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1D"/>
    <a:srgbClr val="FFFF66"/>
    <a:srgbClr val="C00000"/>
    <a:srgbClr val="C51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08" y="-2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9EF9-92D6-4CA8-9BBF-4BFB55C9F5D8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8577-560A-4527-8390-D82734036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88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9EF9-92D6-4CA8-9BBF-4BFB55C9F5D8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8577-560A-4527-8390-D82734036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0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9EF9-92D6-4CA8-9BBF-4BFB55C9F5D8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8577-560A-4527-8390-D82734036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060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9EF9-92D6-4CA8-9BBF-4BFB55C9F5D8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8577-560A-4527-8390-D82734036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87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9EF9-92D6-4CA8-9BBF-4BFB55C9F5D8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8577-560A-4527-8390-D82734036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9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9EF9-92D6-4CA8-9BBF-4BFB55C9F5D8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8577-560A-4527-8390-D82734036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597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9EF9-92D6-4CA8-9BBF-4BFB55C9F5D8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8577-560A-4527-8390-D82734036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81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9EF9-92D6-4CA8-9BBF-4BFB55C9F5D8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8577-560A-4527-8390-D82734036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76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9EF9-92D6-4CA8-9BBF-4BFB55C9F5D8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8577-560A-4527-8390-D82734036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46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9EF9-92D6-4CA8-9BBF-4BFB55C9F5D8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8577-560A-4527-8390-D82734036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16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89EF9-92D6-4CA8-9BBF-4BFB55C9F5D8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8577-560A-4527-8390-D82734036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89EF9-92D6-4CA8-9BBF-4BFB55C9F5D8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88577-560A-4527-8390-D82734036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40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2470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黒い服を着ている男性&#10;&#10;中程度の精度で自動的に生成された説明">
            <a:extLst>
              <a:ext uri="{FF2B5EF4-FFF2-40B4-BE49-F238E27FC236}">
                <a16:creationId xmlns:a16="http://schemas.microsoft.com/office/drawing/2014/main" id="{44258E43-6135-42E1-A416-C1E85F6FE2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" t="49489" r="2007" b="2016"/>
          <a:stretch/>
        </p:blipFill>
        <p:spPr>
          <a:xfrm>
            <a:off x="308925" y="6400800"/>
            <a:ext cx="8983350" cy="6400802"/>
          </a:xfrm>
          <a:prstGeom prst="rect">
            <a:avLst/>
          </a:prstGeom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65212DB-1160-4B82-8924-7F66E729653E}"/>
              </a:ext>
            </a:extLst>
          </p:cNvPr>
          <p:cNvSpPr/>
          <p:nvPr/>
        </p:nvSpPr>
        <p:spPr>
          <a:xfrm>
            <a:off x="6419125" y="2311514"/>
            <a:ext cx="697780" cy="251067"/>
          </a:xfrm>
          <a:custGeom>
            <a:avLst/>
            <a:gdLst>
              <a:gd name="connsiteX0" fmla="*/ 725 w 697780"/>
              <a:gd name="connsiteY0" fmla="*/ 74499 h 251067"/>
              <a:gd name="connsiteX1" fmla="*/ 199163 w 697780"/>
              <a:gd name="connsiteY1" fmla="*/ 23699 h 251067"/>
              <a:gd name="connsiteX2" fmla="*/ 424588 w 697780"/>
              <a:gd name="connsiteY2" fmla="*/ 45924 h 251067"/>
              <a:gd name="connsiteX3" fmla="*/ 510313 w 697780"/>
              <a:gd name="connsiteY3" fmla="*/ 69736 h 251067"/>
              <a:gd name="connsiteX4" fmla="*/ 651600 w 697780"/>
              <a:gd name="connsiteY4" fmla="*/ 172924 h 251067"/>
              <a:gd name="connsiteX5" fmla="*/ 694463 w 697780"/>
              <a:gd name="connsiteY5" fmla="*/ 249124 h 251067"/>
              <a:gd name="connsiteX6" fmla="*/ 688113 w 697780"/>
              <a:gd name="connsiteY6" fmla="*/ 220549 h 251067"/>
              <a:gd name="connsiteX7" fmla="*/ 634138 w 697780"/>
              <a:gd name="connsiteY7" fmla="*/ 136411 h 251067"/>
              <a:gd name="connsiteX8" fmla="*/ 497613 w 697780"/>
              <a:gd name="connsiteY8" fmla="*/ 53861 h 251067"/>
              <a:gd name="connsiteX9" fmla="*/ 415063 w 697780"/>
              <a:gd name="connsiteY9" fmla="*/ 25286 h 251067"/>
              <a:gd name="connsiteX10" fmla="*/ 280125 w 697780"/>
              <a:gd name="connsiteY10" fmla="*/ 4649 h 251067"/>
              <a:gd name="connsiteX11" fmla="*/ 137250 w 697780"/>
              <a:gd name="connsiteY11" fmla="*/ 4649 h 251067"/>
              <a:gd name="connsiteX12" fmla="*/ 725 w 697780"/>
              <a:gd name="connsiteY12" fmla="*/ 74499 h 251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7780" h="251067">
                <a:moveTo>
                  <a:pt x="725" y="74499"/>
                </a:moveTo>
                <a:cubicBezTo>
                  <a:pt x="11044" y="77674"/>
                  <a:pt x="128519" y="28461"/>
                  <a:pt x="199163" y="23699"/>
                </a:cubicBezTo>
                <a:cubicBezTo>
                  <a:pt x="269807" y="18937"/>
                  <a:pt x="372730" y="38251"/>
                  <a:pt x="424588" y="45924"/>
                </a:cubicBezTo>
                <a:cubicBezTo>
                  <a:pt x="476446" y="53597"/>
                  <a:pt x="472478" y="48569"/>
                  <a:pt x="510313" y="69736"/>
                </a:cubicBezTo>
                <a:cubicBezTo>
                  <a:pt x="548148" y="90903"/>
                  <a:pt x="620908" y="143026"/>
                  <a:pt x="651600" y="172924"/>
                </a:cubicBezTo>
                <a:cubicBezTo>
                  <a:pt x="682292" y="202822"/>
                  <a:pt x="688378" y="241187"/>
                  <a:pt x="694463" y="249124"/>
                </a:cubicBezTo>
                <a:cubicBezTo>
                  <a:pt x="700548" y="257061"/>
                  <a:pt x="698167" y="239334"/>
                  <a:pt x="688113" y="220549"/>
                </a:cubicBezTo>
                <a:cubicBezTo>
                  <a:pt x="678059" y="201764"/>
                  <a:pt x="665888" y="164192"/>
                  <a:pt x="634138" y="136411"/>
                </a:cubicBezTo>
                <a:cubicBezTo>
                  <a:pt x="602388" y="108630"/>
                  <a:pt x="534126" y="72382"/>
                  <a:pt x="497613" y="53861"/>
                </a:cubicBezTo>
                <a:cubicBezTo>
                  <a:pt x="461101" y="35340"/>
                  <a:pt x="451311" y="33488"/>
                  <a:pt x="415063" y="25286"/>
                </a:cubicBezTo>
                <a:cubicBezTo>
                  <a:pt x="378815" y="17084"/>
                  <a:pt x="326427" y="8088"/>
                  <a:pt x="280125" y="4649"/>
                </a:cubicBezTo>
                <a:cubicBezTo>
                  <a:pt x="233823" y="1209"/>
                  <a:pt x="181700" y="-3818"/>
                  <a:pt x="137250" y="4649"/>
                </a:cubicBezTo>
                <a:cubicBezTo>
                  <a:pt x="92800" y="13116"/>
                  <a:pt x="-9594" y="71324"/>
                  <a:pt x="725" y="74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2F9CC03-7126-486C-9EF8-C89260804FD8}"/>
              </a:ext>
            </a:extLst>
          </p:cNvPr>
          <p:cNvSpPr/>
          <p:nvPr/>
        </p:nvSpPr>
        <p:spPr>
          <a:xfrm>
            <a:off x="6313388" y="2413794"/>
            <a:ext cx="783690" cy="217592"/>
          </a:xfrm>
          <a:custGeom>
            <a:avLst/>
            <a:gdLst>
              <a:gd name="connsiteX0" fmla="*/ 100 w 783690"/>
              <a:gd name="connsiteY0" fmla="*/ 78581 h 217592"/>
              <a:gd name="connsiteX1" fmla="*/ 77887 w 783690"/>
              <a:gd name="connsiteY1" fmla="*/ 94456 h 217592"/>
              <a:gd name="connsiteX2" fmla="*/ 182662 w 783690"/>
              <a:gd name="connsiteY2" fmla="*/ 46831 h 217592"/>
              <a:gd name="connsiteX3" fmla="*/ 425550 w 783690"/>
              <a:gd name="connsiteY3" fmla="*/ 18256 h 217592"/>
              <a:gd name="connsiteX4" fmla="*/ 614462 w 783690"/>
              <a:gd name="connsiteY4" fmla="*/ 72231 h 217592"/>
              <a:gd name="connsiteX5" fmla="*/ 777975 w 783690"/>
              <a:gd name="connsiteY5" fmla="*/ 215106 h 217592"/>
              <a:gd name="connsiteX6" fmla="*/ 733525 w 783690"/>
              <a:gd name="connsiteY6" fmla="*/ 154781 h 217592"/>
              <a:gd name="connsiteX7" fmla="*/ 608112 w 783690"/>
              <a:gd name="connsiteY7" fmla="*/ 50006 h 217592"/>
              <a:gd name="connsiteX8" fmla="*/ 427137 w 783690"/>
              <a:gd name="connsiteY8" fmla="*/ 5556 h 217592"/>
              <a:gd name="connsiteX9" fmla="*/ 322362 w 783690"/>
              <a:gd name="connsiteY9" fmla="*/ 5556 h 217592"/>
              <a:gd name="connsiteX10" fmla="*/ 127100 w 783690"/>
              <a:gd name="connsiteY10" fmla="*/ 50006 h 217592"/>
              <a:gd name="connsiteX11" fmla="*/ 93762 w 783690"/>
              <a:gd name="connsiteY11" fmla="*/ 65881 h 217592"/>
              <a:gd name="connsiteX12" fmla="*/ 100 w 783690"/>
              <a:gd name="connsiteY12" fmla="*/ 78581 h 217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83690" h="217592">
                <a:moveTo>
                  <a:pt x="100" y="78581"/>
                </a:moveTo>
                <a:cubicBezTo>
                  <a:pt x="-2546" y="83343"/>
                  <a:pt x="47460" y="99748"/>
                  <a:pt x="77887" y="94456"/>
                </a:cubicBezTo>
                <a:cubicBezTo>
                  <a:pt x="108314" y="89164"/>
                  <a:pt x="124718" y="59531"/>
                  <a:pt x="182662" y="46831"/>
                </a:cubicBezTo>
                <a:cubicBezTo>
                  <a:pt x="240606" y="34131"/>
                  <a:pt x="353583" y="14023"/>
                  <a:pt x="425550" y="18256"/>
                </a:cubicBezTo>
                <a:cubicBezTo>
                  <a:pt x="497517" y="22489"/>
                  <a:pt x="555725" y="39423"/>
                  <a:pt x="614462" y="72231"/>
                </a:cubicBezTo>
                <a:cubicBezTo>
                  <a:pt x="673199" y="105039"/>
                  <a:pt x="758131" y="201348"/>
                  <a:pt x="777975" y="215106"/>
                </a:cubicBezTo>
                <a:cubicBezTo>
                  <a:pt x="797819" y="228864"/>
                  <a:pt x="761835" y="182298"/>
                  <a:pt x="733525" y="154781"/>
                </a:cubicBezTo>
                <a:cubicBezTo>
                  <a:pt x="705215" y="127264"/>
                  <a:pt x="659177" y="74877"/>
                  <a:pt x="608112" y="50006"/>
                </a:cubicBezTo>
                <a:cubicBezTo>
                  <a:pt x="557047" y="25135"/>
                  <a:pt x="474762" y="12964"/>
                  <a:pt x="427137" y="5556"/>
                </a:cubicBezTo>
                <a:cubicBezTo>
                  <a:pt x="379512" y="-1852"/>
                  <a:pt x="372368" y="-1852"/>
                  <a:pt x="322362" y="5556"/>
                </a:cubicBezTo>
                <a:cubicBezTo>
                  <a:pt x="272356" y="12964"/>
                  <a:pt x="165200" y="39952"/>
                  <a:pt x="127100" y="50006"/>
                </a:cubicBezTo>
                <a:cubicBezTo>
                  <a:pt x="89000" y="60060"/>
                  <a:pt x="109637" y="61383"/>
                  <a:pt x="93762" y="65881"/>
                </a:cubicBezTo>
                <a:cubicBezTo>
                  <a:pt x="77887" y="70379"/>
                  <a:pt x="2746" y="73819"/>
                  <a:pt x="100" y="785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5122C971-72E3-45D2-A9AB-DCD41ADEB5AD}"/>
              </a:ext>
            </a:extLst>
          </p:cNvPr>
          <p:cNvSpPr/>
          <p:nvPr/>
        </p:nvSpPr>
        <p:spPr>
          <a:xfrm>
            <a:off x="6270382" y="2541571"/>
            <a:ext cx="124230" cy="41355"/>
          </a:xfrm>
          <a:custGeom>
            <a:avLst/>
            <a:gdLst>
              <a:gd name="connsiteX0" fmla="*/ 124068 w 124230"/>
              <a:gd name="connsiteY0" fmla="*/ 41292 h 41355"/>
              <a:gd name="connsiteX1" fmla="*/ 46281 w 124230"/>
              <a:gd name="connsiteY1" fmla="*/ 9542 h 41355"/>
              <a:gd name="connsiteX2" fmla="*/ 243 w 124230"/>
              <a:gd name="connsiteY2" fmla="*/ 12717 h 41355"/>
              <a:gd name="connsiteX3" fmla="*/ 65331 w 124230"/>
              <a:gd name="connsiteY3" fmla="*/ 17 h 41355"/>
              <a:gd name="connsiteX4" fmla="*/ 124068 w 124230"/>
              <a:gd name="connsiteY4" fmla="*/ 41292 h 41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230" h="41355">
                <a:moveTo>
                  <a:pt x="124068" y="41292"/>
                </a:moveTo>
                <a:cubicBezTo>
                  <a:pt x="120893" y="42879"/>
                  <a:pt x="66918" y="14304"/>
                  <a:pt x="46281" y="9542"/>
                </a:cubicBezTo>
                <a:cubicBezTo>
                  <a:pt x="25644" y="4780"/>
                  <a:pt x="-2932" y="14304"/>
                  <a:pt x="243" y="12717"/>
                </a:cubicBezTo>
                <a:cubicBezTo>
                  <a:pt x="3418" y="11130"/>
                  <a:pt x="47604" y="-512"/>
                  <a:pt x="65331" y="17"/>
                </a:cubicBezTo>
                <a:cubicBezTo>
                  <a:pt x="83058" y="546"/>
                  <a:pt x="127243" y="39705"/>
                  <a:pt x="124068" y="41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4AF6EEED-8226-4A54-92E1-C2C641E6DAE2}"/>
              </a:ext>
            </a:extLst>
          </p:cNvPr>
          <p:cNvSpPr/>
          <p:nvPr/>
        </p:nvSpPr>
        <p:spPr>
          <a:xfrm>
            <a:off x="6306928" y="2512723"/>
            <a:ext cx="121051" cy="51337"/>
          </a:xfrm>
          <a:custGeom>
            <a:avLst/>
            <a:gdLst>
              <a:gd name="connsiteX0" fmla="*/ 120860 w 121051"/>
              <a:gd name="connsiteY0" fmla="*/ 51090 h 51337"/>
              <a:gd name="connsiteX1" fmla="*/ 66885 w 121051"/>
              <a:gd name="connsiteY1" fmla="*/ 19340 h 51337"/>
              <a:gd name="connsiteX2" fmla="*/ 210 w 121051"/>
              <a:gd name="connsiteY2" fmla="*/ 11402 h 51337"/>
              <a:gd name="connsiteX3" fmla="*/ 47835 w 121051"/>
              <a:gd name="connsiteY3" fmla="*/ 290 h 51337"/>
              <a:gd name="connsiteX4" fmla="*/ 120860 w 121051"/>
              <a:gd name="connsiteY4" fmla="*/ 51090 h 5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051" h="51337">
                <a:moveTo>
                  <a:pt x="120860" y="51090"/>
                </a:moveTo>
                <a:cubicBezTo>
                  <a:pt x="124035" y="54265"/>
                  <a:pt x="86993" y="25955"/>
                  <a:pt x="66885" y="19340"/>
                </a:cubicBezTo>
                <a:cubicBezTo>
                  <a:pt x="46777" y="12725"/>
                  <a:pt x="3385" y="14577"/>
                  <a:pt x="210" y="11402"/>
                </a:cubicBezTo>
                <a:cubicBezTo>
                  <a:pt x="-2965" y="8227"/>
                  <a:pt x="30637" y="-1827"/>
                  <a:pt x="47835" y="290"/>
                </a:cubicBezTo>
                <a:cubicBezTo>
                  <a:pt x="65033" y="2407"/>
                  <a:pt x="117685" y="47915"/>
                  <a:pt x="120860" y="51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E66C97CC-A30A-49CC-B4C9-06344B9BA5A1}"/>
              </a:ext>
            </a:extLst>
          </p:cNvPr>
          <p:cNvSpPr/>
          <p:nvPr/>
        </p:nvSpPr>
        <p:spPr>
          <a:xfrm>
            <a:off x="6479244" y="2452674"/>
            <a:ext cx="317915" cy="85739"/>
          </a:xfrm>
          <a:custGeom>
            <a:avLst/>
            <a:gdLst>
              <a:gd name="connsiteX0" fmla="*/ 931 w 317915"/>
              <a:gd name="connsiteY0" fmla="*/ 85739 h 85739"/>
              <a:gd name="connsiteX1" fmla="*/ 99356 w 317915"/>
              <a:gd name="connsiteY1" fmla="*/ 28589 h 85739"/>
              <a:gd name="connsiteX2" fmla="*/ 313669 w 317915"/>
              <a:gd name="connsiteY2" fmla="*/ 7951 h 85739"/>
              <a:gd name="connsiteX3" fmla="*/ 235881 w 317915"/>
              <a:gd name="connsiteY3" fmla="*/ 14 h 85739"/>
              <a:gd name="connsiteX4" fmla="*/ 159681 w 317915"/>
              <a:gd name="connsiteY4" fmla="*/ 9539 h 85739"/>
              <a:gd name="connsiteX5" fmla="*/ 56494 w 317915"/>
              <a:gd name="connsiteY5" fmla="*/ 28589 h 85739"/>
              <a:gd name="connsiteX6" fmla="*/ 931 w 317915"/>
              <a:gd name="connsiteY6" fmla="*/ 85739 h 85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915" h="85739">
                <a:moveTo>
                  <a:pt x="931" y="85739"/>
                </a:moveTo>
                <a:cubicBezTo>
                  <a:pt x="8075" y="85739"/>
                  <a:pt x="47233" y="41554"/>
                  <a:pt x="99356" y="28589"/>
                </a:cubicBezTo>
                <a:cubicBezTo>
                  <a:pt x="151479" y="15624"/>
                  <a:pt x="290915" y="12714"/>
                  <a:pt x="313669" y="7951"/>
                </a:cubicBezTo>
                <a:cubicBezTo>
                  <a:pt x="336423" y="3188"/>
                  <a:pt x="261546" y="-251"/>
                  <a:pt x="235881" y="14"/>
                </a:cubicBezTo>
                <a:cubicBezTo>
                  <a:pt x="210216" y="279"/>
                  <a:pt x="189579" y="4777"/>
                  <a:pt x="159681" y="9539"/>
                </a:cubicBezTo>
                <a:cubicBezTo>
                  <a:pt x="129783" y="14301"/>
                  <a:pt x="83746" y="17212"/>
                  <a:pt x="56494" y="28589"/>
                </a:cubicBezTo>
                <a:cubicBezTo>
                  <a:pt x="29242" y="39966"/>
                  <a:pt x="-6213" y="85739"/>
                  <a:pt x="931" y="85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18413EA7-24BA-4334-A796-D19ECDB35E62}"/>
              </a:ext>
            </a:extLst>
          </p:cNvPr>
          <p:cNvSpPr/>
          <p:nvPr/>
        </p:nvSpPr>
        <p:spPr>
          <a:xfrm>
            <a:off x="6407144" y="2479467"/>
            <a:ext cx="133378" cy="21512"/>
          </a:xfrm>
          <a:custGeom>
            <a:avLst/>
            <a:gdLst>
              <a:gd name="connsiteX0" fmla="*/ 6 w 133378"/>
              <a:gd name="connsiteY0" fmla="*/ 20846 h 21512"/>
              <a:gd name="connsiteX1" fmla="*/ 90494 w 133378"/>
              <a:gd name="connsiteY1" fmla="*/ 17671 h 21512"/>
              <a:gd name="connsiteX2" fmla="*/ 133356 w 133378"/>
              <a:gd name="connsiteY2" fmla="*/ 208 h 21512"/>
              <a:gd name="connsiteX3" fmla="*/ 95256 w 133378"/>
              <a:gd name="connsiteY3" fmla="*/ 8146 h 21512"/>
              <a:gd name="connsiteX4" fmla="*/ 6 w 133378"/>
              <a:gd name="connsiteY4" fmla="*/ 20846 h 2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378" h="21512">
                <a:moveTo>
                  <a:pt x="6" y="20846"/>
                </a:moveTo>
                <a:cubicBezTo>
                  <a:pt x="-788" y="22434"/>
                  <a:pt x="68269" y="21111"/>
                  <a:pt x="90494" y="17671"/>
                </a:cubicBezTo>
                <a:cubicBezTo>
                  <a:pt x="112719" y="14231"/>
                  <a:pt x="132562" y="1795"/>
                  <a:pt x="133356" y="208"/>
                </a:cubicBezTo>
                <a:cubicBezTo>
                  <a:pt x="134150" y="-1380"/>
                  <a:pt x="113777" y="6559"/>
                  <a:pt x="95256" y="8146"/>
                </a:cubicBezTo>
                <a:cubicBezTo>
                  <a:pt x="76735" y="9733"/>
                  <a:pt x="800" y="19258"/>
                  <a:pt x="6" y="20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1D353A0-F112-4012-B538-6BD7A49E0ABC}"/>
              </a:ext>
            </a:extLst>
          </p:cNvPr>
          <p:cNvSpPr/>
          <p:nvPr/>
        </p:nvSpPr>
        <p:spPr>
          <a:xfrm>
            <a:off x="6441922" y="2503083"/>
            <a:ext cx="47976" cy="157973"/>
          </a:xfrm>
          <a:custGeom>
            <a:avLst/>
            <a:gdLst>
              <a:gd name="connsiteX0" fmla="*/ 153 w 47976"/>
              <a:gd name="connsiteY0" fmla="*/ 1992 h 157973"/>
              <a:gd name="connsiteX1" fmla="*/ 38253 w 47976"/>
              <a:gd name="connsiteY1" fmla="*/ 116292 h 157973"/>
              <a:gd name="connsiteX2" fmla="*/ 47778 w 47976"/>
              <a:gd name="connsiteY2" fmla="*/ 157567 h 157973"/>
              <a:gd name="connsiteX3" fmla="*/ 43016 w 47976"/>
              <a:gd name="connsiteY3" fmla="*/ 95655 h 157973"/>
              <a:gd name="connsiteX4" fmla="*/ 23966 w 47976"/>
              <a:gd name="connsiteY4" fmla="*/ 46442 h 157973"/>
              <a:gd name="connsiteX5" fmla="*/ 153 w 47976"/>
              <a:gd name="connsiteY5" fmla="*/ 1992 h 157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976" h="157973">
                <a:moveTo>
                  <a:pt x="153" y="1992"/>
                </a:moveTo>
                <a:cubicBezTo>
                  <a:pt x="2534" y="13634"/>
                  <a:pt x="30316" y="90363"/>
                  <a:pt x="38253" y="116292"/>
                </a:cubicBezTo>
                <a:cubicBezTo>
                  <a:pt x="46190" y="142221"/>
                  <a:pt x="46984" y="161006"/>
                  <a:pt x="47778" y="157567"/>
                </a:cubicBezTo>
                <a:cubicBezTo>
                  <a:pt x="48572" y="154128"/>
                  <a:pt x="46985" y="114176"/>
                  <a:pt x="43016" y="95655"/>
                </a:cubicBezTo>
                <a:cubicBezTo>
                  <a:pt x="39047" y="77134"/>
                  <a:pt x="23966" y="59936"/>
                  <a:pt x="23966" y="46442"/>
                </a:cubicBezTo>
                <a:cubicBezTo>
                  <a:pt x="23966" y="32948"/>
                  <a:pt x="-2228" y="-9650"/>
                  <a:pt x="153" y="1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BBB317EA-B886-487E-B784-9EAEEB5B6E1F}"/>
              </a:ext>
            </a:extLst>
          </p:cNvPr>
          <p:cNvSpPr/>
          <p:nvPr/>
        </p:nvSpPr>
        <p:spPr>
          <a:xfrm>
            <a:off x="6373727" y="2523347"/>
            <a:ext cx="55671" cy="229528"/>
          </a:xfrm>
          <a:custGeom>
            <a:avLst/>
            <a:gdLst>
              <a:gd name="connsiteX0" fmla="*/ 86 w 55671"/>
              <a:gd name="connsiteY0" fmla="*/ 778 h 229528"/>
              <a:gd name="connsiteX1" fmla="*/ 42948 w 55671"/>
              <a:gd name="connsiteY1" fmla="*/ 30941 h 229528"/>
              <a:gd name="connsiteX2" fmla="*/ 44536 w 55671"/>
              <a:gd name="connsiteY2" fmla="*/ 137303 h 229528"/>
              <a:gd name="connsiteX3" fmla="*/ 35011 w 55671"/>
              <a:gd name="connsiteY3" fmla="*/ 227791 h 229528"/>
              <a:gd name="connsiteX4" fmla="*/ 55648 w 55671"/>
              <a:gd name="connsiteY4" fmla="*/ 54753 h 229528"/>
              <a:gd name="connsiteX5" fmla="*/ 86 w 55671"/>
              <a:gd name="connsiteY5" fmla="*/ 778 h 229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71" h="229528">
                <a:moveTo>
                  <a:pt x="86" y="778"/>
                </a:moveTo>
                <a:cubicBezTo>
                  <a:pt x="-2031" y="-3191"/>
                  <a:pt x="35540" y="8187"/>
                  <a:pt x="42948" y="30941"/>
                </a:cubicBezTo>
                <a:cubicBezTo>
                  <a:pt x="50356" y="53695"/>
                  <a:pt x="45859" y="104495"/>
                  <a:pt x="44536" y="137303"/>
                </a:cubicBezTo>
                <a:cubicBezTo>
                  <a:pt x="43213" y="170111"/>
                  <a:pt x="33159" y="241549"/>
                  <a:pt x="35011" y="227791"/>
                </a:cubicBezTo>
                <a:cubicBezTo>
                  <a:pt x="36863" y="214033"/>
                  <a:pt x="54325" y="89149"/>
                  <a:pt x="55648" y="54753"/>
                </a:cubicBezTo>
                <a:cubicBezTo>
                  <a:pt x="56971" y="20357"/>
                  <a:pt x="2203" y="4747"/>
                  <a:pt x="86" y="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5BA5244A-ABE8-4B02-8507-DBD351F9BAC2}"/>
              </a:ext>
            </a:extLst>
          </p:cNvPr>
          <p:cNvSpPr/>
          <p:nvPr/>
        </p:nvSpPr>
        <p:spPr>
          <a:xfrm>
            <a:off x="6461301" y="2533486"/>
            <a:ext cx="73149" cy="138301"/>
          </a:xfrm>
          <a:custGeom>
            <a:avLst/>
            <a:gdLst>
              <a:gd name="connsiteX0" fmla="*/ 34749 w 73149"/>
              <a:gd name="connsiteY0" fmla="*/ 164 h 138301"/>
              <a:gd name="connsiteX1" fmla="*/ 6174 w 73149"/>
              <a:gd name="connsiteY1" fmla="*/ 76364 h 138301"/>
              <a:gd name="connsiteX2" fmla="*/ 6174 w 73149"/>
              <a:gd name="connsiteY2" fmla="*/ 120814 h 138301"/>
              <a:gd name="connsiteX3" fmla="*/ 72849 w 73149"/>
              <a:gd name="connsiteY3" fmla="*/ 138277 h 138301"/>
              <a:gd name="connsiteX4" fmla="*/ 29987 w 73149"/>
              <a:gd name="connsiteY4" fmla="*/ 123989 h 138301"/>
              <a:gd name="connsiteX5" fmla="*/ 10937 w 73149"/>
              <a:gd name="connsiteY5" fmla="*/ 98589 h 138301"/>
              <a:gd name="connsiteX6" fmla="*/ 34749 w 73149"/>
              <a:gd name="connsiteY6" fmla="*/ 164 h 13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149" h="138301">
                <a:moveTo>
                  <a:pt x="34749" y="164"/>
                </a:moveTo>
                <a:cubicBezTo>
                  <a:pt x="33955" y="-3540"/>
                  <a:pt x="10936" y="56256"/>
                  <a:pt x="6174" y="76364"/>
                </a:cubicBezTo>
                <a:cubicBezTo>
                  <a:pt x="1412" y="96472"/>
                  <a:pt x="-4938" y="110495"/>
                  <a:pt x="6174" y="120814"/>
                </a:cubicBezTo>
                <a:cubicBezTo>
                  <a:pt x="17286" y="131133"/>
                  <a:pt x="68880" y="137748"/>
                  <a:pt x="72849" y="138277"/>
                </a:cubicBezTo>
                <a:cubicBezTo>
                  <a:pt x="76818" y="138806"/>
                  <a:pt x="40306" y="130604"/>
                  <a:pt x="29987" y="123989"/>
                </a:cubicBezTo>
                <a:cubicBezTo>
                  <a:pt x="19668" y="117374"/>
                  <a:pt x="10673" y="116845"/>
                  <a:pt x="10937" y="98589"/>
                </a:cubicBezTo>
                <a:cubicBezTo>
                  <a:pt x="11201" y="80333"/>
                  <a:pt x="35543" y="3868"/>
                  <a:pt x="34749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4414D1D2-8132-4F6C-A783-91EF0D7289FD}"/>
              </a:ext>
            </a:extLst>
          </p:cNvPr>
          <p:cNvSpPr/>
          <p:nvPr/>
        </p:nvSpPr>
        <p:spPr>
          <a:xfrm>
            <a:off x="6523572" y="2673064"/>
            <a:ext cx="360760" cy="40423"/>
          </a:xfrm>
          <a:custGeom>
            <a:avLst/>
            <a:gdLst>
              <a:gd name="connsiteX0" fmla="*/ 1053 w 360760"/>
              <a:gd name="connsiteY0" fmla="*/ 286 h 40423"/>
              <a:gd name="connsiteX1" fmla="*/ 228066 w 360760"/>
              <a:gd name="connsiteY1" fmla="*/ 36799 h 40423"/>
              <a:gd name="connsiteX2" fmla="*/ 359828 w 360760"/>
              <a:gd name="connsiteY2" fmla="*/ 38386 h 40423"/>
              <a:gd name="connsiteX3" fmla="*/ 283628 w 360760"/>
              <a:gd name="connsiteY3" fmla="*/ 30449 h 40423"/>
              <a:gd name="connsiteX4" fmla="*/ 220128 w 360760"/>
              <a:gd name="connsiteY4" fmla="*/ 32036 h 40423"/>
              <a:gd name="connsiteX5" fmla="*/ 145516 w 360760"/>
              <a:gd name="connsiteY5" fmla="*/ 20924 h 40423"/>
              <a:gd name="connsiteX6" fmla="*/ 1053 w 360760"/>
              <a:gd name="connsiteY6" fmla="*/ 286 h 4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0760" h="40423">
                <a:moveTo>
                  <a:pt x="1053" y="286"/>
                </a:moveTo>
                <a:cubicBezTo>
                  <a:pt x="14811" y="2932"/>
                  <a:pt x="168270" y="30449"/>
                  <a:pt x="228066" y="36799"/>
                </a:cubicBezTo>
                <a:cubicBezTo>
                  <a:pt x="287862" y="43149"/>
                  <a:pt x="350568" y="39444"/>
                  <a:pt x="359828" y="38386"/>
                </a:cubicBezTo>
                <a:cubicBezTo>
                  <a:pt x="369088" y="37328"/>
                  <a:pt x="306911" y="31507"/>
                  <a:pt x="283628" y="30449"/>
                </a:cubicBezTo>
                <a:cubicBezTo>
                  <a:pt x="260345" y="29391"/>
                  <a:pt x="243147" y="33623"/>
                  <a:pt x="220128" y="32036"/>
                </a:cubicBezTo>
                <a:cubicBezTo>
                  <a:pt x="197109" y="30449"/>
                  <a:pt x="178854" y="27803"/>
                  <a:pt x="145516" y="20924"/>
                </a:cubicBezTo>
                <a:cubicBezTo>
                  <a:pt x="112178" y="14045"/>
                  <a:pt x="-12705" y="-2360"/>
                  <a:pt x="1053" y="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CA4F35C3-26CB-4840-B94E-2D49004DDF96}"/>
              </a:ext>
            </a:extLst>
          </p:cNvPr>
          <p:cNvSpPr/>
          <p:nvPr/>
        </p:nvSpPr>
        <p:spPr>
          <a:xfrm>
            <a:off x="6431066" y="2497122"/>
            <a:ext cx="47769" cy="137192"/>
          </a:xfrm>
          <a:custGeom>
            <a:avLst/>
            <a:gdLst>
              <a:gd name="connsiteX0" fmla="*/ 47522 w 47769"/>
              <a:gd name="connsiteY0" fmla="*/ 16 h 137192"/>
              <a:gd name="connsiteX1" fmla="*/ 20534 w 47769"/>
              <a:gd name="connsiteY1" fmla="*/ 49228 h 137192"/>
              <a:gd name="connsiteX2" fmla="*/ 9422 w 47769"/>
              <a:gd name="connsiteY2" fmla="*/ 136541 h 137192"/>
              <a:gd name="connsiteX3" fmla="*/ 3072 w 47769"/>
              <a:gd name="connsiteY3" fmla="*/ 87328 h 137192"/>
              <a:gd name="connsiteX4" fmla="*/ 3072 w 47769"/>
              <a:gd name="connsiteY4" fmla="*/ 53991 h 137192"/>
              <a:gd name="connsiteX5" fmla="*/ 47522 w 47769"/>
              <a:gd name="connsiteY5" fmla="*/ 16 h 137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69" h="137192">
                <a:moveTo>
                  <a:pt x="47522" y="16"/>
                </a:moveTo>
                <a:cubicBezTo>
                  <a:pt x="50432" y="-778"/>
                  <a:pt x="26884" y="26474"/>
                  <a:pt x="20534" y="49228"/>
                </a:cubicBezTo>
                <a:cubicBezTo>
                  <a:pt x="14184" y="71982"/>
                  <a:pt x="12332" y="130191"/>
                  <a:pt x="9422" y="136541"/>
                </a:cubicBezTo>
                <a:cubicBezTo>
                  <a:pt x="6512" y="142891"/>
                  <a:pt x="4130" y="101086"/>
                  <a:pt x="3072" y="87328"/>
                </a:cubicBezTo>
                <a:cubicBezTo>
                  <a:pt x="2014" y="73570"/>
                  <a:pt x="-3278" y="66955"/>
                  <a:pt x="3072" y="53991"/>
                </a:cubicBezTo>
                <a:cubicBezTo>
                  <a:pt x="9422" y="41027"/>
                  <a:pt x="44612" y="810"/>
                  <a:pt x="47522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8A4BDA86-C623-4358-9DA0-D3BD65A63A8F}"/>
              </a:ext>
            </a:extLst>
          </p:cNvPr>
          <p:cNvSpPr/>
          <p:nvPr/>
        </p:nvSpPr>
        <p:spPr>
          <a:xfrm>
            <a:off x="6435522" y="2663820"/>
            <a:ext cx="431043" cy="72656"/>
          </a:xfrm>
          <a:custGeom>
            <a:avLst/>
            <a:gdLst>
              <a:gd name="connsiteX0" fmla="*/ 203 w 431043"/>
              <a:gd name="connsiteY0" fmla="*/ 5 h 72656"/>
              <a:gd name="connsiteX1" fmla="*/ 98628 w 431043"/>
              <a:gd name="connsiteY1" fmla="*/ 50805 h 72656"/>
              <a:gd name="connsiteX2" fmla="*/ 285953 w 431043"/>
              <a:gd name="connsiteY2" fmla="*/ 71443 h 72656"/>
              <a:gd name="connsiteX3" fmla="*/ 430416 w 431043"/>
              <a:gd name="connsiteY3" fmla="*/ 69855 h 72656"/>
              <a:gd name="connsiteX4" fmla="*/ 333578 w 431043"/>
              <a:gd name="connsiteY4" fmla="*/ 66680 h 72656"/>
              <a:gd name="connsiteX5" fmla="*/ 217691 w 431043"/>
              <a:gd name="connsiteY5" fmla="*/ 58743 h 72656"/>
              <a:gd name="connsiteX6" fmla="*/ 122441 w 431043"/>
              <a:gd name="connsiteY6" fmla="*/ 47630 h 72656"/>
              <a:gd name="connsiteX7" fmla="*/ 203 w 431043"/>
              <a:gd name="connsiteY7" fmla="*/ 5 h 7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1043" h="72656">
                <a:moveTo>
                  <a:pt x="203" y="5"/>
                </a:moveTo>
                <a:cubicBezTo>
                  <a:pt x="-3766" y="534"/>
                  <a:pt x="51003" y="38899"/>
                  <a:pt x="98628" y="50805"/>
                </a:cubicBezTo>
                <a:cubicBezTo>
                  <a:pt x="146253" y="62711"/>
                  <a:pt x="230655" y="68268"/>
                  <a:pt x="285953" y="71443"/>
                </a:cubicBezTo>
                <a:cubicBezTo>
                  <a:pt x="341251" y="74618"/>
                  <a:pt x="422479" y="70649"/>
                  <a:pt x="430416" y="69855"/>
                </a:cubicBezTo>
                <a:cubicBezTo>
                  <a:pt x="438353" y="69061"/>
                  <a:pt x="369032" y="68532"/>
                  <a:pt x="333578" y="66680"/>
                </a:cubicBezTo>
                <a:cubicBezTo>
                  <a:pt x="298124" y="64828"/>
                  <a:pt x="252880" y="61918"/>
                  <a:pt x="217691" y="58743"/>
                </a:cubicBezTo>
                <a:cubicBezTo>
                  <a:pt x="182502" y="55568"/>
                  <a:pt x="157366" y="55567"/>
                  <a:pt x="122441" y="47630"/>
                </a:cubicBezTo>
                <a:cubicBezTo>
                  <a:pt x="87516" y="39693"/>
                  <a:pt x="4172" y="-524"/>
                  <a:pt x="203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8AC0DCE8-F517-41B5-8C36-B00845D6F7B5}"/>
              </a:ext>
            </a:extLst>
          </p:cNvPr>
          <p:cNvSpPr/>
          <p:nvPr/>
        </p:nvSpPr>
        <p:spPr>
          <a:xfrm>
            <a:off x="6427542" y="2692188"/>
            <a:ext cx="480291" cy="74842"/>
          </a:xfrm>
          <a:custGeom>
            <a:avLst/>
            <a:gdLst>
              <a:gd name="connsiteX0" fmla="*/ 246 w 480291"/>
              <a:gd name="connsiteY0" fmla="*/ 212 h 74842"/>
              <a:gd name="connsiteX1" fmla="*/ 105021 w 480291"/>
              <a:gd name="connsiteY1" fmla="*/ 36725 h 74842"/>
              <a:gd name="connsiteX2" fmla="*/ 292346 w 480291"/>
              <a:gd name="connsiteY2" fmla="*/ 55775 h 74842"/>
              <a:gd name="connsiteX3" fmla="*/ 414583 w 480291"/>
              <a:gd name="connsiteY3" fmla="*/ 60537 h 74842"/>
              <a:gd name="connsiteX4" fmla="*/ 479671 w 480291"/>
              <a:gd name="connsiteY4" fmla="*/ 74825 h 74842"/>
              <a:gd name="connsiteX5" fmla="*/ 378071 w 480291"/>
              <a:gd name="connsiteY5" fmla="*/ 63712 h 74842"/>
              <a:gd name="connsiteX6" fmla="*/ 165346 w 480291"/>
              <a:gd name="connsiteY6" fmla="*/ 41487 h 74842"/>
              <a:gd name="connsiteX7" fmla="*/ 78033 w 480291"/>
              <a:gd name="connsiteY7" fmla="*/ 22437 h 74842"/>
              <a:gd name="connsiteX8" fmla="*/ 246 w 480291"/>
              <a:gd name="connsiteY8" fmla="*/ 212 h 7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291" h="74842">
                <a:moveTo>
                  <a:pt x="246" y="212"/>
                </a:moveTo>
                <a:cubicBezTo>
                  <a:pt x="4744" y="2593"/>
                  <a:pt x="56338" y="27465"/>
                  <a:pt x="105021" y="36725"/>
                </a:cubicBezTo>
                <a:cubicBezTo>
                  <a:pt x="153704" y="45986"/>
                  <a:pt x="240752" y="51806"/>
                  <a:pt x="292346" y="55775"/>
                </a:cubicBezTo>
                <a:cubicBezTo>
                  <a:pt x="343940" y="59744"/>
                  <a:pt x="383362" y="57362"/>
                  <a:pt x="414583" y="60537"/>
                </a:cubicBezTo>
                <a:cubicBezTo>
                  <a:pt x="445804" y="63712"/>
                  <a:pt x="485756" y="74296"/>
                  <a:pt x="479671" y="74825"/>
                </a:cubicBezTo>
                <a:cubicBezTo>
                  <a:pt x="473586" y="75354"/>
                  <a:pt x="378071" y="63712"/>
                  <a:pt x="378071" y="63712"/>
                </a:cubicBezTo>
                <a:cubicBezTo>
                  <a:pt x="325684" y="58156"/>
                  <a:pt x="215352" y="48366"/>
                  <a:pt x="165346" y="41487"/>
                </a:cubicBezTo>
                <a:cubicBezTo>
                  <a:pt x="115340" y="34608"/>
                  <a:pt x="102110" y="28787"/>
                  <a:pt x="78033" y="22437"/>
                </a:cubicBezTo>
                <a:cubicBezTo>
                  <a:pt x="53956" y="16087"/>
                  <a:pt x="-4252" y="-2169"/>
                  <a:pt x="246" y="2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8B515465-369E-444B-96E3-8FD4464F92E8}"/>
              </a:ext>
            </a:extLst>
          </p:cNvPr>
          <p:cNvSpPr/>
          <p:nvPr/>
        </p:nvSpPr>
        <p:spPr>
          <a:xfrm>
            <a:off x="6429343" y="2701495"/>
            <a:ext cx="197009" cy="66520"/>
          </a:xfrm>
          <a:custGeom>
            <a:avLst/>
            <a:gdLst>
              <a:gd name="connsiteX0" fmla="*/ 196882 w 197009"/>
              <a:gd name="connsiteY0" fmla="*/ 35355 h 66520"/>
              <a:gd name="connsiteX1" fmla="*/ 141320 w 197009"/>
              <a:gd name="connsiteY1" fmla="*/ 63930 h 66520"/>
              <a:gd name="connsiteX2" fmla="*/ 82582 w 197009"/>
              <a:gd name="connsiteY2" fmla="*/ 63930 h 66520"/>
              <a:gd name="connsiteX3" fmla="*/ 28607 w 197009"/>
              <a:gd name="connsiteY3" fmla="*/ 52818 h 66520"/>
              <a:gd name="connsiteX4" fmla="*/ 32 w 197009"/>
              <a:gd name="connsiteY4" fmla="*/ 430 h 66520"/>
              <a:gd name="connsiteX5" fmla="*/ 23845 w 197009"/>
              <a:gd name="connsiteY5" fmla="*/ 29005 h 66520"/>
              <a:gd name="connsiteX6" fmla="*/ 65120 w 197009"/>
              <a:gd name="connsiteY6" fmla="*/ 48055 h 66520"/>
              <a:gd name="connsiteX7" fmla="*/ 125445 w 197009"/>
              <a:gd name="connsiteY7" fmla="*/ 48055 h 66520"/>
              <a:gd name="connsiteX8" fmla="*/ 196882 w 197009"/>
              <a:gd name="connsiteY8" fmla="*/ 35355 h 66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009" h="66520">
                <a:moveTo>
                  <a:pt x="196882" y="35355"/>
                </a:moveTo>
                <a:cubicBezTo>
                  <a:pt x="199528" y="38001"/>
                  <a:pt x="160370" y="59168"/>
                  <a:pt x="141320" y="63930"/>
                </a:cubicBezTo>
                <a:cubicBezTo>
                  <a:pt x="122270" y="68692"/>
                  <a:pt x="101367" y="65782"/>
                  <a:pt x="82582" y="63930"/>
                </a:cubicBezTo>
                <a:cubicBezTo>
                  <a:pt x="63796" y="62078"/>
                  <a:pt x="42365" y="63401"/>
                  <a:pt x="28607" y="52818"/>
                </a:cubicBezTo>
                <a:cubicBezTo>
                  <a:pt x="14849" y="42235"/>
                  <a:pt x="826" y="4399"/>
                  <a:pt x="32" y="430"/>
                </a:cubicBezTo>
                <a:cubicBezTo>
                  <a:pt x="-762" y="-3539"/>
                  <a:pt x="12997" y="21068"/>
                  <a:pt x="23845" y="29005"/>
                </a:cubicBezTo>
                <a:cubicBezTo>
                  <a:pt x="34693" y="36942"/>
                  <a:pt x="48187" y="44880"/>
                  <a:pt x="65120" y="48055"/>
                </a:cubicBezTo>
                <a:cubicBezTo>
                  <a:pt x="82053" y="51230"/>
                  <a:pt x="108512" y="48584"/>
                  <a:pt x="125445" y="48055"/>
                </a:cubicBezTo>
                <a:cubicBezTo>
                  <a:pt x="142378" y="47526"/>
                  <a:pt x="194236" y="32709"/>
                  <a:pt x="196882" y="353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9593B45C-8648-420A-A172-288DD1CFB8CB}"/>
              </a:ext>
            </a:extLst>
          </p:cNvPr>
          <p:cNvSpPr/>
          <p:nvPr/>
        </p:nvSpPr>
        <p:spPr>
          <a:xfrm>
            <a:off x="6872157" y="2647570"/>
            <a:ext cx="234383" cy="66761"/>
          </a:xfrm>
          <a:custGeom>
            <a:avLst/>
            <a:gdLst>
              <a:gd name="connsiteX0" fmla="*/ 131 w 234383"/>
              <a:gd name="connsiteY0" fmla="*/ 60705 h 66761"/>
              <a:gd name="connsiteX1" fmla="*/ 212856 w 234383"/>
              <a:gd name="connsiteY1" fmla="*/ 62293 h 66761"/>
              <a:gd name="connsiteX2" fmla="*/ 227143 w 234383"/>
              <a:gd name="connsiteY2" fmla="*/ 380 h 66761"/>
              <a:gd name="connsiteX3" fmla="*/ 212856 w 234383"/>
              <a:gd name="connsiteY3" fmla="*/ 36893 h 66761"/>
              <a:gd name="connsiteX4" fmla="*/ 181106 w 234383"/>
              <a:gd name="connsiteY4" fmla="*/ 51180 h 66761"/>
              <a:gd name="connsiteX5" fmla="*/ 131 w 234383"/>
              <a:gd name="connsiteY5" fmla="*/ 60705 h 66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4383" h="66761">
                <a:moveTo>
                  <a:pt x="131" y="60705"/>
                </a:moveTo>
                <a:cubicBezTo>
                  <a:pt x="5423" y="62557"/>
                  <a:pt x="175021" y="72347"/>
                  <a:pt x="212856" y="62293"/>
                </a:cubicBezTo>
                <a:cubicBezTo>
                  <a:pt x="250691" y="52239"/>
                  <a:pt x="227143" y="4613"/>
                  <a:pt x="227143" y="380"/>
                </a:cubicBezTo>
                <a:cubicBezTo>
                  <a:pt x="227143" y="-3853"/>
                  <a:pt x="220529" y="28426"/>
                  <a:pt x="212856" y="36893"/>
                </a:cubicBezTo>
                <a:cubicBezTo>
                  <a:pt x="205183" y="45360"/>
                  <a:pt x="211798" y="46947"/>
                  <a:pt x="181106" y="51180"/>
                </a:cubicBezTo>
                <a:cubicBezTo>
                  <a:pt x="150414" y="55413"/>
                  <a:pt x="-5161" y="58853"/>
                  <a:pt x="131" y="60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52A80EEA-F83A-452E-A2CF-F4F9A1A6CC20}"/>
              </a:ext>
            </a:extLst>
          </p:cNvPr>
          <p:cNvSpPr/>
          <p:nvPr/>
        </p:nvSpPr>
        <p:spPr>
          <a:xfrm>
            <a:off x="7016009" y="2622550"/>
            <a:ext cx="69004" cy="79492"/>
          </a:xfrm>
          <a:custGeom>
            <a:avLst/>
            <a:gdLst>
              <a:gd name="connsiteX0" fmla="*/ 69004 w 69004"/>
              <a:gd name="connsiteY0" fmla="*/ 0 h 79492"/>
              <a:gd name="connsiteX1" fmla="*/ 741 w 69004"/>
              <a:gd name="connsiteY1" fmla="*/ 77788 h 79492"/>
              <a:gd name="connsiteX2" fmla="*/ 30904 w 69004"/>
              <a:gd name="connsiteY2" fmla="*/ 55563 h 79492"/>
              <a:gd name="connsiteX3" fmla="*/ 69004 w 69004"/>
              <a:gd name="connsiteY3" fmla="*/ 0 h 7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004" h="79492">
                <a:moveTo>
                  <a:pt x="69004" y="0"/>
                </a:moveTo>
                <a:cubicBezTo>
                  <a:pt x="38047" y="34264"/>
                  <a:pt x="7091" y="68528"/>
                  <a:pt x="741" y="77788"/>
                </a:cubicBezTo>
                <a:cubicBezTo>
                  <a:pt x="-5609" y="87049"/>
                  <a:pt x="30904" y="55563"/>
                  <a:pt x="30904" y="55563"/>
                </a:cubicBezTo>
                <a:lnTo>
                  <a:pt x="6900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192565C4-1C59-4A21-9804-BA1E39AC8E85}"/>
              </a:ext>
            </a:extLst>
          </p:cNvPr>
          <p:cNvSpPr/>
          <p:nvPr/>
        </p:nvSpPr>
        <p:spPr>
          <a:xfrm>
            <a:off x="6769474" y="2439022"/>
            <a:ext cx="317302" cy="275298"/>
          </a:xfrm>
          <a:custGeom>
            <a:avLst/>
            <a:gdLst>
              <a:gd name="connsiteX0" fmla="*/ 21851 w 317302"/>
              <a:gd name="connsiteY0" fmla="*/ 966 h 275298"/>
              <a:gd name="connsiteX1" fmla="*/ 23439 w 317302"/>
              <a:gd name="connsiteY1" fmla="*/ 67641 h 275298"/>
              <a:gd name="connsiteX2" fmla="*/ 7564 w 317302"/>
              <a:gd name="connsiteY2" fmla="*/ 112091 h 275298"/>
              <a:gd name="connsiteX3" fmla="*/ 7564 w 317302"/>
              <a:gd name="connsiteY3" fmla="*/ 145428 h 275298"/>
              <a:gd name="connsiteX4" fmla="*/ 101226 w 317302"/>
              <a:gd name="connsiteY4" fmla="*/ 264491 h 275298"/>
              <a:gd name="connsiteX5" fmla="*/ 175839 w 317302"/>
              <a:gd name="connsiteY5" fmla="*/ 270841 h 275298"/>
              <a:gd name="connsiteX6" fmla="*/ 231401 w 317302"/>
              <a:gd name="connsiteY6" fmla="*/ 274016 h 275298"/>
              <a:gd name="connsiteX7" fmla="*/ 258389 w 317302"/>
              <a:gd name="connsiteY7" fmla="*/ 251791 h 275298"/>
              <a:gd name="connsiteX8" fmla="*/ 317126 w 317302"/>
              <a:gd name="connsiteY8" fmla="*/ 177178 h 275298"/>
              <a:gd name="connsiteX9" fmla="*/ 237751 w 317302"/>
              <a:gd name="connsiteY9" fmla="*/ 105741 h 275298"/>
              <a:gd name="connsiteX10" fmla="*/ 175839 w 317302"/>
              <a:gd name="connsiteY10" fmla="*/ 50178 h 275298"/>
              <a:gd name="connsiteX11" fmla="*/ 139326 w 317302"/>
              <a:gd name="connsiteY11" fmla="*/ 29541 h 275298"/>
              <a:gd name="connsiteX12" fmla="*/ 21851 w 317302"/>
              <a:gd name="connsiteY12" fmla="*/ 966 h 27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7302" h="275298">
                <a:moveTo>
                  <a:pt x="21851" y="966"/>
                </a:moveTo>
                <a:cubicBezTo>
                  <a:pt x="2537" y="7316"/>
                  <a:pt x="25820" y="49120"/>
                  <a:pt x="23439" y="67641"/>
                </a:cubicBezTo>
                <a:cubicBezTo>
                  <a:pt x="21058" y="86162"/>
                  <a:pt x="10210" y="99127"/>
                  <a:pt x="7564" y="112091"/>
                </a:cubicBezTo>
                <a:cubicBezTo>
                  <a:pt x="4918" y="125056"/>
                  <a:pt x="-8046" y="120028"/>
                  <a:pt x="7564" y="145428"/>
                </a:cubicBezTo>
                <a:cubicBezTo>
                  <a:pt x="23174" y="170828"/>
                  <a:pt x="73180" y="243589"/>
                  <a:pt x="101226" y="264491"/>
                </a:cubicBezTo>
                <a:cubicBezTo>
                  <a:pt x="129272" y="285393"/>
                  <a:pt x="154143" y="269254"/>
                  <a:pt x="175839" y="270841"/>
                </a:cubicBezTo>
                <a:cubicBezTo>
                  <a:pt x="197535" y="272428"/>
                  <a:pt x="217643" y="277191"/>
                  <a:pt x="231401" y="274016"/>
                </a:cubicBezTo>
                <a:cubicBezTo>
                  <a:pt x="245159" y="270841"/>
                  <a:pt x="244102" y="267931"/>
                  <a:pt x="258389" y="251791"/>
                </a:cubicBezTo>
                <a:cubicBezTo>
                  <a:pt x="272677" y="235651"/>
                  <a:pt x="320566" y="201520"/>
                  <a:pt x="317126" y="177178"/>
                </a:cubicBezTo>
                <a:cubicBezTo>
                  <a:pt x="313686" y="152836"/>
                  <a:pt x="261299" y="126908"/>
                  <a:pt x="237751" y="105741"/>
                </a:cubicBezTo>
                <a:cubicBezTo>
                  <a:pt x="214203" y="84574"/>
                  <a:pt x="192243" y="62878"/>
                  <a:pt x="175839" y="50178"/>
                </a:cubicBezTo>
                <a:cubicBezTo>
                  <a:pt x="159435" y="37478"/>
                  <a:pt x="158376" y="37743"/>
                  <a:pt x="139326" y="29541"/>
                </a:cubicBezTo>
                <a:cubicBezTo>
                  <a:pt x="120276" y="21339"/>
                  <a:pt x="41165" y="-5384"/>
                  <a:pt x="21851" y="96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790FE3C3-327C-4C3C-9B61-F96A509259E9}"/>
              </a:ext>
            </a:extLst>
          </p:cNvPr>
          <p:cNvSpPr/>
          <p:nvPr/>
        </p:nvSpPr>
        <p:spPr>
          <a:xfrm>
            <a:off x="6800850" y="2486025"/>
            <a:ext cx="120649" cy="873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F2DC25CB-8327-4EC5-816C-59DA29351B51}"/>
              </a:ext>
            </a:extLst>
          </p:cNvPr>
          <p:cNvSpPr/>
          <p:nvPr/>
        </p:nvSpPr>
        <p:spPr>
          <a:xfrm>
            <a:off x="6362469" y="2400300"/>
            <a:ext cx="277035" cy="89021"/>
          </a:xfrm>
          <a:custGeom>
            <a:avLst/>
            <a:gdLst>
              <a:gd name="connsiteX0" fmla="*/ 1819 w 277035"/>
              <a:gd name="connsiteY0" fmla="*/ 88900 h 89021"/>
              <a:gd name="connsiteX1" fmla="*/ 82781 w 277035"/>
              <a:gd name="connsiteY1" fmla="*/ 26988 h 89021"/>
              <a:gd name="connsiteX2" fmla="*/ 193906 w 277035"/>
              <a:gd name="connsiteY2" fmla="*/ 0 h 89021"/>
              <a:gd name="connsiteX3" fmla="*/ 276456 w 277035"/>
              <a:gd name="connsiteY3" fmla="*/ 26988 h 89021"/>
              <a:gd name="connsiteX4" fmla="*/ 227244 w 277035"/>
              <a:gd name="connsiteY4" fmla="*/ 12700 h 89021"/>
              <a:gd name="connsiteX5" fmla="*/ 162156 w 277035"/>
              <a:gd name="connsiteY5" fmla="*/ 9525 h 89021"/>
              <a:gd name="connsiteX6" fmla="*/ 1819 w 277035"/>
              <a:gd name="connsiteY6" fmla="*/ 88900 h 89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035" h="89021">
                <a:moveTo>
                  <a:pt x="1819" y="88900"/>
                </a:moveTo>
                <a:cubicBezTo>
                  <a:pt x="-11410" y="91810"/>
                  <a:pt x="50767" y="41805"/>
                  <a:pt x="82781" y="26988"/>
                </a:cubicBezTo>
                <a:cubicBezTo>
                  <a:pt x="114796" y="12171"/>
                  <a:pt x="161627" y="0"/>
                  <a:pt x="193906" y="0"/>
                </a:cubicBezTo>
                <a:cubicBezTo>
                  <a:pt x="226185" y="0"/>
                  <a:pt x="270900" y="24871"/>
                  <a:pt x="276456" y="26988"/>
                </a:cubicBezTo>
                <a:cubicBezTo>
                  <a:pt x="282012" y="29105"/>
                  <a:pt x="246294" y="15610"/>
                  <a:pt x="227244" y="12700"/>
                </a:cubicBezTo>
                <a:cubicBezTo>
                  <a:pt x="208194" y="9790"/>
                  <a:pt x="196552" y="-794"/>
                  <a:pt x="162156" y="9525"/>
                </a:cubicBezTo>
                <a:cubicBezTo>
                  <a:pt x="127760" y="19844"/>
                  <a:pt x="15048" y="85990"/>
                  <a:pt x="1819" y="88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E033369D-CDAA-4CB8-9B30-29FDD0355583}"/>
              </a:ext>
            </a:extLst>
          </p:cNvPr>
          <p:cNvSpPr/>
          <p:nvPr/>
        </p:nvSpPr>
        <p:spPr>
          <a:xfrm>
            <a:off x="6419389" y="2021391"/>
            <a:ext cx="324413" cy="17111"/>
          </a:xfrm>
          <a:custGeom>
            <a:avLst/>
            <a:gdLst>
              <a:gd name="connsiteX0" fmla="*/ 461 w 324413"/>
              <a:gd name="connsiteY0" fmla="*/ 16959 h 17111"/>
              <a:gd name="connsiteX1" fmla="*/ 167678 w 324413"/>
              <a:gd name="connsiteY1" fmla="*/ 26 h 17111"/>
              <a:gd name="connsiteX2" fmla="*/ 305261 w 324413"/>
              <a:gd name="connsiteY2" fmla="*/ 12726 h 17111"/>
              <a:gd name="connsiteX3" fmla="*/ 322194 w 324413"/>
              <a:gd name="connsiteY3" fmla="*/ 26 h 17111"/>
              <a:gd name="connsiteX4" fmla="*/ 294678 w 324413"/>
              <a:gd name="connsiteY4" fmla="*/ 12726 h 17111"/>
              <a:gd name="connsiteX5" fmla="*/ 123228 w 324413"/>
              <a:gd name="connsiteY5" fmla="*/ 8492 h 17111"/>
              <a:gd name="connsiteX6" fmla="*/ 461 w 324413"/>
              <a:gd name="connsiteY6" fmla="*/ 16959 h 17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413" h="17111">
                <a:moveTo>
                  <a:pt x="461" y="16959"/>
                </a:moveTo>
                <a:cubicBezTo>
                  <a:pt x="7869" y="15548"/>
                  <a:pt x="116878" y="731"/>
                  <a:pt x="167678" y="26"/>
                </a:cubicBezTo>
                <a:cubicBezTo>
                  <a:pt x="218478" y="-679"/>
                  <a:pt x="279508" y="12726"/>
                  <a:pt x="305261" y="12726"/>
                </a:cubicBezTo>
                <a:cubicBezTo>
                  <a:pt x="331014" y="12726"/>
                  <a:pt x="323958" y="26"/>
                  <a:pt x="322194" y="26"/>
                </a:cubicBezTo>
                <a:cubicBezTo>
                  <a:pt x="320430" y="26"/>
                  <a:pt x="327839" y="11315"/>
                  <a:pt x="294678" y="12726"/>
                </a:cubicBezTo>
                <a:cubicBezTo>
                  <a:pt x="261517" y="14137"/>
                  <a:pt x="169795" y="7434"/>
                  <a:pt x="123228" y="8492"/>
                </a:cubicBezTo>
                <a:cubicBezTo>
                  <a:pt x="76661" y="9550"/>
                  <a:pt x="-6947" y="18370"/>
                  <a:pt x="461" y="169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DCD59CEB-B5A9-40F7-A988-AD2967E2DE5A}"/>
              </a:ext>
            </a:extLst>
          </p:cNvPr>
          <p:cNvSpPr/>
          <p:nvPr/>
        </p:nvSpPr>
        <p:spPr>
          <a:xfrm>
            <a:off x="6737337" y="2042292"/>
            <a:ext cx="154379" cy="59999"/>
          </a:xfrm>
          <a:custGeom>
            <a:avLst/>
            <a:gdLst>
              <a:gd name="connsiteX0" fmla="*/ 13 w 154379"/>
              <a:gd name="connsiteY0" fmla="*/ 291 h 59999"/>
              <a:gd name="connsiteX1" fmla="*/ 135480 w 154379"/>
              <a:gd name="connsiteY1" fmla="*/ 25691 h 59999"/>
              <a:gd name="connsiteX2" fmla="*/ 152413 w 154379"/>
              <a:gd name="connsiteY2" fmla="*/ 59558 h 59999"/>
              <a:gd name="connsiteX3" fmla="*/ 127013 w 154379"/>
              <a:gd name="connsiteY3" fmla="*/ 42625 h 59999"/>
              <a:gd name="connsiteX4" fmla="*/ 13 w 154379"/>
              <a:gd name="connsiteY4" fmla="*/ 291 h 5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379" h="59999">
                <a:moveTo>
                  <a:pt x="13" y="291"/>
                </a:moveTo>
                <a:cubicBezTo>
                  <a:pt x="1424" y="-2531"/>
                  <a:pt x="110080" y="15813"/>
                  <a:pt x="135480" y="25691"/>
                </a:cubicBezTo>
                <a:cubicBezTo>
                  <a:pt x="160880" y="35569"/>
                  <a:pt x="153824" y="56736"/>
                  <a:pt x="152413" y="59558"/>
                </a:cubicBezTo>
                <a:cubicBezTo>
                  <a:pt x="151002" y="62380"/>
                  <a:pt x="148532" y="51092"/>
                  <a:pt x="127013" y="42625"/>
                </a:cubicBezTo>
                <a:cubicBezTo>
                  <a:pt x="105494" y="34158"/>
                  <a:pt x="-1398" y="3113"/>
                  <a:pt x="13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3D639606-90AC-4EA9-9087-8C2CE72CE189}"/>
              </a:ext>
            </a:extLst>
          </p:cNvPr>
          <p:cNvSpPr/>
          <p:nvPr/>
        </p:nvSpPr>
        <p:spPr>
          <a:xfrm>
            <a:off x="6894800" y="2110818"/>
            <a:ext cx="171395" cy="110513"/>
          </a:xfrm>
          <a:custGeom>
            <a:avLst/>
            <a:gdLst>
              <a:gd name="connsiteX0" fmla="*/ 1300 w 171395"/>
              <a:gd name="connsiteY0" fmla="*/ 557 h 110513"/>
              <a:gd name="connsiteX1" fmla="*/ 64800 w 171395"/>
              <a:gd name="connsiteY1" fmla="*/ 67232 h 110513"/>
              <a:gd name="connsiteX2" fmla="*/ 169575 w 171395"/>
              <a:gd name="connsiteY2" fmla="*/ 89457 h 110513"/>
              <a:gd name="connsiteX3" fmla="*/ 121950 w 171395"/>
              <a:gd name="connsiteY3" fmla="*/ 108507 h 110513"/>
              <a:gd name="connsiteX4" fmla="*/ 1300 w 171395"/>
              <a:gd name="connsiteY4" fmla="*/ 557 h 110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395" h="110513">
                <a:moveTo>
                  <a:pt x="1300" y="557"/>
                </a:moveTo>
                <a:cubicBezTo>
                  <a:pt x="-8225" y="-6322"/>
                  <a:pt x="36754" y="52415"/>
                  <a:pt x="64800" y="67232"/>
                </a:cubicBezTo>
                <a:cubicBezTo>
                  <a:pt x="92846" y="82049"/>
                  <a:pt x="160050" y="82578"/>
                  <a:pt x="169575" y="89457"/>
                </a:cubicBezTo>
                <a:cubicBezTo>
                  <a:pt x="179100" y="96336"/>
                  <a:pt x="149467" y="116974"/>
                  <a:pt x="121950" y="108507"/>
                </a:cubicBezTo>
                <a:cubicBezTo>
                  <a:pt x="94433" y="100040"/>
                  <a:pt x="10825" y="7436"/>
                  <a:pt x="1300" y="5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0830EF66-3B09-4FA9-AB6E-CB306E7D4262}"/>
              </a:ext>
            </a:extLst>
          </p:cNvPr>
          <p:cNvSpPr/>
          <p:nvPr/>
        </p:nvSpPr>
        <p:spPr>
          <a:xfrm>
            <a:off x="6410317" y="2071710"/>
            <a:ext cx="311645" cy="119248"/>
          </a:xfrm>
          <a:custGeom>
            <a:avLst/>
            <a:gdLst>
              <a:gd name="connsiteX0" fmla="*/ 8 w 311645"/>
              <a:gd name="connsiteY0" fmla="*/ 4740 h 119248"/>
              <a:gd name="connsiteX1" fmla="*/ 136533 w 311645"/>
              <a:gd name="connsiteY1" fmla="*/ 20615 h 119248"/>
              <a:gd name="connsiteX2" fmla="*/ 206383 w 311645"/>
              <a:gd name="connsiteY2" fmla="*/ 90465 h 119248"/>
              <a:gd name="connsiteX3" fmla="*/ 311158 w 311645"/>
              <a:gd name="connsiteY3" fmla="*/ 119040 h 119248"/>
              <a:gd name="connsiteX4" fmla="*/ 241308 w 311645"/>
              <a:gd name="connsiteY4" fmla="*/ 77765 h 119248"/>
              <a:gd name="connsiteX5" fmla="*/ 142883 w 311645"/>
              <a:gd name="connsiteY5" fmla="*/ 7915 h 119248"/>
              <a:gd name="connsiteX6" fmla="*/ 8 w 311645"/>
              <a:gd name="connsiteY6" fmla="*/ 4740 h 119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1645" h="119248">
                <a:moveTo>
                  <a:pt x="8" y="4740"/>
                </a:moveTo>
                <a:cubicBezTo>
                  <a:pt x="-1050" y="6857"/>
                  <a:pt x="102137" y="6328"/>
                  <a:pt x="136533" y="20615"/>
                </a:cubicBezTo>
                <a:cubicBezTo>
                  <a:pt x="170929" y="34903"/>
                  <a:pt x="177279" y="74061"/>
                  <a:pt x="206383" y="90465"/>
                </a:cubicBezTo>
                <a:cubicBezTo>
                  <a:pt x="235487" y="106869"/>
                  <a:pt x="305337" y="121157"/>
                  <a:pt x="311158" y="119040"/>
                </a:cubicBezTo>
                <a:cubicBezTo>
                  <a:pt x="316979" y="116923"/>
                  <a:pt x="269354" y="96286"/>
                  <a:pt x="241308" y="77765"/>
                </a:cubicBezTo>
                <a:cubicBezTo>
                  <a:pt x="213262" y="59244"/>
                  <a:pt x="178337" y="22203"/>
                  <a:pt x="142883" y="7915"/>
                </a:cubicBezTo>
                <a:cubicBezTo>
                  <a:pt x="107429" y="-6373"/>
                  <a:pt x="1066" y="2623"/>
                  <a:pt x="8" y="47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885300ED-E67D-4FE0-A2C3-FF9E7417DF08}"/>
              </a:ext>
            </a:extLst>
          </p:cNvPr>
          <p:cNvSpPr/>
          <p:nvPr/>
        </p:nvSpPr>
        <p:spPr>
          <a:xfrm>
            <a:off x="7003817" y="2281758"/>
            <a:ext cx="146455" cy="268217"/>
          </a:xfrm>
          <a:custGeom>
            <a:avLst/>
            <a:gdLst>
              <a:gd name="connsiteX0" fmla="*/ 233 w 146455"/>
              <a:gd name="connsiteY0" fmla="*/ 1067 h 268217"/>
              <a:gd name="connsiteX1" fmla="*/ 85958 w 146455"/>
              <a:gd name="connsiteY1" fmla="*/ 35992 h 268217"/>
              <a:gd name="connsiteX2" fmla="*/ 127233 w 146455"/>
              <a:gd name="connsiteY2" fmla="*/ 153467 h 268217"/>
              <a:gd name="connsiteX3" fmla="*/ 127233 w 146455"/>
              <a:gd name="connsiteY3" fmla="*/ 267767 h 268217"/>
              <a:gd name="connsiteX4" fmla="*/ 146283 w 146455"/>
              <a:gd name="connsiteY4" fmla="*/ 188392 h 268217"/>
              <a:gd name="connsiteX5" fmla="*/ 114533 w 146455"/>
              <a:gd name="connsiteY5" fmla="*/ 67742 h 268217"/>
              <a:gd name="connsiteX6" fmla="*/ 233 w 146455"/>
              <a:gd name="connsiteY6" fmla="*/ 1067 h 268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455" h="268217">
                <a:moveTo>
                  <a:pt x="233" y="1067"/>
                </a:moveTo>
                <a:cubicBezTo>
                  <a:pt x="-4530" y="-4225"/>
                  <a:pt x="64791" y="10592"/>
                  <a:pt x="85958" y="35992"/>
                </a:cubicBezTo>
                <a:cubicBezTo>
                  <a:pt x="107125" y="61392"/>
                  <a:pt x="120354" y="114838"/>
                  <a:pt x="127233" y="153467"/>
                </a:cubicBezTo>
                <a:cubicBezTo>
                  <a:pt x="134112" y="192096"/>
                  <a:pt x="124058" y="261946"/>
                  <a:pt x="127233" y="267767"/>
                </a:cubicBezTo>
                <a:cubicBezTo>
                  <a:pt x="130408" y="273588"/>
                  <a:pt x="148400" y="221729"/>
                  <a:pt x="146283" y="188392"/>
                </a:cubicBezTo>
                <a:cubicBezTo>
                  <a:pt x="144166" y="155055"/>
                  <a:pt x="131995" y="97375"/>
                  <a:pt x="114533" y="67742"/>
                </a:cubicBezTo>
                <a:cubicBezTo>
                  <a:pt x="97071" y="38109"/>
                  <a:pt x="4996" y="6359"/>
                  <a:pt x="233" y="10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615402E0-6428-4D64-83E7-5CCE0DB98EF0}"/>
              </a:ext>
            </a:extLst>
          </p:cNvPr>
          <p:cNvSpPr/>
          <p:nvPr/>
        </p:nvSpPr>
        <p:spPr>
          <a:xfrm>
            <a:off x="6680188" y="2238552"/>
            <a:ext cx="163965" cy="99936"/>
          </a:xfrm>
          <a:custGeom>
            <a:avLst/>
            <a:gdLst>
              <a:gd name="connsiteX0" fmla="*/ 12 w 163965"/>
              <a:gd name="connsiteY0" fmla="*/ 6173 h 99936"/>
              <a:gd name="connsiteX1" fmla="*/ 85737 w 163965"/>
              <a:gd name="connsiteY1" fmla="*/ 15698 h 99936"/>
              <a:gd name="connsiteX2" fmla="*/ 107962 w 163965"/>
              <a:gd name="connsiteY2" fmla="*/ 50623 h 99936"/>
              <a:gd name="connsiteX3" fmla="*/ 163525 w 163965"/>
              <a:gd name="connsiteY3" fmla="*/ 99836 h 99936"/>
              <a:gd name="connsiteX4" fmla="*/ 131775 w 163965"/>
              <a:gd name="connsiteY4" fmla="*/ 61736 h 99936"/>
              <a:gd name="connsiteX5" fmla="*/ 92087 w 163965"/>
              <a:gd name="connsiteY5" fmla="*/ 4586 h 99936"/>
              <a:gd name="connsiteX6" fmla="*/ 12 w 163965"/>
              <a:gd name="connsiteY6" fmla="*/ 6173 h 9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965" h="99936">
                <a:moveTo>
                  <a:pt x="12" y="6173"/>
                </a:moveTo>
                <a:cubicBezTo>
                  <a:pt x="-1046" y="8025"/>
                  <a:pt x="67745" y="8290"/>
                  <a:pt x="85737" y="15698"/>
                </a:cubicBezTo>
                <a:cubicBezTo>
                  <a:pt x="103729" y="23106"/>
                  <a:pt x="94997" y="36600"/>
                  <a:pt x="107962" y="50623"/>
                </a:cubicBezTo>
                <a:cubicBezTo>
                  <a:pt x="120927" y="64646"/>
                  <a:pt x="159556" y="97984"/>
                  <a:pt x="163525" y="99836"/>
                </a:cubicBezTo>
                <a:cubicBezTo>
                  <a:pt x="167494" y="101688"/>
                  <a:pt x="143681" y="77611"/>
                  <a:pt x="131775" y="61736"/>
                </a:cubicBezTo>
                <a:cubicBezTo>
                  <a:pt x="119869" y="45861"/>
                  <a:pt x="112460" y="14905"/>
                  <a:pt x="92087" y="4586"/>
                </a:cubicBezTo>
                <a:cubicBezTo>
                  <a:pt x="71714" y="-5733"/>
                  <a:pt x="1070" y="4321"/>
                  <a:pt x="12" y="6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609CC8D4-29BA-4B94-9A85-14986AE05AB2}"/>
              </a:ext>
            </a:extLst>
          </p:cNvPr>
          <p:cNvSpPr/>
          <p:nvPr/>
        </p:nvSpPr>
        <p:spPr>
          <a:xfrm>
            <a:off x="7943849" y="2364017"/>
            <a:ext cx="797209" cy="282209"/>
          </a:xfrm>
          <a:custGeom>
            <a:avLst/>
            <a:gdLst>
              <a:gd name="connsiteX0" fmla="*/ 1 w 797209"/>
              <a:gd name="connsiteY0" fmla="*/ 281816 h 282209"/>
              <a:gd name="connsiteX1" fmla="*/ 105834 w 797209"/>
              <a:gd name="connsiteY1" fmla="*/ 108250 h 282209"/>
              <a:gd name="connsiteX2" fmla="*/ 294218 w 797209"/>
              <a:gd name="connsiteY2" fmla="*/ 38400 h 282209"/>
              <a:gd name="connsiteX3" fmla="*/ 452968 w 797209"/>
              <a:gd name="connsiteY3" fmla="*/ 48983 h 282209"/>
              <a:gd name="connsiteX4" fmla="*/ 647701 w 797209"/>
              <a:gd name="connsiteY4" fmla="*/ 106133 h 282209"/>
              <a:gd name="connsiteX5" fmla="*/ 789518 w 797209"/>
              <a:gd name="connsiteY5" fmla="*/ 159050 h 282209"/>
              <a:gd name="connsiteX6" fmla="*/ 762001 w 797209"/>
              <a:gd name="connsiteY6" fmla="*/ 142116 h 282209"/>
              <a:gd name="connsiteX7" fmla="*/ 624418 w 797209"/>
              <a:gd name="connsiteY7" fmla="*/ 48983 h 282209"/>
              <a:gd name="connsiteX8" fmla="*/ 440268 w 797209"/>
              <a:gd name="connsiteY8" fmla="*/ 13000 h 282209"/>
              <a:gd name="connsiteX9" fmla="*/ 218018 w 797209"/>
              <a:gd name="connsiteY9" fmla="*/ 2416 h 282209"/>
              <a:gd name="connsiteX10" fmla="*/ 103718 w 797209"/>
              <a:gd name="connsiteY10" fmla="*/ 55333 h 282209"/>
              <a:gd name="connsiteX11" fmla="*/ 1 w 797209"/>
              <a:gd name="connsiteY11" fmla="*/ 281816 h 282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7209" h="282209">
                <a:moveTo>
                  <a:pt x="1" y="281816"/>
                </a:moveTo>
                <a:cubicBezTo>
                  <a:pt x="354" y="290635"/>
                  <a:pt x="56798" y="148819"/>
                  <a:pt x="105834" y="108250"/>
                </a:cubicBezTo>
                <a:cubicBezTo>
                  <a:pt x="154870" y="67681"/>
                  <a:pt x="236362" y="48278"/>
                  <a:pt x="294218" y="38400"/>
                </a:cubicBezTo>
                <a:cubicBezTo>
                  <a:pt x="352074" y="28522"/>
                  <a:pt x="394054" y="37694"/>
                  <a:pt x="452968" y="48983"/>
                </a:cubicBezTo>
                <a:cubicBezTo>
                  <a:pt x="511882" y="60272"/>
                  <a:pt x="591609" y="87788"/>
                  <a:pt x="647701" y="106133"/>
                </a:cubicBezTo>
                <a:cubicBezTo>
                  <a:pt x="703793" y="124478"/>
                  <a:pt x="770468" y="153053"/>
                  <a:pt x="789518" y="159050"/>
                </a:cubicBezTo>
                <a:cubicBezTo>
                  <a:pt x="808568" y="165047"/>
                  <a:pt x="789518" y="160460"/>
                  <a:pt x="762001" y="142116"/>
                </a:cubicBezTo>
                <a:cubicBezTo>
                  <a:pt x="734484" y="123771"/>
                  <a:pt x="678040" y="70502"/>
                  <a:pt x="624418" y="48983"/>
                </a:cubicBezTo>
                <a:cubicBezTo>
                  <a:pt x="570796" y="27464"/>
                  <a:pt x="508001" y="20761"/>
                  <a:pt x="440268" y="13000"/>
                </a:cubicBezTo>
                <a:cubicBezTo>
                  <a:pt x="372535" y="5239"/>
                  <a:pt x="274110" y="-4639"/>
                  <a:pt x="218018" y="2416"/>
                </a:cubicBezTo>
                <a:cubicBezTo>
                  <a:pt x="161926" y="9471"/>
                  <a:pt x="138996" y="14058"/>
                  <a:pt x="103718" y="55333"/>
                </a:cubicBezTo>
                <a:cubicBezTo>
                  <a:pt x="68440" y="96608"/>
                  <a:pt x="-352" y="272997"/>
                  <a:pt x="1" y="281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DB2AA6AC-4B3F-4CDF-BE2C-852D7AC272EE}"/>
              </a:ext>
            </a:extLst>
          </p:cNvPr>
          <p:cNvSpPr/>
          <p:nvPr/>
        </p:nvSpPr>
        <p:spPr>
          <a:xfrm>
            <a:off x="7912019" y="2656411"/>
            <a:ext cx="175913" cy="110073"/>
          </a:xfrm>
          <a:custGeom>
            <a:avLst/>
            <a:gdLst>
              <a:gd name="connsiteX0" fmla="*/ 81 w 175913"/>
              <a:gd name="connsiteY0" fmla="*/ 110072 h 110073"/>
              <a:gd name="connsiteX1" fmla="*/ 97448 w 175913"/>
              <a:gd name="connsiteY1" fmla="*/ 35989 h 110073"/>
              <a:gd name="connsiteX2" fmla="*/ 175764 w 175913"/>
              <a:gd name="connsiteY2" fmla="*/ 6 h 110073"/>
              <a:gd name="connsiteX3" fmla="*/ 114381 w 175913"/>
              <a:gd name="connsiteY3" fmla="*/ 33872 h 110073"/>
              <a:gd name="connsiteX4" fmla="*/ 81 w 175913"/>
              <a:gd name="connsiteY4" fmla="*/ 110072 h 11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913" h="110073">
                <a:moveTo>
                  <a:pt x="81" y="110072"/>
                </a:moveTo>
                <a:cubicBezTo>
                  <a:pt x="-2741" y="110425"/>
                  <a:pt x="68168" y="54333"/>
                  <a:pt x="97448" y="35989"/>
                </a:cubicBezTo>
                <a:cubicBezTo>
                  <a:pt x="126729" y="17645"/>
                  <a:pt x="172942" y="359"/>
                  <a:pt x="175764" y="6"/>
                </a:cubicBezTo>
                <a:cubicBezTo>
                  <a:pt x="178586" y="-347"/>
                  <a:pt x="140839" y="14117"/>
                  <a:pt x="114381" y="33872"/>
                </a:cubicBezTo>
                <a:cubicBezTo>
                  <a:pt x="87923" y="53627"/>
                  <a:pt x="2903" y="109719"/>
                  <a:pt x="81" y="1100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F9A4E71F-C588-4A34-A0A8-1A38DA18C494}"/>
              </a:ext>
            </a:extLst>
          </p:cNvPr>
          <p:cNvSpPr/>
          <p:nvPr/>
        </p:nvSpPr>
        <p:spPr>
          <a:xfrm>
            <a:off x="7915248" y="2779519"/>
            <a:ext cx="310762" cy="89846"/>
          </a:xfrm>
          <a:custGeom>
            <a:avLst/>
            <a:gdLst>
              <a:gd name="connsiteX0" fmla="*/ 27 w 310762"/>
              <a:gd name="connsiteY0" fmla="*/ 194 h 89846"/>
              <a:gd name="connsiteX1" fmla="*/ 92102 w 310762"/>
              <a:gd name="connsiteY1" fmla="*/ 38294 h 89846"/>
              <a:gd name="connsiteX2" fmla="*/ 306415 w 310762"/>
              <a:gd name="connsiteY2" fmla="*/ 89094 h 89846"/>
              <a:gd name="connsiteX3" fmla="*/ 241327 w 310762"/>
              <a:gd name="connsiteY3" fmla="*/ 70044 h 89846"/>
              <a:gd name="connsiteX4" fmla="*/ 84165 w 310762"/>
              <a:gd name="connsiteY4" fmla="*/ 25594 h 89846"/>
              <a:gd name="connsiteX5" fmla="*/ 27 w 310762"/>
              <a:gd name="connsiteY5" fmla="*/ 194 h 89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762" h="89846">
                <a:moveTo>
                  <a:pt x="27" y="194"/>
                </a:moveTo>
                <a:cubicBezTo>
                  <a:pt x="1350" y="2311"/>
                  <a:pt x="41037" y="23477"/>
                  <a:pt x="92102" y="38294"/>
                </a:cubicBezTo>
                <a:cubicBezTo>
                  <a:pt x="143167" y="53111"/>
                  <a:pt x="281544" y="83802"/>
                  <a:pt x="306415" y="89094"/>
                </a:cubicBezTo>
                <a:cubicBezTo>
                  <a:pt x="331286" y="94386"/>
                  <a:pt x="241327" y="70044"/>
                  <a:pt x="241327" y="70044"/>
                </a:cubicBezTo>
                <a:lnTo>
                  <a:pt x="84165" y="25594"/>
                </a:lnTo>
                <a:cubicBezTo>
                  <a:pt x="46065" y="13688"/>
                  <a:pt x="-1296" y="-1923"/>
                  <a:pt x="27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5B15EAF1-E2FB-4D83-BC3B-2AE3BBCDC308}"/>
              </a:ext>
            </a:extLst>
          </p:cNvPr>
          <p:cNvSpPr/>
          <p:nvPr/>
        </p:nvSpPr>
        <p:spPr>
          <a:xfrm>
            <a:off x="7924439" y="2761852"/>
            <a:ext cx="194746" cy="12802"/>
          </a:xfrm>
          <a:custGeom>
            <a:avLst/>
            <a:gdLst>
              <a:gd name="connsiteX0" fmla="*/ 361 w 194746"/>
              <a:gd name="connsiteY0" fmla="*/ 11511 h 12802"/>
              <a:gd name="connsiteX1" fmla="*/ 98786 w 194746"/>
              <a:gd name="connsiteY1" fmla="*/ 11511 h 12802"/>
              <a:gd name="connsiteX2" fmla="*/ 194036 w 194746"/>
              <a:gd name="connsiteY2" fmla="*/ 398 h 12802"/>
              <a:gd name="connsiteX3" fmla="*/ 135299 w 194746"/>
              <a:gd name="connsiteY3" fmla="*/ 1986 h 12802"/>
              <a:gd name="connsiteX4" fmla="*/ 361 w 194746"/>
              <a:gd name="connsiteY4" fmla="*/ 11511 h 12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746" h="12802">
                <a:moveTo>
                  <a:pt x="361" y="11511"/>
                </a:moveTo>
                <a:cubicBezTo>
                  <a:pt x="-5724" y="13098"/>
                  <a:pt x="66507" y="13363"/>
                  <a:pt x="98786" y="11511"/>
                </a:cubicBezTo>
                <a:cubicBezTo>
                  <a:pt x="131065" y="9659"/>
                  <a:pt x="187951" y="1985"/>
                  <a:pt x="194036" y="398"/>
                </a:cubicBezTo>
                <a:cubicBezTo>
                  <a:pt x="200121" y="-1189"/>
                  <a:pt x="165991" y="2515"/>
                  <a:pt x="135299" y="1986"/>
                </a:cubicBezTo>
                <a:cubicBezTo>
                  <a:pt x="104607" y="1457"/>
                  <a:pt x="6446" y="9924"/>
                  <a:pt x="361" y="11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32F0F0FF-98AA-4829-B502-B08A314D904E}"/>
              </a:ext>
            </a:extLst>
          </p:cNvPr>
          <p:cNvSpPr/>
          <p:nvPr/>
        </p:nvSpPr>
        <p:spPr>
          <a:xfrm>
            <a:off x="8081646" y="2666998"/>
            <a:ext cx="262373" cy="225428"/>
          </a:xfrm>
          <a:custGeom>
            <a:avLst/>
            <a:gdLst>
              <a:gd name="connsiteX0" fmla="*/ 317 w 262373"/>
              <a:gd name="connsiteY0" fmla="*/ 2 h 225428"/>
              <a:gd name="connsiteX1" fmla="*/ 41592 w 262373"/>
              <a:gd name="connsiteY1" fmla="*/ 106365 h 225428"/>
              <a:gd name="connsiteX2" fmla="*/ 140017 w 262373"/>
              <a:gd name="connsiteY2" fmla="*/ 174627 h 225428"/>
              <a:gd name="connsiteX3" fmla="*/ 262254 w 262373"/>
              <a:gd name="connsiteY3" fmla="*/ 225427 h 225428"/>
              <a:gd name="connsiteX4" fmla="*/ 160654 w 262373"/>
              <a:gd name="connsiteY4" fmla="*/ 173040 h 225428"/>
              <a:gd name="connsiteX5" fmla="*/ 60642 w 262373"/>
              <a:gd name="connsiteY5" fmla="*/ 109540 h 225428"/>
              <a:gd name="connsiteX6" fmla="*/ 317 w 262373"/>
              <a:gd name="connsiteY6" fmla="*/ 2 h 22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2373" h="225428">
                <a:moveTo>
                  <a:pt x="317" y="2"/>
                </a:moveTo>
                <a:cubicBezTo>
                  <a:pt x="-2858" y="-527"/>
                  <a:pt x="18309" y="77261"/>
                  <a:pt x="41592" y="106365"/>
                </a:cubicBezTo>
                <a:cubicBezTo>
                  <a:pt x="64875" y="135469"/>
                  <a:pt x="103240" y="154783"/>
                  <a:pt x="140017" y="174627"/>
                </a:cubicBezTo>
                <a:cubicBezTo>
                  <a:pt x="176794" y="194471"/>
                  <a:pt x="258815" y="225691"/>
                  <a:pt x="262254" y="225427"/>
                </a:cubicBezTo>
                <a:cubicBezTo>
                  <a:pt x="265693" y="225163"/>
                  <a:pt x="194256" y="192355"/>
                  <a:pt x="160654" y="173040"/>
                </a:cubicBezTo>
                <a:cubicBezTo>
                  <a:pt x="127052" y="153726"/>
                  <a:pt x="85513" y="136263"/>
                  <a:pt x="60642" y="109540"/>
                </a:cubicBezTo>
                <a:cubicBezTo>
                  <a:pt x="35771" y="82817"/>
                  <a:pt x="3492" y="531"/>
                  <a:pt x="31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231FFB8-5D2D-4605-8616-0BD0262B3501}"/>
              </a:ext>
            </a:extLst>
          </p:cNvPr>
          <p:cNvSpPr/>
          <p:nvPr/>
        </p:nvSpPr>
        <p:spPr>
          <a:xfrm>
            <a:off x="8062779" y="2495549"/>
            <a:ext cx="694557" cy="162274"/>
          </a:xfrm>
          <a:custGeom>
            <a:avLst/>
            <a:gdLst>
              <a:gd name="connsiteX0" fmla="*/ 134 w 694557"/>
              <a:gd name="connsiteY0" fmla="*/ 161926 h 162274"/>
              <a:gd name="connsiteX1" fmla="*/ 52521 w 694557"/>
              <a:gd name="connsiteY1" fmla="*/ 71439 h 162274"/>
              <a:gd name="connsiteX2" fmla="*/ 225559 w 694557"/>
              <a:gd name="connsiteY2" fmla="*/ 41276 h 162274"/>
              <a:gd name="connsiteX3" fmla="*/ 335096 w 694557"/>
              <a:gd name="connsiteY3" fmla="*/ 39689 h 162274"/>
              <a:gd name="connsiteX4" fmla="*/ 327159 w 694557"/>
              <a:gd name="connsiteY4" fmla="*/ 1 h 162274"/>
              <a:gd name="connsiteX5" fmla="*/ 376371 w 694557"/>
              <a:gd name="connsiteY5" fmla="*/ 38101 h 162274"/>
              <a:gd name="connsiteX6" fmla="*/ 428759 w 694557"/>
              <a:gd name="connsiteY6" fmla="*/ 50801 h 162274"/>
              <a:gd name="connsiteX7" fmla="*/ 550996 w 694557"/>
              <a:gd name="connsiteY7" fmla="*/ 17464 h 162274"/>
              <a:gd name="connsiteX8" fmla="*/ 550996 w 694557"/>
              <a:gd name="connsiteY8" fmla="*/ 49214 h 162274"/>
              <a:gd name="connsiteX9" fmla="*/ 641484 w 694557"/>
              <a:gd name="connsiteY9" fmla="*/ 82551 h 162274"/>
              <a:gd name="connsiteX10" fmla="*/ 690696 w 694557"/>
              <a:gd name="connsiteY10" fmla="*/ 111126 h 162274"/>
              <a:gd name="connsiteX11" fmla="*/ 539884 w 694557"/>
              <a:gd name="connsiteY11" fmla="*/ 65089 h 162274"/>
              <a:gd name="connsiteX12" fmla="*/ 336684 w 694557"/>
              <a:gd name="connsiteY12" fmla="*/ 53976 h 162274"/>
              <a:gd name="connsiteX13" fmla="*/ 120784 w 694557"/>
              <a:gd name="connsiteY13" fmla="*/ 71439 h 162274"/>
              <a:gd name="connsiteX14" fmla="*/ 39821 w 694557"/>
              <a:gd name="connsiteY14" fmla="*/ 101601 h 162274"/>
              <a:gd name="connsiteX15" fmla="*/ 134 w 694557"/>
              <a:gd name="connsiteY15" fmla="*/ 161926 h 16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4557" h="162274">
                <a:moveTo>
                  <a:pt x="134" y="161926"/>
                </a:moveTo>
                <a:cubicBezTo>
                  <a:pt x="2251" y="156899"/>
                  <a:pt x="14950" y="91547"/>
                  <a:pt x="52521" y="71439"/>
                </a:cubicBezTo>
                <a:cubicBezTo>
                  <a:pt x="90092" y="51331"/>
                  <a:pt x="178463" y="46568"/>
                  <a:pt x="225559" y="41276"/>
                </a:cubicBezTo>
                <a:cubicBezTo>
                  <a:pt x="272655" y="35984"/>
                  <a:pt x="318163" y="46568"/>
                  <a:pt x="335096" y="39689"/>
                </a:cubicBezTo>
                <a:cubicBezTo>
                  <a:pt x="352029" y="32810"/>
                  <a:pt x="320280" y="266"/>
                  <a:pt x="327159" y="1"/>
                </a:cubicBezTo>
                <a:cubicBezTo>
                  <a:pt x="334038" y="-264"/>
                  <a:pt x="359438" y="29634"/>
                  <a:pt x="376371" y="38101"/>
                </a:cubicBezTo>
                <a:cubicBezTo>
                  <a:pt x="393304" y="46568"/>
                  <a:pt x="399655" y="54240"/>
                  <a:pt x="428759" y="50801"/>
                </a:cubicBezTo>
                <a:cubicBezTo>
                  <a:pt x="457863" y="47362"/>
                  <a:pt x="530623" y="17728"/>
                  <a:pt x="550996" y="17464"/>
                </a:cubicBezTo>
                <a:cubicBezTo>
                  <a:pt x="571369" y="17200"/>
                  <a:pt x="535915" y="38366"/>
                  <a:pt x="550996" y="49214"/>
                </a:cubicBezTo>
                <a:cubicBezTo>
                  <a:pt x="566077" y="60062"/>
                  <a:pt x="618201" y="72232"/>
                  <a:pt x="641484" y="82551"/>
                </a:cubicBezTo>
                <a:cubicBezTo>
                  <a:pt x="664767" y="92870"/>
                  <a:pt x="707629" y="114036"/>
                  <a:pt x="690696" y="111126"/>
                </a:cubicBezTo>
                <a:cubicBezTo>
                  <a:pt x="673763" y="108216"/>
                  <a:pt x="598886" y="74614"/>
                  <a:pt x="539884" y="65089"/>
                </a:cubicBezTo>
                <a:cubicBezTo>
                  <a:pt x="480882" y="55564"/>
                  <a:pt x="406534" y="52918"/>
                  <a:pt x="336684" y="53976"/>
                </a:cubicBezTo>
                <a:cubicBezTo>
                  <a:pt x="266834" y="55034"/>
                  <a:pt x="170261" y="63502"/>
                  <a:pt x="120784" y="71439"/>
                </a:cubicBezTo>
                <a:cubicBezTo>
                  <a:pt x="71307" y="79376"/>
                  <a:pt x="58342" y="87049"/>
                  <a:pt x="39821" y="101601"/>
                </a:cubicBezTo>
                <a:cubicBezTo>
                  <a:pt x="21300" y="116153"/>
                  <a:pt x="-1983" y="166953"/>
                  <a:pt x="134" y="1619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2439460C-446B-464F-96FA-5DAF9671C645}"/>
              </a:ext>
            </a:extLst>
          </p:cNvPr>
          <p:cNvSpPr/>
          <p:nvPr/>
        </p:nvSpPr>
        <p:spPr>
          <a:xfrm>
            <a:off x="8078761" y="2554113"/>
            <a:ext cx="383456" cy="107040"/>
          </a:xfrm>
          <a:custGeom>
            <a:avLst/>
            <a:gdLst>
              <a:gd name="connsiteX0" fmla="*/ 27 w 383456"/>
              <a:gd name="connsiteY0" fmla="*/ 106537 h 107040"/>
              <a:gd name="connsiteX1" fmla="*/ 77814 w 383456"/>
              <a:gd name="connsiteY1" fmla="*/ 50975 h 107040"/>
              <a:gd name="connsiteX2" fmla="*/ 173064 w 383456"/>
              <a:gd name="connsiteY2" fmla="*/ 28750 h 107040"/>
              <a:gd name="connsiteX3" fmla="*/ 196877 w 383456"/>
              <a:gd name="connsiteY3" fmla="*/ 175 h 107040"/>
              <a:gd name="connsiteX4" fmla="*/ 227039 w 383456"/>
              <a:gd name="connsiteY4" fmla="*/ 16050 h 107040"/>
              <a:gd name="connsiteX5" fmla="*/ 239739 w 383456"/>
              <a:gd name="connsiteY5" fmla="*/ 1762 h 107040"/>
              <a:gd name="connsiteX6" fmla="*/ 277839 w 383456"/>
              <a:gd name="connsiteY6" fmla="*/ 17637 h 107040"/>
              <a:gd name="connsiteX7" fmla="*/ 303239 w 383456"/>
              <a:gd name="connsiteY7" fmla="*/ 1762 h 107040"/>
              <a:gd name="connsiteX8" fmla="*/ 328639 w 383456"/>
              <a:gd name="connsiteY8" fmla="*/ 23987 h 107040"/>
              <a:gd name="connsiteX9" fmla="*/ 382614 w 383456"/>
              <a:gd name="connsiteY9" fmla="*/ 30337 h 107040"/>
              <a:gd name="connsiteX10" fmla="*/ 352452 w 383456"/>
              <a:gd name="connsiteY10" fmla="*/ 41450 h 107040"/>
              <a:gd name="connsiteX11" fmla="*/ 238152 w 383456"/>
              <a:gd name="connsiteY11" fmla="*/ 39862 h 107040"/>
              <a:gd name="connsiteX12" fmla="*/ 155602 w 383456"/>
              <a:gd name="connsiteY12" fmla="*/ 44625 h 107040"/>
              <a:gd name="connsiteX13" fmla="*/ 69877 w 383456"/>
              <a:gd name="connsiteY13" fmla="*/ 76375 h 107040"/>
              <a:gd name="connsiteX14" fmla="*/ 27 w 383456"/>
              <a:gd name="connsiteY14" fmla="*/ 106537 h 107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3456" h="107040">
                <a:moveTo>
                  <a:pt x="27" y="106537"/>
                </a:moveTo>
                <a:cubicBezTo>
                  <a:pt x="1350" y="102304"/>
                  <a:pt x="48975" y="63939"/>
                  <a:pt x="77814" y="50975"/>
                </a:cubicBezTo>
                <a:cubicBezTo>
                  <a:pt x="106653" y="38011"/>
                  <a:pt x="153220" y="37217"/>
                  <a:pt x="173064" y="28750"/>
                </a:cubicBezTo>
                <a:cubicBezTo>
                  <a:pt x="192908" y="20283"/>
                  <a:pt x="187881" y="2292"/>
                  <a:pt x="196877" y="175"/>
                </a:cubicBezTo>
                <a:cubicBezTo>
                  <a:pt x="205873" y="-1942"/>
                  <a:pt x="219895" y="15786"/>
                  <a:pt x="227039" y="16050"/>
                </a:cubicBezTo>
                <a:cubicBezTo>
                  <a:pt x="234183" y="16314"/>
                  <a:pt x="231272" y="1497"/>
                  <a:pt x="239739" y="1762"/>
                </a:cubicBezTo>
                <a:cubicBezTo>
                  <a:pt x="248206" y="2026"/>
                  <a:pt x="267256" y="17637"/>
                  <a:pt x="277839" y="17637"/>
                </a:cubicBezTo>
                <a:cubicBezTo>
                  <a:pt x="288422" y="17637"/>
                  <a:pt x="294772" y="704"/>
                  <a:pt x="303239" y="1762"/>
                </a:cubicBezTo>
                <a:cubicBezTo>
                  <a:pt x="311706" y="2820"/>
                  <a:pt x="315410" y="19225"/>
                  <a:pt x="328639" y="23987"/>
                </a:cubicBezTo>
                <a:cubicBezTo>
                  <a:pt x="341868" y="28749"/>
                  <a:pt x="378645" y="27427"/>
                  <a:pt x="382614" y="30337"/>
                </a:cubicBezTo>
                <a:cubicBezTo>
                  <a:pt x="386583" y="33247"/>
                  <a:pt x="376529" y="39862"/>
                  <a:pt x="352452" y="41450"/>
                </a:cubicBezTo>
                <a:cubicBezTo>
                  <a:pt x="328375" y="43037"/>
                  <a:pt x="270960" y="39333"/>
                  <a:pt x="238152" y="39862"/>
                </a:cubicBezTo>
                <a:cubicBezTo>
                  <a:pt x="205344" y="40391"/>
                  <a:pt x="183648" y="38540"/>
                  <a:pt x="155602" y="44625"/>
                </a:cubicBezTo>
                <a:cubicBezTo>
                  <a:pt x="127556" y="50710"/>
                  <a:pt x="93425" y="65527"/>
                  <a:pt x="69877" y="76375"/>
                </a:cubicBezTo>
                <a:cubicBezTo>
                  <a:pt x="46329" y="87223"/>
                  <a:pt x="-1296" y="110770"/>
                  <a:pt x="27" y="106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870BEAD2-23AC-4D1F-B5E0-BA7E29D77701}"/>
              </a:ext>
            </a:extLst>
          </p:cNvPr>
          <p:cNvSpPr/>
          <p:nvPr/>
        </p:nvSpPr>
        <p:spPr>
          <a:xfrm>
            <a:off x="8481760" y="2552632"/>
            <a:ext cx="408456" cy="159628"/>
          </a:xfrm>
          <a:custGeom>
            <a:avLst/>
            <a:gdLst>
              <a:gd name="connsiteX0" fmla="*/ 253 w 408456"/>
              <a:gd name="connsiteY0" fmla="*/ 38168 h 159628"/>
              <a:gd name="connsiteX1" fmla="*/ 119315 w 408456"/>
              <a:gd name="connsiteY1" fmla="*/ 68 h 159628"/>
              <a:gd name="connsiteX2" fmla="*/ 62165 w 408456"/>
              <a:gd name="connsiteY2" fmla="*/ 28643 h 159628"/>
              <a:gd name="connsiteX3" fmla="*/ 185990 w 408456"/>
              <a:gd name="connsiteY3" fmla="*/ 22293 h 159628"/>
              <a:gd name="connsiteX4" fmla="*/ 149478 w 408456"/>
              <a:gd name="connsiteY4" fmla="*/ 34993 h 159628"/>
              <a:gd name="connsiteX5" fmla="*/ 228853 w 408456"/>
              <a:gd name="connsiteY5" fmla="*/ 38168 h 159628"/>
              <a:gd name="connsiteX6" fmla="*/ 198690 w 408456"/>
              <a:gd name="connsiteY6" fmla="*/ 63568 h 159628"/>
              <a:gd name="connsiteX7" fmla="*/ 212978 w 408456"/>
              <a:gd name="connsiteY7" fmla="*/ 79443 h 159628"/>
              <a:gd name="connsiteX8" fmla="*/ 293940 w 408456"/>
              <a:gd name="connsiteY8" fmla="*/ 47693 h 159628"/>
              <a:gd name="connsiteX9" fmla="*/ 276478 w 408456"/>
              <a:gd name="connsiteY9" fmla="*/ 82618 h 159628"/>
              <a:gd name="connsiteX10" fmla="*/ 290765 w 408456"/>
              <a:gd name="connsiteY10" fmla="*/ 100081 h 159628"/>
              <a:gd name="connsiteX11" fmla="*/ 327278 w 408456"/>
              <a:gd name="connsiteY11" fmla="*/ 103256 h 159628"/>
              <a:gd name="connsiteX12" fmla="*/ 284415 w 408456"/>
              <a:gd name="connsiteY12" fmla="*/ 125481 h 159628"/>
              <a:gd name="connsiteX13" fmla="*/ 408240 w 408456"/>
              <a:gd name="connsiteY13" fmla="*/ 147706 h 159628"/>
              <a:gd name="connsiteX14" fmla="*/ 312990 w 408456"/>
              <a:gd name="connsiteY14" fmla="*/ 157231 h 159628"/>
              <a:gd name="connsiteX15" fmla="*/ 259015 w 408456"/>
              <a:gd name="connsiteY15" fmla="*/ 103256 h 159628"/>
              <a:gd name="connsiteX16" fmla="*/ 157415 w 408456"/>
              <a:gd name="connsiteY16" fmla="*/ 60393 h 159628"/>
              <a:gd name="connsiteX17" fmla="*/ 253 w 408456"/>
              <a:gd name="connsiteY17" fmla="*/ 38168 h 159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08456" h="159628">
                <a:moveTo>
                  <a:pt x="253" y="38168"/>
                </a:moveTo>
                <a:cubicBezTo>
                  <a:pt x="-6097" y="28114"/>
                  <a:pt x="108996" y="1655"/>
                  <a:pt x="119315" y="68"/>
                </a:cubicBezTo>
                <a:cubicBezTo>
                  <a:pt x="129634" y="-1520"/>
                  <a:pt x="51053" y="24939"/>
                  <a:pt x="62165" y="28643"/>
                </a:cubicBezTo>
                <a:cubicBezTo>
                  <a:pt x="73277" y="32347"/>
                  <a:pt x="171438" y="21235"/>
                  <a:pt x="185990" y="22293"/>
                </a:cubicBezTo>
                <a:cubicBezTo>
                  <a:pt x="200542" y="23351"/>
                  <a:pt x="142334" y="32347"/>
                  <a:pt x="149478" y="34993"/>
                </a:cubicBezTo>
                <a:cubicBezTo>
                  <a:pt x="156622" y="37639"/>
                  <a:pt x="220651" y="33406"/>
                  <a:pt x="228853" y="38168"/>
                </a:cubicBezTo>
                <a:cubicBezTo>
                  <a:pt x="237055" y="42930"/>
                  <a:pt x="201336" y="56689"/>
                  <a:pt x="198690" y="63568"/>
                </a:cubicBezTo>
                <a:cubicBezTo>
                  <a:pt x="196044" y="70447"/>
                  <a:pt x="197103" y="82089"/>
                  <a:pt x="212978" y="79443"/>
                </a:cubicBezTo>
                <a:cubicBezTo>
                  <a:pt x="228853" y="76797"/>
                  <a:pt x="283357" y="47164"/>
                  <a:pt x="293940" y="47693"/>
                </a:cubicBezTo>
                <a:cubicBezTo>
                  <a:pt x="304523" y="48222"/>
                  <a:pt x="277007" y="73887"/>
                  <a:pt x="276478" y="82618"/>
                </a:cubicBezTo>
                <a:cubicBezTo>
                  <a:pt x="275949" y="91349"/>
                  <a:pt x="282298" y="96641"/>
                  <a:pt x="290765" y="100081"/>
                </a:cubicBezTo>
                <a:cubicBezTo>
                  <a:pt x="299232" y="103521"/>
                  <a:pt x="328336" y="99023"/>
                  <a:pt x="327278" y="103256"/>
                </a:cubicBezTo>
                <a:cubicBezTo>
                  <a:pt x="326220" y="107489"/>
                  <a:pt x="270921" y="118073"/>
                  <a:pt x="284415" y="125481"/>
                </a:cubicBezTo>
                <a:cubicBezTo>
                  <a:pt x="297909" y="132889"/>
                  <a:pt x="403478" y="142414"/>
                  <a:pt x="408240" y="147706"/>
                </a:cubicBezTo>
                <a:cubicBezTo>
                  <a:pt x="413003" y="152998"/>
                  <a:pt x="337861" y="164639"/>
                  <a:pt x="312990" y="157231"/>
                </a:cubicBezTo>
                <a:cubicBezTo>
                  <a:pt x="288119" y="149823"/>
                  <a:pt x="284944" y="119396"/>
                  <a:pt x="259015" y="103256"/>
                </a:cubicBezTo>
                <a:cubicBezTo>
                  <a:pt x="233086" y="87116"/>
                  <a:pt x="201600" y="71770"/>
                  <a:pt x="157415" y="60393"/>
                </a:cubicBezTo>
                <a:cubicBezTo>
                  <a:pt x="113230" y="49016"/>
                  <a:pt x="6603" y="48222"/>
                  <a:pt x="253" y="38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C8A3C311-140E-4ABA-B08B-DA0E2857F0EA}"/>
              </a:ext>
            </a:extLst>
          </p:cNvPr>
          <p:cNvSpPr/>
          <p:nvPr/>
        </p:nvSpPr>
        <p:spPr>
          <a:xfrm>
            <a:off x="8549264" y="2711062"/>
            <a:ext cx="244350" cy="192569"/>
          </a:xfrm>
          <a:custGeom>
            <a:avLst/>
            <a:gdLst>
              <a:gd name="connsiteX0" fmla="*/ 1011 w 244350"/>
              <a:gd name="connsiteY0" fmla="*/ 192476 h 192569"/>
              <a:gd name="connsiteX1" fmla="*/ 204211 w 244350"/>
              <a:gd name="connsiteY1" fmla="*/ 98813 h 192569"/>
              <a:gd name="connsiteX2" fmla="*/ 243899 w 244350"/>
              <a:gd name="connsiteY2" fmla="*/ 388 h 192569"/>
              <a:gd name="connsiteX3" fmla="*/ 223261 w 244350"/>
              <a:gd name="connsiteY3" fmla="*/ 65476 h 192569"/>
              <a:gd name="connsiteX4" fmla="*/ 186749 w 244350"/>
              <a:gd name="connsiteY4" fmla="*/ 90876 h 192569"/>
              <a:gd name="connsiteX5" fmla="*/ 128011 w 244350"/>
              <a:gd name="connsiteY5" fmla="*/ 116276 h 192569"/>
              <a:gd name="connsiteX6" fmla="*/ 1011 w 244350"/>
              <a:gd name="connsiteY6" fmla="*/ 192476 h 192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350" h="192569">
                <a:moveTo>
                  <a:pt x="1011" y="192476"/>
                </a:moveTo>
                <a:cubicBezTo>
                  <a:pt x="13711" y="189565"/>
                  <a:pt x="163730" y="130828"/>
                  <a:pt x="204211" y="98813"/>
                </a:cubicBezTo>
                <a:cubicBezTo>
                  <a:pt x="244692" y="66798"/>
                  <a:pt x="240724" y="5944"/>
                  <a:pt x="243899" y="388"/>
                </a:cubicBezTo>
                <a:cubicBezTo>
                  <a:pt x="247074" y="-5168"/>
                  <a:pt x="232786" y="50395"/>
                  <a:pt x="223261" y="65476"/>
                </a:cubicBezTo>
                <a:cubicBezTo>
                  <a:pt x="213736" y="80557"/>
                  <a:pt x="202624" y="82409"/>
                  <a:pt x="186749" y="90876"/>
                </a:cubicBezTo>
                <a:cubicBezTo>
                  <a:pt x="170874" y="99343"/>
                  <a:pt x="157115" y="102782"/>
                  <a:pt x="128011" y="116276"/>
                </a:cubicBezTo>
                <a:cubicBezTo>
                  <a:pt x="98907" y="129770"/>
                  <a:pt x="-11689" y="195387"/>
                  <a:pt x="1011" y="192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764EB1C9-A5E3-4090-9BF7-E091B4380E92}"/>
              </a:ext>
            </a:extLst>
          </p:cNvPr>
          <p:cNvSpPr/>
          <p:nvPr/>
        </p:nvSpPr>
        <p:spPr>
          <a:xfrm>
            <a:off x="8537330" y="2700275"/>
            <a:ext cx="243136" cy="200326"/>
          </a:xfrm>
          <a:custGeom>
            <a:avLst/>
            <a:gdLst>
              <a:gd name="connsiteX0" fmla="*/ 243133 w 243136"/>
              <a:gd name="connsiteY0" fmla="*/ 63 h 200326"/>
              <a:gd name="connsiteX1" fmla="*/ 208208 w 243136"/>
              <a:gd name="connsiteY1" fmla="*/ 65150 h 200326"/>
              <a:gd name="connsiteX2" fmla="*/ 152645 w 243136"/>
              <a:gd name="connsiteY2" fmla="*/ 95313 h 200326"/>
              <a:gd name="connsiteX3" fmla="*/ 57395 w 243136"/>
              <a:gd name="connsiteY3" fmla="*/ 136588 h 200326"/>
              <a:gd name="connsiteX4" fmla="*/ 245 w 243136"/>
              <a:gd name="connsiteY4" fmla="*/ 200088 h 200326"/>
              <a:gd name="connsiteX5" fmla="*/ 39933 w 243136"/>
              <a:gd name="connsiteY5" fmla="*/ 157225 h 200326"/>
              <a:gd name="connsiteX6" fmla="*/ 114545 w 243136"/>
              <a:gd name="connsiteY6" fmla="*/ 130238 h 200326"/>
              <a:gd name="connsiteX7" fmla="*/ 209795 w 243136"/>
              <a:gd name="connsiteY7" fmla="*/ 77850 h 200326"/>
              <a:gd name="connsiteX8" fmla="*/ 243133 w 243136"/>
              <a:gd name="connsiteY8" fmla="*/ 63 h 200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136" h="200326">
                <a:moveTo>
                  <a:pt x="243133" y="63"/>
                </a:moveTo>
                <a:cubicBezTo>
                  <a:pt x="242869" y="-2054"/>
                  <a:pt x="223289" y="49275"/>
                  <a:pt x="208208" y="65150"/>
                </a:cubicBezTo>
                <a:cubicBezTo>
                  <a:pt x="193127" y="81025"/>
                  <a:pt x="177780" y="83407"/>
                  <a:pt x="152645" y="95313"/>
                </a:cubicBezTo>
                <a:cubicBezTo>
                  <a:pt x="127510" y="107219"/>
                  <a:pt x="82795" y="119125"/>
                  <a:pt x="57395" y="136588"/>
                </a:cubicBezTo>
                <a:cubicBezTo>
                  <a:pt x="31995" y="154051"/>
                  <a:pt x="3155" y="196649"/>
                  <a:pt x="245" y="200088"/>
                </a:cubicBezTo>
                <a:cubicBezTo>
                  <a:pt x="-2665" y="203527"/>
                  <a:pt x="20883" y="168867"/>
                  <a:pt x="39933" y="157225"/>
                </a:cubicBezTo>
                <a:cubicBezTo>
                  <a:pt x="58983" y="145583"/>
                  <a:pt x="86235" y="143467"/>
                  <a:pt x="114545" y="130238"/>
                </a:cubicBezTo>
                <a:cubicBezTo>
                  <a:pt x="142855" y="117009"/>
                  <a:pt x="189158" y="95048"/>
                  <a:pt x="209795" y="77850"/>
                </a:cubicBezTo>
                <a:cubicBezTo>
                  <a:pt x="230432" y="60652"/>
                  <a:pt x="243397" y="2180"/>
                  <a:pt x="243133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D6B120E6-9130-4C88-8446-A861DEF0C4F6}"/>
              </a:ext>
            </a:extLst>
          </p:cNvPr>
          <p:cNvSpPr/>
          <p:nvPr/>
        </p:nvSpPr>
        <p:spPr>
          <a:xfrm>
            <a:off x="8268484" y="2847960"/>
            <a:ext cx="306016" cy="19199"/>
          </a:xfrm>
          <a:custGeom>
            <a:avLst/>
            <a:gdLst>
              <a:gd name="connsiteX0" fmla="*/ 804 w 306016"/>
              <a:gd name="connsiteY0" fmla="*/ 7953 h 19199"/>
              <a:gd name="connsiteX1" fmla="*/ 202416 w 306016"/>
              <a:gd name="connsiteY1" fmla="*/ 17478 h 19199"/>
              <a:gd name="connsiteX2" fmla="*/ 275441 w 306016"/>
              <a:gd name="connsiteY2" fmla="*/ 17478 h 19199"/>
              <a:gd name="connsiteX3" fmla="*/ 304016 w 306016"/>
              <a:gd name="connsiteY3" fmla="*/ 15 h 19199"/>
              <a:gd name="connsiteX4" fmla="*/ 224641 w 306016"/>
              <a:gd name="connsiteY4" fmla="*/ 14303 h 19199"/>
              <a:gd name="connsiteX5" fmla="*/ 134154 w 306016"/>
              <a:gd name="connsiteY5" fmla="*/ 7953 h 19199"/>
              <a:gd name="connsiteX6" fmla="*/ 804 w 306016"/>
              <a:gd name="connsiteY6" fmla="*/ 7953 h 19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6016" h="19199">
                <a:moveTo>
                  <a:pt x="804" y="7953"/>
                </a:moveTo>
                <a:cubicBezTo>
                  <a:pt x="12181" y="9541"/>
                  <a:pt x="156643" y="15891"/>
                  <a:pt x="202416" y="17478"/>
                </a:cubicBezTo>
                <a:cubicBezTo>
                  <a:pt x="248189" y="19065"/>
                  <a:pt x="258508" y="20388"/>
                  <a:pt x="275441" y="17478"/>
                </a:cubicBezTo>
                <a:cubicBezTo>
                  <a:pt x="292374" y="14568"/>
                  <a:pt x="312483" y="544"/>
                  <a:pt x="304016" y="15"/>
                </a:cubicBezTo>
                <a:cubicBezTo>
                  <a:pt x="295549" y="-514"/>
                  <a:pt x="252951" y="12980"/>
                  <a:pt x="224641" y="14303"/>
                </a:cubicBezTo>
                <a:cubicBezTo>
                  <a:pt x="196331" y="15626"/>
                  <a:pt x="166433" y="9540"/>
                  <a:pt x="134154" y="7953"/>
                </a:cubicBezTo>
                <a:cubicBezTo>
                  <a:pt x="101875" y="6366"/>
                  <a:pt x="-10573" y="6365"/>
                  <a:pt x="804" y="7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5448AC32-71A0-4C8E-80DE-70B43337659E}"/>
              </a:ext>
            </a:extLst>
          </p:cNvPr>
          <p:cNvSpPr/>
          <p:nvPr/>
        </p:nvSpPr>
        <p:spPr>
          <a:xfrm>
            <a:off x="8334375" y="2881162"/>
            <a:ext cx="258763" cy="19847"/>
          </a:xfrm>
          <a:custGeom>
            <a:avLst/>
            <a:gdLst>
              <a:gd name="connsiteX0" fmla="*/ 0 w 258763"/>
              <a:gd name="connsiteY0" fmla="*/ 151 h 19847"/>
              <a:gd name="connsiteX1" fmla="*/ 155575 w 258763"/>
              <a:gd name="connsiteY1" fmla="*/ 9676 h 19847"/>
              <a:gd name="connsiteX2" fmla="*/ 258763 w 258763"/>
              <a:gd name="connsiteY2" fmla="*/ 19201 h 19847"/>
              <a:gd name="connsiteX3" fmla="*/ 155575 w 258763"/>
              <a:gd name="connsiteY3" fmla="*/ 17613 h 19847"/>
              <a:gd name="connsiteX4" fmla="*/ 0 w 258763"/>
              <a:gd name="connsiteY4" fmla="*/ 151 h 1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763" h="19847">
                <a:moveTo>
                  <a:pt x="0" y="151"/>
                </a:moveTo>
                <a:cubicBezTo>
                  <a:pt x="0" y="-1172"/>
                  <a:pt x="112448" y="6501"/>
                  <a:pt x="155575" y="9676"/>
                </a:cubicBezTo>
                <a:cubicBezTo>
                  <a:pt x="198702" y="12851"/>
                  <a:pt x="258763" y="17878"/>
                  <a:pt x="258763" y="19201"/>
                </a:cubicBezTo>
                <a:cubicBezTo>
                  <a:pt x="258763" y="20524"/>
                  <a:pt x="195262" y="19730"/>
                  <a:pt x="155575" y="17613"/>
                </a:cubicBezTo>
                <a:cubicBezTo>
                  <a:pt x="115888" y="15496"/>
                  <a:pt x="0" y="1474"/>
                  <a:pt x="0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63AB27A4-7AB3-4252-A9FE-9ED1F4CE8729}"/>
              </a:ext>
            </a:extLst>
          </p:cNvPr>
          <p:cNvSpPr/>
          <p:nvPr/>
        </p:nvSpPr>
        <p:spPr>
          <a:xfrm>
            <a:off x="8783637" y="2736354"/>
            <a:ext cx="176361" cy="53802"/>
          </a:xfrm>
          <a:custGeom>
            <a:avLst/>
            <a:gdLst>
              <a:gd name="connsiteX0" fmla="*/ 1 w 176361"/>
              <a:gd name="connsiteY0" fmla="*/ 496 h 53802"/>
              <a:gd name="connsiteX1" fmla="*/ 60326 w 176361"/>
              <a:gd name="connsiteY1" fmla="*/ 51296 h 53802"/>
              <a:gd name="connsiteX2" fmla="*/ 176213 w 176361"/>
              <a:gd name="connsiteY2" fmla="*/ 44946 h 53802"/>
              <a:gd name="connsiteX3" fmla="*/ 84138 w 176361"/>
              <a:gd name="connsiteY3" fmla="*/ 35421 h 53802"/>
              <a:gd name="connsiteX4" fmla="*/ 61913 w 176361"/>
              <a:gd name="connsiteY4" fmla="*/ 25896 h 53802"/>
              <a:gd name="connsiteX5" fmla="*/ 1 w 176361"/>
              <a:gd name="connsiteY5" fmla="*/ 496 h 5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6361" h="53802">
                <a:moveTo>
                  <a:pt x="1" y="496"/>
                </a:moveTo>
                <a:cubicBezTo>
                  <a:pt x="-263" y="4729"/>
                  <a:pt x="30957" y="43888"/>
                  <a:pt x="60326" y="51296"/>
                </a:cubicBezTo>
                <a:cubicBezTo>
                  <a:pt x="89695" y="58704"/>
                  <a:pt x="172244" y="47592"/>
                  <a:pt x="176213" y="44946"/>
                </a:cubicBezTo>
                <a:cubicBezTo>
                  <a:pt x="180182" y="42300"/>
                  <a:pt x="103188" y="38596"/>
                  <a:pt x="84138" y="35421"/>
                </a:cubicBezTo>
                <a:cubicBezTo>
                  <a:pt x="65088" y="32246"/>
                  <a:pt x="72496" y="31452"/>
                  <a:pt x="61913" y="25896"/>
                </a:cubicBezTo>
                <a:cubicBezTo>
                  <a:pt x="51330" y="20340"/>
                  <a:pt x="265" y="-3737"/>
                  <a:pt x="1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0633AD19-6682-4872-A2A8-8F6FA24A0CA7}"/>
              </a:ext>
            </a:extLst>
          </p:cNvPr>
          <p:cNvSpPr/>
          <p:nvPr/>
        </p:nvSpPr>
        <p:spPr>
          <a:xfrm>
            <a:off x="8687260" y="2784729"/>
            <a:ext cx="127035" cy="188953"/>
          </a:xfrm>
          <a:custGeom>
            <a:avLst/>
            <a:gdLst>
              <a:gd name="connsiteX0" fmla="*/ 118603 w 127035"/>
              <a:gd name="connsiteY0" fmla="*/ 1334 h 188953"/>
              <a:gd name="connsiteX1" fmla="*/ 112253 w 127035"/>
              <a:gd name="connsiteY1" fmla="*/ 79121 h 188953"/>
              <a:gd name="connsiteX2" fmla="*/ 42403 w 127035"/>
              <a:gd name="connsiteY2" fmla="*/ 131509 h 188953"/>
              <a:gd name="connsiteX3" fmla="*/ 2715 w 127035"/>
              <a:gd name="connsiteY3" fmla="*/ 188659 h 188953"/>
              <a:gd name="connsiteX4" fmla="*/ 15415 w 127035"/>
              <a:gd name="connsiteY4" fmla="*/ 148971 h 188953"/>
              <a:gd name="connsiteX5" fmla="*/ 118603 w 127035"/>
              <a:gd name="connsiteY5" fmla="*/ 1334 h 18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035" h="188953">
                <a:moveTo>
                  <a:pt x="118603" y="1334"/>
                </a:moveTo>
                <a:cubicBezTo>
                  <a:pt x="134743" y="-10308"/>
                  <a:pt x="124953" y="57425"/>
                  <a:pt x="112253" y="79121"/>
                </a:cubicBezTo>
                <a:cubicBezTo>
                  <a:pt x="99553" y="100817"/>
                  <a:pt x="60659" y="113253"/>
                  <a:pt x="42403" y="131509"/>
                </a:cubicBezTo>
                <a:cubicBezTo>
                  <a:pt x="24147" y="149765"/>
                  <a:pt x="7213" y="185749"/>
                  <a:pt x="2715" y="188659"/>
                </a:cubicBezTo>
                <a:cubicBezTo>
                  <a:pt x="-1783" y="191569"/>
                  <a:pt x="-2577" y="172519"/>
                  <a:pt x="15415" y="148971"/>
                </a:cubicBezTo>
                <a:cubicBezTo>
                  <a:pt x="33407" y="125423"/>
                  <a:pt x="102463" y="12976"/>
                  <a:pt x="118603" y="1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10CE152-6CA8-4475-9D79-35D8ADF3BEA9}"/>
              </a:ext>
            </a:extLst>
          </p:cNvPr>
          <p:cNvSpPr/>
          <p:nvPr/>
        </p:nvSpPr>
        <p:spPr>
          <a:xfrm>
            <a:off x="8526463" y="2858980"/>
            <a:ext cx="222250" cy="76897"/>
          </a:xfrm>
          <a:custGeom>
            <a:avLst/>
            <a:gdLst>
              <a:gd name="connsiteX0" fmla="*/ 0 w 222250"/>
              <a:gd name="connsiteY0" fmla="*/ 69958 h 76897"/>
              <a:gd name="connsiteX1" fmla="*/ 122237 w 222250"/>
              <a:gd name="connsiteY1" fmla="*/ 71545 h 76897"/>
              <a:gd name="connsiteX2" fmla="*/ 222250 w 222250"/>
              <a:gd name="connsiteY2" fmla="*/ 108 h 76897"/>
              <a:gd name="connsiteX3" fmla="*/ 122237 w 222250"/>
              <a:gd name="connsiteY3" fmla="*/ 55670 h 76897"/>
              <a:gd name="connsiteX4" fmla="*/ 0 w 222250"/>
              <a:gd name="connsiteY4" fmla="*/ 69958 h 76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250" h="76897">
                <a:moveTo>
                  <a:pt x="0" y="69958"/>
                </a:moveTo>
                <a:cubicBezTo>
                  <a:pt x="0" y="72604"/>
                  <a:pt x="85195" y="83187"/>
                  <a:pt x="122237" y="71545"/>
                </a:cubicBezTo>
                <a:cubicBezTo>
                  <a:pt x="159279" y="59903"/>
                  <a:pt x="222250" y="2754"/>
                  <a:pt x="222250" y="108"/>
                </a:cubicBezTo>
                <a:cubicBezTo>
                  <a:pt x="222250" y="-2538"/>
                  <a:pt x="154781" y="44028"/>
                  <a:pt x="122237" y="55670"/>
                </a:cubicBezTo>
                <a:cubicBezTo>
                  <a:pt x="89693" y="67312"/>
                  <a:pt x="0" y="67312"/>
                  <a:pt x="0" y="699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E4318E82-4177-4462-A5DA-34959AA9C971}"/>
              </a:ext>
            </a:extLst>
          </p:cNvPr>
          <p:cNvSpPr/>
          <p:nvPr/>
        </p:nvSpPr>
        <p:spPr>
          <a:xfrm>
            <a:off x="8165733" y="2893728"/>
            <a:ext cx="314086" cy="40137"/>
          </a:xfrm>
          <a:custGeom>
            <a:avLst/>
            <a:gdLst>
              <a:gd name="connsiteX0" fmla="*/ 3542 w 314086"/>
              <a:gd name="connsiteY0" fmla="*/ 1872 h 40137"/>
              <a:gd name="connsiteX1" fmla="*/ 206742 w 314086"/>
              <a:gd name="connsiteY1" fmla="*/ 39972 h 40137"/>
              <a:gd name="connsiteX2" fmla="*/ 313105 w 314086"/>
              <a:gd name="connsiteY2" fmla="*/ 16160 h 40137"/>
              <a:gd name="connsiteX3" fmla="*/ 254367 w 314086"/>
              <a:gd name="connsiteY3" fmla="*/ 27272 h 40137"/>
              <a:gd name="connsiteX4" fmla="*/ 165467 w 314086"/>
              <a:gd name="connsiteY4" fmla="*/ 28860 h 40137"/>
              <a:gd name="connsiteX5" fmla="*/ 81330 w 314086"/>
              <a:gd name="connsiteY5" fmla="*/ 8222 h 40137"/>
              <a:gd name="connsiteX6" fmla="*/ 3542 w 314086"/>
              <a:gd name="connsiteY6" fmla="*/ 1872 h 4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086" h="40137">
                <a:moveTo>
                  <a:pt x="3542" y="1872"/>
                </a:moveTo>
                <a:cubicBezTo>
                  <a:pt x="24444" y="7164"/>
                  <a:pt x="155148" y="37591"/>
                  <a:pt x="206742" y="39972"/>
                </a:cubicBezTo>
                <a:cubicBezTo>
                  <a:pt x="258336" y="42353"/>
                  <a:pt x="305168" y="18277"/>
                  <a:pt x="313105" y="16160"/>
                </a:cubicBezTo>
                <a:cubicBezTo>
                  <a:pt x="321042" y="14043"/>
                  <a:pt x="278973" y="25155"/>
                  <a:pt x="254367" y="27272"/>
                </a:cubicBezTo>
                <a:cubicBezTo>
                  <a:pt x="229761" y="29389"/>
                  <a:pt x="194307" y="32035"/>
                  <a:pt x="165467" y="28860"/>
                </a:cubicBezTo>
                <a:cubicBezTo>
                  <a:pt x="136628" y="25685"/>
                  <a:pt x="102497" y="12720"/>
                  <a:pt x="81330" y="8222"/>
                </a:cubicBezTo>
                <a:cubicBezTo>
                  <a:pt x="60163" y="3724"/>
                  <a:pt x="-17360" y="-3420"/>
                  <a:pt x="3542" y="18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3377E8B9-968F-48CE-BB1F-36D466C2D053}"/>
              </a:ext>
            </a:extLst>
          </p:cNvPr>
          <p:cNvSpPr/>
          <p:nvPr/>
        </p:nvSpPr>
        <p:spPr>
          <a:xfrm>
            <a:off x="8123051" y="2857079"/>
            <a:ext cx="132045" cy="43800"/>
          </a:xfrm>
          <a:custGeom>
            <a:avLst/>
            <a:gdLst>
              <a:gd name="connsiteX0" fmla="*/ 187 w 132045"/>
              <a:gd name="connsiteY0" fmla="*/ 43284 h 43800"/>
              <a:gd name="connsiteX1" fmla="*/ 127187 w 132045"/>
              <a:gd name="connsiteY1" fmla="*/ 421 h 43800"/>
              <a:gd name="connsiteX2" fmla="*/ 98612 w 132045"/>
              <a:gd name="connsiteY2" fmla="*/ 22646 h 43800"/>
              <a:gd name="connsiteX3" fmla="*/ 187 w 132045"/>
              <a:gd name="connsiteY3" fmla="*/ 43284 h 43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045" h="43800">
                <a:moveTo>
                  <a:pt x="187" y="43284"/>
                </a:moveTo>
                <a:cubicBezTo>
                  <a:pt x="4949" y="39580"/>
                  <a:pt x="110783" y="3861"/>
                  <a:pt x="127187" y="421"/>
                </a:cubicBezTo>
                <a:cubicBezTo>
                  <a:pt x="143591" y="-3019"/>
                  <a:pt x="114487" y="15502"/>
                  <a:pt x="98612" y="22646"/>
                </a:cubicBezTo>
                <a:cubicBezTo>
                  <a:pt x="82737" y="29790"/>
                  <a:pt x="-4575" y="46988"/>
                  <a:pt x="187" y="43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FDCA26FC-C4B9-470D-9391-62EE1542A2B7}"/>
              </a:ext>
            </a:extLst>
          </p:cNvPr>
          <p:cNvSpPr/>
          <p:nvPr/>
        </p:nvSpPr>
        <p:spPr>
          <a:xfrm>
            <a:off x="8131175" y="2475195"/>
            <a:ext cx="352866" cy="45816"/>
          </a:xfrm>
          <a:custGeom>
            <a:avLst/>
            <a:gdLst>
              <a:gd name="connsiteX0" fmla="*/ 0 w 352866"/>
              <a:gd name="connsiteY0" fmla="*/ 45755 h 45816"/>
              <a:gd name="connsiteX1" fmla="*/ 114300 w 352866"/>
              <a:gd name="connsiteY1" fmla="*/ 2893 h 45816"/>
              <a:gd name="connsiteX2" fmla="*/ 350838 w 352866"/>
              <a:gd name="connsiteY2" fmla="*/ 4480 h 45816"/>
              <a:gd name="connsiteX3" fmla="*/ 234950 w 352866"/>
              <a:gd name="connsiteY3" fmla="*/ 9243 h 45816"/>
              <a:gd name="connsiteX4" fmla="*/ 115888 w 352866"/>
              <a:gd name="connsiteY4" fmla="*/ 12418 h 45816"/>
              <a:gd name="connsiteX5" fmla="*/ 0 w 352866"/>
              <a:gd name="connsiteY5" fmla="*/ 45755 h 45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866" h="45816">
                <a:moveTo>
                  <a:pt x="0" y="45755"/>
                </a:moveTo>
                <a:cubicBezTo>
                  <a:pt x="-265" y="44167"/>
                  <a:pt x="55827" y="9772"/>
                  <a:pt x="114300" y="2893"/>
                </a:cubicBezTo>
                <a:cubicBezTo>
                  <a:pt x="172773" y="-3986"/>
                  <a:pt x="330730" y="3422"/>
                  <a:pt x="350838" y="4480"/>
                </a:cubicBezTo>
                <a:cubicBezTo>
                  <a:pt x="370946" y="5538"/>
                  <a:pt x="234950" y="9243"/>
                  <a:pt x="234950" y="9243"/>
                </a:cubicBezTo>
                <a:lnTo>
                  <a:pt x="115888" y="12418"/>
                </a:lnTo>
                <a:cubicBezTo>
                  <a:pt x="79640" y="17445"/>
                  <a:pt x="265" y="47343"/>
                  <a:pt x="0" y="457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C277F5F7-58B2-4C8A-8FF5-0E91B6625613}"/>
              </a:ext>
            </a:extLst>
          </p:cNvPr>
          <p:cNvSpPr/>
          <p:nvPr/>
        </p:nvSpPr>
        <p:spPr>
          <a:xfrm>
            <a:off x="7935880" y="2654228"/>
            <a:ext cx="67116" cy="149729"/>
          </a:xfrm>
          <a:custGeom>
            <a:avLst/>
            <a:gdLst>
              <a:gd name="connsiteX0" fmla="*/ 57183 w 67116"/>
              <a:gd name="connsiteY0" fmla="*/ 72 h 149729"/>
              <a:gd name="connsiteX1" fmla="*/ 33 w 67116"/>
              <a:gd name="connsiteY1" fmla="*/ 42935 h 149729"/>
              <a:gd name="connsiteX2" fmla="*/ 66708 w 67116"/>
              <a:gd name="connsiteY2" fmla="*/ 147710 h 149729"/>
              <a:gd name="connsiteX3" fmla="*/ 27020 w 67116"/>
              <a:gd name="connsiteY3" fmla="*/ 109610 h 149729"/>
              <a:gd name="connsiteX4" fmla="*/ 4795 w 67116"/>
              <a:gd name="connsiteY4" fmla="*/ 79447 h 149729"/>
              <a:gd name="connsiteX5" fmla="*/ 17495 w 67116"/>
              <a:gd name="connsiteY5" fmla="*/ 33410 h 149729"/>
              <a:gd name="connsiteX6" fmla="*/ 57183 w 67116"/>
              <a:gd name="connsiteY6" fmla="*/ 72 h 14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116" h="149729">
                <a:moveTo>
                  <a:pt x="57183" y="72"/>
                </a:moveTo>
                <a:cubicBezTo>
                  <a:pt x="54273" y="1659"/>
                  <a:pt x="-1554" y="18329"/>
                  <a:pt x="33" y="42935"/>
                </a:cubicBezTo>
                <a:cubicBezTo>
                  <a:pt x="1620" y="67541"/>
                  <a:pt x="62210" y="136598"/>
                  <a:pt x="66708" y="147710"/>
                </a:cubicBezTo>
                <a:cubicBezTo>
                  <a:pt x="71206" y="158822"/>
                  <a:pt x="37339" y="120987"/>
                  <a:pt x="27020" y="109610"/>
                </a:cubicBezTo>
                <a:cubicBezTo>
                  <a:pt x="16701" y="98233"/>
                  <a:pt x="6382" y="92147"/>
                  <a:pt x="4795" y="79447"/>
                </a:cubicBezTo>
                <a:cubicBezTo>
                  <a:pt x="3208" y="66747"/>
                  <a:pt x="13791" y="43464"/>
                  <a:pt x="17495" y="33410"/>
                </a:cubicBezTo>
                <a:cubicBezTo>
                  <a:pt x="21199" y="23356"/>
                  <a:pt x="60093" y="-1515"/>
                  <a:pt x="57183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37D1239F-8E99-4127-9F01-4E81C0EE5188}"/>
              </a:ext>
            </a:extLst>
          </p:cNvPr>
          <p:cNvSpPr/>
          <p:nvPr/>
        </p:nvSpPr>
        <p:spPr>
          <a:xfrm>
            <a:off x="8454822" y="2579061"/>
            <a:ext cx="320906" cy="252045"/>
          </a:xfrm>
          <a:custGeom>
            <a:avLst/>
            <a:gdLst>
              <a:gd name="connsiteX0" fmla="*/ 9728 w 320906"/>
              <a:gd name="connsiteY0" fmla="*/ 6977 h 252045"/>
              <a:gd name="connsiteX1" fmla="*/ 6553 w 320906"/>
              <a:gd name="connsiteY1" fmla="*/ 94289 h 252045"/>
              <a:gd name="connsiteX2" fmla="*/ 22428 w 320906"/>
              <a:gd name="connsiteY2" fmla="*/ 168902 h 252045"/>
              <a:gd name="connsiteX3" fmla="*/ 93866 w 320906"/>
              <a:gd name="connsiteY3" fmla="*/ 240339 h 252045"/>
              <a:gd name="connsiteX4" fmla="*/ 170066 w 320906"/>
              <a:gd name="connsiteY4" fmla="*/ 248277 h 252045"/>
              <a:gd name="connsiteX5" fmla="*/ 276428 w 320906"/>
              <a:gd name="connsiteY5" fmla="*/ 202239 h 252045"/>
              <a:gd name="connsiteX6" fmla="*/ 314528 w 320906"/>
              <a:gd name="connsiteY6" fmla="*/ 133977 h 252045"/>
              <a:gd name="connsiteX7" fmla="*/ 316116 w 320906"/>
              <a:gd name="connsiteY7" fmla="*/ 94289 h 252045"/>
              <a:gd name="connsiteX8" fmla="*/ 266903 w 320906"/>
              <a:gd name="connsiteY8" fmla="*/ 49839 h 252045"/>
              <a:gd name="connsiteX9" fmla="*/ 117678 w 320906"/>
              <a:gd name="connsiteY9" fmla="*/ 10152 h 252045"/>
              <a:gd name="connsiteX10" fmla="*/ 9728 w 320906"/>
              <a:gd name="connsiteY10" fmla="*/ 6977 h 252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0906" h="252045">
                <a:moveTo>
                  <a:pt x="9728" y="6977"/>
                </a:moveTo>
                <a:cubicBezTo>
                  <a:pt x="-8793" y="21000"/>
                  <a:pt x="4436" y="67302"/>
                  <a:pt x="6553" y="94289"/>
                </a:cubicBezTo>
                <a:cubicBezTo>
                  <a:pt x="8670" y="121277"/>
                  <a:pt x="7876" y="144560"/>
                  <a:pt x="22428" y="168902"/>
                </a:cubicBezTo>
                <a:cubicBezTo>
                  <a:pt x="36980" y="193244"/>
                  <a:pt x="69260" y="227110"/>
                  <a:pt x="93866" y="240339"/>
                </a:cubicBezTo>
                <a:cubicBezTo>
                  <a:pt x="118472" y="253568"/>
                  <a:pt x="139639" y="254627"/>
                  <a:pt x="170066" y="248277"/>
                </a:cubicBezTo>
                <a:cubicBezTo>
                  <a:pt x="200493" y="241927"/>
                  <a:pt x="252351" y="221289"/>
                  <a:pt x="276428" y="202239"/>
                </a:cubicBezTo>
                <a:cubicBezTo>
                  <a:pt x="300505" y="183189"/>
                  <a:pt x="307913" y="151969"/>
                  <a:pt x="314528" y="133977"/>
                </a:cubicBezTo>
                <a:cubicBezTo>
                  <a:pt x="321143" y="115985"/>
                  <a:pt x="324053" y="108312"/>
                  <a:pt x="316116" y="94289"/>
                </a:cubicBezTo>
                <a:cubicBezTo>
                  <a:pt x="308179" y="80266"/>
                  <a:pt x="299976" y="63862"/>
                  <a:pt x="266903" y="49839"/>
                </a:cubicBezTo>
                <a:cubicBezTo>
                  <a:pt x="233830" y="35816"/>
                  <a:pt x="156307" y="17031"/>
                  <a:pt x="117678" y="10152"/>
                </a:cubicBezTo>
                <a:cubicBezTo>
                  <a:pt x="79049" y="3273"/>
                  <a:pt x="28249" y="-7046"/>
                  <a:pt x="9728" y="69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BEDE4168-135C-4378-B869-A5D833BD336E}"/>
              </a:ext>
            </a:extLst>
          </p:cNvPr>
          <p:cNvSpPr/>
          <p:nvPr/>
        </p:nvSpPr>
        <p:spPr>
          <a:xfrm>
            <a:off x="8513762" y="2640012"/>
            <a:ext cx="635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AD6EA500-2F41-4F8D-AE84-748DDE2A3E54}"/>
              </a:ext>
            </a:extLst>
          </p:cNvPr>
          <p:cNvSpPr/>
          <p:nvPr/>
        </p:nvSpPr>
        <p:spPr>
          <a:xfrm>
            <a:off x="8470900" y="2660650"/>
            <a:ext cx="49213" cy="492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728E1F2C-6BAE-4602-9877-FA8B26E40E3A}"/>
              </a:ext>
            </a:extLst>
          </p:cNvPr>
          <p:cNvSpPr/>
          <p:nvPr/>
        </p:nvSpPr>
        <p:spPr>
          <a:xfrm>
            <a:off x="6367594" y="2425817"/>
            <a:ext cx="462066" cy="160951"/>
          </a:xfrm>
          <a:custGeom>
            <a:avLst/>
            <a:gdLst>
              <a:gd name="connsiteX0" fmla="*/ 3044 w 462066"/>
              <a:gd name="connsiteY0" fmla="*/ 77671 h 160951"/>
              <a:gd name="connsiteX1" fmla="*/ 157031 w 462066"/>
              <a:gd name="connsiteY1" fmla="*/ 28458 h 160951"/>
              <a:gd name="connsiteX2" fmla="*/ 277681 w 462066"/>
              <a:gd name="connsiteY2" fmla="*/ 4646 h 160951"/>
              <a:gd name="connsiteX3" fmla="*/ 361819 w 462066"/>
              <a:gd name="connsiteY3" fmla="*/ 1471 h 160951"/>
              <a:gd name="connsiteX4" fmla="*/ 460244 w 462066"/>
              <a:gd name="connsiteY4" fmla="*/ 22108 h 160951"/>
              <a:gd name="connsiteX5" fmla="*/ 418969 w 462066"/>
              <a:gd name="connsiteY5" fmla="*/ 36396 h 160951"/>
              <a:gd name="connsiteX6" fmla="*/ 334831 w 462066"/>
              <a:gd name="connsiteY6" fmla="*/ 41158 h 160951"/>
              <a:gd name="connsiteX7" fmla="*/ 230056 w 462066"/>
              <a:gd name="connsiteY7" fmla="*/ 61796 h 160951"/>
              <a:gd name="connsiteX8" fmla="*/ 160206 w 462066"/>
              <a:gd name="connsiteY8" fmla="*/ 61796 h 160951"/>
              <a:gd name="connsiteX9" fmla="*/ 110994 w 462066"/>
              <a:gd name="connsiteY9" fmla="*/ 95133 h 160951"/>
              <a:gd name="connsiteX10" fmla="*/ 88769 w 462066"/>
              <a:gd name="connsiteY10" fmla="*/ 103071 h 160951"/>
              <a:gd name="connsiteX11" fmla="*/ 71306 w 462066"/>
              <a:gd name="connsiteY11" fmla="*/ 160221 h 160951"/>
              <a:gd name="connsiteX12" fmla="*/ 55431 w 462066"/>
              <a:gd name="connsiteY12" fmla="*/ 133233 h 160951"/>
              <a:gd name="connsiteX13" fmla="*/ 3044 w 462066"/>
              <a:gd name="connsiteY13" fmla="*/ 77671 h 16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62066" h="160951">
                <a:moveTo>
                  <a:pt x="3044" y="77671"/>
                </a:moveTo>
                <a:cubicBezTo>
                  <a:pt x="19977" y="60209"/>
                  <a:pt x="111258" y="40629"/>
                  <a:pt x="157031" y="28458"/>
                </a:cubicBezTo>
                <a:cubicBezTo>
                  <a:pt x="202804" y="16287"/>
                  <a:pt x="243550" y="9144"/>
                  <a:pt x="277681" y="4646"/>
                </a:cubicBezTo>
                <a:cubicBezTo>
                  <a:pt x="311812" y="148"/>
                  <a:pt x="331392" y="-1439"/>
                  <a:pt x="361819" y="1471"/>
                </a:cubicBezTo>
                <a:cubicBezTo>
                  <a:pt x="392246" y="4381"/>
                  <a:pt x="450719" y="16287"/>
                  <a:pt x="460244" y="22108"/>
                </a:cubicBezTo>
                <a:cubicBezTo>
                  <a:pt x="469769" y="27929"/>
                  <a:pt x="439871" y="33221"/>
                  <a:pt x="418969" y="36396"/>
                </a:cubicBezTo>
                <a:cubicBezTo>
                  <a:pt x="398067" y="39571"/>
                  <a:pt x="366316" y="36925"/>
                  <a:pt x="334831" y="41158"/>
                </a:cubicBezTo>
                <a:cubicBezTo>
                  <a:pt x="303346" y="45391"/>
                  <a:pt x="259160" y="58356"/>
                  <a:pt x="230056" y="61796"/>
                </a:cubicBezTo>
                <a:cubicBezTo>
                  <a:pt x="200952" y="65236"/>
                  <a:pt x="180050" y="56240"/>
                  <a:pt x="160206" y="61796"/>
                </a:cubicBezTo>
                <a:cubicBezTo>
                  <a:pt x="140362" y="67352"/>
                  <a:pt x="122900" y="88254"/>
                  <a:pt x="110994" y="95133"/>
                </a:cubicBezTo>
                <a:cubicBezTo>
                  <a:pt x="99088" y="102012"/>
                  <a:pt x="95384" y="92223"/>
                  <a:pt x="88769" y="103071"/>
                </a:cubicBezTo>
                <a:cubicBezTo>
                  <a:pt x="82154" y="113919"/>
                  <a:pt x="76862" y="155194"/>
                  <a:pt x="71306" y="160221"/>
                </a:cubicBezTo>
                <a:cubicBezTo>
                  <a:pt x="65750" y="165248"/>
                  <a:pt x="66014" y="143023"/>
                  <a:pt x="55431" y="133233"/>
                </a:cubicBezTo>
                <a:cubicBezTo>
                  <a:pt x="44848" y="123443"/>
                  <a:pt x="-13889" y="95133"/>
                  <a:pt x="3044" y="776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06AE9E8-C012-48F9-86A9-7C6C41B5B875}"/>
              </a:ext>
            </a:extLst>
          </p:cNvPr>
          <p:cNvSpPr/>
          <p:nvPr/>
        </p:nvSpPr>
        <p:spPr>
          <a:xfrm>
            <a:off x="7945524" y="2539332"/>
            <a:ext cx="905068" cy="218181"/>
          </a:xfrm>
          <a:custGeom>
            <a:avLst/>
            <a:gdLst>
              <a:gd name="connsiteX0" fmla="*/ 1501 w 905068"/>
              <a:gd name="connsiteY0" fmla="*/ 218156 h 218181"/>
              <a:gd name="connsiteX1" fmla="*/ 226926 w 905068"/>
              <a:gd name="connsiteY1" fmla="*/ 80043 h 218181"/>
              <a:gd name="connsiteX2" fmla="*/ 396789 w 905068"/>
              <a:gd name="connsiteY2" fmla="*/ 48293 h 218181"/>
              <a:gd name="connsiteX3" fmla="*/ 634914 w 905068"/>
              <a:gd name="connsiteY3" fmla="*/ 62581 h 218181"/>
              <a:gd name="connsiteX4" fmla="*/ 820651 w 905068"/>
              <a:gd name="connsiteY4" fmla="*/ 127668 h 218181"/>
              <a:gd name="connsiteX5" fmla="*/ 904789 w 905068"/>
              <a:gd name="connsiteY5" fmla="*/ 208631 h 218181"/>
              <a:gd name="connsiteX6" fmla="*/ 846051 w 905068"/>
              <a:gd name="connsiteY6" fmla="*/ 189581 h 218181"/>
              <a:gd name="connsiteX7" fmla="*/ 796839 w 905068"/>
              <a:gd name="connsiteY7" fmla="*/ 80043 h 218181"/>
              <a:gd name="connsiteX8" fmla="*/ 655551 w 905068"/>
              <a:gd name="connsiteY8" fmla="*/ 13368 h 218181"/>
              <a:gd name="connsiteX9" fmla="*/ 417426 w 905068"/>
              <a:gd name="connsiteY9" fmla="*/ 668 h 218181"/>
              <a:gd name="connsiteX10" fmla="*/ 180889 w 905068"/>
              <a:gd name="connsiteY10" fmla="*/ 24481 h 218181"/>
              <a:gd name="connsiteX11" fmla="*/ 131676 w 905068"/>
              <a:gd name="connsiteY11" fmla="*/ 91156 h 218181"/>
              <a:gd name="connsiteX12" fmla="*/ 1501 w 905068"/>
              <a:gd name="connsiteY12" fmla="*/ 218156 h 21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05068" h="218181">
                <a:moveTo>
                  <a:pt x="1501" y="218156"/>
                </a:moveTo>
                <a:cubicBezTo>
                  <a:pt x="17376" y="216304"/>
                  <a:pt x="161045" y="108354"/>
                  <a:pt x="226926" y="80043"/>
                </a:cubicBezTo>
                <a:cubicBezTo>
                  <a:pt x="292807" y="51732"/>
                  <a:pt x="328791" y="51203"/>
                  <a:pt x="396789" y="48293"/>
                </a:cubicBezTo>
                <a:cubicBezTo>
                  <a:pt x="464787" y="45383"/>
                  <a:pt x="564270" y="49352"/>
                  <a:pt x="634914" y="62581"/>
                </a:cubicBezTo>
                <a:cubicBezTo>
                  <a:pt x="705558" y="75810"/>
                  <a:pt x="775672" y="103326"/>
                  <a:pt x="820651" y="127668"/>
                </a:cubicBezTo>
                <a:cubicBezTo>
                  <a:pt x="865630" y="152010"/>
                  <a:pt x="900556" y="198312"/>
                  <a:pt x="904789" y="208631"/>
                </a:cubicBezTo>
                <a:cubicBezTo>
                  <a:pt x="909022" y="218950"/>
                  <a:pt x="864043" y="211012"/>
                  <a:pt x="846051" y="189581"/>
                </a:cubicBezTo>
                <a:cubicBezTo>
                  <a:pt x="828059" y="168150"/>
                  <a:pt x="828589" y="109412"/>
                  <a:pt x="796839" y="80043"/>
                </a:cubicBezTo>
                <a:cubicBezTo>
                  <a:pt x="765089" y="50674"/>
                  <a:pt x="718786" y="26597"/>
                  <a:pt x="655551" y="13368"/>
                </a:cubicBezTo>
                <a:cubicBezTo>
                  <a:pt x="592316" y="139"/>
                  <a:pt x="496536" y="-1184"/>
                  <a:pt x="417426" y="668"/>
                </a:cubicBezTo>
                <a:cubicBezTo>
                  <a:pt x="338316" y="2520"/>
                  <a:pt x="228514" y="9400"/>
                  <a:pt x="180889" y="24481"/>
                </a:cubicBezTo>
                <a:cubicBezTo>
                  <a:pt x="133264" y="39562"/>
                  <a:pt x="163162" y="62846"/>
                  <a:pt x="131676" y="91156"/>
                </a:cubicBezTo>
                <a:cubicBezTo>
                  <a:pt x="100191" y="119466"/>
                  <a:pt x="-14374" y="220008"/>
                  <a:pt x="1501" y="21815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EE51DF7E-4E2A-40EB-A106-1C2FF3B08FF5}"/>
              </a:ext>
            </a:extLst>
          </p:cNvPr>
          <p:cNvSpPr/>
          <p:nvPr/>
        </p:nvSpPr>
        <p:spPr>
          <a:xfrm>
            <a:off x="7821610" y="2255282"/>
            <a:ext cx="359723" cy="116795"/>
          </a:xfrm>
          <a:custGeom>
            <a:avLst/>
            <a:gdLst>
              <a:gd name="connsiteX0" fmla="*/ 3 w 359723"/>
              <a:gd name="connsiteY0" fmla="*/ 116443 h 116795"/>
              <a:gd name="connsiteX1" fmla="*/ 176215 w 359723"/>
              <a:gd name="connsiteY1" fmla="*/ 81518 h 116795"/>
              <a:gd name="connsiteX2" fmla="*/ 358778 w 359723"/>
              <a:gd name="connsiteY2" fmla="*/ 556 h 116795"/>
              <a:gd name="connsiteX3" fmla="*/ 244478 w 359723"/>
              <a:gd name="connsiteY3" fmla="*/ 46593 h 116795"/>
              <a:gd name="connsiteX4" fmla="*/ 171453 w 359723"/>
              <a:gd name="connsiteY4" fmla="*/ 62468 h 116795"/>
              <a:gd name="connsiteX5" fmla="*/ 3 w 359723"/>
              <a:gd name="connsiteY5" fmla="*/ 116443 h 116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9723" h="116795">
                <a:moveTo>
                  <a:pt x="3" y="116443"/>
                </a:moveTo>
                <a:cubicBezTo>
                  <a:pt x="797" y="119618"/>
                  <a:pt x="116419" y="100832"/>
                  <a:pt x="176215" y="81518"/>
                </a:cubicBezTo>
                <a:cubicBezTo>
                  <a:pt x="236011" y="62203"/>
                  <a:pt x="347401" y="6377"/>
                  <a:pt x="358778" y="556"/>
                </a:cubicBezTo>
                <a:cubicBezTo>
                  <a:pt x="370155" y="-5265"/>
                  <a:pt x="275699" y="36274"/>
                  <a:pt x="244478" y="46593"/>
                </a:cubicBezTo>
                <a:cubicBezTo>
                  <a:pt x="213257" y="56912"/>
                  <a:pt x="209553" y="51620"/>
                  <a:pt x="171453" y="62468"/>
                </a:cubicBezTo>
                <a:cubicBezTo>
                  <a:pt x="133353" y="73316"/>
                  <a:pt x="-791" y="113268"/>
                  <a:pt x="3" y="1164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8BD443DE-8DFC-46DA-ACCC-5E5CB963B03A}"/>
              </a:ext>
            </a:extLst>
          </p:cNvPr>
          <p:cNvSpPr/>
          <p:nvPr/>
        </p:nvSpPr>
        <p:spPr>
          <a:xfrm>
            <a:off x="8183560" y="2154174"/>
            <a:ext cx="195403" cy="112817"/>
          </a:xfrm>
          <a:custGeom>
            <a:avLst/>
            <a:gdLst>
              <a:gd name="connsiteX0" fmla="*/ 3 w 195403"/>
              <a:gd name="connsiteY0" fmla="*/ 112776 h 112817"/>
              <a:gd name="connsiteX1" fmla="*/ 161928 w 195403"/>
              <a:gd name="connsiteY1" fmla="*/ 50864 h 112817"/>
              <a:gd name="connsiteX2" fmla="*/ 195265 w 195403"/>
              <a:gd name="connsiteY2" fmla="*/ 64 h 112817"/>
              <a:gd name="connsiteX3" fmla="*/ 157165 w 195403"/>
              <a:gd name="connsiteY3" fmla="*/ 41339 h 112817"/>
              <a:gd name="connsiteX4" fmla="*/ 3 w 195403"/>
              <a:gd name="connsiteY4" fmla="*/ 112776 h 112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403" h="112817">
                <a:moveTo>
                  <a:pt x="3" y="112776"/>
                </a:moveTo>
                <a:cubicBezTo>
                  <a:pt x="797" y="114363"/>
                  <a:pt x="129384" y="69649"/>
                  <a:pt x="161928" y="50864"/>
                </a:cubicBezTo>
                <a:cubicBezTo>
                  <a:pt x="194472" y="32079"/>
                  <a:pt x="196059" y="1651"/>
                  <a:pt x="195265" y="64"/>
                </a:cubicBezTo>
                <a:cubicBezTo>
                  <a:pt x="194471" y="-1523"/>
                  <a:pt x="185211" y="26787"/>
                  <a:pt x="157165" y="41339"/>
                </a:cubicBezTo>
                <a:cubicBezTo>
                  <a:pt x="129119" y="55891"/>
                  <a:pt x="-791" y="111189"/>
                  <a:pt x="3" y="112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14FC918A-8BC8-4CE3-9D51-4BD042331070}"/>
              </a:ext>
            </a:extLst>
          </p:cNvPr>
          <p:cNvSpPr/>
          <p:nvPr/>
        </p:nvSpPr>
        <p:spPr>
          <a:xfrm>
            <a:off x="8379334" y="2152027"/>
            <a:ext cx="160710" cy="35775"/>
          </a:xfrm>
          <a:custGeom>
            <a:avLst/>
            <a:gdLst>
              <a:gd name="connsiteX0" fmla="*/ 1079 w 160710"/>
              <a:gd name="connsiteY0" fmla="*/ 623 h 35775"/>
              <a:gd name="connsiteX1" fmla="*/ 158241 w 160710"/>
              <a:gd name="connsiteY1" fmla="*/ 35548 h 35775"/>
              <a:gd name="connsiteX2" fmla="*/ 91566 w 160710"/>
              <a:gd name="connsiteY2" fmla="*/ 14911 h 35775"/>
              <a:gd name="connsiteX3" fmla="*/ 1079 w 160710"/>
              <a:gd name="connsiteY3" fmla="*/ 623 h 35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710" h="35775">
                <a:moveTo>
                  <a:pt x="1079" y="623"/>
                </a:moveTo>
                <a:cubicBezTo>
                  <a:pt x="12192" y="4063"/>
                  <a:pt x="143160" y="33167"/>
                  <a:pt x="158241" y="35548"/>
                </a:cubicBezTo>
                <a:cubicBezTo>
                  <a:pt x="173322" y="37929"/>
                  <a:pt x="115379" y="20996"/>
                  <a:pt x="91566" y="14911"/>
                </a:cubicBezTo>
                <a:cubicBezTo>
                  <a:pt x="67754" y="8826"/>
                  <a:pt x="-10034" y="-2817"/>
                  <a:pt x="1079" y="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90A4DA9F-B711-416D-8A2D-462D4CA3D291}"/>
              </a:ext>
            </a:extLst>
          </p:cNvPr>
          <p:cNvSpPr/>
          <p:nvPr/>
        </p:nvSpPr>
        <p:spPr>
          <a:xfrm>
            <a:off x="8440195" y="2138239"/>
            <a:ext cx="312037" cy="26813"/>
          </a:xfrm>
          <a:custGeom>
            <a:avLst/>
            <a:gdLst>
              <a:gd name="connsiteX0" fmla="*/ 543 w 312037"/>
              <a:gd name="connsiteY0" fmla="*/ 124 h 26813"/>
              <a:gd name="connsiteX1" fmla="*/ 114843 w 312037"/>
              <a:gd name="connsiteY1" fmla="*/ 25524 h 26813"/>
              <a:gd name="connsiteX2" fmla="*/ 311693 w 312037"/>
              <a:gd name="connsiteY2" fmla="*/ 22349 h 26813"/>
              <a:gd name="connsiteX3" fmla="*/ 159293 w 312037"/>
              <a:gd name="connsiteY3" fmla="*/ 15999 h 26813"/>
              <a:gd name="connsiteX4" fmla="*/ 543 w 312037"/>
              <a:gd name="connsiteY4" fmla="*/ 124 h 26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037" h="26813">
                <a:moveTo>
                  <a:pt x="543" y="124"/>
                </a:moveTo>
                <a:cubicBezTo>
                  <a:pt x="-6865" y="1711"/>
                  <a:pt x="62985" y="21820"/>
                  <a:pt x="114843" y="25524"/>
                </a:cubicBezTo>
                <a:cubicBezTo>
                  <a:pt x="166701" y="29228"/>
                  <a:pt x="304285" y="23936"/>
                  <a:pt x="311693" y="22349"/>
                </a:cubicBezTo>
                <a:cubicBezTo>
                  <a:pt x="319101" y="20762"/>
                  <a:pt x="205066" y="19439"/>
                  <a:pt x="159293" y="15999"/>
                </a:cubicBezTo>
                <a:cubicBezTo>
                  <a:pt x="113520" y="12559"/>
                  <a:pt x="7951" y="-1463"/>
                  <a:pt x="543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3D2F1AA5-8613-4DDC-A546-00A65202E7FA}"/>
              </a:ext>
            </a:extLst>
          </p:cNvPr>
          <p:cNvSpPr/>
          <p:nvPr/>
        </p:nvSpPr>
        <p:spPr>
          <a:xfrm>
            <a:off x="8341542" y="2052946"/>
            <a:ext cx="305290" cy="83235"/>
          </a:xfrm>
          <a:custGeom>
            <a:avLst/>
            <a:gdLst>
              <a:gd name="connsiteX0" fmla="*/ 241 w 305290"/>
              <a:gd name="connsiteY0" fmla="*/ 221 h 83235"/>
              <a:gd name="connsiteX1" fmla="*/ 139941 w 305290"/>
              <a:gd name="connsiteY1" fmla="*/ 42554 h 83235"/>
              <a:gd name="connsiteX2" fmla="*/ 305041 w 305290"/>
              <a:gd name="connsiteY2" fmla="*/ 82771 h 83235"/>
              <a:gd name="connsiteX3" fmla="*/ 173808 w 305290"/>
              <a:gd name="connsiteY3" fmla="*/ 61604 h 83235"/>
              <a:gd name="connsiteX4" fmla="*/ 241 w 305290"/>
              <a:gd name="connsiteY4" fmla="*/ 221 h 83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5290" h="83235">
                <a:moveTo>
                  <a:pt x="241" y="221"/>
                </a:moveTo>
                <a:cubicBezTo>
                  <a:pt x="-5404" y="-2954"/>
                  <a:pt x="89141" y="28796"/>
                  <a:pt x="139941" y="42554"/>
                </a:cubicBezTo>
                <a:cubicBezTo>
                  <a:pt x="190741" y="56312"/>
                  <a:pt x="299396" y="79596"/>
                  <a:pt x="305041" y="82771"/>
                </a:cubicBezTo>
                <a:cubicBezTo>
                  <a:pt x="310686" y="85946"/>
                  <a:pt x="219316" y="72187"/>
                  <a:pt x="173808" y="61604"/>
                </a:cubicBezTo>
                <a:cubicBezTo>
                  <a:pt x="128300" y="51021"/>
                  <a:pt x="5886" y="3396"/>
                  <a:pt x="241" y="2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フリーフォーム: 図形 64">
            <a:extLst>
              <a:ext uri="{FF2B5EF4-FFF2-40B4-BE49-F238E27FC236}">
                <a16:creationId xmlns:a16="http://schemas.microsoft.com/office/drawing/2014/main" id="{F8999967-42EB-4C3B-997F-58CF1F004EDC}"/>
              </a:ext>
            </a:extLst>
          </p:cNvPr>
          <p:cNvSpPr/>
          <p:nvPr/>
        </p:nvSpPr>
        <p:spPr>
          <a:xfrm>
            <a:off x="8100681" y="2110249"/>
            <a:ext cx="325089" cy="41334"/>
          </a:xfrm>
          <a:custGeom>
            <a:avLst/>
            <a:gdLst>
              <a:gd name="connsiteX0" fmla="*/ 1919 w 325089"/>
              <a:gd name="connsiteY0" fmla="*/ 40284 h 41334"/>
              <a:gd name="connsiteX1" fmla="*/ 154319 w 325089"/>
              <a:gd name="connsiteY1" fmla="*/ 36051 h 41334"/>
              <a:gd name="connsiteX2" fmla="*/ 319419 w 325089"/>
              <a:gd name="connsiteY2" fmla="*/ 68 h 41334"/>
              <a:gd name="connsiteX3" fmla="*/ 264386 w 325089"/>
              <a:gd name="connsiteY3" fmla="*/ 27584 h 41334"/>
              <a:gd name="connsiteX4" fmla="*/ 1919 w 325089"/>
              <a:gd name="connsiteY4" fmla="*/ 40284 h 41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5089" h="41334">
                <a:moveTo>
                  <a:pt x="1919" y="40284"/>
                </a:moveTo>
                <a:cubicBezTo>
                  <a:pt x="-16425" y="41695"/>
                  <a:pt x="101403" y="42754"/>
                  <a:pt x="154319" y="36051"/>
                </a:cubicBezTo>
                <a:cubicBezTo>
                  <a:pt x="207235" y="29348"/>
                  <a:pt x="301075" y="1479"/>
                  <a:pt x="319419" y="68"/>
                </a:cubicBezTo>
                <a:cubicBezTo>
                  <a:pt x="337763" y="-1343"/>
                  <a:pt x="309541" y="19470"/>
                  <a:pt x="264386" y="27584"/>
                </a:cubicBezTo>
                <a:cubicBezTo>
                  <a:pt x="219231" y="35698"/>
                  <a:pt x="20263" y="38873"/>
                  <a:pt x="1919" y="40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007D7A91-DBF4-4E81-90C3-9174AC15FFA9}"/>
              </a:ext>
            </a:extLst>
          </p:cNvPr>
          <p:cNvSpPr/>
          <p:nvPr/>
        </p:nvSpPr>
        <p:spPr>
          <a:xfrm>
            <a:off x="7979828" y="2057022"/>
            <a:ext cx="379149" cy="38656"/>
          </a:xfrm>
          <a:custGeom>
            <a:avLst/>
            <a:gdLst>
              <a:gd name="connsiteX0" fmla="*/ 5 w 379149"/>
              <a:gd name="connsiteY0" fmla="*/ 38478 h 38656"/>
              <a:gd name="connsiteX1" fmla="*/ 107955 w 379149"/>
              <a:gd name="connsiteY1" fmla="*/ 6728 h 38656"/>
              <a:gd name="connsiteX2" fmla="*/ 243422 w 379149"/>
              <a:gd name="connsiteY2" fmla="*/ 6728 h 38656"/>
              <a:gd name="connsiteX3" fmla="*/ 378889 w 379149"/>
              <a:gd name="connsiteY3" fmla="*/ 378 h 38656"/>
              <a:gd name="connsiteX4" fmla="*/ 273055 w 379149"/>
              <a:gd name="connsiteY4" fmla="*/ 19428 h 38656"/>
              <a:gd name="connsiteX5" fmla="*/ 112189 w 379149"/>
              <a:gd name="connsiteY5" fmla="*/ 19428 h 38656"/>
              <a:gd name="connsiteX6" fmla="*/ 5 w 379149"/>
              <a:gd name="connsiteY6" fmla="*/ 38478 h 38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9149" h="38656">
                <a:moveTo>
                  <a:pt x="5" y="38478"/>
                </a:moveTo>
                <a:cubicBezTo>
                  <a:pt x="-701" y="36361"/>
                  <a:pt x="67386" y="12020"/>
                  <a:pt x="107955" y="6728"/>
                </a:cubicBezTo>
                <a:cubicBezTo>
                  <a:pt x="148524" y="1436"/>
                  <a:pt x="198266" y="7786"/>
                  <a:pt x="243422" y="6728"/>
                </a:cubicBezTo>
                <a:cubicBezTo>
                  <a:pt x="288578" y="5670"/>
                  <a:pt x="373950" y="-1739"/>
                  <a:pt x="378889" y="378"/>
                </a:cubicBezTo>
                <a:cubicBezTo>
                  <a:pt x="383828" y="2495"/>
                  <a:pt x="317505" y="16253"/>
                  <a:pt x="273055" y="19428"/>
                </a:cubicBezTo>
                <a:cubicBezTo>
                  <a:pt x="228605" y="22603"/>
                  <a:pt x="153464" y="15548"/>
                  <a:pt x="112189" y="19428"/>
                </a:cubicBezTo>
                <a:cubicBezTo>
                  <a:pt x="70914" y="23308"/>
                  <a:pt x="711" y="40595"/>
                  <a:pt x="5" y="38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フリーフォーム: 図形 66">
            <a:extLst>
              <a:ext uri="{FF2B5EF4-FFF2-40B4-BE49-F238E27FC236}">
                <a16:creationId xmlns:a16="http://schemas.microsoft.com/office/drawing/2014/main" id="{AEA27D06-2402-44FC-9D8F-2DB701E5007D}"/>
              </a:ext>
            </a:extLst>
          </p:cNvPr>
          <p:cNvSpPr/>
          <p:nvPr/>
        </p:nvSpPr>
        <p:spPr>
          <a:xfrm>
            <a:off x="7685277" y="2148348"/>
            <a:ext cx="416677" cy="61089"/>
          </a:xfrm>
          <a:custGeom>
            <a:avLst/>
            <a:gdLst>
              <a:gd name="connsiteX0" fmla="*/ 340 w 416677"/>
              <a:gd name="connsiteY0" fmla="*/ 59335 h 61089"/>
              <a:gd name="connsiteX1" fmla="*/ 99823 w 416677"/>
              <a:gd name="connsiteY1" fmla="*/ 14885 h 61089"/>
              <a:gd name="connsiteX2" fmla="*/ 203540 w 416677"/>
              <a:gd name="connsiteY2" fmla="*/ 12769 h 61089"/>
              <a:gd name="connsiteX3" fmla="*/ 406740 w 416677"/>
              <a:gd name="connsiteY3" fmla="*/ 69 h 61089"/>
              <a:gd name="connsiteX4" fmla="*/ 362290 w 416677"/>
              <a:gd name="connsiteY4" fmla="*/ 19119 h 61089"/>
              <a:gd name="connsiteX5" fmla="*/ 163323 w 416677"/>
              <a:gd name="connsiteY5" fmla="*/ 21235 h 61089"/>
              <a:gd name="connsiteX6" fmla="*/ 70190 w 416677"/>
              <a:gd name="connsiteY6" fmla="*/ 48752 h 61089"/>
              <a:gd name="connsiteX7" fmla="*/ 340 w 416677"/>
              <a:gd name="connsiteY7" fmla="*/ 59335 h 6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6677" h="61089">
                <a:moveTo>
                  <a:pt x="340" y="59335"/>
                </a:moveTo>
                <a:cubicBezTo>
                  <a:pt x="5279" y="53691"/>
                  <a:pt x="65956" y="22646"/>
                  <a:pt x="99823" y="14885"/>
                </a:cubicBezTo>
                <a:cubicBezTo>
                  <a:pt x="133690" y="7124"/>
                  <a:pt x="152387" y="15238"/>
                  <a:pt x="203540" y="12769"/>
                </a:cubicBezTo>
                <a:cubicBezTo>
                  <a:pt x="254693" y="10300"/>
                  <a:pt x="380282" y="-989"/>
                  <a:pt x="406740" y="69"/>
                </a:cubicBezTo>
                <a:cubicBezTo>
                  <a:pt x="433198" y="1127"/>
                  <a:pt x="402860" y="15591"/>
                  <a:pt x="362290" y="19119"/>
                </a:cubicBezTo>
                <a:cubicBezTo>
                  <a:pt x="321721" y="22647"/>
                  <a:pt x="212006" y="16296"/>
                  <a:pt x="163323" y="21235"/>
                </a:cubicBezTo>
                <a:cubicBezTo>
                  <a:pt x="114640" y="26174"/>
                  <a:pt x="94884" y="41696"/>
                  <a:pt x="70190" y="48752"/>
                </a:cubicBezTo>
                <a:cubicBezTo>
                  <a:pt x="45496" y="55808"/>
                  <a:pt x="-4599" y="64979"/>
                  <a:pt x="340" y="59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フリーフォーム: 図形 67">
            <a:extLst>
              <a:ext uri="{FF2B5EF4-FFF2-40B4-BE49-F238E27FC236}">
                <a16:creationId xmlns:a16="http://schemas.microsoft.com/office/drawing/2014/main" id="{5A81B452-2B2D-485F-A1B1-CE128F635150}"/>
              </a:ext>
            </a:extLst>
          </p:cNvPr>
          <p:cNvSpPr/>
          <p:nvPr/>
        </p:nvSpPr>
        <p:spPr>
          <a:xfrm>
            <a:off x="7435152" y="1970605"/>
            <a:ext cx="213130" cy="416260"/>
          </a:xfrm>
          <a:custGeom>
            <a:avLst/>
            <a:gdLst>
              <a:gd name="connsiteX0" fmla="*/ 13398 w 213130"/>
              <a:gd name="connsiteY0" fmla="*/ 12 h 416260"/>
              <a:gd name="connsiteX1" fmla="*/ 698 w 213130"/>
              <a:gd name="connsiteY1" fmla="*/ 146062 h 416260"/>
              <a:gd name="connsiteX2" fmla="*/ 36681 w 213130"/>
              <a:gd name="connsiteY2" fmla="*/ 179928 h 416260"/>
              <a:gd name="connsiteX3" fmla="*/ 59965 w 213130"/>
              <a:gd name="connsiteY3" fmla="*/ 268828 h 416260"/>
              <a:gd name="connsiteX4" fmla="*/ 79015 w 213130"/>
              <a:gd name="connsiteY4" fmla="*/ 347145 h 416260"/>
              <a:gd name="connsiteX5" fmla="*/ 210248 w 213130"/>
              <a:gd name="connsiteY5" fmla="*/ 414878 h 416260"/>
              <a:gd name="connsiteX6" fmla="*/ 163681 w 213130"/>
              <a:gd name="connsiteY6" fmla="*/ 387362 h 416260"/>
              <a:gd name="connsiteX7" fmla="*/ 93831 w 213130"/>
              <a:gd name="connsiteY7" fmla="*/ 323862 h 416260"/>
              <a:gd name="connsiteX8" fmla="*/ 57848 w 213130"/>
              <a:gd name="connsiteY8" fmla="*/ 205328 h 416260"/>
              <a:gd name="connsiteX9" fmla="*/ 38798 w 213130"/>
              <a:gd name="connsiteY9" fmla="*/ 162995 h 416260"/>
              <a:gd name="connsiteX10" fmla="*/ 19748 w 213130"/>
              <a:gd name="connsiteY10" fmla="*/ 137595 h 416260"/>
              <a:gd name="connsiteX11" fmla="*/ 13398 w 213130"/>
              <a:gd name="connsiteY11" fmla="*/ 12 h 41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3130" h="416260">
                <a:moveTo>
                  <a:pt x="13398" y="12"/>
                </a:moveTo>
                <a:cubicBezTo>
                  <a:pt x="10223" y="1423"/>
                  <a:pt x="-3183" y="116076"/>
                  <a:pt x="698" y="146062"/>
                </a:cubicBezTo>
                <a:cubicBezTo>
                  <a:pt x="4578" y="176048"/>
                  <a:pt x="26803" y="159467"/>
                  <a:pt x="36681" y="179928"/>
                </a:cubicBezTo>
                <a:cubicBezTo>
                  <a:pt x="46559" y="200389"/>
                  <a:pt x="52909" y="240959"/>
                  <a:pt x="59965" y="268828"/>
                </a:cubicBezTo>
                <a:cubicBezTo>
                  <a:pt x="67021" y="296697"/>
                  <a:pt x="53968" y="322803"/>
                  <a:pt x="79015" y="347145"/>
                </a:cubicBezTo>
                <a:cubicBezTo>
                  <a:pt x="104062" y="371487"/>
                  <a:pt x="196137" y="408175"/>
                  <a:pt x="210248" y="414878"/>
                </a:cubicBezTo>
                <a:cubicBezTo>
                  <a:pt x="224359" y="421581"/>
                  <a:pt x="183084" y="402531"/>
                  <a:pt x="163681" y="387362"/>
                </a:cubicBezTo>
                <a:cubicBezTo>
                  <a:pt x="144278" y="372193"/>
                  <a:pt x="111470" y="354201"/>
                  <a:pt x="93831" y="323862"/>
                </a:cubicBezTo>
                <a:cubicBezTo>
                  <a:pt x="76192" y="293523"/>
                  <a:pt x="67020" y="232139"/>
                  <a:pt x="57848" y="205328"/>
                </a:cubicBezTo>
                <a:cubicBezTo>
                  <a:pt x="48676" y="178517"/>
                  <a:pt x="45148" y="174284"/>
                  <a:pt x="38798" y="162995"/>
                </a:cubicBezTo>
                <a:cubicBezTo>
                  <a:pt x="32448" y="151706"/>
                  <a:pt x="26098" y="158409"/>
                  <a:pt x="19748" y="137595"/>
                </a:cubicBezTo>
                <a:cubicBezTo>
                  <a:pt x="13398" y="116781"/>
                  <a:pt x="16573" y="-1399"/>
                  <a:pt x="13398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B6D5A4EF-14A4-45BD-B474-81241B1FB002}"/>
              </a:ext>
            </a:extLst>
          </p:cNvPr>
          <p:cNvSpPr/>
          <p:nvPr/>
        </p:nvSpPr>
        <p:spPr>
          <a:xfrm>
            <a:off x="6731366" y="2756081"/>
            <a:ext cx="380415" cy="962948"/>
          </a:xfrm>
          <a:custGeom>
            <a:avLst/>
            <a:gdLst>
              <a:gd name="connsiteX0" fmla="*/ 378517 w 380415"/>
              <a:gd name="connsiteY0" fmla="*/ 4052 h 962948"/>
              <a:gd name="connsiteX1" fmla="*/ 365817 w 380415"/>
              <a:gd name="connsiteY1" fmla="*/ 169152 h 962948"/>
              <a:gd name="connsiteX2" fmla="*/ 295967 w 380415"/>
              <a:gd name="connsiteY2" fmla="*/ 368119 h 962948"/>
              <a:gd name="connsiteX3" fmla="*/ 145684 w 380415"/>
              <a:gd name="connsiteY3" fmla="*/ 592486 h 962948"/>
              <a:gd name="connsiteX4" fmla="*/ 135101 w 380415"/>
              <a:gd name="connsiteY4" fmla="*/ 615769 h 962948"/>
              <a:gd name="connsiteX5" fmla="*/ 46201 w 380415"/>
              <a:gd name="connsiteY5" fmla="*/ 708902 h 962948"/>
              <a:gd name="connsiteX6" fmla="*/ 1751 w 380415"/>
              <a:gd name="connsiteY6" fmla="*/ 850719 h 962948"/>
              <a:gd name="connsiteX7" fmla="*/ 14451 w 380415"/>
              <a:gd name="connsiteY7" fmla="*/ 907869 h 962948"/>
              <a:gd name="connsiteX8" fmla="*/ 65251 w 380415"/>
              <a:gd name="connsiteY8" fmla="*/ 962902 h 962948"/>
              <a:gd name="connsiteX9" fmla="*/ 33501 w 380415"/>
              <a:gd name="connsiteY9" fmla="*/ 916336 h 962948"/>
              <a:gd name="connsiteX10" fmla="*/ 18684 w 380415"/>
              <a:gd name="connsiteY10" fmla="*/ 861302 h 962948"/>
              <a:gd name="connsiteX11" fmla="*/ 80067 w 380415"/>
              <a:gd name="connsiteY11" fmla="*/ 706786 h 962948"/>
              <a:gd name="connsiteX12" fmla="*/ 219767 w 380415"/>
              <a:gd name="connsiteY12" fmla="*/ 526869 h 962948"/>
              <a:gd name="connsiteX13" fmla="*/ 338301 w 380415"/>
              <a:gd name="connsiteY13" fmla="*/ 342719 h 962948"/>
              <a:gd name="connsiteX14" fmla="*/ 378517 w 380415"/>
              <a:gd name="connsiteY14" fmla="*/ 4052 h 962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0415" h="962948">
                <a:moveTo>
                  <a:pt x="378517" y="4052"/>
                </a:moveTo>
                <a:cubicBezTo>
                  <a:pt x="383103" y="-24876"/>
                  <a:pt x="379575" y="108474"/>
                  <a:pt x="365817" y="169152"/>
                </a:cubicBezTo>
                <a:cubicBezTo>
                  <a:pt x="352059" y="229830"/>
                  <a:pt x="332656" y="297563"/>
                  <a:pt x="295967" y="368119"/>
                </a:cubicBezTo>
                <a:cubicBezTo>
                  <a:pt x="259278" y="438675"/>
                  <a:pt x="172495" y="551211"/>
                  <a:pt x="145684" y="592486"/>
                </a:cubicBezTo>
                <a:cubicBezTo>
                  <a:pt x="118873" y="633761"/>
                  <a:pt x="151681" y="596366"/>
                  <a:pt x="135101" y="615769"/>
                </a:cubicBezTo>
                <a:cubicBezTo>
                  <a:pt x="118521" y="635172"/>
                  <a:pt x="68426" y="669744"/>
                  <a:pt x="46201" y="708902"/>
                </a:cubicBezTo>
                <a:cubicBezTo>
                  <a:pt x="23976" y="748060"/>
                  <a:pt x="7043" y="817558"/>
                  <a:pt x="1751" y="850719"/>
                </a:cubicBezTo>
                <a:cubicBezTo>
                  <a:pt x="-3541" y="883880"/>
                  <a:pt x="3868" y="889172"/>
                  <a:pt x="14451" y="907869"/>
                </a:cubicBezTo>
                <a:cubicBezTo>
                  <a:pt x="25034" y="926566"/>
                  <a:pt x="62076" y="961491"/>
                  <a:pt x="65251" y="962902"/>
                </a:cubicBezTo>
                <a:cubicBezTo>
                  <a:pt x="68426" y="964313"/>
                  <a:pt x="41262" y="933269"/>
                  <a:pt x="33501" y="916336"/>
                </a:cubicBezTo>
                <a:cubicBezTo>
                  <a:pt x="25740" y="899403"/>
                  <a:pt x="10923" y="896227"/>
                  <a:pt x="18684" y="861302"/>
                </a:cubicBezTo>
                <a:cubicBezTo>
                  <a:pt x="26445" y="826377"/>
                  <a:pt x="46553" y="762525"/>
                  <a:pt x="80067" y="706786"/>
                </a:cubicBezTo>
                <a:cubicBezTo>
                  <a:pt x="113581" y="651047"/>
                  <a:pt x="176728" y="587547"/>
                  <a:pt x="219767" y="526869"/>
                </a:cubicBezTo>
                <a:cubicBezTo>
                  <a:pt x="262806" y="466191"/>
                  <a:pt x="311137" y="423858"/>
                  <a:pt x="338301" y="342719"/>
                </a:cubicBezTo>
                <a:cubicBezTo>
                  <a:pt x="365465" y="261580"/>
                  <a:pt x="373931" y="32980"/>
                  <a:pt x="378517" y="40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フリーフォーム: 図形 69">
            <a:extLst>
              <a:ext uri="{FF2B5EF4-FFF2-40B4-BE49-F238E27FC236}">
                <a16:creationId xmlns:a16="http://schemas.microsoft.com/office/drawing/2014/main" id="{F8F055D1-8800-4E38-8C81-491E1569869F}"/>
              </a:ext>
            </a:extLst>
          </p:cNvPr>
          <p:cNvSpPr/>
          <p:nvPr/>
        </p:nvSpPr>
        <p:spPr>
          <a:xfrm>
            <a:off x="7300158" y="3369616"/>
            <a:ext cx="78739" cy="123105"/>
          </a:xfrm>
          <a:custGeom>
            <a:avLst/>
            <a:gdLst>
              <a:gd name="connsiteX0" fmla="*/ 225 w 78739"/>
              <a:gd name="connsiteY0" fmla="*/ 117 h 123105"/>
              <a:gd name="connsiteX1" fmla="*/ 78542 w 78739"/>
              <a:gd name="connsiteY1" fmla="*/ 80551 h 123105"/>
              <a:gd name="connsiteX2" fmla="*/ 23509 w 78739"/>
              <a:gd name="connsiteY2" fmla="*/ 122884 h 123105"/>
              <a:gd name="connsiteX3" fmla="*/ 53142 w 78739"/>
              <a:gd name="connsiteY3" fmla="*/ 63617 h 123105"/>
              <a:gd name="connsiteX4" fmla="*/ 225 w 78739"/>
              <a:gd name="connsiteY4" fmla="*/ 117 h 123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39" h="123105">
                <a:moveTo>
                  <a:pt x="225" y="117"/>
                </a:moveTo>
                <a:cubicBezTo>
                  <a:pt x="4458" y="2939"/>
                  <a:pt x="74661" y="60090"/>
                  <a:pt x="78542" y="80551"/>
                </a:cubicBezTo>
                <a:cubicBezTo>
                  <a:pt x="82423" y="101012"/>
                  <a:pt x="27742" y="125706"/>
                  <a:pt x="23509" y="122884"/>
                </a:cubicBezTo>
                <a:cubicBezTo>
                  <a:pt x="19276" y="120062"/>
                  <a:pt x="53495" y="81256"/>
                  <a:pt x="53142" y="63617"/>
                </a:cubicBezTo>
                <a:cubicBezTo>
                  <a:pt x="52789" y="45978"/>
                  <a:pt x="-4008" y="-2705"/>
                  <a:pt x="225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フリーフォーム: 図形 70">
            <a:extLst>
              <a:ext uri="{FF2B5EF4-FFF2-40B4-BE49-F238E27FC236}">
                <a16:creationId xmlns:a16="http://schemas.microsoft.com/office/drawing/2014/main" id="{1EE076CD-A8DF-4F06-BE98-F428A8407E9B}"/>
              </a:ext>
            </a:extLst>
          </p:cNvPr>
          <p:cNvSpPr/>
          <p:nvPr/>
        </p:nvSpPr>
        <p:spPr>
          <a:xfrm>
            <a:off x="7357458" y="3498304"/>
            <a:ext cx="236562" cy="58014"/>
          </a:xfrm>
          <a:custGeom>
            <a:avLst/>
            <a:gdLst>
              <a:gd name="connsiteX0" fmla="*/ 75 w 236562"/>
              <a:gd name="connsiteY0" fmla="*/ 546 h 58014"/>
              <a:gd name="connsiteX1" fmla="*/ 199042 w 236562"/>
              <a:gd name="connsiteY1" fmla="*/ 34413 h 58014"/>
              <a:gd name="connsiteX2" fmla="*/ 235025 w 236562"/>
              <a:gd name="connsiteY2" fmla="*/ 57696 h 58014"/>
              <a:gd name="connsiteX3" fmla="*/ 175759 w 236562"/>
              <a:gd name="connsiteY3" fmla="*/ 17479 h 58014"/>
              <a:gd name="connsiteX4" fmla="*/ 75 w 236562"/>
              <a:gd name="connsiteY4" fmla="*/ 546 h 5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562" h="58014">
                <a:moveTo>
                  <a:pt x="75" y="546"/>
                </a:moveTo>
                <a:cubicBezTo>
                  <a:pt x="3956" y="3368"/>
                  <a:pt x="159884" y="24888"/>
                  <a:pt x="199042" y="34413"/>
                </a:cubicBezTo>
                <a:cubicBezTo>
                  <a:pt x="238200" y="43938"/>
                  <a:pt x="238906" y="60518"/>
                  <a:pt x="235025" y="57696"/>
                </a:cubicBezTo>
                <a:cubicBezTo>
                  <a:pt x="231145" y="54874"/>
                  <a:pt x="207509" y="28768"/>
                  <a:pt x="175759" y="17479"/>
                </a:cubicBezTo>
                <a:cubicBezTo>
                  <a:pt x="144009" y="6190"/>
                  <a:pt x="-3806" y="-2276"/>
                  <a:pt x="75" y="5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B975E95D-1371-44E4-B20D-B6BFAD6975E6}"/>
              </a:ext>
            </a:extLst>
          </p:cNvPr>
          <p:cNvSpPr/>
          <p:nvPr/>
        </p:nvSpPr>
        <p:spPr>
          <a:xfrm>
            <a:off x="7530727" y="3581360"/>
            <a:ext cx="203940" cy="362011"/>
          </a:xfrm>
          <a:custGeom>
            <a:avLst/>
            <a:gdLst>
              <a:gd name="connsiteX0" fmla="*/ 72340 w 203940"/>
              <a:gd name="connsiteY0" fmla="*/ 40 h 362011"/>
              <a:gd name="connsiteX1" fmla="*/ 178173 w 203940"/>
              <a:gd name="connsiteY1" fmla="*/ 86823 h 362011"/>
              <a:gd name="connsiteX2" fmla="*/ 203573 w 203940"/>
              <a:gd name="connsiteY2" fmla="*/ 165140 h 362011"/>
              <a:gd name="connsiteX3" fmla="*/ 190873 w 203940"/>
              <a:gd name="connsiteY3" fmla="*/ 254040 h 362011"/>
              <a:gd name="connsiteX4" fmla="*/ 159123 w 203940"/>
              <a:gd name="connsiteY4" fmla="*/ 304840 h 362011"/>
              <a:gd name="connsiteX5" fmla="*/ 114673 w 203940"/>
              <a:gd name="connsiteY5" fmla="*/ 315423 h 362011"/>
              <a:gd name="connsiteX6" fmla="*/ 373 w 203940"/>
              <a:gd name="connsiteY6" fmla="*/ 361990 h 362011"/>
              <a:gd name="connsiteX7" fmla="*/ 157006 w 203940"/>
              <a:gd name="connsiteY7" fmla="*/ 309073 h 362011"/>
              <a:gd name="connsiteX8" fmla="*/ 178173 w 203940"/>
              <a:gd name="connsiteY8" fmla="*/ 256157 h 362011"/>
              <a:gd name="connsiteX9" fmla="*/ 199340 w 203940"/>
              <a:gd name="connsiteY9" fmla="*/ 135507 h 362011"/>
              <a:gd name="connsiteX10" fmla="*/ 163356 w 203940"/>
              <a:gd name="connsiteY10" fmla="*/ 76240 h 362011"/>
              <a:gd name="connsiteX11" fmla="*/ 72340 w 203940"/>
              <a:gd name="connsiteY11" fmla="*/ 40 h 362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3940" h="362011">
                <a:moveTo>
                  <a:pt x="72340" y="40"/>
                </a:moveTo>
                <a:cubicBezTo>
                  <a:pt x="74809" y="1804"/>
                  <a:pt x="156301" y="59306"/>
                  <a:pt x="178173" y="86823"/>
                </a:cubicBezTo>
                <a:cubicBezTo>
                  <a:pt x="200045" y="114340"/>
                  <a:pt x="201456" y="137271"/>
                  <a:pt x="203573" y="165140"/>
                </a:cubicBezTo>
                <a:cubicBezTo>
                  <a:pt x="205690" y="193009"/>
                  <a:pt x="198281" y="230757"/>
                  <a:pt x="190873" y="254040"/>
                </a:cubicBezTo>
                <a:cubicBezTo>
                  <a:pt x="183465" y="277323"/>
                  <a:pt x="171823" y="294610"/>
                  <a:pt x="159123" y="304840"/>
                </a:cubicBezTo>
                <a:cubicBezTo>
                  <a:pt x="146423" y="315070"/>
                  <a:pt x="141131" y="305898"/>
                  <a:pt x="114673" y="315423"/>
                </a:cubicBezTo>
                <a:cubicBezTo>
                  <a:pt x="88215" y="324948"/>
                  <a:pt x="-6682" y="363048"/>
                  <a:pt x="373" y="361990"/>
                </a:cubicBezTo>
                <a:cubicBezTo>
                  <a:pt x="7428" y="360932"/>
                  <a:pt x="127373" y="326712"/>
                  <a:pt x="157006" y="309073"/>
                </a:cubicBezTo>
                <a:cubicBezTo>
                  <a:pt x="186639" y="291434"/>
                  <a:pt x="171117" y="285085"/>
                  <a:pt x="178173" y="256157"/>
                </a:cubicBezTo>
                <a:cubicBezTo>
                  <a:pt x="185229" y="227229"/>
                  <a:pt x="201810" y="165493"/>
                  <a:pt x="199340" y="135507"/>
                </a:cubicBezTo>
                <a:cubicBezTo>
                  <a:pt x="196871" y="105521"/>
                  <a:pt x="182406" y="98465"/>
                  <a:pt x="163356" y="76240"/>
                </a:cubicBezTo>
                <a:cubicBezTo>
                  <a:pt x="144306" y="54015"/>
                  <a:pt x="69871" y="-1724"/>
                  <a:pt x="72340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フリーフォーム: 図形 72">
            <a:extLst>
              <a:ext uri="{FF2B5EF4-FFF2-40B4-BE49-F238E27FC236}">
                <a16:creationId xmlns:a16="http://schemas.microsoft.com/office/drawing/2014/main" id="{1C9C76FC-E145-4527-B063-B26E20E9F917}"/>
              </a:ext>
            </a:extLst>
          </p:cNvPr>
          <p:cNvSpPr/>
          <p:nvPr/>
        </p:nvSpPr>
        <p:spPr>
          <a:xfrm>
            <a:off x="7092085" y="3716846"/>
            <a:ext cx="496193" cy="142540"/>
          </a:xfrm>
          <a:custGeom>
            <a:avLst/>
            <a:gdLst>
              <a:gd name="connsiteX0" fmla="*/ 865 w 496193"/>
              <a:gd name="connsiteY0" fmla="*/ 141837 h 142540"/>
              <a:gd name="connsiteX1" fmla="*/ 161732 w 496193"/>
              <a:gd name="connsiteY1" fmla="*/ 69871 h 142540"/>
              <a:gd name="connsiteX2" fmla="*/ 343765 w 496193"/>
              <a:gd name="connsiteY2" fmla="*/ 14837 h 142540"/>
              <a:gd name="connsiteX3" fmla="*/ 409382 w 496193"/>
              <a:gd name="connsiteY3" fmla="*/ 31771 h 142540"/>
              <a:gd name="connsiteX4" fmla="*/ 449598 w 496193"/>
              <a:gd name="connsiteY4" fmla="*/ 84687 h 142540"/>
              <a:gd name="connsiteX5" fmla="*/ 496165 w 496193"/>
              <a:gd name="connsiteY5" fmla="*/ 95271 h 142540"/>
              <a:gd name="connsiteX6" fmla="*/ 455948 w 496193"/>
              <a:gd name="connsiteY6" fmla="*/ 69871 h 142540"/>
              <a:gd name="connsiteX7" fmla="*/ 419965 w 496193"/>
              <a:gd name="connsiteY7" fmla="*/ 25421 h 142540"/>
              <a:gd name="connsiteX8" fmla="*/ 381865 w 496193"/>
              <a:gd name="connsiteY8" fmla="*/ 21 h 142540"/>
              <a:gd name="connsiteX9" fmla="*/ 233698 w 496193"/>
              <a:gd name="connsiteY9" fmla="*/ 23304 h 142540"/>
              <a:gd name="connsiteX10" fmla="*/ 865 w 496193"/>
              <a:gd name="connsiteY10" fmla="*/ 141837 h 142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6193" h="142540">
                <a:moveTo>
                  <a:pt x="865" y="141837"/>
                </a:moveTo>
                <a:cubicBezTo>
                  <a:pt x="-11129" y="149598"/>
                  <a:pt x="104582" y="91038"/>
                  <a:pt x="161732" y="69871"/>
                </a:cubicBezTo>
                <a:cubicBezTo>
                  <a:pt x="218882" y="48704"/>
                  <a:pt x="302490" y="21187"/>
                  <a:pt x="343765" y="14837"/>
                </a:cubicBezTo>
                <a:cubicBezTo>
                  <a:pt x="385040" y="8487"/>
                  <a:pt x="391743" y="20129"/>
                  <a:pt x="409382" y="31771"/>
                </a:cubicBezTo>
                <a:cubicBezTo>
                  <a:pt x="427021" y="43413"/>
                  <a:pt x="435134" y="74104"/>
                  <a:pt x="449598" y="84687"/>
                </a:cubicBezTo>
                <a:cubicBezTo>
                  <a:pt x="464062" y="95270"/>
                  <a:pt x="495107" y="97740"/>
                  <a:pt x="496165" y="95271"/>
                </a:cubicBezTo>
                <a:cubicBezTo>
                  <a:pt x="497223" y="92802"/>
                  <a:pt x="468648" y="81513"/>
                  <a:pt x="455948" y="69871"/>
                </a:cubicBezTo>
                <a:cubicBezTo>
                  <a:pt x="443248" y="58229"/>
                  <a:pt x="432312" y="37063"/>
                  <a:pt x="419965" y="25421"/>
                </a:cubicBezTo>
                <a:cubicBezTo>
                  <a:pt x="407618" y="13779"/>
                  <a:pt x="412909" y="374"/>
                  <a:pt x="381865" y="21"/>
                </a:cubicBezTo>
                <a:cubicBezTo>
                  <a:pt x="350821" y="-332"/>
                  <a:pt x="292965" y="3549"/>
                  <a:pt x="233698" y="23304"/>
                </a:cubicBezTo>
                <a:cubicBezTo>
                  <a:pt x="174431" y="43059"/>
                  <a:pt x="12859" y="134076"/>
                  <a:pt x="865" y="141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フリーフォーム: 図形 73">
            <a:extLst>
              <a:ext uri="{FF2B5EF4-FFF2-40B4-BE49-F238E27FC236}">
                <a16:creationId xmlns:a16="http://schemas.microsoft.com/office/drawing/2014/main" id="{D7C2856C-C966-41E4-AB3C-E169F83BBB64}"/>
              </a:ext>
            </a:extLst>
          </p:cNvPr>
          <p:cNvSpPr/>
          <p:nvPr/>
        </p:nvSpPr>
        <p:spPr>
          <a:xfrm>
            <a:off x="7027313" y="3460696"/>
            <a:ext cx="139735" cy="190860"/>
          </a:xfrm>
          <a:custGeom>
            <a:avLst/>
            <a:gdLst>
              <a:gd name="connsiteX0" fmla="*/ 20 w 139735"/>
              <a:gd name="connsiteY0" fmla="*/ 54 h 190860"/>
              <a:gd name="connsiteX1" fmla="*/ 129137 w 139735"/>
              <a:gd name="connsiteY1" fmla="*/ 78371 h 190860"/>
              <a:gd name="connsiteX2" fmla="*/ 124904 w 139735"/>
              <a:gd name="connsiteY2" fmla="*/ 120704 h 190860"/>
              <a:gd name="connsiteX3" fmla="*/ 65637 w 139735"/>
              <a:gd name="connsiteY3" fmla="*/ 190554 h 190860"/>
              <a:gd name="connsiteX4" fmla="*/ 118554 w 139735"/>
              <a:gd name="connsiteY4" fmla="*/ 91071 h 190860"/>
              <a:gd name="connsiteX5" fmla="*/ 20 w 139735"/>
              <a:gd name="connsiteY5" fmla="*/ 54 h 19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735" h="190860">
                <a:moveTo>
                  <a:pt x="20" y="54"/>
                </a:moveTo>
                <a:cubicBezTo>
                  <a:pt x="1784" y="-2063"/>
                  <a:pt x="108323" y="58263"/>
                  <a:pt x="129137" y="78371"/>
                </a:cubicBezTo>
                <a:cubicBezTo>
                  <a:pt x="149951" y="98479"/>
                  <a:pt x="135487" y="102007"/>
                  <a:pt x="124904" y="120704"/>
                </a:cubicBezTo>
                <a:cubicBezTo>
                  <a:pt x="114321" y="139401"/>
                  <a:pt x="66695" y="195493"/>
                  <a:pt x="65637" y="190554"/>
                </a:cubicBezTo>
                <a:cubicBezTo>
                  <a:pt x="64579" y="185615"/>
                  <a:pt x="125962" y="118235"/>
                  <a:pt x="118554" y="91071"/>
                </a:cubicBezTo>
                <a:cubicBezTo>
                  <a:pt x="111146" y="63907"/>
                  <a:pt x="-1744" y="2171"/>
                  <a:pt x="20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フリーフォーム: 図形 74">
            <a:extLst>
              <a:ext uri="{FF2B5EF4-FFF2-40B4-BE49-F238E27FC236}">
                <a16:creationId xmlns:a16="http://schemas.microsoft.com/office/drawing/2014/main" id="{C6598796-3215-492F-9CC4-43B31A26701A}"/>
              </a:ext>
            </a:extLst>
          </p:cNvPr>
          <p:cNvSpPr/>
          <p:nvPr/>
        </p:nvSpPr>
        <p:spPr>
          <a:xfrm>
            <a:off x="6861922" y="3471333"/>
            <a:ext cx="93456" cy="247930"/>
          </a:xfrm>
          <a:custGeom>
            <a:avLst/>
            <a:gdLst>
              <a:gd name="connsiteX0" fmla="*/ 93445 w 93456"/>
              <a:gd name="connsiteY0" fmla="*/ 0 h 247930"/>
              <a:gd name="connsiteX1" fmla="*/ 311 w 93456"/>
              <a:gd name="connsiteY1" fmla="*/ 156634 h 247930"/>
              <a:gd name="connsiteX2" fmla="*/ 61695 w 93456"/>
              <a:gd name="connsiteY2" fmla="*/ 247650 h 247930"/>
              <a:gd name="connsiteX3" fmla="*/ 17245 w 93456"/>
              <a:gd name="connsiteY3" fmla="*/ 184150 h 247930"/>
              <a:gd name="connsiteX4" fmla="*/ 6661 w 93456"/>
              <a:gd name="connsiteY4" fmla="*/ 156634 h 247930"/>
              <a:gd name="connsiteX5" fmla="*/ 93445 w 93456"/>
              <a:gd name="connsiteY5" fmla="*/ 0 h 247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456" h="247930">
                <a:moveTo>
                  <a:pt x="93445" y="0"/>
                </a:moveTo>
                <a:cubicBezTo>
                  <a:pt x="92387" y="0"/>
                  <a:pt x="5603" y="115359"/>
                  <a:pt x="311" y="156634"/>
                </a:cubicBezTo>
                <a:cubicBezTo>
                  <a:pt x="-4981" y="197909"/>
                  <a:pt x="58873" y="243064"/>
                  <a:pt x="61695" y="247650"/>
                </a:cubicBezTo>
                <a:cubicBezTo>
                  <a:pt x="64517" y="252236"/>
                  <a:pt x="26417" y="199319"/>
                  <a:pt x="17245" y="184150"/>
                </a:cubicBezTo>
                <a:cubicBezTo>
                  <a:pt x="8073" y="168981"/>
                  <a:pt x="-5686" y="182387"/>
                  <a:pt x="6661" y="156634"/>
                </a:cubicBezTo>
                <a:cubicBezTo>
                  <a:pt x="19008" y="130881"/>
                  <a:pt x="94503" y="0"/>
                  <a:pt x="9344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フリーフォーム: 図形 75">
            <a:extLst>
              <a:ext uri="{FF2B5EF4-FFF2-40B4-BE49-F238E27FC236}">
                <a16:creationId xmlns:a16="http://schemas.microsoft.com/office/drawing/2014/main" id="{FE9930DD-9AFE-436E-9498-419312DB8E64}"/>
              </a:ext>
            </a:extLst>
          </p:cNvPr>
          <p:cNvSpPr/>
          <p:nvPr/>
        </p:nvSpPr>
        <p:spPr>
          <a:xfrm>
            <a:off x="6996241" y="3623713"/>
            <a:ext cx="135057" cy="105875"/>
          </a:xfrm>
          <a:custGeom>
            <a:avLst/>
            <a:gdLst>
              <a:gd name="connsiteX0" fmla="*/ 3576 w 135057"/>
              <a:gd name="connsiteY0" fmla="*/ 20 h 105875"/>
              <a:gd name="connsiteX1" fmla="*/ 14159 w 135057"/>
              <a:gd name="connsiteY1" fmla="*/ 84687 h 105875"/>
              <a:gd name="connsiteX2" fmla="*/ 134809 w 135057"/>
              <a:gd name="connsiteY2" fmla="*/ 105854 h 105875"/>
              <a:gd name="connsiteX3" fmla="*/ 48026 w 135057"/>
              <a:gd name="connsiteY3" fmla="*/ 82570 h 105875"/>
              <a:gd name="connsiteX4" fmla="*/ 24742 w 135057"/>
              <a:gd name="connsiteY4" fmla="*/ 76220 h 105875"/>
              <a:gd name="connsiteX5" fmla="*/ 3576 w 135057"/>
              <a:gd name="connsiteY5" fmla="*/ 20 h 10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057" h="105875">
                <a:moveTo>
                  <a:pt x="3576" y="20"/>
                </a:moveTo>
                <a:cubicBezTo>
                  <a:pt x="1812" y="1431"/>
                  <a:pt x="-7713" y="67048"/>
                  <a:pt x="14159" y="84687"/>
                </a:cubicBezTo>
                <a:cubicBezTo>
                  <a:pt x="36031" y="102326"/>
                  <a:pt x="129165" y="106207"/>
                  <a:pt x="134809" y="105854"/>
                </a:cubicBezTo>
                <a:cubicBezTo>
                  <a:pt x="140453" y="105501"/>
                  <a:pt x="48026" y="82570"/>
                  <a:pt x="48026" y="82570"/>
                </a:cubicBezTo>
                <a:cubicBezTo>
                  <a:pt x="29682" y="77631"/>
                  <a:pt x="31092" y="83275"/>
                  <a:pt x="24742" y="76220"/>
                </a:cubicBezTo>
                <a:cubicBezTo>
                  <a:pt x="18392" y="69165"/>
                  <a:pt x="5340" y="-1391"/>
                  <a:pt x="3576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フリーフォーム: 図形 76">
            <a:extLst>
              <a:ext uri="{FF2B5EF4-FFF2-40B4-BE49-F238E27FC236}">
                <a16:creationId xmlns:a16="http://schemas.microsoft.com/office/drawing/2014/main" id="{5ED16C4B-D74E-4082-B0F0-F847D12DE085}"/>
              </a:ext>
            </a:extLst>
          </p:cNvPr>
          <p:cNvSpPr/>
          <p:nvPr/>
        </p:nvSpPr>
        <p:spPr>
          <a:xfrm>
            <a:off x="7211416" y="2879341"/>
            <a:ext cx="103809" cy="376455"/>
          </a:xfrm>
          <a:custGeom>
            <a:avLst/>
            <a:gdLst>
              <a:gd name="connsiteX0" fmla="*/ 103784 w 103809"/>
              <a:gd name="connsiteY0" fmla="*/ 384 h 376455"/>
              <a:gd name="connsiteX1" fmla="*/ 8534 w 103809"/>
              <a:gd name="connsiteY1" fmla="*/ 159134 h 376455"/>
              <a:gd name="connsiteX2" fmla="*/ 8534 w 103809"/>
              <a:gd name="connsiteY2" fmla="*/ 298834 h 376455"/>
              <a:gd name="connsiteX3" fmla="*/ 43459 w 103809"/>
              <a:gd name="connsiteY3" fmla="*/ 375034 h 376455"/>
              <a:gd name="connsiteX4" fmla="*/ 11709 w 103809"/>
              <a:gd name="connsiteY4" fmla="*/ 235334 h 376455"/>
              <a:gd name="connsiteX5" fmla="*/ 18059 w 103809"/>
              <a:gd name="connsiteY5" fmla="*/ 206759 h 376455"/>
              <a:gd name="connsiteX6" fmla="*/ 103784 w 103809"/>
              <a:gd name="connsiteY6" fmla="*/ 384 h 37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809" h="376455">
                <a:moveTo>
                  <a:pt x="103784" y="384"/>
                </a:moveTo>
                <a:cubicBezTo>
                  <a:pt x="102196" y="-7554"/>
                  <a:pt x="24409" y="109392"/>
                  <a:pt x="8534" y="159134"/>
                </a:cubicBezTo>
                <a:cubicBezTo>
                  <a:pt x="-7341" y="208876"/>
                  <a:pt x="2713" y="262851"/>
                  <a:pt x="8534" y="298834"/>
                </a:cubicBezTo>
                <a:cubicBezTo>
                  <a:pt x="14355" y="334817"/>
                  <a:pt x="42930" y="385617"/>
                  <a:pt x="43459" y="375034"/>
                </a:cubicBezTo>
                <a:cubicBezTo>
                  <a:pt x="43988" y="364451"/>
                  <a:pt x="15942" y="263380"/>
                  <a:pt x="11709" y="235334"/>
                </a:cubicBezTo>
                <a:cubicBezTo>
                  <a:pt x="7476" y="207288"/>
                  <a:pt x="4301" y="241684"/>
                  <a:pt x="18059" y="206759"/>
                </a:cubicBezTo>
                <a:cubicBezTo>
                  <a:pt x="31817" y="171834"/>
                  <a:pt x="105372" y="8322"/>
                  <a:pt x="103784" y="3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フリーフォーム: 図形 77">
            <a:extLst>
              <a:ext uri="{FF2B5EF4-FFF2-40B4-BE49-F238E27FC236}">
                <a16:creationId xmlns:a16="http://schemas.microsoft.com/office/drawing/2014/main" id="{40496C9F-C11F-483A-93CA-4D0B491AFCB7}"/>
              </a:ext>
            </a:extLst>
          </p:cNvPr>
          <p:cNvSpPr/>
          <p:nvPr/>
        </p:nvSpPr>
        <p:spPr>
          <a:xfrm>
            <a:off x="7702470" y="2408764"/>
            <a:ext cx="74200" cy="325766"/>
          </a:xfrm>
          <a:custGeom>
            <a:avLst/>
            <a:gdLst>
              <a:gd name="connsiteX0" fmla="*/ 74163 w 74200"/>
              <a:gd name="connsiteY0" fmla="*/ 3 h 325766"/>
              <a:gd name="connsiteX1" fmla="*/ 80 w 74200"/>
              <a:gd name="connsiteY1" fmla="*/ 143936 h 325766"/>
              <a:gd name="connsiteX2" fmla="*/ 59347 w 74200"/>
              <a:gd name="connsiteY2" fmla="*/ 323853 h 325766"/>
              <a:gd name="connsiteX3" fmla="*/ 38180 w 74200"/>
              <a:gd name="connsiteY3" fmla="*/ 232836 h 325766"/>
              <a:gd name="connsiteX4" fmla="*/ 10663 w 74200"/>
              <a:gd name="connsiteY4" fmla="*/ 139703 h 325766"/>
              <a:gd name="connsiteX5" fmla="*/ 74163 w 74200"/>
              <a:gd name="connsiteY5" fmla="*/ 3 h 325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200" h="325766">
                <a:moveTo>
                  <a:pt x="74163" y="3"/>
                </a:moveTo>
                <a:cubicBezTo>
                  <a:pt x="72399" y="709"/>
                  <a:pt x="2549" y="89961"/>
                  <a:pt x="80" y="143936"/>
                </a:cubicBezTo>
                <a:cubicBezTo>
                  <a:pt x="-2389" y="197911"/>
                  <a:pt x="52997" y="309036"/>
                  <a:pt x="59347" y="323853"/>
                </a:cubicBezTo>
                <a:cubicBezTo>
                  <a:pt x="65697" y="338670"/>
                  <a:pt x="46294" y="263528"/>
                  <a:pt x="38180" y="232836"/>
                </a:cubicBezTo>
                <a:cubicBezTo>
                  <a:pt x="30066" y="202144"/>
                  <a:pt x="6077" y="175686"/>
                  <a:pt x="10663" y="139703"/>
                </a:cubicBezTo>
                <a:cubicBezTo>
                  <a:pt x="15249" y="103720"/>
                  <a:pt x="75927" y="-703"/>
                  <a:pt x="74163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フリーフォーム: 図形 78">
            <a:extLst>
              <a:ext uri="{FF2B5EF4-FFF2-40B4-BE49-F238E27FC236}">
                <a16:creationId xmlns:a16="http://schemas.microsoft.com/office/drawing/2014/main" id="{6F100CE6-FA58-4F81-80C4-45363A242BDB}"/>
              </a:ext>
            </a:extLst>
          </p:cNvPr>
          <p:cNvSpPr/>
          <p:nvPr/>
        </p:nvSpPr>
        <p:spPr>
          <a:xfrm>
            <a:off x="6899273" y="4194236"/>
            <a:ext cx="206382" cy="147671"/>
          </a:xfrm>
          <a:custGeom>
            <a:avLst/>
            <a:gdLst>
              <a:gd name="connsiteX0" fmla="*/ 2 w 206382"/>
              <a:gd name="connsiteY0" fmla="*/ 123764 h 147671"/>
              <a:gd name="connsiteX1" fmla="*/ 36515 w 206382"/>
              <a:gd name="connsiteY1" fmla="*/ 11052 h 147671"/>
              <a:gd name="connsiteX2" fmla="*/ 82552 w 206382"/>
              <a:gd name="connsiteY2" fmla="*/ 11052 h 147671"/>
              <a:gd name="connsiteX3" fmla="*/ 149227 w 206382"/>
              <a:gd name="connsiteY3" fmla="*/ 71377 h 147671"/>
              <a:gd name="connsiteX4" fmla="*/ 206377 w 206382"/>
              <a:gd name="connsiteY4" fmla="*/ 147577 h 147671"/>
              <a:gd name="connsiteX5" fmla="*/ 146052 w 206382"/>
              <a:gd name="connsiteY5" fmla="*/ 85664 h 147671"/>
              <a:gd name="connsiteX6" fmla="*/ 68265 w 206382"/>
              <a:gd name="connsiteY6" fmla="*/ 20577 h 147671"/>
              <a:gd name="connsiteX7" fmla="*/ 38102 w 206382"/>
              <a:gd name="connsiteY7" fmla="*/ 25339 h 147671"/>
              <a:gd name="connsiteX8" fmla="*/ 2 w 206382"/>
              <a:gd name="connsiteY8" fmla="*/ 123764 h 14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382" h="147671">
                <a:moveTo>
                  <a:pt x="2" y="123764"/>
                </a:moveTo>
                <a:cubicBezTo>
                  <a:pt x="-262" y="121383"/>
                  <a:pt x="22757" y="29837"/>
                  <a:pt x="36515" y="11052"/>
                </a:cubicBezTo>
                <a:cubicBezTo>
                  <a:pt x="50273" y="-7733"/>
                  <a:pt x="63767" y="998"/>
                  <a:pt x="82552" y="11052"/>
                </a:cubicBezTo>
                <a:cubicBezTo>
                  <a:pt x="101337" y="21106"/>
                  <a:pt x="128590" y="48623"/>
                  <a:pt x="149227" y="71377"/>
                </a:cubicBezTo>
                <a:cubicBezTo>
                  <a:pt x="169864" y="94131"/>
                  <a:pt x="206906" y="145196"/>
                  <a:pt x="206377" y="147577"/>
                </a:cubicBezTo>
                <a:cubicBezTo>
                  <a:pt x="205848" y="149958"/>
                  <a:pt x="169071" y="106831"/>
                  <a:pt x="146052" y="85664"/>
                </a:cubicBezTo>
                <a:cubicBezTo>
                  <a:pt x="123033" y="64497"/>
                  <a:pt x="86257" y="30631"/>
                  <a:pt x="68265" y="20577"/>
                </a:cubicBezTo>
                <a:cubicBezTo>
                  <a:pt x="50273" y="10523"/>
                  <a:pt x="47363" y="10787"/>
                  <a:pt x="38102" y="25339"/>
                </a:cubicBezTo>
                <a:cubicBezTo>
                  <a:pt x="28842" y="39891"/>
                  <a:pt x="266" y="126145"/>
                  <a:pt x="2" y="123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フリーフォーム: 図形 79">
            <a:extLst>
              <a:ext uri="{FF2B5EF4-FFF2-40B4-BE49-F238E27FC236}">
                <a16:creationId xmlns:a16="http://schemas.microsoft.com/office/drawing/2014/main" id="{C32927EC-C1D7-4655-A248-77F2312BA008}"/>
              </a:ext>
            </a:extLst>
          </p:cNvPr>
          <p:cNvSpPr/>
          <p:nvPr/>
        </p:nvSpPr>
        <p:spPr>
          <a:xfrm>
            <a:off x="7110320" y="4264845"/>
            <a:ext cx="475322" cy="155402"/>
          </a:xfrm>
          <a:custGeom>
            <a:avLst/>
            <a:gdLst>
              <a:gd name="connsiteX0" fmla="*/ 93 w 475322"/>
              <a:gd name="connsiteY0" fmla="*/ 81730 h 155402"/>
              <a:gd name="connsiteX1" fmla="*/ 73118 w 475322"/>
              <a:gd name="connsiteY1" fmla="*/ 5530 h 155402"/>
              <a:gd name="connsiteX2" fmla="*/ 128680 w 475322"/>
              <a:gd name="connsiteY2" fmla="*/ 13468 h 155402"/>
              <a:gd name="connsiteX3" fmla="*/ 241393 w 475322"/>
              <a:gd name="connsiteY3" fmla="*/ 73793 h 155402"/>
              <a:gd name="connsiteX4" fmla="*/ 295368 w 475322"/>
              <a:gd name="connsiteY4" fmla="*/ 96018 h 155402"/>
              <a:gd name="connsiteX5" fmla="*/ 474755 w 475322"/>
              <a:gd name="connsiteY5" fmla="*/ 154755 h 155402"/>
              <a:gd name="connsiteX6" fmla="*/ 346168 w 475322"/>
              <a:gd name="connsiteY6" fmla="*/ 123005 h 155402"/>
              <a:gd name="connsiteX7" fmla="*/ 182655 w 475322"/>
              <a:gd name="connsiteY7" fmla="*/ 56330 h 155402"/>
              <a:gd name="connsiteX8" fmla="*/ 88993 w 475322"/>
              <a:gd name="connsiteY8" fmla="*/ 24580 h 155402"/>
              <a:gd name="connsiteX9" fmla="*/ 93 w 475322"/>
              <a:gd name="connsiteY9" fmla="*/ 81730 h 155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5322" h="155402">
                <a:moveTo>
                  <a:pt x="93" y="81730"/>
                </a:moveTo>
                <a:cubicBezTo>
                  <a:pt x="-2553" y="78555"/>
                  <a:pt x="51687" y="16907"/>
                  <a:pt x="73118" y="5530"/>
                </a:cubicBezTo>
                <a:cubicBezTo>
                  <a:pt x="94549" y="-5847"/>
                  <a:pt x="100634" y="2091"/>
                  <a:pt x="128680" y="13468"/>
                </a:cubicBezTo>
                <a:cubicBezTo>
                  <a:pt x="156726" y="24845"/>
                  <a:pt x="213612" y="60035"/>
                  <a:pt x="241393" y="73793"/>
                </a:cubicBezTo>
                <a:cubicBezTo>
                  <a:pt x="269174" y="87551"/>
                  <a:pt x="256474" y="82524"/>
                  <a:pt x="295368" y="96018"/>
                </a:cubicBezTo>
                <a:cubicBezTo>
                  <a:pt x="334262" y="109512"/>
                  <a:pt x="466288" y="150257"/>
                  <a:pt x="474755" y="154755"/>
                </a:cubicBezTo>
                <a:cubicBezTo>
                  <a:pt x="483222" y="159253"/>
                  <a:pt x="394851" y="139409"/>
                  <a:pt x="346168" y="123005"/>
                </a:cubicBezTo>
                <a:cubicBezTo>
                  <a:pt x="297485" y="106601"/>
                  <a:pt x="225518" y="72734"/>
                  <a:pt x="182655" y="56330"/>
                </a:cubicBezTo>
                <a:cubicBezTo>
                  <a:pt x="139793" y="39926"/>
                  <a:pt x="117303" y="23522"/>
                  <a:pt x="88993" y="24580"/>
                </a:cubicBezTo>
                <a:cubicBezTo>
                  <a:pt x="60683" y="25638"/>
                  <a:pt x="2739" y="84905"/>
                  <a:pt x="93" y="81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: 図形 80">
            <a:extLst>
              <a:ext uri="{FF2B5EF4-FFF2-40B4-BE49-F238E27FC236}">
                <a16:creationId xmlns:a16="http://schemas.microsoft.com/office/drawing/2014/main" id="{3D6E0E53-3E8A-42A6-82B6-8173AFE92F2F}"/>
              </a:ext>
            </a:extLst>
          </p:cNvPr>
          <p:cNvSpPr/>
          <p:nvPr/>
        </p:nvSpPr>
        <p:spPr>
          <a:xfrm>
            <a:off x="6927670" y="4271542"/>
            <a:ext cx="85240" cy="60038"/>
          </a:xfrm>
          <a:custGeom>
            <a:avLst/>
            <a:gdLst>
              <a:gd name="connsiteX0" fmla="*/ 180 w 85240"/>
              <a:gd name="connsiteY0" fmla="*/ 421 h 60038"/>
              <a:gd name="connsiteX1" fmla="*/ 82730 w 85240"/>
              <a:gd name="connsiteY1" fmla="*/ 59158 h 60038"/>
              <a:gd name="connsiteX2" fmla="*/ 60505 w 85240"/>
              <a:gd name="connsiteY2" fmla="*/ 33758 h 60038"/>
              <a:gd name="connsiteX3" fmla="*/ 180 w 85240"/>
              <a:gd name="connsiteY3" fmla="*/ 421 h 60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240" h="60038">
                <a:moveTo>
                  <a:pt x="180" y="421"/>
                </a:moveTo>
                <a:cubicBezTo>
                  <a:pt x="3884" y="4654"/>
                  <a:pt x="72676" y="53602"/>
                  <a:pt x="82730" y="59158"/>
                </a:cubicBezTo>
                <a:cubicBezTo>
                  <a:pt x="92784" y="64714"/>
                  <a:pt x="70030" y="42489"/>
                  <a:pt x="60505" y="33758"/>
                </a:cubicBezTo>
                <a:cubicBezTo>
                  <a:pt x="50980" y="25027"/>
                  <a:pt x="-3524" y="-3812"/>
                  <a:pt x="180" y="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1D407501-8F01-4275-9368-F63161E958C4}"/>
              </a:ext>
            </a:extLst>
          </p:cNvPr>
          <p:cNvSpPr/>
          <p:nvPr/>
        </p:nvSpPr>
        <p:spPr>
          <a:xfrm>
            <a:off x="7130993" y="4343016"/>
            <a:ext cx="344512" cy="78821"/>
          </a:xfrm>
          <a:custGeom>
            <a:avLst/>
            <a:gdLst>
              <a:gd name="connsiteX0" fmla="*/ 57 w 344512"/>
              <a:gd name="connsiteY0" fmla="*/ 21022 h 78821"/>
              <a:gd name="connsiteX1" fmla="*/ 119120 w 344512"/>
              <a:gd name="connsiteY1" fmla="*/ 1972 h 78821"/>
              <a:gd name="connsiteX2" fmla="*/ 342957 w 344512"/>
              <a:gd name="connsiteY2" fmla="*/ 78172 h 78821"/>
              <a:gd name="connsiteX3" fmla="*/ 212782 w 344512"/>
              <a:gd name="connsiteY3" fmla="*/ 36897 h 78821"/>
              <a:gd name="connsiteX4" fmla="*/ 104832 w 344512"/>
              <a:gd name="connsiteY4" fmla="*/ 5147 h 78821"/>
              <a:gd name="connsiteX5" fmla="*/ 57 w 344512"/>
              <a:gd name="connsiteY5" fmla="*/ 21022 h 7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512" h="78821">
                <a:moveTo>
                  <a:pt x="57" y="21022"/>
                </a:moveTo>
                <a:cubicBezTo>
                  <a:pt x="2438" y="20493"/>
                  <a:pt x="61970" y="-7553"/>
                  <a:pt x="119120" y="1972"/>
                </a:cubicBezTo>
                <a:cubicBezTo>
                  <a:pt x="176270" y="11497"/>
                  <a:pt x="327347" y="72351"/>
                  <a:pt x="342957" y="78172"/>
                </a:cubicBezTo>
                <a:cubicBezTo>
                  <a:pt x="358567" y="83993"/>
                  <a:pt x="252469" y="49068"/>
                  <a:pt x="212782" y="36897"/>
                </a:cubicBezTo>
                <a:cubicBezTo>
                  <a:pt x="173095" y="24726"/>
                  <a:pt x="139757" y="8057"/>
                  <a:pt x="104832" y="5147"/>
                </a:cubicBezTo>
                <a:cubicBezTo>
                  <a:pt x="69907" y="2236"/>
                  <a:pt x="-2324" y="21551"/>
                  <a:pt x="57" y="210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フリーフォーム: 図形 82">
            <a:extLst>
              <a:ext uri="{FF2B5EF4-FFF2-40B4-BE49-F238E27FC236}">
                <a16:creationId xmlns:a16="http://schemas.microsoft.com/office/drawing/2014/main" id="{06C77726-67F7-4BF5-8E3D-1B089957359A}"/>
              </a:ext>
            </a:extLst>
          </p:cNvPr>
          <p:cNvSpPr/>
          <p:nvPr/>
        </p:nvSpPr>
        <p:spPr>
          <a:xfrm>
            <a:off x="6260932" y="1923410"/>
            <a:ext cx="143201" cy="947017"/>
          </a:xfrm>
          <a:custGeom>
            <a:avLst/>
            <a:gdLst>
              <a:gd name="connsiteX0" fmla="*/ 53085 w 143201"/>
              <a:gd name="connsiteY0" fmla="*/ 640 h 947017"/>
              <a:gd name="connsiteX1" fmla="*/ 168 w 143201"/>
              <a:gd name="connsiteY1" fmla="*/ 180557 h 947017"/>
              <a:gd name="connsiteX2" fmla="*/ 74251 w 143201"/>
              <a:gd name="connsiteY2" fmla="*/ 453607 h 947017"/>
              <a:gd name="connsiteX3" fmla="*/ 99651 w 143201"/>
              <a:gd name="connsiteY3" fmla="*/ 527690 h 947017"/>
              <a:gd name="connsiteX4" fmla="*/ 122935 w 143201"/>
              <a:gd name="connsiteY4" fmla="*/ 680090 h 947017"/>
              <a:gd name="connsiteX5" fmla="*/ 78485 w 143201"/>
              <a:gd name="connsiteY5" fmla="*/ 946790 h 947017"/>
              <a:gd name="connsiteX6" fmla="*/ 141985 w 143201"/>
              <a:gd name="connsiteY6" fmla="*/ 722423 h 947017"/>
              <a:gd name="connsiteX7" fmla="*/ 114468 w 143201"/>
              <a:gd name="connsiteY7" fmla="*/ 512873 h 947017"/>
              <a:gd name="connsiteX8" fmla="*/ 44618 w 143201"/>
              <a:gd name="connsiteY8" fmla="*/ 309673 h 947017"/>
              <a:gd name="connsiteX9" fmla="*/ 21335 w 143201"/>
              <a:gd name="connsiteY9" fmla="*/ 241940 h 947017"/>
              <a:gd name="connsiteX10" fmla="*/ 53085 w 143201"/>
              <a:gd name="connsiteY10" fmla="*/ 640 h 94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3201" h="947017">
                <a:moveTo>
                  <a:pt x="53085" y="640"/>
                </a:moveTo>
                <a:cubicBezTo>
                  <a:pt x="49557" y="-9591"/>
                  <a:pt x="-3360" y="105063"/>
                  <a:pt x="168" y="180557"/>
                </a:cubicBezTo>
                <a:cubicBezTo>
                  <a:pt x="3696" y="256052"/>
                  <a:pt x="57671" y="395752"/>
                  <a:pt x="74251" y="453607"/>
                </a:cubicBezTo>
                <a:cubicBezTo>
                  <a:pt x="90831" y="511462"/>
                  <a:pt x="91537" y="489943"/>
                  <a:pt x="99651" y="527690"/>
                </a:cubicBezTo>
                <a:cubicBezTo>
                  <a:pt x="107765" y="565437"/>
                  <a:pt x="126463" y="610240"/>
                  <a:pt x="122935" y="680090"/>
                </a:cubicBezTo>
                <a:cubicBezTo>
                  <a:pt x="119407" y="749940"/>
                  <a:pt x="75310" y="939735"/>
                  <a:pt x="78485" y="946790"/>
                </a:cubicBezTo>
                <a:cubicBezTo>
                  <a:pt x="81660" y="953846"/>
                  <a:pt x="135988" y="794743"/>
                  <a:pt x="141985" y="722423"/>
                </a:cubicBezTo>
                <a:cubicBezTo>
                  <a:pt x="147982" y="650104"/>
                  <a:pt x="130696" y="581665"/>
                  <a:pt x="114468" y="512873"/>
                </a:cubicBezTo>
                <a:cubicBezTo>
                  <a:pt x="98240" y="444081"/>
                  <a:pt x="60140" y="354828"/>
                  <a:pt x="44618" y="309673"/>
                </a:cubicBezTo>
                <a:cubicBezTo>
                  <a:pt x="29096" y="264518"/>
                  <a:pt x="22746" y="289212"/>
                  <a:pt x="21335" y="241940"/>
                </a:cubicBezTo>
                <a:cubicBezTo>
                  <a:pt x="19924" y="194668"/>
                  <a:pt x="56613" y="10871"/>
                  <a:pt x="53085" y="6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フリーフォーム: 図形 83">
            <a:extLst>
              <a:ext uri="{FF2B5EF4-FFF2-40B4-BE49-F238E27FC236}">
                <a16:creationId xmlns:a16="http://schemas.microsoft.com/office/drawing/2014/main" id="{143416B7-18BE-4CF7-93C6-9D9191199B5F}"/>
              </a:ext>
            </a:extLst>
          </p:cNvPr>
          <p:cNvSpPr/>
          <p:nvPr/>
        </p:nvSpPr>
        <p:spPr>
          <a:xfrm>
            <a:off x="6273078" y="2860115"/>
            <a:ext cx="134715" cy="794189"/>
          </a:xfrm>
          <a:custGeom>
            <a:avLst/>
            <a:gdLst>
              <a:gd name="connsiteX0" fmla="*/ 72689 w 134715"/>
              <a:gd name="connsiteY0" fmla="*/ 1618 h 794189"/>
              <a:gd name="connsiteX1" fmla="*/ 15539 w 134715"/>
              <a:gd name="connsiteY1" fmla="*/ 230218 h 794189"/>
              <a:gd name="connsiteX2" fmla="*/ 9189 w 134715"/>
              <a:gd name="connsiteY2" fmla="*/ 458818 h 794189"/>
              <a:gd name="connsiteX3" fmla="*/ 129839 w 134715"/>
              <a:gd name="connsiteY3" fmla="*/ 784785 h 794189"/>
              <a:gd name="connsiteX4" fmla="*/ 112905 w 134715"/>
              <a:gd name="connsiteY4" fmla="*/ 712818 h 794189"/>
              <a:gd name="connsiteX5" fmla="*/ 36705 w 134715"/>
              <a:gd name="connsiteY5" fmla="*/ 350868 h 794189"/>
              <a:gd name="connsiteX6" fmla="*/ 72689 w 134715"/>
              <a:gd name="connsiteY6" fmla="*/ 1618 h 79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715" h="794189">
                <a:moveTo>
                  <a:pt x="72689" y="1618"/>
                </a:moveTo>
                <a:cubicBezTo>
                  <a:pt x="69161" y="-18490"/>
                  <a:pt x="26122" y="154018"/>
                  <a:pt x="15539" y="230218"/>
                </a:cubicBezTo>
                <a:cubicBezTo>
                  <a:pt x="4956" y="306418"/>
                  <a:pt x="-9861" y="366390"/>
                  <a:pt x="9189" y="458818"/>
                </a:cubicBezTo>
                <a:cubicBezTo>
                  <a:pt x="28239" y="551246"/>
                  <a:pt x="112553" y="742452"/>
                  <a:pt x="129839" y="784785"/>
                </a:cubicBezTo>
                <a:cubicBezTo>
                  <a:pt x="147125" y="827118"/>
                  <a:pt x="112905" y="712818"/>
                  <a:pt x="112905" y="712818"/>
                </a:cubicBezTo>
                <a:cubicBezTo>
                  <a:pt x="97383" y="640499"/>
                  <a:pt x="44819" y="464815"/>
                  <a:pt x="36705" y="350868"/>
                </a:cubicBezTo>
                <a:cubicBezTo>
                  <a:pt x="28591" y="236921"/>
                  <a:pt x="76217" y="21726"/>
                  <a:pt x="72689" y="1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フリーフォーム: 図形 84">
            <a:extLst>
              <a:ext uri="{FF2B5EF4-FFF2-40B4-BE49-F238E27FC236}">
                <a16:creationId xmlns:a16="http://schemas.microsoft.com/office/drawing/2014/main" id="{F917D57B-B9EE-4EE3-A702-1FD5D0B9DAAF}"/>
              </a:ext>
            </a:extLst>
          </p:cNvPr>
          <p:cNvSpPr/>
          <p:nvPr/>
        </p:nvSpPr>
        <p:spPr>
          <a:xfrm>
            <a:off x="6410391" y="3640246"/>
            <a:ext cx="170389" cy="620604"/>
          </a:xfrm>
          <a:custGeom>
            <a:avLst/>
            <a:gdLst>
              <a:gd name="connsiteX0" fmla="*/ 992 w 170389"/>
              <a:gd name="connsiteY0" fmla="*/ 6771 h 620604"/>
              <a:gd name="connsiteX1" fmla="*/ 121642 w 170389"/>
              <a:gd name="connsiteY1" fmla="*/ 476671 h 620604"/>
              <a:gd name="connsiteX2" fmla="*/ 166092 w 170389"/>
              <a:gd name="connsiteY2" fmla="*/ 620604 h 620604"/>
              <a:gd name="connsiteX3" fmla="*/ 157626 w 170389"/>
              <a:gd name="connsiteY3" fmla="*/ 476671 h 620604"/>
              <a:gd name="connsiteX4" fmla="*/ 68726 w 170389"/>
              <a:gd name="connsiteY4" fmla="*/ 216321 h 620604"/>
              <a:gd name="connsiteX5" fmla="*/ 992 w 170389"/>
              <a:gd name="connsiteY5" fmla="*/ 6771 h 620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389" h="620604">
                <a:moveTo>
                  <a:pt x="992" y="6771"/>
                </a:moveTo>
                <a:cubicBezTo>
                  <a:pt x="9811" y="50163"/>
                  <a:pt x="94125" y="374366"/>
                  <a:pt x="121642" y="476671"/>
                </a:cubicBezTo>
                <a:cubicBezTo>
                  <a:pt x="149159" y="578976"/>
                  <a:pt x="160095" y="620604"/>
                  <a:pt x="166092" y="620604"/>
                </a:cubicBezTo>
                <a:cubicBezTo>
                  <a:pt x="172089" y="620604"/>
                  <a:pt x="173854" y="544052"/>
                  <a:pt x="157626" y="476671"/>
                </a:cubicBezTo>
                <a:cubicBezTo>
                  <a:pt x="141398" y="409291"/>
                  <a:pt x="93068" y="292874"/>
                  <a:pt x="68726" y="216321"/>
                </a:cubicBezTo>
                <a:cubicBezTo>
                  <a:pt x="44384" y="139768"/>
                  <a:pt x="-7827" y="-36621"/>
                  <a:pt x="992" y="6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フリーフォーム: 図形 85">
            <a:extLst>
              <a:ext uri="{FF2B5EF4-FFF2-40B4-BE49-F238E27FC236}">
                <a16:creationId xmlns:a16="http://schemas.microsoft.com/office/drawing/2014/main" id="{596E5F86-6781-44ED-B171-507078AE126E}"/>
              </a:ext>
            </a:extLst>
          </p:cNvPr>
          <p:cNvSpPr/>
          <p:nvPr/>
        </p:nvSpPr>
        <p:spPr>
          <a:xfrm>
            <a:off x="6756341" y="5109183"/>
            <a:ext cx="878616" cy="737301"/>
          </a:xfrm>
          <a:custGeom>
            <a:avLst/>
            <a:gdLst>
              <a:gd name="connsiteX0" fmla="*/ 59 w 878616"/>
              <a:gd name="connsiteY0" fmla="*/ 450 h 737301"/>
              <a:gd name="connsiteX1" fmla="*/ 110126 w 878616"/>
              <a:gd name="connsiteY1" fmla="*/ 372984 h 737301"/>
              <a:gd name="connsiteX2" fmla="*/ 376826 w 878616"/>
              <a:gd name="connsiteY2" fmla="*/ 631217 h 737301"/>
              <a:gd name="connsiteX3" fmla="*/ 876359 w 878616"/>
              <a:gd name="connsiteY3" fmla="*/ 737050 h 737301"/>
              <a:gd name="connsiteX4" fmla="*/ 550392 w 878616"/>
              <a:gd name="connsiteY4" fmla="*/ 656617 h 737301"/>
              <a:gd name="connsiteX5" fmla="*/ 287926 w 878616"/>
              <a:gd name="connsiteY5" fmla="*/ 529617 h 737301"/>
              <a:gd name="connsiteX6" fmla="*/ 97426 w 878616"/>
              <a:gd name="connsiteY6" fmla="*/ 301017 h 737301"/>
              <a:gd name="connsiteX7" fmla="*/ 59 w 878616"/>
              <a:gd name="connsiteY7" fmla="*/ 450 h 73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8616" h="737301">
                <a:moveTo>
                  <a:pt x="59" y="450"/>
                </a:moveTo>
                <a:cubicBezTo>
                  <a:pt x="2176" y="12444"/>
                  <a:pt x="47331" y="267856"/>
                  <a:pt x="110126" y="372984"/>
                </a:cubicBezTo>
                <a:cubicBezTo>
                  <a:pt x="172921" y="478112"/>
                  <a:pt x="249121" y="570539"/>
                  <a:pt x="376826" y="631217"/>
                </a:cubicBezTo>
                <a:cubicBezTo>
                  <a:pt x="504532" y="691895"/>
                  <a:pt x="847431" y="732817"/>
                  <a:pt x="876359" y="737050"/>
                </a:cubicBezTo>
                <a:cubicBezTo>
                  <a:pt x="905287" y="741283"/>
                  <a:pt x="648464" y="691189"/>
                  <a:pt x="550392" y="656617"/>
                </a:cubicBezTo>
                <a:cubicBezTo>
                  <a:pt x="452320" y="622045"/>
                  <a:pt x="363420" y="588884"/>
                  <a:pt x="287926" y="529617"/>
                </a:cubicBezTo>
                <a:cubicBezTo>
                  <a:pt x="212432" y="470350"/>
                  <a:pt x="142582" y="382862"/>
                  <a:pt x="97426" y="301017"/>
                </a:cubicBezTo>
                <a:cubicBezTo>
                  <a:pt x="52270" y="219172"/>
                  <a:pt x="-2058" y="-11544"/>
                  <a:pt x="59" y="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フリーフォーム: 図形 86">
            <a:extLst>
              <a:ext uri="{FF2B5EF4-FFF2-40B4-BE49-F238E27FC236}">
                <a16:creationId xmlns:a16="http://schemas.microsoft.com/office/drawing/2014/main" id="{B54E5C19-2BC4-4425-BAB2-7B75236A5CA7}"/>
              </a:ext>
            </a:extLst>
          </p:cNvPr>
          <p:cNvSpPr/>
          <p:nvPr/>
        </p:nvSpPr>
        <p:spPr>
          <a:xfrm>
            <a:off x="7641164" y="5487128"/>
            <a:ext cx="1098375" cy="347037"/>
          </a:xfrm>
          <a:custGeom>
            <a:avLst/>
            <a:gdLst>
              <a:gd name="connsiteX0" fmla="*/ 3 w 1098375"/>
              <a:gd name="connsiteY0" fmla="*/ 346405 h 347037"/>
              <a:gd name="connsiteX1" fmla="*/ 516469 w 1098375"/>
              <a:gd name="connsiteY1" fmla="*/ 257505 h 347037"/>
              <a:gd name="connsiteX2" fmla="*/ 745069 w 1098375"/>
              <a:gd name="connsiteY2" fmla="*/ 160139 h 347037"/>
              <a:gd name="connsiteX3" fmla="*/ 1092203 w 1098375"/>
              <a:gd name="connsiteY3" fmla="*/ 3505 h 347037"/>
              <a:gd name="connsiteX4" fmla="*/ 948269 w 1098375"/>
              <a:gd name="connsiteY4" fmla="*/ 58539 h 347037"/>
              <a:gd name="connsiteX5" fmla="*/ 706969 w 1098375"/>
              <a:gd name="connsiteY5" fmla="*/ 143205 h 347037"/>
              <a:gd name="connsiteX6" fmla="*/ 524936 w 1098375"/>
              <a:gd name="connsiteY6" fmla="*/ 210939 h 347037"/>
              <a:gd name="connsiteX7" fmla="*/ 3 w 1098375"/>
              <a:gd name="connsiteY7" fmla="*/ 346405 h 347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8375" h="347037">
                <a:moveTo>
                  <a:pt x="3" y="346405"/>
                </a:moveTo>
                <a:cubicBezTo>
                  <a:pt x="-1408" y="354166"/>
                  <a:pt x="392291" y="288549"/>
                  <a:pt x="516469" y="257505"/>
                </a:cubicBezTo>
                <a:cubicBezTo>
                  <a:pt x="640647" y="226461"/>
                  <a:pt x="649113" y="202472"/>
                  <a:pt x="745069" y="160139"/>
                </a:cubicBezTo>
                <a:cubicBezTo>
                  <a:pt x="841025" y="117806"/>
                  <a:pt x="1058336" y="20438"/>
                  <a:pt x="1092203" y="3505"/>
                </a:cubicBezTo>
                <a:cubicBezTo>
                  <a:pt x="1126070" y="-13428"/>
                  <a:pt x="1012475" y="35256"/>
                  <a:pt x="948269" y="58539"/>
                </a:cubicBezTo>
                <a:cubicBezTo>
                  <a:pt x="884063" y="81822"/>
                  <a:pt x="777524" y="117805"/>
                  <a:pt x="706969" y="143205"/>
                </a:cubicBezTo>
                <a:cubicBezTo>
                  <a:pt x="636414" y="168605"/>
                  <a:pt x="641353" y="179894"/>
                  <a:pt x="524936" y="210939"/>
                </a:cubicBezTo>
                <a:cubicBezTo>
                  <a:pt x="408519" y="241983"/>
                  <a:pt x="1414" y="338644"/>
                  <a:pt x="3" y="346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フリーフォーム: 図形 87">
            <a:extLst>
              <a:ext uri="{FF2B5EF4-FFF2-40B4-BE49-F238E27FC236}">
                <a16:creationId xmlns:a16="http://schemas.microsoft.com/office/drawing/2014/main" id="{65C2C667-C540-454B-86C1-A7D7F7DF5FAA}"/>
              </a:ext>
            </a:extLst>
          </p:cNvPr>
          <p:cNvSpPr/>
          <p:nvPr/>
        </p:nvSpPr>
        <p:spPr>
          <a:xfrm>
            <a:off x="6166093" y="-41569"/>
            <a:ext cx="573717" cy="1353174"/>
          </a:xfrm>
          <a:custGeom>
            <a:avLst/>
            <a:gdLst>
              <a:gd name="connsiteX0" fmla="*/ 573374 w 573717"/>
              <a:gd name="connsiteY0" fmla="*/ 3469 h 1353174"/>
              <a:gd name="connsiteX1" fmla="*/ 234707 w 573717"/>
              <a:gd name="connsiteY1" fmla="*/ 591902 h 1353174"/>
              <a:gd name="connsiteX2" fmla="*/ 18807 w 573717"/>
              <a:gd name="connsiteY2" fmla="*/ 1311569 h 1353174"/>
              <a:gd name="connsiteX3" fmla="*/ 18807 w 573717"/>
              <a:gd name="connsiteY3" fmla="*/ 1214202 h 1353174"/>
              <a:gd name="connsiteX4" fmla="*/ 86540 w 573717"/>
              <a:gd name="connsiteY4" fmla="*/ 778169 h 1353174"/>
              <a:gd name="connsiteX5" fmla="*/ 293974 w 573717"/>
              <a:gd name="connsiteY5" fmla="*/ 367536 h 1353174"/>
              <a:gd name="connsiteX6" fmla="*/ 573374 w 573717"/>
              <a:gd name="connsiteY6" fmla="*/ 3469 h 135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3717" h="1353174">
                <a:moveTo>
                  <a:pt x="573374" y="3469"/>
                </a:moveTo>
                <a:cubicBezTo>
                  <a:pt x="563496" y="40863"/>
                  <a:pt x="327135" y="373885"/>
                  <a:pt x="234707" y="591902"/>
                </a:cubicBezTo>
                <a:cubicBezTo>
                  <a:pt x="142279" y="809919"/>
                  <a:pt x="54790" y="1207852"/>
                  <a:pt x="18807" y="1311569"/>
                </a:cubicBezTo>
                <a:cubicBezTo>
                  <a:pt x="-17176" y="1415286"/>
                  <a:pt x="7518" y="1303102"/>
                  <a:pt x="18807" y="1214202"/>
                </a:cubicBezTo>
                <a:cubicBezTo>
                  <a:pt x="30096" y="1125302"/>
                  <a:pt x="40679" y="919280"/>
                  <a:pt x="86540" y="778169"/>
                </a:cubicBezTo>
                <a:cubicBezTo>
                  <a:pt x="132401" y="637058"/>
                  <a:pt x="210718" y="494536"/>
                  <a:pt x="293974" y="367536"/>
                </a:cubicBezTo>
                <a:cubicBezTo>
                  <a:pt x="377230" y="240536"/>
                  <a:pt x="583252" y="-33925"/>
                  <a:pt x="573374" y="34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フリーフォーム: 図形 89">
            <a:extLst>
              <a:ext uri="{FF2B5EF4-FFF2-40B4-BE49-F238E27FC236}">
                <a16:creationId xmlns:a16="http://schemas.microsoft.com/office/drawing/2014/main" id="{FDDD1468-6940-4E51-9842-FC598A89F1B4}"/>
              </a:ext>
            </a:extLst>
          </p:cNvPr>
          <p:cNvSpPr/>
          <p:nvPr/>
        </p:nvSpPr>
        <p:spPr>
          <a:xfrm>
            <a:off x="6395273" y="252444"/>
            <a:ext cx="839495" cy="1812699"/>
          </a:xfrm>
          <a:custGeom>
            <a:avLst/>
            <a:gdLst>
              <a:gd name="connsiteX0" fmla="*/ 839494 w 839495"/>
              <a:gd name="connsiteY0" fmla="*/ 1556 h 1812699"/>
              <a:gd name="connsiteX1" fmla="*/ 437327 w 839495"/>
              <a:gd name="connsiteY1" fmla="*/ 530723 h 1812699"/>
              <a:gd name="connsiteX2" fmla="*/ 276460 w 839495"/>
              <a:gd name="connsiteY2" fmla="*/ 1267323 h 1812699"/>
              <a:gd name="connsiteX3" fmla="*/ 9760 w 839495"/>
              <a:gd name="connsiteY3" fmla="*/ 1779556 h 1812699"/>
              <a:gd name="connsiteX4" fmla="*/ 77494 w 839495"/>
              <a:gd name="connsiteY4" fmla="*/ 1699123 h 1812699"/>
              <a:gd name="connsiteX5" fmla="*/ 263760 w 839495"/>
              <a:gd name="connsiteY5" fmla="*/ 1186889 h 1812699"/>
              <a:gd name="connsiteX6" fmla="*/ 348427 w 839495"/>
              <a:gd name="connsiteY6" fmla="*/ 556123 h 1812699"/>
              <a:gd name="connsiteX7" fmla="*/ 441560 w 839495"/>
              <a:gd name="connsiteY7" fmla="*/ 374089 h 1812699"/>
              <a:gd name="connsiteX8" fmla="*/ 839494 w 839495"/>
              <a:gd name="connsiteY8" fmla="*/ 1556 h 1812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9495" h="1812699">
                <a:moveTo>
                  <a:pt x="839494" y="1556"/>
                </a:moveTo>
                <a:cubicBezTo>
                  <a:pt x="838789" y="27662"/>
                  <a:pt x="531166" y="319762"/>
                  <a:pt x="437327" y="530723"/>
                </a:cubicBezTo>
                <a:cubicBezTo>
                  <a:pt x="343488" y="741684"/>
                  <a:pt x="347721" y="1059184"/>
                  <a:pt x="276460" y="1267323"/>
                </a:cubicBezTo>
                <a:cubicBezTo>
                  <a:pt x="205199" y="1475462"/>
                  <a:pt x="42921" y="1707589"/>
                  <a:pt x="9760" y="1779556"/>
                </a:cubicBezTo>
                <a:cubicBezTo>
                  <a:pt x="-23401" y="1851523"/>
                  <a:pt x="35161" y="1797901"/>
                  <a:pt x="77494" y="1699123"/>
                </a:cubicBezTo>
                <a:cubicBezTo>
                  <a:pt x="119827" y="1600345"/>
                  <a:pt x="218605" y="1377389"/>
                  <a:pt x="263760" y="1186889"/>
                </a:cubicBezTo>
                <a:cubicBezTo>
                  <a:pt x="308915" y="996389"/>
                  <a:pt x="318794" y="691589"/>
                  <a:pt x="348427" y="556123"/>
                </a:cubicBezTo>
                <a:cubicBezTo>
                  <a:pt x="378060" y="420657"/>
                  <a:pt x="362538" y="462989"/>
                  <a:pt x="441560" y="374089"/>
                </a:cubicBezTo>
                <a:cubicBezTo>
                  <a:pt x="520582" y="285189"/>
                  <a:pt x="840199" y="-24550"/>
                  <a:pt x="839494" y="15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フリーフォーム: 図形 90">
            <a:extLst>
              <a:ext uri="{FF2B5EF4-FFF2-40B4-BE49-F238E27FC236}">
                <a16:creationId xmlns:a16="http://schemas.microsoft.com/office/drawing/2014/main" id="{48FEE69E-3A8D-455D-A4CF-234874A50718}"/>
              </a:ext>
            </a:extLst>
          </p:cNvPr>
          <p:cNvSpPr/>
          <p:nvPr/>
        </p:nvSpPr>
        <p:spPr>
          <a:xfrm>
            <a:off x="7200311" y="255072"/>
            <a:ext cx="267719" cy="1894850"/>
          </a:xfrm>
          <a:custGeom>
            <a:avLst/>
            <a:gdLst>
              <a:gd name="connsiteX0" fmla="*/ 267289 w 267719"/>
              <a:gd name="connsiteY0" fmla="*/ 3161 h 1894850"/>
              <a:gd name="connsiteX1" fmla="*/ 136056 w 267719"/>
              <a:gd name="connsiteY1" fmla="*/ 612761 h 1894850"/>
              <a:gd name="connsiteX2" fmla="*/ 589 w 267719"/>
              <a:gd name="connsiteY2" fmla="*/ 1243528 h 1894850"/>
              <a:gd name="connsiteX3" fmla="*/ 191089 w 267719"/>
              <a:gd name="connsiteY3" fmla="*/ 1865828 h 1894850"/>
              <a:gd name="connsiteX4" fmla="*/ 144522 w 267719"/>
              <a:gd name="connsiteY4" fmla="*/ 1747295 h 1894850"/>
              <a:gd name="connsiteX5" fmla="*/ 72556 w 267719"/>
              <a:gd name="connsiteY5" fmla="*/ 1349361 h 1894850"/>
              <a:gd name="connsiteX6" fmla="*/ 81022 w 267719"/>
              <a:gd name="connsiteY6" fmla="*/ 938728 h 1894850"/>
              <a:gd name="connsiteX7" fmla="*/ 267289 w 267719"/>
              <a:gd name="connsiteY7" fmla="*/ 3161 h 189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7719" h="1894850">
                <a:moveTo>
                  <a:pt x="267289" y="3161"/>
                </a:moveTo>
                <a:cubicBezTo>
                  <a:pt x="276461" y="-51167"/>
                  <a:pt x="136056" y="612761"/>
                  <a:pt x="136056" y="612761"/>
                </a:cubicBezTo>
                <a:cubicBezTo>
                  <a:pt x="91606" y="819489"/>
                  <a:pt x="-8583" y="1034684"/>
                  <a:pt x="589" y="1243528"/>
                </a:cubicBezTo>
                <a:cubicBezTo>
                  <a:pt x="9761" y="1452373"/>
                  <a:pt x="167100" y="1781867"/>
                  <a:pt x="191089" y="1865828"/>
                </a:cubicBezTo>
                <a:cubicBezTo>
                  <a:pt x="215078" y="1949789"/>
                  <a:pt x="164277" y="1833373"/>
                  <a:pt x="144522" y="1747295"/>
                </a:cubicBezTo>
                <a:cubicBezTo>
                  <a:pt x="124767" y="1661217"/>
                  <a:pt x="83139" y="1484122"/>
                  <a:pt x="72556" y="1349361"/>
                </a:cubicBezTo>
                <a:cubicBezTo>
                  <a:pt x="61973" y="1214600"/>
                  <a:pt x="46450" y="1156744"/>
                  <a:pt x="81022" y="938728"/>
                </a:cubicBezTo>
                <a:cubicBezTo>
                  <a:pt x="115594" y="720712"/>
                  <a:pt x="258117" y="57489"/>
                  <a:pt x="267289" y="3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フリーフォーム: 図形 91">
            <a:extLst>
              <a:ext uri="{FF2B5EF4-FFF2-40B4-BE49-F238E27FC236}">
                <a16:creationId xmlns:a16="http://schemas.microsoft.com/office/drawing/2014/main" id="{1886A592-567C-4B9C-86AE-6A4236C64CD1}"/>
              </a:ext>
            </a:extLst>
          </p:cNvPr>
          <p:cNvSpPr/>
          <p:nvPr/>
        </p:nvSpPr>
        <p:spPr>
          <a:xfrm>
            <a:off x="7535116" y="249682"/>
            <a:ext cx="448151" cy="1919404"/>
          </a:xfrm>
          <a:custGeom>
            <a:avLst/>
            <a:gdLst>
              <a:gd name="connsiteX0" fmla="*/ 440484 w 448151"/>
              <a:gd name="connsiteY0" fmla="*/ 85 h 1919404"/>
              <a:gd name="connsiteX1" fmla="*/ 385451 w 448151"/>
              <a:gd name="connsiteY1" fmla="*/ 283718 h 1919404"/>
              <a:gd name="connsiteX2" fmla="*/ 67951 w 448151"/>
              <a:gd name="connsiteY2" fmla="*/ 973751 h 1919404"/>
              <a:gd name="connsiteX3" fmla="*/ 34084 w 448151"/>
              <a:gd name="connsiteY3" fmla="*/ 1875451 h 1919404"/>
              <a:gd name="connsiteX4" fmla="*/ 217 w 448151"/>
              <a:gd name="connsiteY4" fmla="*/ 1723051 h 1919404"/>
              <a:gd name="connsiteX5" fmla="*/ 51017 w 448151"/>
              <a:gd name="connsiteY5" fmla="*/ 1231985 h 1919404"/>
              <a:gd name="connsiteX6" fmla="*/ 279617 w 448151"/>
              <a:gd name="connsiteY6" fmla="*/ 266785 h 1919404"/>
              <a:gd name="connsiteX7" fmla="*/ 440484 w 448151"/>
              <a:gd name="connsiteY7" fmla="*/ 85 h 1919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8151" h="1919404">
                <a:moveTo>
                  <a:pt x="440484" y="85"/>
                </a:moveTo>
                <a:cubicBezTo>
                  <a:pt x="458123" y="2907"/>
                  <a:pt x="447540" y="121440"/>
                  <a:pt x="385451" y="283718"/>
                </a:cubicBezTo>
                <a:cubicBezTo>
                  <a:pt x="323362" y="445996"/>
                  <a:pt x="126512" y="708462"/>
                  <a:pt x="67951" y="973751"/>
                </a:cubicBezTo>
                <a:cubicBezTo>
                  <a:pt x="9390" y="1239040"/>
                  <a:pt x="45373" y="1750568"/>
                  <a:pt x="34084" y="1875451"/>
                </a:cubicBezTo>
                <a:cubicBezTo>
                  <a:pt x="22795" y="2000334"/>
                  <a:pt x="-2605" y="1830295"/>
                  <a:pt x="217" y="1723051"/>
                </a:cubicBezTo>
                <a:cubicBezTo>
                  <a:pt x="3039" y="1615807"/>
                  <a:pt x="4450" y="1474696"/>
                  <a:pt x="51017" y="1231985"/>
                </a:cubicBezTo>
                <a:cubicBezTo>
                  <a:pt x="97584" y="989274"/>
                  <a:pt x="211178" y="469985"/>
                  <a:pt x="279617" y="266785"/>
                </a:cubicBezTo>
                <a:cubicBezTo>
                  <a:pt x="348056" y="63585"/>
                  <a:pt x="422845" y="-2737"/>
                  <a:pt x="440484" y="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フリーフォーム: 図形 92">
            <a:extLst>
              <a:ext uri="{FF2B5EF4-FFF2-40B4-BE49-F238E27FC236}">
                <a16:creationId xmlns:a16="http://schemas.microsoft.com/office/drawing/2014/main" id="{7C30328E-C33B-4207-AEE5-97D0B783C430}"/>
              </a:ext>
            </a:extLst>
          </p:cNvPr>
          <p:cNvSpPr/>
          <p:nvPr/>
        </p:nvSpPr>
        <p:spPr>
          <a:xfrm>
            <a:off x="8076587" y="223814"/>
            <a:ext cx="592974" cy="2019386"/>
          </a:xfrm>
          <a:custGeom>
            <a:avLst/>
            <a:gdLst>
              <a:gd name="connsiteX0" fmla="*/ 613 w 592974"/>
              <a:gd name="connsiteY0" fmla="*/ 553 h 2019386"/>
              <a:gd name="connsiteX1" fmla="*/ 364680 w 592974"/>
              <a:gd name="connsiteY1" fmla="*/ 237619 h 2019386"/>
              <a:gd name="connsiteX2" fmla="*/ 419713 w 592974"/>
              <a:gd name="connsiteY2" fmla="*/ 1406019 h 2019386"/>
              <a:gd name="connsiteX3" fmla="*/ 589046 w 592974"/>
              <a:gd name="connsiteY3" fmla="*/ 2002919 h 2019386"/>
              <a:gd name="connsiteX4" fmla="*/ 538246 w 592974"/>
              <a:gd name="connsiteY4" fmla="*/ 1795486 h 2019386"/>
              <a:gd name="connsiteX5" fmla="*/ 529780 w 592974"/>
              <a:gd name="connsiteY5" fmla="*/ 1202819 h 2019386"/>
              <a:gd name="connsiteX6" fmla="*/ 462046 w 592974"/>
              <a:gd name="connsiteY6" fmla="*/ 258786 h 2019386"/>
              <a:gd name="connsiteX7" fmla="*/ 613 w 592974"/>
              <a:gd name="connsiteY7" fmla="*/ 553 h 2019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974" h="2019386">
                <a:moveTo>
                  <a:pt x="613" y="553"/>
                </a:moveTo>
                <a:cubicBezTo>
                  <a:pt x="-15615" y="-2975"/>
                  <a:pt x="294830" y="3375"/>
                  <a:pt x="364680" y="237619"/>
                </a:cubicBezTo>
                <a:cubicBezTo>
                  <a:pt x="434530" y="471863"/>
                  <a:pt x="382319" y="1111802"/>
                  <a:pt x="419713" y="1406019"/>
                </a:cubicBezTo>
                <a:cubicBezTo>
                  <a:pt x="457107" y="1700236"/>
                  <a:pt x="569291" y="1938008"/>
                  <a:pt x="589046" y="2002919"/>
                </a:cubicBezTo>
                <a:cubicBezTo>
                  <a:pt x="608801" y="2067830"/>
                  <a:pt x="548124" y="1928836"/>
                  <a:pt x="538246" y="1795486"/>
                </a:cubicBezTo>
                <a:cubicBezTo>
                  <a:pt x="528368" y="1662136"/>
                  <a:pt x="542480" y="1458936"/>
                  <a:pt x="529780" y="1202819"/>
                </a:cubicBezTo>
                <a:cubicBezTo>
                  <a:pt x="517080" y="946702"/>
                  <a:pt x="544596" y="463397"/>
                  <a:pt x="462046" y="258786"/>
                </a:cubicBezTo>
                <a:cubicBezTo>
                  <a:pt x="379496" y="54175"/>
                  <a:pt x="16841" y="4081"/>
                  <a:pt x="613" y="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フリーフォーム: 図形 93">
            <a:extLst>
              <a:ext uri="{FF2B5EF4-FFF2-40B4-BE49-F238E27FC236}">
                <a16:creationId xmlns:a16="http://schemas.microsoft.com/office/drawing/2014/main" id="{7F8D9458-1A54-476D-BE8F-A21533690176}"/>
              </a:ext>
            </a:extLst>
          </p:cNvPr>
          <p:cNvSpPr/>
          <p:nvPr/>
        </p:nvSpPr>
        <p:spPr>
          <a:xfrm>
            <a:off x="8613962" y="2070043"/>
            <a:ext cx="565740" cy="958517"/>
          </a:xfrm>
          <a:custGeom>
            <a:avLst/>
            <a:gdLst>
              <a:gd name="connsiteX0" fmla="*/ 871 w 565740"/>
              <a:gd name="connsiteY0" fmla="*/ 57 h 958517"/>
              <a:gd name="connsiteX1" fmla="*/ 149038 w 565740"/>
              <a:gd name="connsiteY1" fmla="*/ 427624 h 958517"/>
              <a:gd name="connsiteX2" fmla="*/ 271805 w 565740"/>
              <a:gd name="connsiteY2" fmla="*/ 694324 h 958517"/>
              <a:gd name="connsiteX3" fmla="*/ 555438 w 565740"/>
              <a:gd name="connsiteY3" fmla="*/ 952557 h 958517"/>
              <a:gd name="connsiteX4" fmla="*/ 496171 w 565740"/>
              <a:gd name="connsiteY4" fmla="*/ 859424 h 958517"/>
              <a:gd name="connsiteX5" fmla="*/ 424205 w 565740"/>
              <a:gd name="connsiteY5" fmla="*/ 673157 h 958517"/>
              <a:gd name="connsiteX6" fmla="*/ 221005 w 565740"/>
              <a:gd name="connsiteY6" fmla="*/ 457257 h 958517"/>
              <a:gd name="connsiteX7" fmla="*/ 871 w 565740"/>
              <a:gd name="connsiteY7" fmla="*/ 57 h 95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5740" h="958517">
                <a:moveTo>
                  <a:pt x="871" y="57"/>
                </a:moveTo>
                <a:cubicBezTo>
                  <a:pt x="-11124" y="-4882"/>
                  <a:pt x="103882" y="311913"/>
                  <a:pt x="149038" y="427624"/>
                </a:cubicBezTo>
                <a:cubicBezTo>
                  <a:pt x="194194" y="543335"/>
                  <a:pt x="204072" y="606835"/>
                  <a:pt x="271805" y="694324"/>
                </a:cubicBezTo>
                <a:cubicBezTo>
                  <a:pt x="339538" y="781813"/>
                  <a:pt x="518044" y="925040"/>
                  <a:pt x="555438" y="952557"/>
                </a:cubicBezTo>
                <a:cubicBezTo>
                  <a:pt x="592832" y="980074"/>
                  <a:pt x="518043" y="905991"/>
                  <a:pt x="496171" y="859424"/>
                </a:cubicBezTo>
                <a:cubicBezTo>
                  <a:pt x="474299" y="812857"/>
                  <a:pt x="470066" y="740185"/>
                  <a:pt x="424205" y="673157"/>
                </a:cubicBezTo>
                <a:cubicBezTo>
                  <a:pt x="378344" y="606129"/>
                  <a:pt x="286622" y="569440"/>
                  <a:pt x="221005" y="457257"/>
                </a:cubicBezTo>
                <a:cubicBezTo>
                  <a:pt x="155388" y="345074"/>
                  <a:pt x="12866" y="4996"/>
                  <a:pt x="871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フリーフォーム: 図形 94">
            <a:extLst>
              <a:ext uri="{FF2B5EF4-FFF2-40B4-BE49-F238E27FC236}">
                <a16:creationId xmlns:a16="http://schemas.microsoft.com/office/drawing/2014/main" id="{B4678E97-3DF2-421A-BCCD-C6259C7FA1AB}"/>
              </a:ext>
            </a:extLst>
          </p:cNvPr>
          <p:cNvSpPr/>
          <p:nvPr/>
        </p:nvSpPr>
        <p:spPr>
          <a:xfrm>
            <a:off x="8504207" y="-58280"/>
            <a:ext cx="672465" cy="1747017"/>
          </a:xfrm>
          <a:custGeom>
            <a:avLst/>
            <a:gdLst>
              <a:gd name="connsiteX0" fmla="*/ 560 w 672465"/>
              <a:gd name="connsiteY0" fmla="*/ 11713 h 1747017"/>
              <a:gd name="connsiteX1" fmla="*/ 279960 w 672465"/>
              <a:gd name="connsiteY1" fmla="*/ 375780 h 1747017"/>
              <a:gd name="connsiteX2" fmla="*/ 648260 w 672465"/>
              <a:gd name="connsiteY2" fmla="*/ 1650013 h 1747017"/>
              <a:gd name="connsiteX3" fmla="*/ 605926 w 672465"/>
              <a:gd name="connsiteY3" fmla="*/ 1552647 h 1747017"/>
              <a:gd name="connsiteX4" fmla="*/ 351926 w 672465"/>
              <a:gd name="connsiteY4" fmla="*/ 710213 h 1747017"/>
              <a:gd name="connsiteX5" fmla="*/ 560 w 672465"/>
              <a:gd name="connsiteY5" fmla="*/ 11713 h 1747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2465" h="1747017">
                <a:moveTo>
                  <a:pt x="560" y="11713"/>
                </a:moveTo>
                <a:cubicBezTo>
                  <a:pt x="-11434" y="-44026"/>
                  <a:pt x="172010" y="102730"/>
                  <a:pt x="279960" y="375780"/>
                </a:cubicBezTo>
                <a:cubicBezTo>
                  <a:pt x="387910" y="648830"/>
                  <a:pt x="593932" y="1453868"/>
                  <a:pt x="648260" y="1650013"/>
                </a:cubicBezTo>
                <a:cubicBezTo>
                  <a:pt x="702588" y="1846158"/>
                  <a:pt x="655315" y="1709280"/>
                  <a:pt x="605926" y="1552647"/>
                </a:cubicBezTo>
                <a:cubicBezTo>
                  <a:pt x="556537" y="1396014"/>
                  <a:pt x="452820" y="961391"/>
                  <a:pt x="351926" y="710213"/>
                </a:cubicBezTo>
                <a:cubicBezTo>
                  <a:pt x="251032" y="459035"/>
                  <a:pt x="12554" y="67452"/>
                  <a:pt x="560" y="117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B982B540-E9EF-4F2B-B6E7-3694330D9F00}"/>
              </a:ext>
            </a:extLst>
          </p:cNvPr>
          <p:cNvSpPr/>
          <p:nvPr/>
        </p:nvSpPr>
        <p:spPr>
          <a:xfrm>
            <a:off x="8960109" y="-21167"/>
            <a:ext cx="428539" cy="1021856"/>
          </a:xfrm>
          <a:custGeom>
            <a:avLst/>
            <a:gdLst>
              <a:gd name="connsiteX0" fmla="*/ 1858 w 428539"/>
              <a:gd name="connsiteY0" fmla="*/ 0 h 1021856"/>
              <a:gd name="connsiteX1" fmla="*/ 264324 w 428539"/>
              <a:gd name="connsiteY1" fmla="*/ 266700 h 1021856"/>
              <a:gd name="connsiteX2" fmla="*/ 404024 w 428539"/>
              <a:gd name="connsiteY2" fmla="*/ 982134 h 1021856"/>
              <a:gd name="connsiteX3" fmla="*/ 404024 w 428539"/>
              <a:gd name="connsiteY3" fmla="*/ 859367 h 1021856"/>
              <a:gd name="connsiteX4" fmla="*/ 158491 w 428539"/>
              <a:gd name="connsiteY4" fmla="*/ 266700 h 1021856"/>
              <a:gd name="connsiteX5" fmla="*/ 1858 w 428539"/>
              <a:gd name="connsiteY5" fmla="*/ 0 h 1021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8539" h="1021856">
                <a:moveTo>
                  <a:pt x="1858" y="0"/>
                </a:moveTo>
                <a:cubicBezTo>
                  <a:pt x="19497" y="0"/>
                  <a:pt x="197296" y="103011"/>
                  <a:pt x="264324" y="266700"/>
                </a:cubicBezTo>
                <a:cubicBezTo>
                  <a:pt x="331352" y="430389"/>
                  <a:pt x="380741" y="883356"/>
                  <a:pt x="404024" y="982134"/>
                </a:cubicBezTo>
                <a:cubicBezTo>
                  <a:pt x="427307" y="1080912"/>
                  <a:pt x="444946" y="978606"/>
                  <a:pt x="404024" y="859367"/>
                </a:cubicBezTo>
                <a:cubicBezTo>
                  <a:pt x="363102" y="740128"/>
                  <a:pt x="220580" y="409928"/>
                  <a:pt x="158491" y="266700"/>
                </a:cubicBezTo>
                <a:cubicBezTo>
                  <a:pt x="96402" y="123472"/>
                  <a:pt x="-15781" y="0"/>
                  <a:pt x="185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フリーフォーム: 図形 96">
            <a:extLst>
              <a:ext uri="{FF2B5EF4-FFF2-40B4-BE49-F238E27FC236}">
                <a16:creationId xmlns:a16="http://schemas.microsoft.com/office/drawing/2014/main" id="{660C3DA1-E9D7-4B87-9022-B313151B6A29}"/>
              </a:ext>
            </a:extLst>
          </p:cNvPr>
          <p:cNvSpPr/>
          <p:nvPr/>
        </p:nvSpPr>
        <p:spPr>
          <a:xfrm>
            <a:off x="7105228" y="270643"/>
            <a:ext cx="309502" cy="642338"/>
          </a:xfrm>
          <a:custGeom>
            <a:avLst/>
            <a:gdLst>
              <a:gd name="connsiteX0" fmla="*/ 307339 w 309502"/>
              <a:gd name="connsiteY0" fmla="*/ 290 h 642338"/>
              <a:gd name="connsiteX1" fmla="*/ 142239 w 309502"/>
              <a:gd name="connsiteY1" fmla="*/ 220424 h 642338"/>
              <a:gd name="connsiteX2" fmla="*/ 87205 w 309502"/>
              <a:gd name="connsiteY2" fmla="*/ 626824 h 642338"/>
              <a:gd name="connsiteX3" fmla="*/ 82972 w 309502"/>
              <a:gd name="connsiteY3" fmla="*/ 529457 h 642338"/>
              <a:gd name="connsiteX4" fmla="*/ 11005 w 309502"/>
              <a:gd name="connsiteY4" fmla="*/ 262757 h 642338"/>
              <a:gd name="connsiteX5" fmla="*/ 307339 w 309502"/>
              <a:gd name="connsiteY5" fmla="*/ 290 h 64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502" h="642338">
                <a:moveTo>
                  <a:pt x="307339" y="290"/>
                </a:moveTo>
                <a:cubicBezTo>
                  <a:pt x="329211" y="-6766"/>
                  <a:pt x="178928" y="116002"/>
                  <a:pt x="142239" y="220424"/>
                </a:cubicBezTo>
                <a:cubicBezTo>
                  <a:pt x="105550" y="324846"/>
                  <a:pt x="97083" y="575319"/>
                  <a:pt x="87205" y="626824"/>
                </a:cubicBezTo>
                <a:cubicBezTo>
                  <a:pt x="77327" y="678329"/>
                  <a:pt x="95672" y="590135"/>
                  <a:pt x="82972" y="529457"/>
                </a:cubicBezTo>
                <a:cubicBezTo>
                  <a:pt x="70272" y="468779"/>
                  <a:pt x="-33445" y="349540"/>
                  <a:pt x="11005" y="262757"/>
                </a:cubicBezTo>
                <a:cubicBezTo>
                  <a:pt x="55455" y="175974"/>
                  <a:pt x="285467" y="7346"/>
                  <a:pt x="307339" y="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フリーフォーム: 図形 97">
            <a:extLst>
              <a:ext uri="{FF2B5EF4-FFF2-40B4-BE49-F238E27FC236}">
                <a16:creationId xmlns:a16="http://schemas.microsoft.com/office/drawing/2014/main" id="{4D0A1918-3E7A-4632-833E-31D2FADCB71D}"/>
              </a:ext>
            </a:extLst>
          </p:cNvPr>
          <p:cNvSpPr/>
          <p:nvPr/>
        </p:nvSpPr>
        <p:spPr>
          <a:xfrm>
            <a:off x="6470548" y="19424"/>
            <a:ext cx="610140" cy="1561836"/>
          </a:xfrm>
          <a:custGeom>
            <a:avLst/>
            <a:gdLst>
              <a:gd name="connsiteX0" fmla="*/ 607585 w 610140"/>
              <a:gd name="connsiteY0" fmla="*/ 1743 h 1561836"/>
              <a:gd name="connsiteX1" fmla="*/ 150385 w 610140"/>
              <a:gd name="connsiteY1" fmla="*/ 615576 h 1561836"/>
              <a:gd name="connsiteX2" fmla="*/ 14919 w 610140"/>
              <a:gd name="connsiteY2" fmla="*/ 1500343 h 1561836"/>
              <a:gd name="connsiteX3" fmla="*/ 19152 w 610140"/>
              <a:gd name="connsiteY3" fmla="*/ 1436843 h 1561836"/>
              <a:gd name="connsiteX4" fmla="*/ 154619 w 610140"/>
              <a:gd name="connsiteY4" fmla="*/ 1038909 h 1561836"/>
              <a:gd name="connsiteX5" fmla="*/ 328185 w 610140"/>
              <a:gd name="connsiteY5" fmla="*/ 450476 h 1561836"/>
              <a:gd name="connsiteX6" fmla="*/ 607585 w 610140"/>
              <a:gd name="connsiteY6" fmla="*/ 1743 h 156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140" h="1561836">
                <a:moveTo>
                  <a:pt x="607585" y="1743"/>
                </a:moveTo>
                <a:cubicBezTo>
                  <a:pt x="577952" y="29260"/>
                  <a:pt x="249163" y="365809"/>
                  <a:pt x="150385" y="615576"/>
                </a:cubicBezTo>
                <a:cubicBezTo>
                  <a:pt x="51607" y="865343"/>
                  <a:pt x="36791" y="1363465"/>
                  <a:pt x="14919" y="1500343"/>
                </a:cubicBezTo>
                <a:cubicBezTo>
                  <a:pt x="-6953" y="1637221"/>
                  <a:pt x="-4131" y="1513749"/>
                  <a:pt x="19152" y="1436843"/>
                </a:cubicBezTo>
                <a:cubicBezTo>
                  <a:pt x="42435" y="1359937"/>
                  <a:pt x="103113" y="1203304"/>
                  <a:pt x="154619" y="1038909"/>
                </a:cubicBezTo>
                <a:cubicBezTo>
                  <a:pt x="206125" y="874514"/>
                  <a:pt x="255513" y="621926"/>
                  <a:pt x="328185" y="450476"/>
                </a:cubicBezTo>
                <a:cubicBezTo>
                  <a:pt x="400857" y="279026"/>
                  <a:pt x="637218" y="-25774"/>
                  <a:pt x="607585" y="1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フリーフォーム: 図形 98">
            <a:extLst>
              <a:ext uri="{FF2B5EF4-FFF2-40B4-BE49-F238E27FC236}">
                <a16:creationId xmlns:a16="http://schemas.microsoft.com/office/drawing/2014/main" id="{4050EBCB-5620-420B-91DB-850B67D429D3}"/>
              </a:ext>
            </a:extLst>
          </p:cNvPr>
          <p:cNvSpPr/>
          <p:nvPr/>
        </p:nvSpPr>
        <p:spPr>
          <a:xfrm>
            <a:off x="6267920" y="31013"/>
            <a:ext cx="613655" cy="1992546"/>
          </a:xfrm>
          <a:custGeom>
            <a:avLst/>
            <a:gdLst>
              <a:gd name="connsiteX0" fmla="*/ 611247 w 613655"/>
              <a:gd name="connsiteY0" fmla="*/ 2854 h 1992546"/>
              <a:gd name="connsiteX1" fmla="*/ 60913 w 613655"/>
              <a:gd name="connsiteY1" fmla="*/ 887620 h 1992546"/>
              <a:gd name="connsiteX2" fmla="*/ 22813 w 613655"/>
              <a:gd name="connsiteY2" fmla="*/ 1433720 h 1992546"/>
              <a:gd name="connsiteX3" fmla="*/ 141347 w 613655"/>
              <a:gd name="connsiteY3" fmla="*/ 1958654 h 1992546"/>
              <a:gd name="connsiteX4" fmla="*/ 132880 w 613655"/>
              <a:gd name="connsiteY4" fmla="*/ 1857054 h 1992546"/>
              <a:gd name="connsiteX5" fmla="*/ 132880 w 613655"/>
              <a:gd name="connsiteY5" fmla="*/ 1179720 h 1992546"/>
              <a:gd name="connsiteX6" fmla="*/ 255647 w 613655"/>
              <a:gd name="connsiteY6" fmla="*/ 625154 h 1992546"/>
              <a:gd name="connsiteX7" fmla="*/ 611247 w 613655"/>
              <a:gd name="connsiteY7" fmla="*/ 2854 h 1992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3655" h="1992546">
                <a:moveTo>
                  <a:pt x="611247" y="2854"/>
                </a:moveTo>
                <a:cubicBezTo>
                  <a:pt x="578791" y="46598"/>
                  <a:pt x="158985" y="649142"/>
                  <a:pt x="60913" y="887620"/>
                </a:cubicBezTo>
                <a:cubicBezTo>
                  <a:pt x="-37159" y="1126098"/>
                  <a:pt x="9407" y="1255214"/>
                  <a:pt x="22813" y="1433720"/>
                </a:cubicBezTo>
                <a:cubicBezTo>
                  <a:pt x="36219" y="1612226"/>
                  <a:pt x="123002" y="1888098"/>
                  <a:pt x="141347" y="1958654"/>
                </a:cubicBezTo>
                <a:cubicBezTo>
                  <a:pt x="159692" y="2029210"/>
                  <a:pt x="134291" y="1986876"/>
                  <a:pt x="132880" y="1857054"/>
                </a:cubicBezTo>
                <a:cubicBezTo>
                  <a:pt x="131469" y="1727232"/>
                  <a:pt x="112419" y="1385037"/>
                  <a:pt x="132880" y="1179720"/>
                </a:cubicBezTo>
                <a:cubicBezTo>
                  <a:pt x="153341" y="974403"/>
                  <a:pt x="172391" y="820593"/>
                  <a:pt x="255647" y="625154"/>
                </a:cubicBezTo>
                <a:cubicBezTo>
                  <a:pt x="338903" y="429715"/>
                  <a:pt x="643703" y="-40890"/>
                  <a:pt x="611247" y="2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フリーフォーム: 図形 99">
            <a:extLst>
              <a:ext uri="{FF2B5EF4-FFF2-40B4-BE49-F238E27FC236}">
                <a16:creationId xmlns:a16="http://schemas.microsoft.com/office/drawing/2014/main" id="{0B8F0E81-CBF5-4673-ADAF-87D1066DDC92}"/>
              </a:ext>
            </a:extLst>
          </p:cNvPr>
          <p:cNvSpPr/>
          <p:nvPr/>
        </p:nvSpPr>
        <p:spPr>
          <a:xfrm>
            <a:off x="8005032" y="116506"/>
            <a:ext cx="1294144" cy="2442765"/>
          </a:xfrm>
          <a:custGeom>
            <a:avLst/>
            <a:gdLst>
              <a:gd name="connsiteX0" fmla="*/ 201 w 1294144"/>
              <a:gd name="connsiteY0" fmla="*/ 2027 h 2442765"/>
              <a:gd name="connsiteX1" fmla="*/ 533601 w 1294144"/>
              <a:gd name="connsiteY1" fmla="*/ 196761 h 2442765"/>
              <a:gd name="connsiteX2" fmla="*/ 813001 w 1294144"/>
              <a:gd name="connsiteY2" fmla="*/ 1297427 h 2442765"/>
              <a:gd name="connsiteX3" fmla="*/ 851101 w 1294144"/>
              <a:gd name="connsiteY3" fmla="*/ 1708061 h 2442765"/>
              <a:gd name="connsiteX4" fmla="*/ 1270201 w 1294144"/>
              <a:gd name="connsiteY4" fmla="*/ 2419261 h 2442765"/>
              <a:gd name="connsiteX5" fmla="*/ 1206701 w 1294144"/>
              <a:gd name="connsiteY5" fmla="*/ 2199127 h 2442765"/>
              <a:gd name="connsiteX6" fmla="*/ 906135 w 1294144"/>
              <a:gd name="connsiteY6" fmla="*/ 1483694 h 2442765"/>
              <a:gd name="connsiteX7" fmla="*/ 825701 w 1294144"/>
              <a:gd name="connsiteY7" fmla="*/ 704761 h 2442765"/>
              <a:gd name="connsiteX8" fmla="*/ 597101 w 1294144"/>
              <a:gd name="connsiteY8" fmla="*/ 137494 h 2442765"/>
              <a:gd name="connsiteX9" fmla="*/ 201 w 1294144"/>
              <a:gd name="connsiteY9" fmla="*/ 2027 h 2442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94144" h="2442765">
                <a:moveTo>
                  <a:pt x="201" y="2027"/>
                </a:moveTo>
                <a:cubicBezTo>
                  <a:pt x="-10382" y="11905"/>
                  <a:pt x="398134" y="-19139"/>
                  <a:pt x="533601" y="196761"/>
                </a:cubicBezTo>
                <a:cubicBezTo>
                  <a:pt x="669068" y="412661"/>
                  <a:pt x="760084" y="1045544"/>
                  <a:pt x="813001" y="1297427"/>
                </a:cubicBezTo>
                <a:cubicBezTo>
                  <a:pt x="865918" y="1549310"/>
                  <a:pt x="774901" y="1521089"/>
                  <a:pt x="851101" y="1708061"/>
                </a:cubicBezTo>
                <a:cubicBezTo>
                  <a:pt x="927301" y="1895033"/>
                  <a:pt x="1210934" y="2337417"/>
                  <a:pt x="1270201" y="2419261"/>
                </a:cubicBezTo>
                <a:cubicBezTo>
                  <a:pt x="1329468" y="2501105"/>
                  <a:pt x="1267379" y="2355055"/>
                  <a:pt x="1206701" y="2199127"/>
                </a:cubicBezTo>
                <a:cubicBezTo>
                  <a:pt x="1146023" y="2043199"/>
                  <a:pt x="969635" y="1732755"/>
                  <a:pt x="906135" y="1483694"/>
                </a:cubicBezTo>
                <a:cubicBezTo>
                  <a:pt x="842635" y="1234633"/>
                  <a:pt x="877207" y="929128"/>
                  <a:pt x="825701" y="704761"/>
                </a:cubicBezTo>
                <a:cubicBezTo>
                  <a:pt x="774195" y="480394"/>
                  <a:pt x="731862" y="259555"/>
                  <a:pt x="597101" y="137494"/>
                </a:cubicBezTo>
                <a:cubicBezTo>
                  <a:pt x="462340" y="15433"/>
                  <a:pt x="10784" y="-7851"/>
                  <a:pt x="201" y="2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フリーフォーム: 図形 100">
            <a:extLst>
              <a:ext uri="{FF2B5EF4-FFF2-40B4-BE49-F238E27FC236}">
                <a16:creationId xmlns:a16="http://schemas.microsoft.com/office/drawing/2014/main" id="{B5B7FBCE-D32A-45FE-B549-AFA5CD4B2148}"/>
              </a:ext>
            </a:extLst>
          </p:cNvPr>
          <p:cNvSpPr/>
          <p:nvPr/>
        </p:nvSpPr>
        <p:spPr>
          <a:xfrm>
            <a:off x="5805891" y="1257596"/>
            <a:ext cx="390962" cy="1338893"/>
          </a:xfrm>
          <a:custGeom>
            <a:avLst/>
            <a:gdLst>
              <a:gd name="connsiteX0" fmla="*/ 335829 w 390962"/>
              <a:gd name="connsiteY0" fmla="*/ 58124 h 1338893"/>
              <a:gd name="connsiteX1" fmla="*/ 173269 w 390962"/>
              <a:gd name="connsiteY1" fmla="*/ 510244 h 1338893"/>
              <a:gd name="connsiteX2" fmla="*/ 152949 w 390962"/>
              <a:gd name="connsiteY2" fmla="*/ 1048724 h 1338893"/>
              <a:gd name="connsiteX3" fmla="*/ 549 w 390962"/>
              <a:gd name="connsiteY3" fmla="*/ 1338284 h 1338893"/>
              <a:gd name="connsiteX4" fmla="*/ 213909 w 390962"/>
              <a:gd name="connsiteY4" fmla="*/ 977604 h 1338893"/>
              <a:gd name="connsiteX5" fmla="*/ 239309 w 390962"/>
              <a:gd name="connsiteY5" fmla="*/ 510244 h 1338893"/>
              <a:gd name="connsiteX6" fmla="*/ 386629 w 390962"/>
              <a:gd name="connsiteY6" fmla="*/ 53044 h 1338893"/>
              <a:gd name="connsiteX7" fmla="*/ 335829 w 390962"/>
              <a:gd name="connsiteY7" fmla="*/ 58124 h 133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0962" h="1338893">
                <a:moveTo>
                  <a:pt x="335829" y="58124"/>
                </a:moveTo>
                <a:cubicBezTo>
                  <a:pt x="300269" y="134324"/>
                  <a:pt x="203749" y="345144"/>
                  <a:pt x="173269" y="510244"/>
                </a:cubicBezTo>
                <a:cubicBezTo>
                  <a:pt x="142789" y="675344"/>
                  <a:pt x="181736" y="910717"/>
                  <a:pt x="152949" y="1048724"/>
                </a:cubicBezTo>
                <a:cubicBezTo>
                  <a:pt x="124162" y="1186731"/>
                  <a:pt x="-9611" y="1350137"/>
                  <a:pt x="549" y="1338284"/>
                </a:cubicBezTo>
                <a:cubicBezTo>
                  <a:pt x="10709" y="1326431"/>
                  <a:pt x="174116" y="1115611"/>
                  <a:pt x="213909" y="977604"/>
                </a:cubicBezTo>
                <a:cubicBezTo>
                  <a:pt x="253702" y="839597"/>
                  <a:pt x="210522" y="664337"/>
                  <a:pt x="239309" y="510244"/>
                </a:cubicBezTo>
                <a:cubicBezTo>
                  <a:pt x="268096" y="356151"/>
                  <a:pt x="370542" y="125011"/>
                  <a:pt x="386629" y="53044"/>
                </a:cubicBezTo>
                <a:cubicBezTo>
                  <a:pt x="402716" y="-18923"/>
                  <a:pt x="371389" y="-18076"/>
                  <a:pt x="335829" y="58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リーフォーム: 図形 101">
            <a:extLst>
              <a:ext uri="{FF2B5EF4-FFF2-40B4-BE49-F238E27FC236}">
                <a16:creationId xmlns:a16="http://schemas.microsoft.com/office/drawing/2014/main" id="{E87C9252-B5EF-4482-9013-35A4217091BD}"/>
              </a:ext>
            </a:extLst>
          </p:cNvPr>
          <p:cNvSpPr/>
          <p:nvPr/>
        </p:nvSpPr>
        <p:spPr>
          <a:xfrm>
            <a:off x="6158673" y="1645516"/>
            <a:ext cx="216672" cy="1716201"/>
          </a:xfrm>
          <a:custGeom>
            <a:avLst/>
            <a:gdLst>
              <a:gd name="connsiteX0" fmla="*/ 94807 w 216672"/>
              <a:gd name="connsiteY0" fmla="*/ 15644 h 1716201"/>
              <a:gd name="connsiteX1" fmla="*/ 44007 w 216672"/>
              <a:gd name="connsiteY1" fmla="*/ 711604 h 1716201"/>
              <a:gd name="connsiteX2" fmla="*/ 8447 w 216672"/>
              <a:gd name="connsiteY2" fmla="*/ 1331364 h 1716201"/>
              <a:gd name="connsiteX3" fmla="*/ 211647 w 216672"/>
              <a:gd name="connsiteY3" fmla="*/ 1712364 h 1716201"/>
              <a:gd name="connsiteX4" fmla="*/ 150687 w 216672"/>
              <a:gd name="connsiteY4" fmla="*/ 1427884 h 1716201"/>
              <a:gd name="connsiteX5" fmla="*/ 94807 w 216672"/>
              <a:gd name="connsiteY5" fmla="*/ 15644 h 1716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672" h="1716201">
                <a:moveTo>
                  <a:pt x="94807" y="15644"/>
                </a:moveTo>
                <a:cubicBezTo>
                  <a:pt x="77027" y="-103736"/>
                  <a:pt x="58400" y="492317"/>
                  <a:pt x="44007" y="711604"/>
                </a:cubicBezTo>
                <a:cubicBezTo>
                  <a:pt x="29614" y="930891"/>
                  <a:pt x="-19493" y="1164571"/>
                  <a:pt x="8447" y="1331364"/>
                </a:cubicBezTo>
                <a:cubicBezTo>
                  <a:pt x="36387" y="1498157"/>
                  <a:pt x="187940" y="1696277"/>
                  <a:pt x="211647" y="1712364"/>
                </a:cubicBezTo>
                <a:cubicBezTo>
                  <a:pt x="235354" y="1728451"/>
                  <a:pt x="168467" y="1704744"/>
                  <a:pt x="150687" y="1427884"/>
                </a:cubicBezTo>
                <a:cubicBezTo>
                  <a:pt x="132907" y="1151024"/>
                  <a:pt x="112587" y="135024"/>
                  <a:pt x="94807" y="15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フリーフォーム: 図形 102">
            <a:extLst>
              <a:ext uri="{FF2B5EF4-FFF2-40B4-BE49-F238E27FC236}">
                <a16:creationId xmlns:a16="http://schemas.microsoft.com/office/drawing/2014/main" id="{848548EC-146F-47E9-B5FC-59D8C3074489}"/>
              </a:ext>
            </a:extLst>
          </p:cNvPr>
          <p:cNvSpPr/>
          <p:nvPr/>
        </p:nvSpPr>
        <p:spPr>
          <a:xfrm>
            <a:off x="5796704" y="2153588"/>
            <a:ext cx="383995" cy="1629537"/>
          </a:xfrm>
          <a:custGeom>
            <a:avLst/>
            <a:gdLst>
              <a:gd name="connsiteX0" fmla="*/ 157056 w 383995"/>
              <a:gd name="connsiteY0" fmla="*/ 332 h 1629537"/>
              <a:gd name="connsiteX1" fmla="*/ 4656 w 383995"/>
              <a:gd name="connsiteY1" fmla="*/ 421972 h 1629537"/>
              <a:gd name="connsiteX2" fmla="*/ 370416 w 383995"/>
              <a:gd name="connsiteY2" fmla="*/ 1575132 h 1629537"/>
              <a:gd name="connsiteX3" fmla="*/ 299296 w 383995"/>
              <a:gd name="connsiteY3" fmla="*/ 1387172 h 1629537"/>
              <a:gd name="connsiteX4" fmla="*/ 238336 w 383995"/>
              <a:gd name="connsiteY4" fmla="*/ 899492 h 1629537"/>
              <a:gd name="connsiteX5" fmla="*/ 55456 w 383995"/>
              <a:gd name="connsiteY5" fmla="*/ 361012 h 1629537"/>
              <a:gd name="connsiteX6" fmla="*/ 157056 w 383995"/>
              <a:gd name="connsiteY6" fmla="*/ 332 h 162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3995" h="1629537">
                <a:moveTo>
                  <a:pt x="157056" y="332"/>
                </a:moveTo>
                <a:cubicBezTo>
                  <a:pt x="148589" y="10492"/>
                  <a:pt x="-30904" y="159505"/>
                  <a:pt x="4656" y="421972"/>
                </a:cubicBezTo>
                <a:cubicBezTo>
                  <a:pt x="40216" y="684439"/>
                  <a:pt x="321309" y="1414265"/>
                  <a:pt x="370416" y="1575132"/>
                </a:cubicBezTo>
                <a:cubicBezTo>
                  <a:pt x="419523" y="1735999"/>
                  <a:pt x="321309" y="1499779"/>
                  <a:pt x="299296" y="1387172"/>
                </a:cubicBezTo>
                <a:cubicBezTo>
                  <a:pt x="277283" y="1274565"/>
                  <a:pt x="278976" y="1070519"/>
                  <a:pt x="238336" y="899492"/>
                </a:cubicBezTo>
                <a:cubicBezTo>
                  <a:pt x="197696" y="728465"/>
                  <a:pt x="67309" y="506639"/>
                  <a:pt x="55456" y="361012"/>
                </a:cubicBezTo>
                <a:cubicBezTo>
                  <a:pt x="43603" y="215385"/>
                  <a:pt x="165523" y="-9828"/>
                  <a:pt x="157056" y="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フリーフォーム: 図形 103">
            <a:extLst>
              <a:ext uri="{FF2B5EF4-FFF2-40B4-BE49-F238E27FC236}">
                <a16:creationId xmlns:a16="http://schemas.microsoft.com/office/drawing/2014/main" id="{7477A4E7-10E9-47BD-8229-8AE079CA07FA}"/>
              </a:ext>
            </a:extLst>
          </p:cNvPr>
          <p:cNvSpPr/>
          <p:nvPr/>
        </p:nvSpPr>
        <p:spPr>
          <a:xfrm>
            <a:off x="5987383" y="1782203"/>
            <a:ext cx="398266" cy="2260161"/>
          </a:xfrm>
          <a:custGeom>
            <a:avLst/>
            <a:gdLst>
              <a:gd name="connsiteX0" fmla="*/ 189897 w 398266"/>
              <a:gd name="connsiteY0" fmla="*/ 877 h 2260161"/>
              <a:gd name="connsiteX1" fmla="*/ 62897 w 398266"/>
              <a:gd name="connsiteY1" fmla="*/ 640957 h 2260161"/>
              <a:gd name="connsiteX2" fmla="*/ 357537 w 398266"/>
              <a:gd name="connsiteY2" fmla="*/ 2114157 h 2260161"/>
              <a:gd name="connsiteX3" fmla="*/ 357537 w 398266"/>
              <a:gd name="connsiteY3" fmla="*/ 2053197 h 2260161"/>
              <a:gd name="connsiteX4" fmla="*/ 1937 w 398266"/>
              <a:gd name="connsiteY4" fmla="*/ 757797 h 2260161"/>
              <a:gd name="connsiteX5" fmla="*/ 189897 w 398266"/>
              <a:gd name="connsiteY5" fmla="*/ 877 h 2260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266" h="2260161">
                <a:moveTo>
                  <a:pt x="189897" y="877"/>
                </a:moveTo>
                <a:cubicBezTo>
                  <a:pt x="200057" y="-18596"/>
                  <a:pt x="34957" y="288744"/>
                  <a:pt x="62897" y="640957"/>
                </a:cubicBezTo>
                <a:cubicBezTo>
                  <a:pt x="90837" y="993170"/>
                  <a:pt x="308430" y="1878784"/>
                  <a:pt x="357537" y="2114157"/>
                </a:cubicBezTo>
                <a:cubicBezTo>
                  <a:pt x="406644" y="2349530"/>
                  <a:pt x="416804" y="2279257"/>
                  <a:pt x="357537" y="2053197"/>
                </a:cubicBezTo>
                <a:cubicBezTo>
                  <a:pt x="298270" y="1827137"/>
                  <a:pt x="25644" y="1102390"/>
                  <a:pt x="1937" y="757797"/>
                </a:cubicBezTo>
                <a:cubicBezTo>
                  <a:pt x="-21770" y="413204"/>
                  <a:pt x="179737" y="20350"/>
                  <a:pt x="189897" y="8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: 図形 105">
            <a:extLst>
              <a:ext uri="{FF2B5EF4-FFF2-40B4-BE49-F238E27FC236}">
                <a16:creationId xmlns:a16="http://schemas.microsoft.com/office/drawing/2014/main" id="{318015F0-DAD7-4CFD-8078-32CDF917B9FE}"/>
              </a:ext>
            </a:extLst>
          </p:cNvPr>
          <p:cNvSpPr/>
          <p:nvPr/>
        </p:nvSpPr>
        <p:spPr>
          <a:xfrm>
            <a:off x="5869133" y="3002046"/>
            <a:ext cx="308774" cy="1196747"/>
          </a:xfrm>
          <a:custGeom>
            <a:avLst/>
            <a:gdLst>
              <a:gd name="connsiteX0" fmla="*/ 74467 w 308774"/>
              <a:gd name="connsiteY0" fmla="*/ 10394 h 1196747"/>
              <a:gd name="connsiteX1" fmla="*/ 8427 w 308774"/>
              <a:gd name="connsiteY1" fmla="*/ 350754 h 1196747"/>
              <a:gd name="connsiteX2" fmla="*/ 242107 w 308774"/>
              <a:gd name="connsiteY2" fmla="*/ 818114 h 1196747"/>
              <a:gd name="connsiteX3" fmla="*/ 242107 w 308774"/>
              <a:gd name="connsiteY3" fmla="*/ 1194034 h 1196747"/>
              <a:gd name="connsiteX4" fmla="*/ 277667 w 308774"/>
              <a:gd name="connsiteY4" fmla="*/ 975594 h 1196747"/>
              <a:gd name="connsiteX5" fmla="*/ 292907 w 308774"/>
              <a:gd name="connsiteY5" fmla="*/ 752074 h 1196747"/>
              <a:gd name="connsiteX6" fmla="*/ 74467 w 308774"/>
              <a:gd name="connsiteY6" fmla="*/ 10394 h 119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8774" h="1196747">
                <a:moveTo>
                  <a:pt x="74467" y="10394"/>
                </a:moveTo>
                <a:cubicBezTo>
                  <a:pt x="27054" y="-56493"/>
                  <a:pt x="-19513" y="216134"/>
                  <a:pt x="8427" y="350754"/>
                </a:cubicBezTo>
                <a:cubicBezTo>
                  <a:pt x="36367" y="485374"/>
                  <a:pt x="203160" y="677567"/>
                  <a:pt x="242107" y="818114"/>
                </a:cubicBezTo>
                <a:cubicBezTo>
                  <a:pt x="281054" y="958661"/>
                  <a:pt x="236180" y="1167787"/>
                  <a:pt x="242107" y="1194034"/>
                </a:cubicBezTo>
                <a:cubicBezTo>
                  <a:pt x="248034" y="1220281"/>
                  <a:pt x="269200" y="1049254"/>
                  <a:pt x="277667" y="975594"/>
                </a:cubicBezTo>
                <a:cubicBezTo>
                  <a:pt x="286134" y="901934"/>
                  <a:pt x="332700" y="911247"/>
                  <a:pt x="292907" y="752074"/>
                </a:cubicBezTo>
                <a:cubicBezTo>
                  <a:pt x="253114" y="592901"/>
                  <a:pt x="121880" y="77281"/>
                  <a:pt x="74467" y="10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フリーフォーム: 図形 106">
            <a:extLst>
              <a:ext uri="{FF2B5EF4-FFF2-40B4-BE49-F238E27FC236}">
                <a16:creationId xmlns:a16="http://schemas.microsoft.com/office/drawing/2014/main" id="{A818822C-89C6-4CC7-A0F4-2158C21829D1}"/>
              </a:ext>
            </a:extLst>
          </p:cNvPr>
          <p:cNvSpPr/>
          <p:nvPr/>
        </p:nvSpPr>
        <p:spPr>
          <a:xfrm>
            <a:off x="6180693" y="3448637"/>
            <a:ext cx="234147" cy="820612"/>
          </a:xfrm>
          <a:custGeom>
            <a:avLst/>
            <a:gdLst>
              <a:gd name="connsiteX0" fmla="*/ 6747 w 234147"/>
              <a:gd name="connsiteY0" fmla="*/ 683 h 820612"/>
              <a:gd name="connsiteX1" fmla="*/ 47387 w 234147"/>
              <a:gd name="connsiteY1" fmla="*/ 589963 h 820612"/>
              <a:gd name="connsiteX2" fmla="*/ 230267 w 234147"/>
              <a:gd name="connsiteY2" fmla="*/ 803323 h 820612"/>
              <a:gd name="connsiteX3" fmla="*/ 159147 w 234147"/>
              <a:gd name="connsiteY3" fmla="*/ 716963 h 820612"/>
              <a:gd name="connsiteX4" fmla="*/ 6747 w 234147"/>
              <a:gd name="connsiteY4" fmla="*/ 683 h 820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4147" h="820612">
                <a:moveTo>
                  <a:pt x="6747" y="683"/>
                </a:moveTo>
                <a:cubicBezTo>
                  <a:pt x="-11880" y="-20484"/>
                  <a:pt x="10134" y="456190"/>
                  <a:pt x="47387" y="589963"/>
                </a:cubicBezTo>
                <a:cubicBezTo>
                  <a:pt x="84640" y="723736"/>
                  <a:pt x="211640" y="782156"/>
                  <a:pt x="230267" y="803323"/>
                </a:cubicBezTo>
                <a:cubicBezTo>
                  <a:pt x="248894" y="824490"/>
                  <a:pt x="196400" y="850736"/>
                  <a:pt x="159147" y="716963"/>
                </a:cubicBezTo>
                <a:cubicBezTo>
                  <a:pt x="121894" y="583190"/>
                  <a:pt x="25374" y="21850"/>
                  <a:pt x="6747" y="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フリーフォーム: 図形 107">
            <a:extLst>
              <a:ext uri="{FF2B5EF4-FFF2-40B4-BE49-F238E27FC236}">
                <a16:creationId xmlns:a16="http://schemas.microsoft.com/office/drawing/2014/main" id="{C00D557E-36CC-4DA1-BE61-7704CD8A3F0E}"/>
              </a:ext>
            </a:extLst>
          </p:cNvPr>
          <p:cNvSpPr/>
          <p:nvPr/>
        </p:nvSpPr>
        <p:spPr>
          <a:xfrm>
            <a:off x="5836897" y="5004004"/>
            <a:ext cx="212455" cy="1473431"/>
          </a:xfrm>
          <a:custGeom>
            <a:avLst/>
            <a:gdLst>
              <a:gd name="connsiteX0" fmla="*/ 111783 w 212455"/>
              <a:gd name="connsiteY0" fmla="*/ 4876 h 1473431"/>
              <a:gd name="connsiteX1" fmla="*/ 23 w 212455"/>
              <a:gd name="connsiteY1" fmla="*/ 426516 h 1473431"/>
              <a:gd name="connsiteX2" fmla="*/ 121943 w 212455"/>
              <a:gd name="connsiteY2" fmla="*/ 1025956 h 1473431"/>
              <a:gd name="connsiteX3" fmla="*/ 121943 w 212455"/>
              <a:gd name="connsiteY3" fmla="*/ 1290116 h 1473431"/>
              <a:gd name="connsiteX4" fmla="*/ 203223 w 212455"/>
              <a:gd name="connsiteY4" fmla="*/ 1472996 h 1473431"/>
              <a:gd name="connsiteX5" fmla="*/ 203223 w 212455"/>
              <a:gd name="connsiteY5" fmla="*/ 1239316 h 1473431"/>
              <a:gd name="connsiteX6" fmla="*/ 137183 w 212455"/>
              <a:gd name="connsiteY6" fmla="*/ 705916 h 1473431"/>
              <a:gd name="connsiteX7" fmla="*/ 111783 w 212455"/>
              <a:gd name="connsiteY7" fmla="*/ 4876 h 1473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455" h="1473431">
                <a:moveTo>
                  <a:pt x="111783" y="4876"/>
                </a:moveTo>
                <a:cubicBezTo>
                  <a:pt x="88923" y="-41691"/>
                  <a:pt x="-1670" y="256336"/>
                  <a:pt x="23" y="426516"/>
                </a:cubicBezTo>
                <a:cubicBezTo>
                  <a:pt x="1716" y="596696"/>
                  <a:pt x="101623" y="882023"/>
                  <a:pt x="121943" y="1025956"/>
                </a:cubicBezTo>
                <a:cubicBezTo>
                  <a:pt x="142263" y="1169889"/>
                  <a:pt x="108396" y="1215609"/>
                  <a:pt x="121943" y="1290116"/>
                </a:cubicBezTo>
                <a:cubicBezTo>
                  <a:pt x="135490" y="1364623"/>
                  <a:pt x="189676" y="1481463"/>
                  <a:pt x="203223" y="1472996"/>
                </a:cubicBezTo>
                <a:cubicBezTo>
                  <a:pt x="216770" y="1464529"/>
                  <a:pt x="214230" y="1367163"/>
                  <a:pt x="203223" y="1239316"/>
                </a:cubicBezTo>
                <a:cubicBezTo>
                  <a:pt x="192216" y="1111469"/>
                  <a:pt x="156656" y="909116"/>
                  <a:pt x="137183" y="705916"/>
                </a:cubicBezTo>
                <a:cubicBezTo>
                  <a:pt x="117710" y="502716"/>
                  <a:pt x="134643" y="51443"/>
                  <a:pt x="111783" y="4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フリーフォーム: 図形 108">
            <a:extLst>
              <a:ext uri="{FF2B5EF4-FFF2-40B4-BE49-F238E27FC236}">
                <a16:creationId xmlns:a16="http://schemas.microsoft.com/office/drawing/2014/main" id="{B51619E1-9312-4E17-B87E-06D0D855415A}"/>
              </a:ext>
            </a:extLst>
          </p:cNvPr>
          <p:cNvSpPr/>
          <p:nvPr/>
        </p:nvSpPr>
        <p:spPr>
          <a:xfrm>
            <a:off x="6139873" y="5100204"/>
            <a:ext cx="417787" cy="1461214"/>
          </a:xfrm>
          <a:custGeom>
            <a:avLst/>
            <a:gdLst>
              <a:gd name="connsiteX0" fmla="*/ 194887 w 417787"/>
              <a:gd name="connsiteY0" fmla="*/ 5196 h 1461214"/>
              <a:gd name="connsiteX1" fmla="*/ 118687 w 417787"/>
              <a:gd name="connsiteY1" fmla="*/ 452236 h 1461214"/>
              <a:gd name="connsiteX2" fmla="*/ 210127 w 417787"/>
              <a:gd name="connsiteY2" fmla="*/ 985636 h 1461214"/>
              <a:gd name="connsiteX3" fmla="*/ 413327 w 417787"/>
              <a:gd name="connsiteY3" fmla="*/ 1452996 h 1461214"/>
              <a:gd name="connsiteX4" fmla="*/ 321887 w 417787"/>
              <a:gd name="connsiteY4" fmla="*/ 1244716 h 1461214"/>
              <a:gd name="connsiteX5" fmla="*/ 1847 w 417787"/>
              <a:gd name="connsiteY5" fmla="*/ 757036 h 1461214"/>
              <a:gd name="connsiteX6" fmla="*/ 194887 w 417787"/>
              <a:gd name="connsiteY6" fmla="*/ 5196 h 146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7787" h="1461214">
                <a:moveTo>
                  <a:pt x="194887" y="5196"/>
                </a:moveTo>
                <a:cubicBezTo>
                  <a:pt x="214360" y="-45604"/>
                  <a:pt x="116147" y="288829"/>
                  <a:pt x="118687" y="452236"/>
                </a:cubicBezTo>
                <a:cubicBezTo>
                  <a:pt x="121227" y="615643"/>
                  <a:pt x="161020" y="818843"/>
                  <a:pt x="210127" y="985636"/>
                </a:cubicBezTo>
                <a:cubicBezTo>
                  <a:pt x="259234" y="1152429"/>
                  <a:pt x="394700" y="1409816"/>
                  <a:pt x="413327" y="1452996"/>
                </a:cubicBezTo>
                <a:cubicBezTo>
                  <a:pt x="431954" y="1496176"/>
                  <a:pt x="390467" y="1360709"/>
                  <a:pt x="321887" y="1244716"/>
                </a:cubicBezTo>
                <a:cubicBezTo>
                  <a:pt x="253307" y="1128723"/>
                  <a:pt x="24707" y="960236"/>
                  <a:pt x="1847" y="757036"/>
                </a:cubicBezTo>
                <a:cubicBezTo>
                  <a:pt x="-21013" y="553836"/>
                  <a:pt x="175414" y="55996"/>
                  <a:pt x="194887" y="5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5A16C0AA-570E-4362-A96B-87DEC7274902}"/>
              </a:ext>
            </a:extLst>
          </p:cNvPr>
          <p:cNvSpPr/>
          <p:nvPr/>
        </p:nvSpPr>
        <p:spPr>
          <a:xfrm>
            <a:off x="6460210" y="5317413"/>
            <a:ext cx="400321" cy="1526102"/>
          </a:xfrm>
          <a:custGeom>
            <a:avLst/>
            <a:gdLst>
              <a:gd name="connsiteX0" fmla="*/ 291110 w 400321"/>
              <a:gd name="connsiteY0" fmla="*/ 1347 h 1526102"/>
              <a:gd name="connsiteX1" fmla="*/ 179350 w 400321"/>
              <a:gd name="connsiteY1" fmla="*/ 397587 h 1526102"/>
              <a:gd name="connsiteX2" fmla="*/ 392710 w 400321"/>
              <a:gd name="connsiteY2" fmla="*/ 1484707 h 1526102"/>
              <a:gd name="connsiteX3" fmla="*/ 321590 w 400321"/>
              <a:gd name="connsiteY3" fmla="*/ 1220547 h 1526102"/>
              <a:gd name="connsiteX4" fmla="*/ 26950 w 400321"/>
              <a:gd name="connsiteY4" fmla="*/ 478867 h 1526102"/>
              <a:gd name="connsiteX5" fmla="*/ 42190 w 400321"/>
              <a:gd name="connsiteY5" fmla="*/ 275667 h 1526102"/>
              <a:gd name="connsiteX6" fmla="*/ 291110 w 400321"/>
              <a:gd name="connsiteY6" fmla="*/ 1347 h 1526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0321" h="1526102">
                <a:moveTo>
                  <a:pt x="291110" y="1347"/>
                </a:moveTo>
                <a:cubicBezTo>
                  <a:pt x="313970" y="21667"/>
                  <a:pt x="162417" y="150360"/>
                  <a:pt x="179350" y="397587"/>
                </a:cubicBezTo>
                <a:cubicBezTo>
                  <a:pt x="196283" y="644814"/>
                  <a:pt x="369003" y="1347547"/>
                  <a:pt x="392710" y="1484707"/>
                </a:cubicBezTo>
                <a:cubicBezTo>
                  <a:pt x="416417" y="1621867"/>
                  <a:pt x="382550" y="1388187"/>
                  <a:pt x="321590" y="1220547"/>
                </a:cubicBezTo>
                <a:cubicBezTo>
                  <a:pt x="260630" y="1052907"/>
                  <a:pt x="73517" y="636347"/>
                  <a:pt x="26950" y="478867"/>
                </a:cubicBezTo>
                <a:cubicBezTo>
                  <a:pt x="-19617" y="321387"/>
                  <a:pt x="-143" y="355254"/>
                  <a:pt x="42190" y="275667"/>
                </a:cubicBezTo>
                <a:cubicBezTo>
                  <a:pt x="84523" y="196080"/>
                  <a:pt x="268250" y="-18973"/>
                  <a:pt x="291110" y="1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フリーフォーム: 図形 110">
            <a:extLst>
              <a:ext uri="{FF2B5EF4-FFF2-40B4-BE49-F238E27FC236}">
                <a16:creationId xmlns:a16="http://schemas.microsoft.com/office/drawing/2014/main" id="{0AD73763-6F6A-4145-9E2C-B0683EAF25C6}"/>
              </a:ext>
            </a:extLst>
          </p:cNvPr>
          <p:cNvSpPr/>
          <p:nvPr/>
        </p:nvSpPr>
        <p:spPr>
          <a:xfrm>
            <a:off x="6324483" y="5098252"/>
            <a:ext cx="277098" cy="1494281"/>
          </a:xfrm>
          <a:custGeom>
            <a:avLst/>
            <a:gdLst>
              <a:gd name="connsiteX0" fmla="*/ 228717 w 277098"/>
              <a:gd name="connsiteY0" fmla="*/ 17308 h 1494281"/>
              <a:gd name="connsiteX1" fmla="*/ 86477 w 277098"/>
              <a:gd name="connsiteY1" fmla="*/ 352588 h 1494281"/>
              <a:gd name="connsiteX2" fmla="*/ 264277 w 277098"/>
              <a:gd name="connsiteY2" fmla="*/ 1419388 h 1494281"/>
              <a:gd name="connsiteX3" fmla="*/ 233797 w 277098"/>
              <a:gd name="connsiteY3" fmla="*/ 1338108 h 1494281"/>
              <a:gd name="connsiteX4" fmla="*/ 117 w 277098"/>
              <a:gd name="connsiteY4" fmla="*/ 799628 h 1494281"/>
              <a:gd name="connsiteX5" fmla="*/ 228717 w 277098"/>
              <a:gd name="connsiteY5" fmla="*/ 17308 h 1494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7098" h="1494281">
                <a:moveTo>
                  <a:pt x="228717" y="17308"/>
                </a:moveTo>
                <a:cubicBezTo>
                  <a:pt x="243110" y="-57199"/>
                  <a:pt x="80550" y="118908"/>
                  <a:pt x="86477" y="352588"/>
                </a:cubicBezTo>
                <a:cubicBezTo>
                  <a:pt x="92404" y="586268"/>
                  <a:pt x="239724" y="1255135"/>
                  <a:pt x="264277" y="1419388"/>
                </a:cubicBezTo>
                <a:cubicBezTo>
                  <a:pt x="288830" y="1583641"/>
                  <a:pt x="277824" y="1441401"/>
                  <a:pt x="233797" y="1338108"/>
                </a:cubicBezTo>
                <a:cubicBezTo>
                  <a:pt x="189770" y="1234815"/>
                  <a:pt x="6044" y="1019761"/>
                  <a:pt x="117" y="799628"/>
                </a:cubicBezTo>
                <a:cubicBezTo>
                  <a:pt x="-5810" y="579495"/>
                  <a:pt x="214324" y="91815"/>
                  <a:pt x="228717" y="17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フリーフォーム: 図形 111">
            <a:extLst>
              <a:ext uri="{FF2B5EF4-FFF2-40B4-BE49-F238E27FC236}">
                <a16:creationId xmlns:a16="http://schemas.microsoft.com/office/drawing/2014/main" id="{BA8D6106-CC42-43DB-9041-631E87D89AAF}"/>
              </a:ext>
            </a:extLst>
          </p:cNvPr>
          <p:cNvSpPr/>
          <p:nvPr/>
        </p:nvSpPr>
        <p:spPr>
          <a:xfrm>
            <a:off x="7812063" y="5546003"/>
            <a:ext cx="1159366" cy="812940"/>
          </a:xfrm>
          <a:custGeom>
            <a:avLst/>
            <a:gdLst>
              <a:gd name="connsiteX0" fmla="*/ 1159217 w 1159366"/>
              <a:gd name="connsiteY0" fmla="*/ 1357 h 812940"/>
              <a:gd name="connsiteX1" fmla="*/ 183857 w 1159366"/>
              <a:gd name="connsiteY1" fmla="*/ 448397 h 812940"/>
              <a:gd name="connsiteX2" fmla="*/ 46697 w 1159366"/>
              <a:gd name="connsiteY2" fmla="*/ 809077 h 812940"/>
              <a:gd name="connsiteX3" fmla="*/ 107657 w 1159366"/>
              <a:gd name="connsiteY3" fmla="*/ 600797 h 812940"/>
              <a:gd name="connsiteX4" fmla="*/ 1159217 w 1159366"/>
              <a:gd name="connsiteY4" fmla="*/ 1357 h 81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9366" h="812940">
                <a:moveTo>
                  <a:pt x="1159217" y="1357"/>
                </a:moveTo>
                <a:cubicBezTo>
                  <a:pt x="1171917" y="-24043"/>
                  <a:pt x="369277" y="313777"/>
                  <a:pt x="183857" y="448397"/>
                </a:cubicBezTo>
                <a:cubicBezTo>
                  <a:pt x="-1563" y="583017"/>
                  <a:pt x="59397" y="783677"/>
                  <a:pt x="46697" y="809077"/>
                </a:cubicBezTo>
                <a:cubicBezTo>
                  <a:pt x="33997" y="834477"/>
                  <a:pt x="-81996" y="731184"/>
                  <a:pt x="107657" y="600797"/>
                </a:cubicBezTo>
                <a:cubicBezTo>
                  <a:pt x="297310" y="470410"/>
                  <a:pt x="1146517" y="26757"/>
                  <a:pt x="1159217" y="1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フリーフォーム: 図形 112">
            <a:extLst>
              <a:ext uri="{FF2B5EF4-FFF2-40B4-BE49-F238E27FC236}">
                <a16:creationId xmlns:a16="http://schemas.microsoft.com/office/drawing/2014/main" id="{D84C7D51-D1B0-448E-A293-20A0935D858F}"/>
              </a:ext>
            </a:extLst>
          </p:cNvPr>
          <p:cNvSpPr/>
          <p:nvPr/>
        </p:nvSpPr>
        <p:spPr>
          <a:xfrm>
            <a:off x="6774177" y="5806390"/>
            <a:ext cx="325255" cy="1018477"/>
          </a:xfrm>
          <a:custGeom>
            <a:avLst/>
            <a:gdLst>
              <a:gd name="connsiteX0" fmla="*/ 215903 w 325255"/>
              <a:gd name="connsiteY0" fmla="*/ 50 h 1018477"/>
              <a:gd name="connsiteX1" fmla="*/ 88903 w 325255"/>
              <a:gd name="connsiteY1" fmla="*/ 264210 h 1018477"/>
              <a:gd name="connsiteX2" fmla="*/ 312423 w 325255"/>
              <a:gd name="connsiteY2" fmla="*/ 985570 h 1018477"/>
              <a:gd name="connsiteX3" fmla="*/ 271783 w 325255"/>
              <a:gd name="connsiteY3" fmla="*/ 853490 h 1018477"/>
              <a:gd name="connsiteX4" fmla="*/ 53343 w 325255"/>
              <a:gd name="connsiteY4" fmla="*/ 472490 h 1018477"/>
              <a:gd name="connsiteX5" fmla="*/ 7623 w 325255"/>
              <a:gd name="connsiteY5" fmla="*/ 243890 h 1018477"/>
              <a:gd name="connsiteX6" fmla="*/ 215903 w 325255"/>
              <a:gd name="connsiteY6" fmla="*/ 50 h 1018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255" h="1018477">
                <a:moveTo>
                  <a:pt x="215903" y="50"/>
                </a:moveTo>
                <a:cubicBezTo>
                  <a:pt x="229450" y="3437"/>
                  <a:pt x="72816" y="99957"/>
                  <a:pt x="88903" y="264210"/>
                </a:cubicBezTo>
                <a:cubicBezTo>
                  <a:pt x="104990" y="428463"/>
                  <a:pt x="281943" y="887357"/>
                  <a:pt x="312423" y="985570"/>
                </a:cubicBezTo>
                <a:cubicBezTo>
                  <a:pt x="342903" y="1083783"/>
                  <a:pt x="314963" y="939003"/>
                  <a:pt x="271783" y="853490"/>
                </a:cubicBezTo>
                <a:cubicBezTo>
                  <a:pt x="228603" y="767977"/>
                  <a:pt x="97370" y="574090"/>
                  <a:pt x="53343" y="472490"/>
                </a:cubicBezTo>
                <a:cubicBezTo>
                  <a:pt x="9316" y="370890"/>
                  <a:pt x="-12697" y="322630"/>
                  <a:pt x="7623" y="243890"/>
                </a:cubicBezTo>
                <a:cubicBezTo>
                  <a:pt x="27943" y="165150"/>
                  <a:pt x="202356" y="-3337"/>
                  <a:pt x="215903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フリーフォーム: 図形 113">
            <a:extLst>
              <a:ext uri="{FF2B5EF4-FFF2-40B4-BE49-F238E27FC236}">
                <a16:creationId xmlns:a16="http://schemas.microsoft.com/office/drawing/2014/main" id="{B4D38675-E38B-47AB-941F-6ECD6F8D2382}"/>
              </a:ext>
            </a:extLst>
          </p:cNvPr>
          <p:cNvSpPr/>
          <p:nvPr/>
        </p:nvSpPr>
        <p:spPr>
          <a:xfrm>
            <a:off x="6673077" y="6259421"/>
            <a:ext cx="1225664" cy="1015345"/>
          </a:xfrm>
          <a:custGeom>
            <a:avLst/>
            <a:gdLst>
              <a:gd name="connsiteX0" fmla="*/ 1221243 w 1225664"/>
              <a:gd name="connsiteY0" fmla="*/ 19459 h 1015345"/>
              <a:gd name="connsiteX1" fmla="*/ 357643 w 1225664"/>
              <a:gd name="connsiteY1" fmla="*/ 568099 h 1015345"/>
              <a:gd name="connsiteX2" fmla="*/ 32523 w 1225664"/>
              <a:gd name="connsiteY2" fmla="*/ 1010059 h 1015345"/>
              <a:gd name="connsiteX3" fmla="*/ 83323 w 1225664"/>
              <a:gd name="connsiteY3" fmla="*/ 771299 h 1015345"/>
              <a:gd name="connsiteX4" fmla="*/ 667523 w 1225664"/>
              <a:gd name="connsiteY4" fmla="*/ 182019 h 1015345"/>
              <a:gd name="connsiteX5" fmla="*/ 1221243 w 1225664"/>
              <a:gd name="connsiteY5" fmla="*/ 19459 h 1015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5664" h="1015345">
                <a:moveTo>
                  <a:pt x="1221243" y="19459"/>
                </a:moveTo>
                <a:cubicBezTo>
                  <a:pt x="1169596" y="83806"/>
                  <a:pt x="555763" y="402999"/>
                  <a:pt x="357643" y="568099"/>
                </a:cubicBezTo>
                <a:cubicBezTo>
                  <a:pt x="159523" y="733199"/>
                  <a:pt x="78243" y="976192"/>
                  <a:pt x="32523" y="1010059"/>
                </a:cubicBezTo>
                <a:cubicBezTo>
                  <a:pt x="-13197" y="1043926"/>
                  <a:pt x="-22510" y="909306"/>
                  <a:pt x="83323" y="771299"/>
                </a:cubicBezTo>
                <a:cubicBezTo>
                  <a:pt x="189156" y="633292"/>
                  <a:pt x="476176" y="303092"/>
                  <a:pt x="667523" y="182019"/>
                </a:cubicBezTo>
                <a:cubicBezTo>
                  <a:pt x="858870" y="60946"/>
                  <a:pt x="1272890" y="-44888"/>
                  <a:pt x="1221243" y="19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フリーフォーム: 図形 114">
            <a:extLst>
              <a:ext uri="{FF2B5EF4-FFF2-40B4-BE49-F238E27FC236}">
                <a16:creationId xmlns:a16="http://schemas.microsoft.com/office/drawing/2014/main" id="{92A584EE-E27C-481B-9117-57D51E4B0173}"/>
              </a:ext>
            </a:extLst>
          </p:cNvPr>
          <p:cNvSpPr/>
          <p:nvPr/>
        </p:nvSpPr>
        <p:spPr>
          <a:xfrm>
            <a:off x="8234151" y="5679359"/>
            <a:ext cx="1001607" cy="607524"/>
          </a:xfrm>
          <a:custGeom>
            <a:avLst/>
            <a:gdLst>
              <a:gd name="connsiteX0" fmla="*/ 991129 w 1001607"/>
              <a:gd name="connsiteY0" fmla="*/ 81 h 607524"/>
              <a:gd name="connsiteX1" fmla="*/ 747289 w 1001607"/>
              <a:gd name="connsiteY1" fmla="*/ 259161 h 607524"/>
              <a:gd name="connsiteX2" fmla="*/ 173249 w 1001607"/>
              <a:gd name="connsiteY2" fmla="*/ 325201 h 607524"/>
              <a:gd name="connsiteX3" fmla="*/ 25929 w 1001607"/>
              <a:gd name="connsiteY3" fmla="*/ 604601 h 607524"/>
              <a:gd name="connsiteX4" fmla="*/ 41169 w 1001607"/>
              <a:gd name="connsiteY4" fmla="*/ 457281 h 607524"/>
              <a:gd name="connsiteX5" fmla="*/ 427249 w 1001607"/>
              <a:gd name="connsiteY5" fmla="*/ 233761 h 607524"/>
              <a:gd name="connsiteX6" fmla="*/ 991129 w 1001607"/>
              <a:gd name="connsiteY6" fmla="*/ 81 h 607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1607" h="607524">
                <a:moveTo>
                  <a:pt x="991129" y="81"/>
                </a:moveTo>
                <a:cubicBezTo>
                  <a:pt x="1044469" y="4314"/>
                  <a:pt x="883602" y="204974"/>
                  <a:pt x="747289" y="259161"/>
                </a:cubicBezTo>
                <a:cubicBezTo>
                  <a:pt x="610976" y="313348"/>
                  <a:pt x="293476" y="267628"/>
                  <a:pt x="173249" y="325201"/>
                </a:cubicBezTo>
                <a:cubicBezTo>
                  <a:pt x="53022" y="382774"/>
                  <a:pt x="47942" y="582588"/>
                  <a:pt x="25929" y="604601"/>
                </a:cubicBezTo>
                <a:cubicBezTo>
                  <a:pt x="3916" y="626614"/>
                  <a:pt x="-25718" y="519088"/>
                  <a:pt x="41169" y="457281"/>
                </a:cubicBezTo>
                <a:cubicBezTo>
                  <a:pt x="108056" y="395474"/>
                  <a:pt x="270616" y="309114"/>
                  <a:pt x="427249" y="233761"/>
                </a:cubicBezTo>
                <a:cubicBezTo>
                  <a:pt x="583882" y="158408"/>
                  <a:pt x="937789" y="-4152"/>
                  <a:pt x="991129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フリーフォーム: 図形 115">
            <a:extLst>
              <a:ext uri="{FF2B5EF4-FFF2-40B4-BE49-F238E27FC236}">
                <a16:creationId xmlns:a16="http://schemas.microsoft.com/office/drawing/2014/main" id="{B29F9575-B36E-4406-A2AA-60CEB8AFD599}"/>
              </a:ext>
            </a:extLst>
          </p:cNvPr>
          <p:cNvSpPr/>
          <p:nvPr/>
        </p:nvSpPr>
        <p:spPr>
          <a:xfrm>
            <a:off x="7092779" y="6079394"/>
            <a:ext cx="2280206" cy="1111478"/>
          </a:xfrm>
          <a:custGeom>
            <a:avLst/>
            <a:gdLst>
              <a:gd name="connsiteX0" fmla="*/ 2213781 w 2280206"/>
              <a:gd name="connsiteY0" fmla="*/ 31846 h 1111478"/>
              <a:gd name="connsiteX1" fmla="*/ 2137581 w 2280206"/>
              <a:gd name="connsiteY1" fmla="*/ 36926 h 1111478"/>
              <a:gd name="connsiteX2" fmla="*/ 1573701 w 2280206"/>
              <a:gd name="connsiteY2" fmla="*/ 82646 h 1111478"/>
              <a:gd name="connsiteX3" fmla="*/ 324021 w 2280206"/>
              <a:gd name="connsiteY3" fmla="*/ 595726 h 1111478"/>
              <a:gd name="connsiteX4" fmla="*/ 19221 w 2280206"/>
              <a:gd name="connsiteY4" fmla="*/ 1108806 h 1111478"/>
              <a:gd name="connsiteX5" fmla="*/ 141141 w 2280206"/>
              <a:gd name="connsiteY5" fmla="*/ 783686 h 1111478"/>
              <a:gd name="connsiteX6" fmla="*/ 1025061 w 2280206"/>
              <a:gd name="connsiteY6" fmla="*/ 483966 h 1111478"/>
              <a:gd name="connsiteX7" fmla="*/ 2213781 w 2280206"/>
              <a:gd name="connsiteY7" fmla="*/ 31846 h 1111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80206" h="1111478">
                <a:moveTo>
                  <a:pt x="2213781" y="31846"/>
                </a:moveTo>
                <a:cubicBezTo>
                  <a:pt x="2399201" y="-42661"/>
                  <a:pt x="2137581" y="36926"/>
                  <a:pt x="2137581" y="36926"/>
                </a:cubicBezTo>
                <a:cubicBezTo>
                  <a:pt x="2030901" y="45393"/>
                  <a:pt x="1875961" y="-10487"/>
                  <a:pt x="1573701" y="82646"/>
                </a:cubicBezTo>
                <a:cubicBezTo>
                  <a:pt x="1271441" y="175779"/>
                  <a:pt x="583101" y="424699"/>
                  <a:pt x="324021" y="595726"/>
                </a:cubicBezTo>
                <a:cubicBezTo>
                  <a:pt x="64941" y="766753"/>
                  <a:pt x="49701" y="1077479"/>
                  <a:pt x="19221" y="1108806"/>
                </a:cubicBezTo>
                <a:cubicBezTo>
                  <a:pt x="-11259" y="1140133"/>
                  <a:pt x="-26499" y="887826"/>
                  <a:pt x="141141" y="783686"/>
                </a:cubicBezTo>
                <a:cubicBezTo>
                  <a:pt x="308781" y="679546"/>
                  <a:pt x="677928" y="606733"/>
                  <a:pt x="1025061" y="483966"/>
                </a:cubicBezTo>
                <a:cubicBezTo>
                  <a:pt x="1372194" y="361199"/>
                  <a:pt x="2028361" y="106353"/>
                  <a:pt x="2213781" y="318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" name="フリーフォーム: 図形 116">
            <a:extLst>
              <a:ext uri="{FF2B5EF4-FFF2-40B4-BE49-F238E27FC236}">
                <a16:creationId xmlns:a16="http://schemas.microsoft.com/office/drawing/2014/main" id="{62336B8A-F014-4EC8-BD8F-9D98D837E3A6}"/>
              </a:ext>
            </a:extLst>
          </p:cNvPr>
          <p:cNvSpPr/>
          <p:nvPr/>
        </p:nvSpPr>
        <p:spPr>
          <a:xfrm>
            <a:off x="7007532" y="5864615"/>
            <a:ext cx="847891" cy="758111"/>
          </a:xfrm>
          <a:custGeom>
            <a:avLst/>
            <a:gdLst>
              <a:gd name="connsiteX0" fmla="*/ 846148 w 847891"/>
              <a:gd name="connsiteY0" fmla="*/ 12945 h 758111"/>
              <a:gd name="connsiteX1" fmla="*/ 297508 w 847891"/>
              <a:gd name="connsiteY1" fmla="*/ 231385 h 758111"/>
              <a:gd name="connsiteX2" fmla="*/ 28268 w 847891"/>
              <a:gd name="connsiteY2" fmla="*/ 739385 h 758111"/>
              <a:gd name="connsiteX3" fmla="*/ 99388 w 847891"/>
              <a:gd name="connsiteY3" fmla="*/ 586985 h 758111"/>
              <a:gd name="connsiteX4" fmla="*/ 846148 w 847891"/>
              <a:gd name="connsiteY4" fmla="*/ 12945 h 758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7891" h="758111">
                <a:moveTo>
                  <a:pt x="846148" y="12945"/>
                </a:moveTo>
                <a:cubicBezTo>
                  <a:pt x="879168" y="-46322"/>
                  <a:pt x="433821" y="110312"/>
                  <a:pt x="297508" y="231385"/>
                </a:cubicBezTo>
                <a:cubicBezTo>
                  <a:pt x="161195" y="352458"/>
                  <a:pt x="61288" y="680118"/>
                  <a:pt x="28268" y="739385"/>
                </a:cubicBezTo>
                <a:cubicBezTo>
                  <a:pt x="-4752" y="798652"/>
                  <a:pt x="-35232" y="708905"/>
                  <a:pt x="99388" y="586985"/>
                </a:cubicBezTo>
                <a:cubicBezTo>
                  <a:pt x="234008" y="465065"/>
                  <a:pt x="813128" y="72212"/>
                  <a:pt x="846148" y="129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4A82D14C-A2D6-49D6-A84D-132F1C7DE88D}"/>
              </a:ext>
            </a:extLst>
          </p:cNvPr>
          <p:cNvSpPr/>
          <p:nvPr/>
        </p:nvSpPr>
        <p:spPr>
          <a:xfrm>
            <a:off x="6230941" y="6581184"/>
            <a:ext cx="2027073" cy="993829"/>
          </a:xfrm>
          <a:custGeom>
            <a:avLst/>
            <a:gdLst>
              <a:gd name="connsiteX0" fmla="*/ 1917379 w 2027073"/>
              <a:gd name="connsiteY0" fmla="*/ 83776 h 993829"/>
              <a:gd name="connsiteX1" fmla="*/ 1866579 w 2027073"/>
              <a:gd name="connsiteY1" fmla="*/ 93936 h 993829"/>
              <a:gd name="connsiteX2" fmla="*/ 967419 w 2027073"/>
              <a:gd name="connsiteY2" fmla="*/ 678136 h 993829"/>
              <a:gd name="connsiteX3" fmla="*/ 469579 w 2027073"/>
              <a:gd name="connsiteY3" fmla="*/ 916896 h 993829"/>
              <a:gd name="connsiteX4" fmla="*/ 2219 w 2027073"/>
              <a:gd name="connsiteY4" fmla="*/ 993096 h 993829"/>
              <a:gd name="connsiteX5" fmla="*/ 281619 w 2027073"/>
              <a:gd name="connsiteY5" fmla="*/ 957536 h 993829"/>
              <a:gd name="connsiteX6" fmla="*/ 728659 w 2027073"/>
              <a:gd name="connsiteY6" fmla="*/ 901656 h 993829"/>
              <a:gd name="connsiteX7" fmla="*/ 1917379 w 2027073"/>
              <a:gd name="connsiteY7" fmla="*/ 83776 h 993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27073" h="993829">
                <a:moveTo>
                  <a:pt x="1917379" y="83776"/>
                </a:moveTo>
                <a:cubicBezTo>
                  <a:pt x="2107032" y="-50844"/>
                  <a:pt x="2024906" y="-5124"/>
                  <a:pt x="1866579" y="93936"/>
                </a:cubicBezTo>
                <a:cubicBezTo>
                  <a:pt x="1708252" y="192996"/>
                  <a:pt x="1200252" y="540976"/>
                  <a:pt x="967419" y="678136"/>
                </a:cubicBezTo>
                <a:cubicBezTo>
                  <a:pt x="734586" y="815296"/>
                  <a:pt x="630446" y="864403"/>
                  <a:pt x="469579" y="916896"/>
                </a:cubicBezTo>
                <a:cubicBezTo>
                  <a:pt x="308712" y="969389"/>
                  <a:pt x="33546" y="986323"/>
                  <a:pt x="2219" y="993096"/>
                </a:cubicBezTo>
                <a:cubicBezTo>
                  <a:pt x="-29108" y="999869"/>
                  <a:pt x="281619" y="957536"/>
                  <a:pt x="281619" y="957536"/>
                </a:cubicBezTo>
                <a:cubicBezTo>
                  <a:pt x="402692" y="942296"/>
                  <a:pt x="452646" y="1048976"/>
                  <a:pt x="728659" y="901656"/>
                </a:cubicBezTo>
                <a:cubicBezTo>
                  <a:pt x="1004672" y="754336"/>
                  <a:pt x="1727726" y="218396"/>
                  <a:pt x="1917379" y="83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フリーフォーム: 図形 118">
            <a:extLst>
              <a:ext uri="{FF2B5EF4-FFF2-40B4-BE49-F238E27FC236}">
                <a16:creationId xmlns:a16="http://schemas.microsoft.com/office/drawing/2014/main" id="{2DD4689A-4524-45AE-BFF8-3E6970BE77CF}"/>
              </a:ext>
            </a:extLst>
          </p:cNvPr>
          <p:cNvSpPr/>
          <p:nvPr/>
        </p:nvSpPr>
        <p:spPr>
          <a:xfrm>
            <a:off x="6080760" y="4206240"/>
            <a:ext cx="3301116" cy="568966"/>
          </a:xfrm>
          <a:custGeom>
            <a:avLst/>
            <a:gdLst>
              <a:gd name="connsiteX0" fmla="*/ 0 w 3301116"/>
              <a:gd name="connsiteY0" fmla="*/ 0 h 568966"/>
              <a:gd name="connsiteX1" fmla="*/ 538480 w 3301116"/>
              <a:gd name="connsiteY1" fmla="*/ 81280 h 568966"/>
              <a:gd name="connsiteX2" fmla="*/ 1976120 w 3301116"/>
              <a:gd name="connsiteY2" fmla="*/ 309880 h 568966"/>
              <a:gd name="connsiteX3" fmla="*/ 3032760 w 3301116"/>
              <a:gd name="connsiteY3" fmla="*/ 487680 h 568966"/>
              <a:gd name="connsiteX4" fmla="*/ 3291840 w 3301116"/>
              <a:gd name="connsiteY4" fmla="*/ 568960 h 568966"/>
              <a:gd name="connsiteX5" fmla="*/ 2804160 w 3301116"/>
              <a:gd name="connsiteY5" fmla="*/ 492760 h 568966"/>
              <a:gd name="connsiteX6" fmla="*/ 1000760 w 3301116"/>
              <a:gd name="connsiteY6" fmla="*/ 193040 h 568966"/>
              <a:gd name="connsiteX7" fmla="*/ 0 w 3301116"/>
              <a:gd name="connsiteY7" fmla="*/ 0 h 56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1116" h="568966">
                <a:moveTo>
                  <a:pt x="0" y="0"/>
                </a:moveTo>
                <a:lnTo>
                  <a:pt x="538480" y="81280"/>
                </a:lnTo>
                <a:lnTo>
                  <a:pt x="1976120" y="309880"/>
                </a:lnTo>
                <a:lnTo>
                  <a:pt x="3032760" y="487680"/>
                </a:lnTo>
                <a:cubicBezTo>
                  <a:pt x="3252047" y="530860"/>
                  <a:pt x="3329940" y="568113"/>
                  <a:pt x="3291840" y="568960"/>
                </a:cubicBezTo>
                <a:cubicBezTo>
                  <a:pt x="3253740" y="569807"/>
                  <a:pt x="2804160" y="492760"/>
                  <a:pt x="2804160" y="492760"/>
                </a:cubicBezTo>
                <a:lnTo>
                  <a:pt x="1000760" y="19304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フリーフォーム: 図形 119">
            <a:extLst>
              <a:ext uri="{FF2B5EF4-FFF2-40B4-BE49-F238E27FC236}">
                <a16:creationId xmlns:a16="http://schemas.microsoft.com/office/drawing/2014/main" id="{29241BAD-04C4-49AA-AA04-B0234C64C3F3}"/>
              </a:ext>
            </a:extLst>
          </p:cNvPr>
          <p:cNvSpPr/>
          <p:nvPr/>
        </p:nvSpPr>
        <p:spPr>
          <a:xfrm>
            <a:off x="4066129" y="3919691"/>
            <a:ext cx="2227435" cy="318480"/>
          </a:xfrm>
          <a:custGeom>
            <a:avLst/>
            <a:gdLst>
              <a:gd name="connsiteX0" fmla="*/ 28351 w 2227435"/>
              <a:gd name="connsiteY0" fmla="*/ 7149 h 318480"/>
              <a:gd name="connsiteX1" fmla="*/ 89311 w 2227435"/>
              <a:gd name="connsiteY1" fmla="*/ 7149 h 318480"/>
              <a:gd name="connsiteX2" fmla="*/ 1465991 w 2227435"/>
              <a:gd name="connsiteY2" fmla="*/ 200189 h 318480"/>
              <a:gd name="connsiteX3" fmla="*/ 2217831 w 2227435"/>
              <a:gd name="connsiteY3" fmla="*/ 311949 h 318480"/>
              <a:gd name="connsiteX4" fmla="*/ 1852071 w 2227435"/>
              <a:gd name="connsiteY4" fmla="*/ 296709 h 318480"/>
              <a:gd name="connsiteX5" fmla="*/ 1283111 w 2227435"/>
              <a:gd name="connsiteY5" fmla="*/ 225589 h 318480"/>
              <a:gd name="connsiteX6" fmla="*/ 449991 w 2227435"/>
              <a:gd name="connsiteY6" fmla="*/ 113829 h 318480"/>
              <a:gd name="connsiteX7" fmla="*/ 28351 w 2227435"/>
              <a:gd name="connsiteY7" fmla="*/ 7149 h 318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7435" h="318480">
                <a:moveTo>
                  <a:pt x="28351" y="7149"/>
                </a:moveTo>
                <a:cubicBezTo>
                  <a:pt x="-60973" y="-8938"/>
                  <a:pt x="89311" y="7149"/>
                  <a:pt x="89311" y="7149"/>
                </a:cubicBezTo>
                <a:lnTo>
                  <a:pt x="1465991" y="200189"/>
                </a:lnTo>
                <a:lnTo>
                  <a:pt x="2217831" y="311949"/>
                </a:lnTo>
                <a:cubicBezTo>
                  <a:pt x="2282178" y="328036"/>
                  <a:pt x="2007858" y="311102"/>
                  <a:pt x="1852071" y="296709"/>
                </a:cubicBezTo>
                <a:cubicBezTo>
                  <a:pt x="1696284" y="282316"/>
                  <a:pt x="1283111" y="225589"/>
                  <a:pt x="1283111" y="225589"/>
                </a:cubicBezTo>
                <a:lnTo>
                  <a:pt x="449991" y="113829"/>
                </a:lnTo>
                <a:cubicBezTo>
                  <a:pt x="240018" y="80809"/>
                  <a:pt x="131644" y="54139"/>
                  <a:pt x="28351" y="7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フリーフォーム: 図形 120">
            <a:extLst>
              <a:ext uri="{FF2B5EF4-FFF2-40B4-BE49-F238E27FC236}">
                <a16:creationId xmlns:a16="http://schemas.microsoft.com/office/drawing/2014/main" id="{16E71D9A-DE8D-4E9F-BD1D-C923912771E6}"/>
              </a:ext>
            </a:extLst>
          </p:cNvPr>
          <p:cNvSpPr/>
          <p:nvPr/>
        </p:nvSpPr>
        <p:spPr>
          <a:xfrm>
            <a:off x="2082800" y="3693160"/>
            <a:ext cx="2042711" cy="244445"/>
          </a:xfrm>
          <a:custGeom>
            <a:avLst/>
            <a:gdLst>
              <a:gd name="connsiteX0" fmla="*/ 0 w 2042711"/>
              <a:gd name="connsiteY0" fmla="*/ 0 h 244445"/>
              <a:gd name="connsiteX1" fmla="*/ 1188720 w 2042711"/>
              <a:gd name="connsiteY1" fmla="*/ 152400 h 244445"/>
              <a:gd name="connsiteX2" fmla="*/ 2026920 w 2042711"/>
              <a:gd name="connsiteY2" fmla="*/ 243840 h 244445"/>
              <a:gd name="connsiteX3" fmla="*/ 1686560 w 2042711"/>
              <a:gd name="connsiteY3" fmla="*/ 187960 h 244445"/>
              <a:gd name="connsiteX4" fmla="*/ 1066800 w 2042711"/>
              <a:gd name="connsiteY4" fmla="*/ 106680 h 244445"/>
              <a:gd name="connsiteX5" fmla="*/ 0 w 2042711"/>
              <a:gd name="connsiteY5" fmla="*/ 0 h 244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42711" h="244445">
                <a:moveTo>
                  <a:pt x="0" y="0"/>
                </a:moveTo>
                <a:lnTo>
                  <a:pt x="1188720" y="152400"/>
                </a:lnTo>
                <a:cubicBezTo>
                  <a:pt x="1526540" y="193040"/>
                  <a:pt x="1943947" y="237913"/>
                  <a:pt x="2026920" y="243840"/>
                </a:cubicBezTo>
                <a:cubicBezTo>
                  <a:pt x="2109893" y="249767"/>
                  <a:pt x="1846580" y="210820"/>
                  <a:pt x="1686560" y="187960"/>
                </a:cubicBezTo>
                <a:cubicBezTo>
                  <a:pt x="1526540" y="165100"/>
                  <a:pt x="1066800" y="106680"/>
                  <a:pt x="1066800" y="10668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リーフォーム: 図形 121">
            <a:extLst>
              <a:ext uri="{FF2B5EF4-FFF2-40B4-BE49-F238E27FC236}">
                <a16:creationId xmlns:a16="http://schemas.microsoft.com/office/drawing/2014/main" id="{488EE1C5-FC73-4DF1-A25A-8D2EA0981902}"/>
              </a:ext>
            </a:extLst>
          </p:cNvPr>
          <p:cNvSpPr/>
          <p:nvPr/>
        </p:nvSpPr>
        <p:spPr>
          <a:xfrm>
            <a:off x="6119294" y="4409350"/>
            <a:ext cx="3233814" cy="554095"/>
          </a:xfrm>
          <a:custGeom>
            <a:avLst/>
            <a:gdLst>
              <a:gd name="connsiteX0" fmla="*/ 2106 w 3233814"/>
              <a:gd name="connsiteY0" fmla="*/ 90 h 554095"/>
              <a:gd name="connsiteX1" fmla="*/ 449146 w 3233814"/>
              <a:gd name="connsiteY1" fmla="*/ 101690 h 554095"/>
              <a:gd name="connsiteX2" fmla="*/ 728546 w 3233814"/>
              <a:gd name="connsiteY2" fmla="*/ 71210 h 554095"/>
              <a:gd name="connsiteX3" fmla="*/ 1038426 w 3233814"/>
              <a:gd name="connsiteY3" fmla="*/ 147410 h 554095"/>
              <a:gd name="connsiteX4" fmla="*/ 1419426 w 3233814"/>
              <a:gd name="connsiteY4" fmla="*/ 177890 h 554095"/>
              <a:gd name="connsiteX5" fmla="*/ 1668346 w 3233814"/>
              <a:gd name="connsiteY5" fmla="*/ 198210 h 554095"/>
              <a:gd name="connsiteX6" fmla="*/ 1886786 w 3233814"/>
              <a:gd name="connsiteY6" fmla="*/ 264250 h 554095"/>
              <a:gd name="connsiteX7" fmla="*/ 2227146 w 3233814"/>
              <a:gd name="connsiteY7" fmla="*/ 289650 h 554095"/>
              <a:gd name="connsiteX8" fmla="*/ 2648786 w 3233814"/>
              <a:gd name="connsiteY8" fmla="*/ 396330 h 554095"/>
              <a:gd name="connsiteX9" fmla="*/ 3232986 w 3233814"/>
              <a:gd name="connsiteY9" fmla="*/ 553810 h 554095"/>
              <a:gd name="connsiteX10" fmla="*/ 2719906 w 3233814"/>
              <a:gd name="connsiteY10" fmla="*/ 426810 h 554095"/>
              <a:gd name="connsiteX11" fmla="*/ 759026 w 3233814"/>
              <a:gd name="connsiteY11" fmla="*/ 142330 h 554095"/>
              <a:gd name="connsiteX12" fmla="*/ 301826 w 3233814"/>
              <a:gd name="connsiteY12" fmla="*/ 122010 h 554095"/>
              <a:gd name="connsiteX13" fmla="*/ 2106 w 3233814"/>
              <a:gd name="connsiteY13" fmla="*/ 90 h 554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33814" h="554095">
                <a:moveTo>
                  <a:pt x="2106" y="90"/>
                </a:moveTo>
                <a:cubicBezTo>
                  <a:pt x="26659" y="-3297"/>
                  <a:pt x="328073" y="89837"/>
                  <a:pt x="449146" y="101690"/>
                </a:cubicBezTo>
                <a:cubicBezTo>
                  <a:pt x="570219" y="113543"/>
                  <a:pt x="630333" y="63590"/>
                  <a:pt x="728546" y="71210"/>
                </a:cubicBezTo>
                <a:cubicBezTo>
                  <a:pt x="826759" y="78830"/>
                  <a:pt x="923279" y="129630"/>
                  <a:pt x="1038426" y="147410"/>
                </a:cubicBezTo>
                <a:cubicBezTo>
                  <a:pt x="1153573" y="165190"/>
                  <a:pt x="1419426" y="177890"/>
                  <a:pt x="1419426" y="177890"/>
                </a:cubicBezTo>
                <a:cubicBezTo>
                  <a:pt x="1524413" y="186357"/>
                  <a:pt x="1590453" y="183817"/>
                  <a:pt x="1668346" y="198210"/>
                </a:cubicBezTo>
                <a:cubicBezTo>
                  <a:pt x="1746239" y="212603"/>
                  <a:pt x="1793653" y="249010"/>
                  <a:pt x="1886786" y="264250"/>
                </a:cubicBezTo>
                <a:cubicBezTo>
                  <a:pt x="1979919" y="279490"/>
                  <a:pt x="2100146" y="267637"/>
                  <a:pt x="2227146" y="289650"/>
                </a:cubicBezTo>
                <a:cubicBezTo>
                  <a:pt x="2354146" y="311663"/>
                  <a:pt x="2648786" y="396330"/>
                  <a:pt x="2648786" y="396330"/>
                </a:cubicBezTo>
                <a:lnTo>
                  <a:pt x="3232986" y="553810"/>
                </a:lnTo>
                <a:cubicBezTo>
                  <a:pt x="3244839" y="558890"/>
                  <a:pt x="3132233" y="495390"/>
                  <a:pt x="2719906" y="426810"/>
                </a:cubicBezTo>
                <a:cubicBezTo>
                  <a:pt x="2307579" y="358230"/>
                  <a:pt x="1162039" y="193130"/>
                  <a:pt x="759026" y="142330"/>
                </a:cubicBezTo>
                <a:cubicBezTo>
                  <a:pt x="356013" y="91530"/>
                  <a:pt x="430519" y="144870"/>
                  <a:pt x="301826" y="122010"/>
                </a:cubicBezTo>
                <a:cubicBezTo>
                  <a:pt x="173133" y="99150"/>
                  <a:pt x="-22447" y="3477"/>
                  <a:pt x="2106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フリーフォーム: 図形 122">
            <a:extLst>
              <a:ext uri="{FF2B5EF4-FFF2-40B4-BE49-F238E27FC236}">
                <a16:creationId xmlns:a16="http://schemas.microsoft.com/office/drawing/2014/main" id="{E38121DC-576D-467E-BC09-2FEED37F39D7}"/>
              </a:ext>
            </a:extLst>
          </p:cNvPr>
          <p:cNvSpPr/>
          <p:nvPr/>
        </p:nvSpPr>
        <p:spPr>
          <a:xfrm>
            <a:off x="4322694" y="4097275"/>
            <a:ext cx="1807722" cy="309133"/>
          </a:xfrm>
          <a:custGeom>
            <a:avLst/>
            <a:gdLst>
              <a:gd name="connsiteX0" fmla="*/ 386 w 1807722"/>
              <a:gd name="connsiteY0" fmla="*/ 37845 h 309133"/>
              <a:gd name="connsiteX1" fmla="*/ 437266 w 1807722"/>
              <a:gd name="connsiteY1" fmla="*/ 12445 h 309133"/>
              <a:gd name="connsiteX2" fmla="*/ 879226 w 1807722"/>
              <a:gd name="connsiteY2" fmla="*/ 220725 h 309133"/>
              <a:gd name="connsiteX3" fmla="*/ 1204346 w 1807722"/>
              <a:gd name="connsiteY3" fmla="*/ 256285 h 309133"/>
              <a:gd name="connsiteX4" fmla="*/ 1793626 w 1807722"/>
              <a:gd name="connsiteY4" fmla="*/ 296925 h 309133"/>
              <a:gd name="connsiteX5" fmla="*/ 1529466 w 1807722"/>
              <a:gd name="connsiteY5" fmla="*/ 296925 h 309133"/>
              <a:gd name="connsiteX6" fmla="*/ 513466 w 1807722"/>
              <a:gd name="connsiteY6" fmla="*/ 154685 h 309133"/>
              <a:gd name="connsiteX7" fmla="*/ 386 w 1807722"/>
              <a:gd name="connsiteY7" fmla="*/ 37845 h 309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7722" h="309133">
                <a:moveTo>
                  <a:pt x="386" y="37845"/>
                </a:moveTo>
                <a:cubicBezTo>
                  <a:pt x="-12314" y="14138"/>
                  <a:pt x="290793" y="-18035"/>
                  <a:pt x="437266" y="12445"/>
                </a:cubicBezTo>
                <a:cubicBezTo>
                  <a:pt x="583739" y="42925"/>
                  <a:pt x="751379" y="180085"/>
                  <a:pt x="879226" y="220725"/>
                </a:cubicBezTo>
                <a:cubicBezTo>
                  <a:pt x="1007073" y="261365"/>
                  <a:pt x="1051946" y="243585"/>
                  <a:pt x="1204346" y="256285"/>
                </a:cubicBezTo>
                <a:cubicBezTo>
                  <a:pt x="1356746" y="268985"/>
                  <a:pt x="1739439" y="290152"/>
                  <a:pt x="1793626" y="296925"/>
                </a:cubicBezTo>
                <a:cubicBezTo>
                  <a:pt x="1847813" y="303698"/>
                  <a:pt x="1742826" y="320632"/>
                  <a:pt x="1529466" y="296925"/>
                </a:cubicBezTo>
                <a:cubicBezTo>
                  <a:pt x="1316106" y="273218"/>
                  <a:pt x="763233" y="201252"/>
                  <a:pt x="513466" y="154685"/>
                </a:cubicBezTo>
                <a:cubicBezTo>
                  <a:pt x="263699" y="108118"/>
                  <a:pt x="13086" y="61552"/>
                  <a:pt x="386" y="37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フリーフォーム: 図形 123">
            <a:extLst>
              <a:ext uri="{FF2B5EF4-FFF2-40B4-BE49-F238E27FC236}">
                <a16:creationId xmlns:a16="http://schemas.microsoft.com/office/drawing/2014/main" id="{E9BEFFE6-8BE9-4D17-813E-9ECA28E03C82}"/>
              </a:ext>
            </a:extLst>
          </p:cNvPr>
          <p:cNvSpPr/>
          <p:nvPr/>
        </p:nvSpPr>
        <p:spPr>
          <a:xfrm>
            <a:off x="2123440" y="3794760"/>
            <a:ext cx="1371848" cy="177687"/>
          </a:xfrm>
          <a:custGeom>
            <a:avLst/>
            <a:gdLst>
              <a:gd name="connsiteX0" fmla="*/ 0 w 1371848"/>
              <a:gd name="connsiteY0" fmla="*/ 0 h 177687"/>
              <a:gd name="connsiteX1" fmla="*/ 970280 w 1371848"/>
              <a:gd name="connsiteY1" fmla="*/ 162560 h 177687"/>
              <a:gd name="connsiteX2" fmla="*/ 1143000 w 1371848"/>
              <a:gd name="connsiteY2" fmla="*/ 162560 h 177687"/>
              <a:gd name="connsiteX3" fmla="*/ 1371600 w 1371848"/>
              <a:gd name="connsiteY3" fmla="*/ 91440 h 177687"/>
              <a:gd name="connsiteX4" fmla="*/ 1097280 w 1371848"/>
              <a:gd name="connsiteY4" fmla="*/ 142240 h 177687"/>
              <a:gd name="connsiteX5" fmla="*/ 812800 w 1371848"/>
              <a:gd name="connsiteY5" fmla="*/ 106680 h 177687"/>
              <a:gd name="connsiteX6" fmla="*/ 0 w 1371848"/>
              <a:gd name="connsiteY6" fmla="*/ 0 h 177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1848" h="177687">
                <a:moveTo>
                  <a:pt x="0" y="0"/>
                </a:moveTo>
                <a:lnTo>
                  <a:pt x="970280" y="162560"/>
                </a:lnTo>
                <a:cubicBezTo>
                  <a:pt x="1160780" y="189653"/>
                  <a:pt x="1076113" y="174413"/>
                  <a:pt x="1143000" y="162560"/>
                </a:cubicBezTo>
                <a:cubicBezTo>
                  <a:pt x="1209887" y="150707"/>
                  <a:pt x="1379220" y="94827"/>
                  <a:pt x="1371600" y="91440"/>
                </a:cubicBezTo>
                <a:cubicBezTo>
                  <a:pt x="1363980" y="88053"/>
                  <a:pt x="1190413" y="139700"/>
                  <a:pt x="1097280" y="142240"/>
                </a:cubicBezTo>
                <a:cubicBezTo>
                  <a:pt x="1004147" y="144780"/>
                  <a:pt x="812800" y="106680"/>
                  <a:pt x="812800" y="10668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フリーフォーム: 図形 124">
            <a:extLst>
              <a:ext uri="{FF2B5EF4-FFF2-40B4-BE49-F238E27FC236}">
                <a16:creationId xmlns:a16="http://schemas.microsoft.com/office/drawing/2014/main" id="{54610109-233A-4752-813B-69D8335798AE}"/>
              </a:ext>
            </a:extLst>
          </p:cNvPr>
          <p:cNvSpPr/>
          <p:nvPr/>
        </p:nvSpPr>
        <p:spPr>
          <a:xfrm>
            <a:off x="2697021" y="3987325"/>
            <a:ext cx="1895460" cy="183748"/>
          </a:xfrm>
          <a:custGeom>
            <a:avLst/>
            <a:gdLst>
              <a:gd name="connsiteX0" fmla="*/ 10619 w 1895460"/>
              <a:gd name="connsiteY0" fmla="*/ 41115 h 183748"/>
              <a:gd name="connsiteX1" fmla="*/ 117299 w 1895460"/>
              <a:gd name="connsiteY1" fmla="*/ 41115 h 183748"/>
              <a:gd name="connsiteX2" fmla="*/ 640539 w 1895460"/>
              <a:gd name="connsiteY2" fmla="*/ 41115 h 183748"/>
              <a:gd name="connsiteX3" fmla="*/ 1016459 w 1895460"/>
              <a:gd name="connsiteY3" fmla="*/ 10635 h 183748"/>
              <a:gd name="connsiteX4" fmla="*/ 1204419 w 1895460"/>
              <a:gd name="connsiteY4" fmla="*/ 36035 h 183748"/>
              <a:gd name="connsiteX5" fmla="*/ 1524459 w 1895460"/>
              <a:gd name="connsiteY5" fmla="*/ 102075 h 183748"/>
              <a:gd name="connsiteX6" fmla="*/ 1895299 w 1895460"/>
              <a:gd name="connsiteY6" fmla="*/ 183355 h 183748"/>
              <a:gd name="connsiteX7" fmla="*/ 1478739 w 1895460"/>
              <a:gd name="connsiteY7" fmla="*/ 66515 h 183748"/>
              <a:gd name="connsiteX8" fmla="*/ 980899 w 1895460"/>
              <a:gd name="connsiteY8" fmla="*/ 475 h 183748"/>
              <a:gd name="connsiteX9" fmla="*/ 432259 w 1895460"/>
              <a:gd name="connsiteY9" fmla="*/ 36035 h 183748"/>
              <a:gd name="connsiteX10" fmla="*/ 10619 w 1895460"/>
              <a:gd name="connsiteY10" fmla="*/ 41115 h 18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5460" h="183748">
                <a:moveTo>
                  <a:pt x="10619" y="41115"/>
                </a:moveTo>
                <a:cubicBezTo>
                  <a:pt x="-41874" y="41962"/>
                  <a:pt x="117299" y="41115"/>
                  <a:pt x="117299" y="41115"/>
                </a:cubicBezTo>
                <a:cubicBezTo>
                  <a:pt x="222286" y="41115"/>
                  <a:pt x="490679" y="46195"/>
                  <a:pt x="640539" y="41115"/>
                </a:cubicBezTo>
                <a:cubicBezTo>
                  <a:pt x="790399" y="36035"/>
                  <a:pt x="922479" y="11482"/>
                  <a:pt x="1016459" y="10635"/>
                </a:cubicBezTo>
                <a:cubicBezTo>
                  <a:pt x="1110439" y="9788"/>
                  <a:pt x="1119752" y="20795"/>
                  <a:pt x="1204419" y="36035"/>
                </a:cubicBezTo>
                <a:cubicBezTo>
                  <a:pt x="1289086" y="51275"/>
                  <a:pt x="1524459" y="102075"/>
                  <a:pt x="1524459" y="102075"/>
                </a:cubicBezTo>
                <a:cubicBezTo>
                  <a:pt x="1639606" y="126628"/>
                  <a:pt x="1902919" y="189282"/>
                  <a:pt x="1895299" y="183355"/>
                </a:cubicBezTo>
                <a:cubicBezTo>
                  <a:pt x="1887679" y="177428"/>
                  <a:pt x="1631139" y="96995"/>
                  <a:pt x="1478739" y="66515"/>
                </a:cubicBezTo>
                <a:cubicBezTo>
                  <a:pt x="1326339" y="36035"/>
                  <a:pt x="1155312" y="5555"/>
                  <a:pt x="980899" y="475"/>
                </a:cubicBezTo>
                <a:cubicBezTo>
                  <a:pt x="806486" y="-4605"/>
                  <a:pt x="593126" y="32648"/>
                  <a:pt x="432259" y="36035"/>
                </a:cubicBezTo>
                <a:lnTo>
                  <a:pt x="10619" y="4111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フリーフォーム: 図形 125">
            <a:extLst>
              <a:ext uri="{FF2B5EF4-FFF2-40B4-BE49-F238E27FC236}">
                <a16:creationId xmlns:a16="http://schemas.microsoft.com/office/drawing/2014/main" id="{FF7B6BF1-16F2-4238-A139-98DBDAD839D5}"/>
              </a:ext>
            </a:extLst>
          </p:cNvPr>
          <p:cNvSpPr/>
          <p:nvPr/>
        </p:nvSpPr>
        <p:spPr>
          <a:xfrm>
            <a:off x="6476873" y="4734540"/>
            <a:ext cx="2869300" cy="548747"/>
          </a:xfrm>
          <a:custGeom>
            <a:avLst/>
            <a:gdLst>
              <a:gd name="connsiteX0" fmla="*/ 127 w 2869300"/>
              <a:gd name="connsiteY0" fmla="*/ 20 h 548747"/>
              <a:gd name="connsiteX1" fmla="*/ 1193927 w 2869300"/>
              <a:gd name="connsiteY1" fmla="*/ 193060 h 548747"/>
              <a:gd name="connsiteX2" fmla="*/ 2316607 w 2869300"/>
              <a:gd name="connsiteY2" fmla="*/ 421660 h 548747"/>
              <a:gd name="connsiteX3" fmla="*/ 2865247 w 2869300"/>
              <a:gd name="connsiteY3" fmla="*/ 548660 h 548747"/>
              <a:gd name="connsiteX4" fmla="*/ 2494407 w 2869300"/>
              <a:gd name="connsiteY4" fmla="*/ 436900 h 548747"/>
              <a:gd name="connsiteX5" fmla="*/ 1265047 w 2869300"/>
              <a:gd name="connsiteY5" fmla="*/ 182900 h 548747"/>
              <a:gd name="connsiteX6" fmla="*/ 127 w 2869300"/>
              <a:gd name="connsiteY6" fmla="*/ 20 h 54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69300" h="548747">
                <a:moveTo>
                  <a:pt x="127" y="20"/>
                </a:moveTo>
                <a:cubicBezTo>
                  <a:pt x="-11726" y="1713"/>
                  <a:pt x="807847" y="122787"/>
                  <a:pt x="1193927" y="193060"/>
                </a:cubicBezTo>
                <a:cubicBezTo>
                  <a:pt x="1580007" y="263333"/>
                  <a:pt x="2038054" y="362393"/>
                  <a:pt x="2316607" y="421660"/>
                </a:cubicBezTo>
                <a:cubicBezTo>
                  <a:pt x="2595160" y="480927"/>
                  <a:pt x="2835614" y="546120"/>
                  <a:pt x="2865247" y="548660"/>
                </a:cubicBezTo>
                <a:cubicBezTo>
                  <a:pt x="2894880" y="551200"/>
                  <a:pt x="2761107" y="497860"/>
                  <a:pt x="2494407" y="436900"/>
                </a:cubicBezTo>
                <a:cubicBezTo>
                  <a:pt x="2227707" y="375940"/>
                  <a:pt x="1678220" y="262487"/>
                  <a:pt x="1265047" y="182900"/>
                </a:cubicBezTo>
                <a:cubicBezTo>
                  <a:pt x="851874" y="103313"/>
                  <a:pt x="11980" y="-1673"/>
                  <a:pt x="127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リーフォーム: 図形 126">
            <a:extLst>
              <a:ext uri="{FF2B5EF4-FFF2-40B4-BE49-F238E27FC236}">
                <a16:creationId xmlns:a16="http://schemas.microsoft.com/office/drawing/2014/main" id="{86836D6E-7B81-48CA-8D07-BE0ED7AECE4E}"/>
              </a:ext>
            </a:extLst>
          </p:cNvPr>
          <p:cNvSpPr/>
          <p:nvPr/>
        </p:nvSpPr>
        <p:spPr>
          <a:xfrm>
            <a:off x="4622800" y="4455160"/>
            <a:ext cx="1921295" cy="250599"/>
          </a:xfrm>
          <a:custGeom>
            <a:avLst/>
            <a:gdLst>
              <a:gd name="connsiteX0" fmla="*/ 0 w 1921295"/>
              <a:gd name="connsiteY0" fmla="*/ 0 h 250599"/>
              <a:gd name="connsiteX1" fmla="*/ 1036320 w 1921295"/>
              <a:gd name="connsiteY1" fmla="*/ 132080 h 250599"/>
              <a:gd name="connsiteX2" fmla="*/ 1884680 w 1921295"/>
              <a:gd name="connsiteY2" fmla="*/ 248920 h 250599"/>
              <a:gd name="connsiteX3" fmla="*/ 1671320 w 1921295"/>
              <a:gd name="connsiteY3" fmla="*/ 193040 h 250599"/>
              <a:gd name="connsiteX4" fmla="*/ 807720 w 1921295"/>
              <a:gd name="connsiteY4" fmla="*/ 81280 h 250599"/>
              <a:gd name="connsiteX5" fmla="*/ 0 w 1921295"/>
              <a:gd name="connsiteY5" fmla="*/ 0 h 250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1295" h="250599">
                <a:moveTo>
                  <a:pt x="0" y="0"/>
                </a:moveTo>
                <a:lnTo>
                  <a:pt x="1036320" y="132080"/>
                </a:lnTo>
                <a:lnTo>
                  <a:pt x="1884680" y="248920"/>
                </a:lnTo>
                <a:cubicBezTo>
                  <a:pt x="1990513" y="259080"/>
                  <a:pt x="1850813" y="220980"/>
                  <a:pt x="1671320" y="193040"/>
                </a:cubicBezTo>
                <a:cubicBezTo>
                  <a:pt x="1491827" y="165100"/>
                  <a:pt x="1085427" y="114300"/>
                  <a:pt x="807720" y="81280"/>
                </a:cubicBezTo>
                <a:cubicBezTo>
                  <a:pt x="530013" y="48260"/>
                  <a:pt x="267546" y="2159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フリーフォーム: 図形 127">
            <a:extLst>
              <a:ext uri="{FF2B5EF4-FFF2-40B4-BE49-F238E27FC236}">
                <a16:creationId xmlns:a16="http://schemas.microsoft.com/office/drawing/2014/main" id="{D7FA91C3-5850-4275-BCB4-60F895C785D3}"/>
              </a:ext>
            </a:extLst>
          </p:cNvPr>
          <p:cNvSpPr/>
          <p:nvPr/>
        </p:nvSpPr>
        <p:spPr>
          <a:xfrm>
            <a:off x="4730488" y="4468149"/>
            <a:ext cx="1841936" cy="284191"/>
          </a:xfrm>
          <a:custGeom>
            <a:avLst/>
            <a:gdLst>
              <a:gd name="connsiteX0" fmla="*/ 14232 w 1841936"/>
              <a:gd name="connsiteY0" fmla="*/ 7331 h 284191"/>
              <a:gd name="connsiteX1" fmla="*/ 176792 w 1841936"/>
              <a:gd name="connsiteY1" fmla="*/ 32731 h 284191"/>
              <a:gd name="connsiteX2" fmla="*/ 760992 w 1841936"/>
              <a:gd name="connsiteY2" fmla="*/ 164811 h 284191"/>
              <a:gd name="connsiteX3" fmla="*/ 1797312 w 1841936"/>
              <a:gd name="connsiteY3" fmla="*/ 271491 h 284191"/>
              <a:gd name="connsiteX4" fmla="*/ 1578872 w 1841936"/>
              <a:gd name="connsiteY4" fmla="*/ 276571 h 284191"/>
              <a:gd name="connsiteX5" fmla="*/ 903232 w 1841936"/>
              <a:gd name="connsiteY5" fmla="*/ 220691 h 284191"/>
              <a:gd name="connsiteX6" fmla="*/ 476512 w 1841936"/>
              <a:gd name="connsiteY6" fmla="*/ 139411 h 284191"/>
              <a:gd name="connsiteX7" fmla="*/ 14232 w 1841936"/>
              <a:gd name="connsiteY7" fmla="*/ 7331 h 2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1936" h="284191">
                <a:moveTo>
                  <a:pt x="14232" y="7331"/>
                </a:moveTo>
                <a:cubicBezTo>
                  <a:pt x="-35721" y="-10449"/>
                  <a:pt x="52332" y="6484"/>
                  <a:pt x="176792" y="32731"/>
                </a:cubicBezTo>
                <a:cubicBezTo>
                  <a:pt x="301252" y="58978"/>
                  <a:pt x="490905" y="125018"/>
                  <a:pt x="760992" y="164811"/>
                </a:cubicBezTo>
                <a:cubicBezTo>
                  <a:pt x="1031079" y="204604"/>
                  <a:pt x="1660999" y="252864"/>
                  <a:pt x="1797312" y="271491"/>
                </a:cubicBezTo>
                <a:cubicBezTo>
                  <a:pt x="1933625" y="290118"/>
                  <a:pt x="1727885" y="285038"/>
                  <a:pt x="1578872" y="276571"/>
                </a:cubicBezTo>
                <a:cubicBezTo>
                  <a:pt x="1429859" y="268104"/>
                  <a:pt x="1086959" y="243551"/>
                  <a:pt x="903232" y="220691"/>
                </a:cubicBezTo>
                <a:cubicBezTo>
                  <a:pt x="719505" y="197831"/>
                  <a:pt x="621292" y="175818"/>
                  <a:pt x="476512" y="139411"/>
                </a:cubicBezTo>
                <a:cubicBezTo>
                  <a:pt x="331732" y="103004"/>
                  <a:pt x="64185" y="25111"/>
                  <a:pt x="14232" y="7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フリーフォーム: 図形 128">
            <a:extLst>
              <a:ext uri="{FF2B5EF4-FFF2-40B4-BE49-F238E27FC236}">
                <a16:creationId xmlns:a16="http://schemas.microsoft.com/office/drawing/2014/main" id="{AA4470C9-1B33-4960-AD19-093F784FF38F}"/>
              </a:ext>
            </a:extLst>
          </p:cNvPr>
          <p:cNvSpPr/>
          <p:nvPr/>
        </p:nvSpPr>
        <p:spPr>
          <a:xfrm>
            <a:off x="2992864" y="4267414"/>
            <a:ext cx="1828524" cy="254581"/>
          </a:xfrm>
          <a:custGeom>
            <a:avLst/>
            <a:gdLst>
              <a:gd name="connsiteX0" fmla="*/ 4336 w 1828524"/>
              <a:gd name="connsiteY0" fmla="*/ 4866 h 254581"/>
              <a:gd name="connsiteX1" fmla="*/ 522496 w 1828524"/>
              <a:gd name="connsiteY1" fmla="*/ 50586 h 254581"/>
              <a:gd name="connsiteX2" fmla="*/ 1787416 w 1828524"/>
              <a:gd name="connsiteY2" fmla="*/ 238546 h 254581"/>
              <a:gd name="connsiteX3" fmla="*/ 1452136 w 1828524"/>
              <a:gd name="connsiteY3" fmla="*/ 233466 h 254581"/>
              <a:gd name="connsiteX4" fmla="*/ 771416 w 1828524"/>
              <a:gd name="connsiteY4" fmla="*/ 142026 h 254581"/>
              <a:gd name="connsiteX5" fmla="*/ 4336 w 1828524"/>
              <a:gd name="connsiteY5" fmla="*/ 4866 h 254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8524" h="254581">
                <a:moveTo>
                  <a:pt x="4336" y="4866"/>
                </a:moveTo>
                <a:cubicBezTo>
                  <a:pt x="-37151" y="-10374"/>
                  <a:pt x="225316" y="11639"/>
                  <a:pt x="522496" y="50586"/>
                </a:cubicBezTo>
                <a:cubicBezTo>
                  <a:pt x="819676" y="89533"/>
                  <a:pt x="1632476" y="208066"/>
                  <a:pt x="1787416" y="238546"/>
                </a:cubicBezTo>
                <a:cubicBezTo>
                  <a:pt x="1942356" y="269026"/>
                  <a:pt x="1621469" y="249553"/>
                  <a:pt x="1452136" y="233466"/>
                </a:cubicBezTo>
                <a:cubicBezTo>
                  <a:pt x="1282803" y="217379"/>
                  <a:pt x="1011869" y="179279"/>
                  <a:pt x="771416" y="142026"/>
                </a:cubicBezTo>
                <a:cubicBezTo>
                  <a:pt x="530963" y="104773"/>
                  <a:pt x="45823" y="20106"/>
                  <a:pt x="4336" y="4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フリーフォーム: 図形 129">
            <a:extLst>
              <a:ext uri="{FF2B5EF4-FFF2-40B4-BE49-F238E27FC236}">
                <a16:creationId xmlns:a16="http://schemas.microsoft.com/office/drawing/2014/main" id="{5D6A5D37-24A9-4D23-948E-277B11761247}"/>
              </a:ext>
            </a:extLst>
          </p:cNvPr>
          <p:cNvSpPr/>
          <p:nvPr/>
        </p:nvSpPr>
        <p:spPr>
          <a:xfrm>
            <a:off x="2946576" y="4236833"/>
            <a:ext cx="1864363" cy="250173"/>
          </a:xfrm>
          <a:custGeom>
            <a:avLst/>
            <a:gdLst>
              <a:gd name="connsiteX0" fmla="*/ 91264 w 1864363"/>
              <a:gd name="connsiteY0" fmla="*/ 4967 h 250173"/>
              <a:gd name="connsiteX1" fmla="*/ 223344 w 1864363"/>
              <a:gd name="connsiteY1" fmla="*/ 30367 h 250173"/>
              <a:gd name="connsiteX2" fmla="*/ 1183464 w 1864363"/>
              <a:gd name="connsiteY2" fmla="*/ 126887 h 250173"/>
              <a:gd name="connsiteX3" fmla="*/ 1838784 w 1864363"/>
              <a:gd name="connsiteY3" fmla="*/ 248807 h 250173"/>
              <a:gd name="connsiteX4" fmla="*/ 1696544 w 1864363"/>
              <a:gd name="connsiteY4" fmla="*/ 187847 h 250173"/>
              <a:gd name="connsiteX5" fmla="*/ 1371424 w 1864363"/>
              <a:gd name="connsiteY5" fmla="*/ 116727 h 250173"/>
              <a:gd name="connsiteX6" fmla="*/ 91264 w 1864363"/>
              <a:gd name="connsiteY6" fmla="*/ 4967 h 250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64363" h="250173">
                <a:moveTo>
                  <a:pt x="91264" y="4967"/>
                </a:moveTo>
                <a:cubicBezTo>
                  <a:pt x="-100083" y="-9426"/>
                  <a:pt x="41311" y="10047"/>
                  <a:pt x="223344" y="30367"/>
                </a:cubicBezTo>
                <a:cubicBezTo>
                  <a:pt x="405377" y="50687"/>
                  <a:pt x="914224" y="90480"/>
                  <a:pt x="1183464" y="126887"/>
                </a:cubicBezTo>
                <a:cubicBezTo>
                  <a:pt x="1452704" y="163294"/>
                  <a:pt x="1753271" y="238647"/>
                  <a:pt x="1838784" y="248807"/>
                </a:cubicBezTo>
                <a:cubicBezTo>
                  <a:pt x="1924297" y="258967"/>
                  <a:pt x="1774437" y="209860"/>
                  <a:pt x="1696544" y="187847"/>
                </a:cubicBezTo>
                <a:cubicBezTo>
                  <a:pt x="1618651" y="165834"/>
                  <a:pt x="1639817" y="150594"/>
                  <a:pt x="1371424" y="116727"/>
                </a:cubicBezTo>
                <a:cubicBezTo>
                  <a:pt x="1103031" y="82860"/>
                  <a:pt x="282611" y="19360"/>
                  <a:pt x="91264" y="49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フリーフォーム: 図形 130">
            <a:extLst>
              <a:ext uri="{FF2B5EF4-FFF2-40B4-BE49-F238E27FC236}">
                <a16:creationId xmlns:a16="http://schemas.microsoft.com/office/drawing/2014/main" id="{BC8F5254-8F51-41B7-811E-57198857133D}"/>
              </a:ext>
            </a:extLst>
          </p:cNvPr>
          <p:cNvSpPr/>
          <p:nvPr/>
        </p:nvSpPr>
        <p:spPr>
          <a:xfrm>
            <a:off x="6949440" y="5064760"/>
            <a:ext cx="2329260" cy="396119"/>
          </a:xfrm>
          <a:custGeom>
            <a:avLst/>
            <a:gdLst>
              <a:gd name="connsiteX0" fmla="*/ 0 w 2329260"/>
              <a:gd name="connsiteY0" fmla="*/ 0 h 396119"/>
              <a:gd name="connsiteX1" fmla="*/ 50800 w 2329260"/>
              <a:gd name="connsiteY1" fmla="*/ 5080 h 396119"/>
              <a:gd name="connsiteX2" fmla="*/ 1691640 w 2329260"/>
              <a:gd name="connsiteY2" fmla="*/ 254000 h 396119"/>
              <a:gd name="connsiteX3" fmla="*/ 2326640 w 2329260"/>
              <a:gd name="connsiteY3" fmla="*/ 391160 h 396119"/>
              <a:gd name="connsiteX4" fmla="*/ 1859280 w 2329260"/>
              <a:gd name="connsiteY4" fmla="*/ 340360 h 396119"/>
              <a:gd name="connsiteX5" fmla="*/ 543560 w 2329260"/>
              <a:gd name="connsiteY5" fmla="*/ 101600 h 396119"/>
              <a:gd name="connsiteX6" fmla="*/ 0 w 2329260"/>
              <a:gd name="connsiteY6" fmla="*/ 0 h 39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9260" h="396119">
                <a:moveTo>
                  <a:pt x="0" y="0"/>
                </a:moveTo>
                <a:lnTo>
                  <a:pt x="50800" y="5080"/>
                </a:lnTo>
                <a:lnTo>
                  <a:pt x="1691640" y="254000"/>
                </a:lnTo>
                <a:cubicBezTo>
                  <a:pt x="2070947" y="318347"/>
                  <a:pt x="2298700" y="376767"/>
                  <a:pt x="2326640" y="391160"/>
                </a:cubicBezTo>
                <a:cubicBezTo>
                  <a:pt x="2354580" y="405553"/>
                  <a:pt x="2156460" y="388620"/>
                  <a:pt x="1859280" y="340360"/>
                </a:cubicBezTo>
                <a:cubicBezTo>
                  <a:pt x="1562100" y="292100"/>
                  <a:pt x="543560" y="101600"/>
                  <a:pt x="543560" y="1016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フリーフォーム: 図形 131">
            <a:extLst>
              <a:ext uri="{FF2B5EF4-FFF2-40B4-BE49-F238E27FC236}">
                <a16:creationId xmlns:a16="http://schemas.microsoft.com/office/drawing/2014/main" id="{3889DAB6-B1D9-45EA-9C6D-0676657BA263}"/>
              </a:ext>
            </a:extLst>
          </p:cNvPr>
          <p:cNvSpPr/>
          <p:nvPr/>
        </p:nvSpPr>
        <p:spPr>
          <a:xfrm>
            <a:off x="6822440" y="5125720"/>
            <a:ext cx="2519998" cy="485305"/>
          </a:xfrm>
          <a:custGeom>
            <a:avLst/>
            <a:gdLst>
              <a:gd name="connsiteX0" fmla="*/ 0 w 2519998"/>
              <a:gd name="connsiteY0" fmla="*/ 0 h 485305"/>
              <a:gd name="connsiteX1" fmla="*/ 1107440 w 2519998"/>
              <a:gd name="connsiteY1" fmla="*/ 208280 h 485305"/>
              <a:gd name="connsiteX2" fmla="*/ 2463800 w 2519998"/>
              <a:gd name="connsiteY2" fmla="*/ 477520 h 485305"/>
              <a:gd name="connsiteX3" fmla="*/ 2230120 w 2519998"/>
              <a:gd name="connsiteY3" fmla="*/ 406400 h 485305"/>
              <a:gd name="connsiteX4" fmla="*/ 1935480 w 2519998"/>
              <a:gd name="connsiteY4" fmla="*/ 340360 h 485305"/>
              <a:gd name="connsiteX5" fmla="*/ 990600 w 2519998"/>
              <a:gd name="connsiteY5" fmla="*/ 152400 h 485305"/>
              <a:gd name="connsiteX6" fmla="*/ 0 w 2519998"/>
              <a:gd name="connsiteY6" fmla="*/ 0 h 48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9998" h="485305">
                <a:moveTo>
                  <a:pt x="0" y="0"/>
                </a:moveTo>
                <a:lnTo>
                  <a:pt x="1107440" y="208280"/>
                </a:lnTo>
                <a:lnTo>
                  <a:pt x="2463800" y="477520"/>
                </a:lnTo>
                <a:cubicBezTo>
                  <a:pt x="2650913" y="510540"/>
                  <a:pt x="2318173" y="429260"/>
                  <a:pt x="2230120" y="406400"/>
                </a:cubicBezTo>
                <a:cubicBezTo>
                  <a:pt x="2142067" y="383540"/>
                  <a:pt x="1935480" y="340360"/>
                  <a:pt x="1935480" y="340360"/>
                </a:cubicBezTo>
                <a:lnTo>
                  <a:pt x="990600" y="1524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フリーフォーム: 図形 132">
            <a:extLst>
              <a:ext uri="{FF2B5EF4-FFF2-40B4-BE49-F238E27FC236}">
                <a16:creationId xmlns:a16="http://schemas.microsoft.com/office/drawing/2014/main" id="{A243577F-1B70-4717-AAEF-AEECD2BCC289}"/>
              </a:ext>
            </a:extLst>
          </p:cNvPr>
          <p:cNvSpPr/>
          <p:nvPr/>
        </p:nvSpPr>
        <p:spPr>
          <a:xfrm>
            <a:off x="5262880" y="4810760"/>
            <a:ext cx="1852773" cy="275927"/>
          </a:xfrm>
          <a:custGeom>
            <a:avLst/>
            <a:gdLst>
              <a:gd name="connsiteX0" fmla="*/ 0 w 1852773"/>
              <a:gd name="connsiteY0" fmla="*/ 0 h 275927"/>
              <a:gd name="connsiteX1" fmla="*/ 1026160 w 1852773"/>
              <a:gd name="connsiteY1" fmla="*/ 157480 h 275927"/>
              <a:gd name="connsiteX2" fmla="*/ 1833880 w 1852773"/>
              <a:gd name="connsiteY2" fmla="*/ 274320 h 275927"/>
              <a:gd name="connsiteX3" fmla="*/ 1615440 w 1852773"/>
              <a:gd name="connsiteY3" fmla="*/ 228600 h 275927"/>
              <a:gd name="connsiteX4" fmla="*/ 548640 w 1852773"/>
              <a:gd name="connsiteY4" fmla="*/ 60960 h 275927"/>
              <a:gd name="connsiteX5" fmla="*/ 0 w 1852773"/>
              <a:gd name="connsiteY5" fmla="*/ 0 h 275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2773" h="275927">
                <a:moveTo>
                  <a:pt x="0" y="0"/>
                </a:moveTo>
                <a:lnTo>
                  <a:pt x="1026160" y="157480"/>
                </a:lnTo>
                <a:lnTo>
                  <a:pt x="1833880" y="274320"/>
                </a:lnTo>
                <a:cubicBezTo>
                  <a:pt x="1932093" y="286173"/>
                  <a:pt x="1615440" y="228600"/>
                  <a:pt x="1615440" y="228600"/>
                </a:cubicBezTo>
                <a:lnTo>
                  <a:pt x="548640" y="60960"/>
                </a:lnTo>
                <a:cubicBezTo>
                  <a:pt x="283633" y="21167"/>
                  <a:pt x="154516" y="5503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フリーフォーム: 図形 133">
            <a:extLst>
              <a:ext uri="{FF2B5EF4-FFF2-40B4-BE49-F238E27FC236}">
                <a16:creationId xmlns:a16="http://schemas.microsoft.com/office/drawing/2014/main" id="{8F0390D5-90A8-4EDA-B62A-BD2AEC46040E}"/>
              </a:ext>
            </a:extLst>
          </p:cNvPr>
          <p:cNvSpPr/>
          <p:nvPr/>
        </p:nvSpPr>
        <p:spPr>
          <a:xfrm>
            <a:off x="5089608" y="4841616"/>
            <a:ext cx="2257670" cy="382379"/>
          </a:xfrm>
          <a:custGeom>
            <a:avLst/>
            <a:gdLst>
              <a:gd name="connsiteX0" fmla="*/ 25952 w 2257670"/>
              <a:gd name="connsiteY0" fmla="*/ 9784 h 382379"/>
              <a:gd name="connsiteX1" fmla="*/ 102152 w 2257670"/>
              <a:gd name="connsiteY1" fmla="*/ 9784 h 382379"/>
              <a:gd name="connsiteX2" fmla="*/ 1539792 w 2257670"/>
              <a:gd name="connsiteY2" fmla="*/ 273944 h 382379"/>
              <a:gd name="connsiteX3" fmla="*/ 2230672 w 2257670"/>
              <a:gd name="connsiteY3" fmla="*/ 380624 h 382379"/>
              <a:gd name="connsiteX4" fmla="*/ 2083352 w 2257670"/>
              <a:gd name="connsiteY4" fmla="*/ 334904 h 382379"/>
              <a:gd name="connsiteX5" fmla="*/ 1763312 w 2257670"/>
              <a:gd name="connsiteY5" fmla="*/ 263784 h 382379"/>
              <a:gd name="connsiteX6" fmla="*/ 1097832 w 2257670"/>
              <a:gd name="connsiteY6" fmla="*/ 162184 h 382379"/>
              <a:gd name="connsiteX7" fmla="*/ 25952 w 2257670"/>
              <a:gd name="connsiteY7" fmla="*/ 9784 h 382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7670" h="382379">
                <a:moveTo>
                  <a:pt x="25952" y="9784"/>
                </a:moveTo>
                <a:cubicBezTo>
                  <a:pt x="-62102" y="-12230"/>
                  <a:pt x="102152" y="9784"/>
                  <a:pt x="102152" y="9784"/>
                </a:cubicBezTo>
                <a:lnTo>
                  <a:pt x="1539792" y="273944"/>
                </a:lnTo>
                <a:cubicBezTo>
                  <a:pt x="1894545" y="335751"/>
                  <a:pt x="2140079" y="370464"/>
                  <a:pt x="2230672" y="380624"/>
                </a:cubicBezTo>
                <a:cubicBezTo>
                  <a:pt x="2321265" y="390784"/>
                  <a:pt x="2161245" y="354377"/>
                  <a:pt x="2083352" y="334904"/>
                </a:cubicBezTo>
                <a:cubicBezTo>
                  <a:pt x="2005459" y="315431"/>
                  <a:pt x="1927565" y="292571"/>
                  <a:pt x="1763312" y="263784"/>
                </a:cubicBezTo>
                <a:cubicBezTo>
                  <a:pt x="1599059" y="234997"/>
                  <a:pt x="1097832" y="162184"/>
                  <a:pt x="1097832" y="162184"/>
                </a:cubicBezTo>
                <a:lnTo>
                  <a:pt x="25952" y="978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フリーフォーム: 図形 134">
            <a:extLst>
              <a:ext uri="{FF2B5EF4-FFF2-40B4-BE49-F238E27FC236}">
                <a16:creationId xmlns:a16="http://schemas.microsoft.com/office/drawing/2014/main" id="{1DDD784E-4850-4351-AF98-2BD28938D497}"/>
              </a:ext>
            </a:extLst>
          </p:cNvPr>
          <p:cNvSpPr/>
          <p:nvPr/>
        </p:nvSpPr>
        <p:spPr>
          <a:xfrm>
            <a:off x="2143760" y="4495800"/>
            <a:ext cx="3269784" cy="320712"/>
          </a:xfrm>
          <a:custGeom>
            <a:avLst/>
            <a:gdLst>
              <a:gd name="connsiteX0" fmla="*/ 0 w 3269784"/>
              <a:gd name="connsiteY0" fmla="*/ 0 h 320712"/>
              <a:gd name="connsiteX1" fmla="*/ 66040 w 3269784"/>
              <a:gd name="connsiteY1" fmla="*/ 5080 h 320712"/>
              <a:gd name="connsiteX2" fmla="*/ 1112520 w 3269784"/>
              <a:gd name="connsiteY2" fmla="*/ 81280 h 320712"/>
              <a:gd name="connsiteX3" fmla="*/ 2235200 w 3269784"/>
              <a:gd name="connsiteY3" fmla="*/ 203200 h 320712"/>
              <a:gd name="connsiteX4" fmla="*/ 3241040 w 3269784"/>
              <a:gd name="connsiteY4" fmla="*/ 320040 h 320712"/>
              <a:gd name="connsiteX5" fmla="*/ 2865120 w 3269784"/>
              <a:gd name="connsiteY5" fmla="*/ 243840 h 320712"/>
              <a:gd name="connsiteX6" fmla="*/ 1529080 w 3269784"/>
              <a:gd name="connsiteY6" fmla="*/ 96520 h 320712"/>
              <a:gd name="connsiteX7" fmla="*/ 970280 w 3269784"/>
              <a:gd name="connsiteY7" fmla="*/ 40640 h 320712"/>
              <a:gd name="connsiteX8" fmla="*/ 0 w 3269784"/>
              <a:gd name="connsiteY8" fmla="*/ 0 h 320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69784" h="320712">
                <a:moveTo>
                  <a:pt x="0" y="0"/>
                </a:moveTo>
                <a:lnTo>
                  <a:pt x="66040" y="5080"/>
                </a:lnTo>
                <a:lnTo>
                  <a:pt x="1112520" y="81280"/>
                </a:lnTo>
                <a:cubicBezTo>
                  <a:pt x="1474047" y="114300"/>
                  <a:pt x="2235200" y="203200"/>
                  <a:pt x="2235200" y="203200"/>
                </a:cubicBezTo>
                <a:lnTo>
                  <a:pt x="3241040" y="320040"/>
                </a:lnTo>
                <a:cubicBezTo>
                  <a:pt x="3346027" y="326813"/>
                  <a:pt x="3150447" y="281093"/>
                  <a:pt x="2865120" y="243840"/>
                </a:cubicBezTo>
                <a:cubicBezTo>
                  <a:pt x="2579793" y="206587"/>
                  <a:pt x="1529080" y="96520"/>
                  <a:pt x="1529080" y="96520"/>
                </a:cubicBezTo>
                <a:cubicBezTo>
                  <a:pt x="1213273" y="62653"/>
                  <a:pt x="1224280" y="58420"/>
                  <a:pt x="970280" y="40640"/>
                </a:cubicBezTo>
                <a:cubicBezTo>
                  <a:pt x="716280" y="22860"/>
                  <a:pt x="360680" y="635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フリーフォーム: 図形 135">
            <a:extLst>
              <a:ext uri="{FF2B5EF4-FFF2-40B4-BE49-F238E27FC236}">
                <a16:creationId xmlns:a16="http://schemas.microsoft.com/office/drawing/2014/main" id="{6D06853E-0E8B-4ADC-B858-6AD6EAEDEC1A}"/>
              </a:ext>
            </a:extLst>
          </p:cNvPr>
          <p:cNvSpPr/>
          <p:nvPr/>
        </p:nvSpPr>
        <p:spPr>
          <a:xfrm>
            <a:off x="2025735" y="4520265"/>
            <a:ext cx="3664987" cy="437815"/>
          </a:xfrm>
          <a:custGeom>
            <a:avLst/>
            <a:gdLst>
              <a:gd name="connsiteX0" fmla="*/ 107865 w 3664987"/>
              <a:gd name="connsiteY0" fmla="*/ 21255 h 437815"/>
              <a:gd name="connsiteX1" fmla="*/ 173905 w 3664987"/>
              <a:gd name="connsiteY1" fmla="*/ 11095 h 437815"/>
              <a:gd name="connsiteX2" fmla="*/ 1769025 w 3664987"/>
              <a:gd name="connsiteY2" fmla="*/ 188895 h 437815"/>
              <a:gd name="connsiteX3" fmla="*/ 3293025 w 3664987"/>
              <a:gd name="connsiteY3" fmla="*/ 366695 h 437815"/>
              <a:gd name="connsiteX4" fmla="*/ 3663865 w 3664987"/>
              <a:gd name="connsiteY4" fmla="*/ 437815 h 437815"/>
              <a:gd name="connsiteX5" fmla="*/ 3226985 w 3664987"/>
              <a:gd name="connsiteY5" fmla="*/ 366695 h 437815"/>
              <a:gd name="connsiteX6" fmla="*/ 1865545 w 3664987"/>
              <a:gd name="connsiteY6" fmla="*/ 158415 h 437815"/>
              <a:gd name="connsiteX7" fmla="*/ 758105 w 3664987"/>
              <a:gd name="connsiteY7" fmla="*/ 41575 h 437815"/>
              <a:gd name="connsiteX8" fmla="*/ 107865 w 3664987"/>
              <a:gd name="connsiteY8" fmla="*/ 21255 h 437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64987" h="437815">
                <a:moveTo>
                  <a:pt x="107865" y="21255"/>
                </a:moveTo>
                <a:cubicBezTo>
                  <a:pt x="10498" y="16175"/>
                  <a:pt x="-102955" y="-16845"/>
                  <a:pt x="173905" y="11095"/>
                </a:cubicBezTo>
                <a:cubicBezTo>
                  <a:pt x="450765" y="39035"/>
                  <a:pt x="1769025" y="188895"/>
                  <a:pt x="1769025" y="188895"/>
                </a:cubicBezTo>
                <a:lnTo>
                  <a:pt x="3293025" y="366695"/>
                </a:lnTo>
                <a:cubicBezTo>
                  <a:pt x="3608832" y="408182"/>
                  <a:pt x="3674872" y="437815"/>
                  <a:pt x="3663865" y="437815"/>
                </a:cubicBezTo>
                <a:cubicBezTo>
                  <a:pt x="3652858" y="437815"/>
                  <a:pt x="3226985" y="366695"/>
                  <a:pt x="3226985" y="366695"/>
                </a:cubicBezTo>
                <a:lnTo>
                  <a:pt x="1865545" y="158415"/>
                </a:lnTo>
                <a:cubicBezTo>
                  <a:pt x="1454065" y="104228"/>
                  <a:pt x="1051052" y="68668"/>
                  <a:pt x="758105" y="41575"/>
                </a:cubicBezTo>
                <a:cubicBezTo>
                  <a:pt x="465158" y="14482"/>
                  <a:pt x="205232" y="26335"/>
                  <a:pt x="107865" y="212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フリーフォーム: 図形 136">
            <a:extLst>
              <a:ext uri="{FF2B5EF4-FFF2-40B4-BE49-F238E27FC236}">
                <a16:creationId xmlns:a16="http://schemas.microsoft.com/office/drawing/2014/main" id="{A7BDDAF9-FE5A-45ED-A126-B9B2545F5A7D}"/>
              </a:ext>
            </a:extLst>
          </p:cNvPr>
          <p:cNvSpPr/>
          <p:nvPr/>
        </p:nvSpPr>
        <p:spPr>
          <a:xfrm>
            <a:off x="4680619" y="4770054"/>
            <a:ext cx="630896" cy="108090"/>
          </a:xfrm>
          <a:custGeom>
            <a:avLst/>
            <a:gdLst>
              <a:gd name="connsiteX0" fmla="*/ 13301 w 630896"/>
              <a:gd name="connsiteY0" fmla="*/ 66 h 108090"/>
              <a:gd name="connsiteX1" fmla="*/ 627981 w 630896"/>
              <a:gd name="connsiteY1" fmla="*/ 101666 h 108090"/>
              <a:gd name="connsiteX2" fmla="*/ 236821 w 630896"/>
              <a:gd name="connsiteY2" fmla="*/ 86426 h 108090"/>
              <a:gd name="connsiteX3" fmla="*/ 13301 w 630896"/>
              <a:gd name="connsiteY3" fmla="*/ 66 h 108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0896" h="108090">
                <a:moveTo>
                  <a:pt x="13301" y="66"/>
                </a:moveTo>
                <a:cubicBezTo>
                  <a:pt x="78494" y="2606"/>
                  <a:pt x="590728" y="87273"/>
                  <a:pt x="627981" y="101666"/>
                </a:cubicBezTo>
                <a:cubicBezTo>
                  <a:pt x="665234" y="116059"/>
                  <a:pt x="335034" y="104206"/>
                  <a:pt x="236821" y="86426"/>
                </a:cubicBezTo>
                <a:cubicBezTo>
                  <a:pt x="138608" y="68646"/>
                  <a:pt x="-51892" y="-2474"/>
                  <a:pt x="13301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フリーフォーム: 図形 137">
            <a:extLst>
              <a:ext uri="{FF2B5EF4-FFF2-40B4-BE49-F238E27FC236}">
                <a16:creationId xmlns:a16="http://schemas.microsoft.com/office/drawing/2014/main" id="{2ABA00E5-BDC5-4B4E-9A17-466D1A8FAA46}"/>
              </a:ext>
            </a:extLst>
          </p:cNvPr>
          <p:cNvSpPr/>
          <p:nvPr/>
        </p:nvSpPr>
        <p:spPr>
          <a:xfrm>
            <a:off x="1433111" y="3618903"/>
            <a:ext cx="663830" cy="60158"/>
          </a:xfrm>
          <a:custGeom>
            <a:avLst/>
            <a:gdLst>
              <a:gd name="connsiteX0" fmla="*/ 402 w 663830"/>
              <a:gd name="connsiteY0" fmla="*/ 597 h 60158"/>
              <a:gd name="connsiteX1" fmla="*/ 181377 w 663830"/>
              <a:gd name="connsiteY1" fmla="*/ 5360 h 60158"/>
              <a:gd name="connsiteX2" fmla="*/ 221064 w 663830"/>
              <a:gd name="connsiteY2" fmla="*/ 18060 h 60158"/>
              <a:gd name="connsiteX3" fmla="*/ 346477 w 663830"/>
              <a:gd name="connsiteY3" fmla="*/ 30760 h 60158"/>
              <a:gd name="connsiteX4" fmla="*/ 652864 w 663830"/>
              <a:gd name="connsiteY4" fmla="*/ 54572 h 60158"/>
              <a:gd name="connsiteX5" fmla="*/ 557614 w 663830"/>
              <a:gd name="connsiteY5" fmla="*/ 57747 h 60158"/>
              <a:gd name="connsiteX6" fmla="*/ 195664 w 663830"/>
              <a:gd name="connsiteY6" fmla="*/ 24410 h 60158"/>
              <a:gd name="connsiteX7" fmla="*/ 133752 w 663830"/>
              <a:gd name="connsiteY7" fmla="*/ 18060 h 60158"/>
              <a:gd name="connsiteX8" fmla="*/ 402 w 663830"/>
              <a:gd name="connsiteY8" fmla="*/ 597 h 60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3830" h="60158">
                <a:moveTo>
                  <a:pt x="402" y="597"/>
                </a:moveTo>
                <a:cubicBezTo>
                  <a:pt x="8339" y="-1520"/>
                  <a:pt x="144600" y="2450"/>
                  <a:pt x="181377" y="5360"/>
                </a:cubicBezTo>
                <a:cubicBezTo>
                  <a:pt x="218154" y="8270"/>
                  <a:pt x="193547" y="13827"/>
                  <a:pt x="221064" y="18060"/>
                </a:cubicBezTo>
                <a:cubicBezTo>
                  <a:pt x="248581" y="22293"/>
                  <a:pt x="346477" y="30760"/>
                  <a:pt x="346477" y="30760"/>
                </a:cubicBezTo>
                <a:lnTo>
                  <a:pt x="652864" y="54572"/>
                </a:lnTo>
                <a:cubicBezTo>
                  <a:pt x="688054" y="59070"/>
                  <a:pt x="633814" y="62774"/>
                  <a:pt x="557614" y="57747"/>
                </a:cubicBezTo>
                <a:cubicBezTo>
                  <a:pt x="481414" y="52720"/>
                  <a:pt x="266308" y="31025"/>
                  <a:pt x="195664" y="24410"/>
                </a:cubicBezTo>
                <a:cubicBezTo>
                  <a:pt x="125020" y="17796"/>
                  <a:pt x="163385" y="20177"/>
                  <a:pt x="133752" y="18060"/>
                </a:cubicBezTo>
                <a:cubicBezTo>
                  <a:pt x="104119" y="15943"/>
                  <a:pt x="-7535" y="2714"/>
                  <a:pt x="402" y="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フリーフォーム: 図形 138">
            <a:extLst>
              <a:ext uri="{FF2B5EF4-FFF2-40B4-BE49-F238E27FC236}">
                <a16:creationId xmlns:a16="http://schemas.microsoft.com/office/drawing/2014/main" id="{F0DFA261-599A-4748-96A1-8B0996EF08E9}"/>
              </a:ext>
            </a:extLst>
          </p:cNvPr>
          <p:cNvSpPr/>
          <p:nvPr/>
        </p:nvSpPr>
        <p:spPr>
          <a:xfrm>
            <a:off x="1445685" y="3602787"/>
            <a:ext cx="300290" cy="10363"/>
          </a:xfrm>
          <a:custGeom>
            <a:avLst/>
            <a:gdLst>
              <a:gd name="connsiteX0" fmla="*/ 528 w 300290"/>
              <a:gd name="connsiteY0" fmla="*/ 4013 h 10363"/>
              <a:gd name="connsiteX1" fmla="*/ 162453 w 300290"/>
              <a:gd name="connsiteY1" fmla="*/ 838 h 10363"/>
              <a:gd name="connsiteX2" fmla="*/ 298978 w 300290"/>
              <a:gd name="connsiteY2" fmla="*/ 838 h 10363"/>
              <a:gd name="connsiteX3" fmla="*/ 219603 w 300290"/>
              <a:gd name="connsiteY3" fmla="*/ 10363 h 10363"/>
              <a:gd name="connsiteX4" fmla="*/ 528 w 300290"/>
              <a:gd name="connsiteY4" fmla="*/ 4013 h 10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290" h="10363">
                <a:moveTo>
                  <a:pt x="528" y="4013"/>
                </a:moveTo>
                <a:cubicBezTo>
                  <a:pt x="-8997" y="2425"/>
                  <a:pt x="112711" y="1367"/>
                  <a:pt x="162453" y="838"/>
                </a:cubicBezTo>
                <a:cubicBezTo>
                  <a:pt x="212195" y="309"/>
                  <a:pt x="289453" y="-750"/>
                  <a:pt x="298978" y="838"/>
                </a:cubicBezTo>
                <a:cubicBezTo>
                  <a:pt x="308503" y="2425"/>
                  <a:pt x="264582" y="8776"/>
                  <a:pt x="219603" y="10363"/>
                </a:cubicBezTo>
                <a:lnTo>
                  <a:pt x="528" y="40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フリーフォーム: 図形 139">
            <a:extLst>
              <a:ext uri="{FF2B5EF4-FFF2-40B4-BE49-F238E27FC236}">
                <a16:creationId xmlns:a16="http://schemas.microsoft.com/office/drawing/2014/main" id="{FC4267BF-F65C-4ABA-87C6-476E50D1C347}"/>
              </a:ext>
            </a:extLst>
          </p:cNvPr>
          <p:cNvSpPr/>
          <p:nvPr/>
        </p:nvSpPr>
        <p:spPr>
          <a:xfrm>
            <a:off x="1670040" y="3615791"/>
            <a:ext cx="459212" cy="60633"/>
          </a:xfrm>
          <a:custGeom>
            <a:avLst/>
            <a:gdLst>
              <a:gd name="connsiteX0" fmla="*/ 10 w 459212"/>
              <a:gd name="connsiteY0" fmla="*/ 534 h 60633"/>
              <a:gd name="connsiteX1" fmla="*/ 201623 w 459212"/>
              <a:gd name="connsiteY1" fmla="*/ 21172 h 60633"/>
              <a:gd name="connsiteX2" fmla="*/ 446098 w 459212"/>
              <a:gd name="connsiteY2" fmla="*/ 59272 h 60633"/>
              <a:gd name="connsiteX3" fmla="*/ 403235 w 459212"/>
              <a:gd name="connsiteY3" fmla="*/ 48159 h 60633"/>
              <a:gd name="connsiteX4" fmla="*/ 209560 w 459212"/>
              <a:gd name="connsiteY4" fmla="*/ 10059 h 60633"/>
              <a:gd name="connsiteX5" fmla="*/ 10 w 459212"/>
              <a:gd name="connsiteY5" fmla="*/ 534 h 6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212" h="60633">
                <a:moveTo>
                  <a:pt x="10" y="534"/>
                </a:moveTo>
                <a:cubicBezTo>
                  <a:pt x="-1313" y="2386"/>
                  <a:pt x="127275" y="11382"/>
                  <a:pt x="201623" y="21172"/>
                </a:cubicBezTo>
                <a:cubicBezTo>
                  <a:pt x="275971" y="30962"/>
                  <a:pt x="412496" y="54774"/>
                  <a:pt x="446098" y="59272"/>
                </a:cubicBezTo>
                <a:cubicBezTo>
                  <a:pt x="479700" y="63770"/>
                  <a:pt x="442658" y="56361"/>
                  <a:pt x="403235" y="48159"/>
                </a:cubicBezTo>
                <a:cubicBezTo>
                  <a:pt x="363812" y="39957"/>
                  <a:pt x="277293" y="18526"/>
                  <a:pt x="209560" y="10059"/>
                </a:cubicBezTo>
                <a:cubicBezTo>
                  <a:pt x="141827" y="1592"/>
                  <a:pt x="1333" y="-1318"/>
                  <a:pt x="10" y="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フリーフォーム: 図形 140">
            <a:extLst>
              <a:ext uri="{FF2B5EF4-FFF2-40B4-BE49-F238E27FC236}">
                <a16:creationId xmlns:a16="http://schemas.microsoft.com/office/drawing/2014/main" id="{2BB5109C-6066-4BBE-8FAE-58DDC00454B6}"/>
              </a:ext>
            </a:extLst>
          </p:cNvPr>
          <p:cNvSpPr/>
          <p:nvPr/>
        </p:nvSpPr>
        <p:spPr>
          <a:xfrm>
            <a:off x="2067731" y="3684224"/>
            <a:ext cx="836875" cy="83098"/>
          </a:xfrm>
          <a:custGeom>
            <a:avLst/>
            <a:gdLst>
              <a:gd name="connsiteX0" fmla="*/ 3957 w 836875"/>
              <a:gd name="connsiteY0" fmla="*/ 8301 h 83098"/>
              <a:gd name="connsiteX1" fmla="*/ 173819 w 836875"/>
              <a:gd name="connsiteY1" fmla="*/ 5126 h 83098"/>
              <a:gd name="connsiteX2" fmla="*/ 815169 w 836875"/>
              <a:gd name="connsiteY2" fmla="*/ 79739 h 83098"/>
              <a:gd name="connsiteX3" fmla="*/ 650069 w 836875"/>
              <a:gd name="connsiteY3" fmla="*/ 65451 h 83098"/>
              <a:gd name="connsiteX4" fmla="*/ 292882 w 836875"/>
              <a:gd name="connsiteY4" fmla="*/ 22589 h 83098"/>
              <a:gd name="connsiteX5" fmla="*/ 3957 w 836875"/>
              <a:gd name="connsiteY5" fmla="*/ 8301 h 83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6875" h="83098">
                <a:moveTo>
                  <a:pt x="3957" y="8301"/>
                </a:moveTo>
                <a:cubicBezTo>
                  <a:pt x="-15887" y="5390"/>
                  <a:pt x="38617" y="-6780"/>
                  <a:pt x="173819" y="5126"/>
                </a:cubicBezTo>
                <a:cubicBezTo>
                  <a:pt x="309021" y="17032"/>
                  <a:pt x="735794" y="69685"/>
                  <a:pt x="815169" y="79739"/>
                </a:cubicBezTo>
                <a:cubicBezTo>
                  <a:pt x="894544" y="89793"/>
                  <a:pt x="737117" y="74976"/>
                  <a:pt x="650069" y="65451"/>
                </a:cubicBezTo>
                <a:cubicBezTo>
                  <a:pt x="563021" y="55926"/>
                  <a:pt x="396599" y="32643"/>
                  <a:pt x="292882" y="22589"/>
                </a:cubicBezTo>
                <a:cubicBezTo>
                  <a:pt x="189165" y="12535"/>
                  <a:pt x="23801" y="11212"/>
                  <a:pt x="3957" y="8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フリーフォーム: 図形 141">
            <a:extLst>
              <a:ext uri="{FF2B5EF4-FFF2-40B4-BE49-F238E27FC236}">
                <a16:creationId xmlns:a16="http://schemas.microsoft.com/office/drawing/2014/main" id="{2BD70BF2-57A9-4BA1-8F66-B70F0878ABD2}"/>
              </a:ext>
            </a:extLst>
          </p:cNvPr>
          <p:cNvSpPr/>
          <p:nvPr/>
        </p:nvSpPr>
        <p:spPr>
          <a:xfrm>
            <a:off x="2066837" y="3693605"/>
            <a:ext cx="35071" cy="817351"/>
          </a:xfrm>
          <a:custGeom>
            <a:avLst/>
            <a:gdLst>
              <a:gd name="connsiteX0" fmla="*/ 6438 w 35071"/>
              <a:gd name="connsiteY0" fmla="*/ 3683 h 817351"/>
              <a:gd name="connsiteX1" fmla="*/ 88 w 35071"/>
              <a:gd name="connsiteY1" fmla="*/ 271970 h 817351"/>
              <a:gd name="connsiteX2" fmla="*/ 11201 w 35071"/>
              <a:gd name="connsiteY2" fmla="*/ 568833 h 817351"/>
              <a:gd name="connsiteX3" fmla="*/ 12788 w 35071"/>
              <a:gd name="connsiteY3" fmla="*/ 745045 h 817351"/>
              <a:gd name="connsiteX4" fmla="*/ 35013 w 35071"/>
              <a:gd name="connsiteY4" fmla="*/ 813308 h 817351"/>
              <a:gd name="connsiteX5" fmla="*/ 19138 w 35071"/>
              <a:gd name="connsiteY5" fmla="*/ 637095 h 817351"/>
              <a:gd name="connsiteX6" fmla="*/ 14376 w 35071"/>
              <a:gd name="connsiteY6" fmla="*/ 151320 h 817351"/>
              <a:gd name="connsiteX7" fmla="*/ 6438 w 35071"/>
              <a:gd name="connsiteY7" fmla="*/ 3683 h 81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071" h="817351">
                <a:moveTo>
                  <a:pt x="6438" y="3683"/>
                </a:moveTo>
                <a:cubicBezTo>
                  <a:pt x="4057" y="23791"/>
                  <a:pt x="-706" y="177778"/>
                  <a:pt x="88" y="271970"/>
                </a:cubicBezTo>
                <a:cubicBezTo>
                  <a:pt x="882" y="366162"/>
                  <a:pt x="9084" y="489987"/>
                  <a:pt x="11201" y="568833"/>
                </a:cubicBezTo>
                <a:cubicBezTo>
                  <a:pt x="13318" y="647679"/>
                  <a:pt x="8819" y="704299"/>
                  <a:pt x="12788" y="745045"/>
                </a:cubicBezTo>
                <a:cubicBezTo>
                  <a:pt x="16757" y="785791"/>
                  <a:pt x="33955" y="831299"/>
                  <a:pt x="35013" y="813308"/>
                </a:cubicBezTo>
                <a:cubicBezTo>
                  <a:pt x="36071" y="795317"/>
                  <a:pt x="22577" y="747426"/>
                  <a:pt x="19138" y="637095"/>
                </a:cubicBezTo>
                <a:cubicBezTo>
                  <a:pt x="15699" y="526764"/>
                  <a:pt x="16228" y="255037"/>
                  <a:pt x="14376" y="151320"/>
                </a:cubicBezTo>
                <a:cubicBezTo>
                  <a:pt x="12524" y="47603"/>
                  <a:pt x="8819" y="-16425"/>
                  <a:pt x="6438" y="36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フリーフォーム: 図形 142">
            <a:extLst>
              <a:ext uri="{FF2B5EF4-FFF2-40B4-BE49-F238E27FC236}">
                <a16:creationId xmlns:a16="http://schemas.microsoft.com/office/drawing/2014/main" id="{A95232AC-8368-4CF3-9AB1-2BCCD60653A8}"/>
              </a:ext>
            </a:extLst>
          </p:cNvPr>
          <p:cNvSpPr/>
          <p:nvPr/>
        </p:nvSpPr>
        <p:spPr>
          <a:xfrm>
            <a:off x="1549435" y="3690888"/>
            <a:ext cx="515305" cy="768870"/>
          </a:xfrm>
          <a:custGeom>
            <a:avLst/>
            <a:gdLst>
              <a:gd name="connsiteX0" fmla="*/ 503203 w 515305"/>
              <a:gd name="connsiteY0" fmla="*/ 50 h 768870"/>
              <a:gd name="connsiteX1" fmla="*/ 480978 w 515305"/>
              <a:gd name="connsiteY1" fmla="*/ 317550 h 768870"/>
              <a:gd name="connsiteX2" fmla="*/ 512728 w 515305"/>
              <a:gd name="connsiteY2" fmla="*/ 711250 h 768870"/>
              <a:gd name="connsiteX3" fmla="*/ 509553 w 515305"/>
              <a:gd name="connsiteY3" fmla="*/ 757287 h 768870"/>
              <a:gd name="connsiteX4" fmla="*/ 501615 w 515305"/>
              <a:gd name="connsiteY4" fmla="*/ 760462 h 768870"/>
              <a:gd name="connsiteX5" fmla="*/ 350803 w 515305"/>
              <a:gd name="connsiteY5" fmla="*/ 762050 h 768870"/>
              <a:gd name="connsiteX6" fmla="*/ 11078 w 515305"/>
              <a:gd name="connsiteY6" fmla="*/ 768400 h 768870"/>
              <a:gd name="connsiteX7" fmla="*/ 76165 w 515305"/>
              <a:gd name="connsiteY7" fmla="*/ 768400 h 768870"/>
              <a:gd name="connsiteX8" fmla="*/ 430178 w 515305"/>
              <a:gd name="connsiteY8" fmla="*/ 750937 h 768870"/>
              <a:gd name="connsiteX9" fmla="*/ 495265 w 515305"/>
              <a:gd name="connsiteY9" fmla="*/ 725537 h 768870"/>
              <a:gd name="connsiteX10" fmla="*/ 498440 w 515305"/>
              <a:gd name="connsiteY10" fmla="*/ 614412 h 768870"/>
              <a:gd name="connsiteX11" fmla="*/ 466690 w 515305"/>
              <a:gd name="connsiteY11" fmla="*/ 339775 h 768870"/>
              <a:gd name="connsiteX12" fmla="*/ 503203 w 515305"/>
              <a:gd name="connsiteY12" fmla="*/ 50 h 768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5305" h="768870">
                <a:moveTo>
                  <a:pt x="503203" y="50"/>
                </a:moveTo>
                <a:cubicBezTo>
                  <a:pt x="505584" y="-3654"/>
                  <a:pt x="479390" y="199017"/>
                  <a:pt x="480978" y="317550"/>
                </a:cubicBezTo>
                <a:cubicBezTo>
                  <a:pt x="482566" y="436083"/>
                  <a:pt x="507966" y="637961"/>
                  <a:pt x="512728" y="711250"/>
                </a:cubicBezTo>
                <a:cubicBezTo>
                  <a:pt x="517491" y="784540"/>
                  <a:pt x="509553" y="757287"/>
                  <a:pt x="509553" y="757287"/>
                </a:cubicBezTo>
                <a:cubicBezTo>
                  <a:pt x="507701" y="765489"/>
                  <a:pt x="528073" y="759668"/>
                  <a:pt x="501615" y="760462"/>
                </a:cubicBezTo>
                <a:cubicBezTo>
                  <a:pt x="475157" y="761256"/>
                  <a:pt x="350803" y="762050"/>
                  <a:pt x="350803" y="762050"/>
                </a:cubicBezTo>
                <a:lnTo>
                  <a:pt x="11078" y="768400"/>
                </a:lnTo>
                <a:cubicBezTo>
                  <a:pt x="-34695" y="769458"/>
                  <a:pt x="76165" y="768400"/>
                  <a:pt x="76165" y="768400"/>
                </a:cubicBezTo>
                <a:cubicBezTo>
                  <a:pt x="146015" y="765490"/>
                  <a:pt x="360328" y="758081"/>
                  <a:pt x="430178" y="750937"/>
                </a:cubicBezTo>
                <a:cubicBezTo>
                  <a:pt x="500028" y="743793"/>
                  <a:pt x="483888" y="748291"/>
                  <a:pt x="495265" y="725537"/>
                </a:cubicBezTo>
                <a:cubicBezTo>
                  <a:pt x="506642" y="702783"/>
                  <a:pt x="503202" y="678706"/>
                  <a:pt x="498440" y="614412"/>
                </a:cubicBezTo>
                <a:cubicBezTo>
                  <a:pt x="493678" y="550118"/>
                  <a:pt x="466954" y="437406"/>
                  <a:pt x="466690" y="339775"/>
                </a:cubicBezTo>
                <a:cubicBezTo>
                  <a:pt x="466426" y="242144"/>
                  <a:pt x="500822" y="3754"/>
                  <a:pt x="503203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フリーフォーム: 図形 143">
            <a:extLst>
              <a:ext uri="{FF2B5EF4-FFF2-40B4-BE49-F238E27FC236}">
                <a16:creationId xmlns:a16="http://schemas.microsoft.com/office/drawing/2014/main" id="{F33B7447-0EA6-42CE-B048-711997F18775}"/>
              </a:ext>
            </a:extLst>
          </p:cNvPr>
          <p:cNvSpPr/>
          <p:nvPr/>
        </p:nvSpPr>
        <p:spPr>
          <a:xfrm>
            <a:off x="1511892" y="4490970"/>
            <a:ext cx="531319" cy="35088"/>
          </a:xfrm>
          <a:custGeom>
            <a:avLst/>
            <a:gdLst>
              <a:gd name="connsiteX0" fmla="*/ 5758 w 531319"/>
              <a:gd name="connsiteY0" fmla="*/ 68 h 35088"/>
              <a:gd name="connsiteX1" fmla="*/ 175621 w 531319"/>
              <a:gd name="connsiteY1" fmla="*/ 22293 h 35088"/>
              <a:gd name="connsiteX2" fmla="*/ 524871 w 531319"/>
              <a:gd name="connsiteY2" fmla="*/ 34993 h 35088"/>
              <a:gd name="connsiteX3" fmla="*/ 374058 w 531319"/>
              <a:gd name="connsiteY3" fmla="*/ 15943 h 35088"/>
              <a:gd name="connsiteX4" fmla="*/ 5758 w 531319"/>
              <a:gd name="connsiteY4" fmla="*/ 68 h 3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1319" h="35088">
                <a:moveTo>
                  <a:pt x="5758" y="68"/>
                </a:moveTo>
                <a:cubicBezTo>
                  <a:pt x="-27315" y="1126"/>
                  <a:pt x="89102" y="16472"/>
                  <a:pt x="175621" y="22293"/>
                </a:cubicBezTo>
                <a:cubicBezTo>
                  <a:pt x="262140" y="28114"/>
                  <a:pt x="491798" y="36051"/>
                  <a:pt x="524871" y="34993"/>
                </a:cubicBezTo>
                <a:cubicBezTo>
                  <a:pt x="557944" y="33935"/>
                  <a:pt x="457137" y="21499"/>
                  <a:pt x="374058" y="15943"/>
                </a:cubicBezTo>
                <a:cubicBezTo>
                  <a:pt x="290979" y="10387"/>
                  <a:pt x="38831" y="-990"/>
                  <a:pt x="5758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5" name="フリーフォーム: 図形 144">
            <a:extLst>
              <a:ext uri="{FF2B5EF4-FFF2-40B4-BE49-F238E27FC236}">
                <a16:creationId xmlns:a16="http://schemas.microsoft.com/office/drawing/2014/main" id="{C28135FA-DB60-4D10-AA26-1D020D859FDB}"/>
              </a:ext>
            </a:extLst>
          </p:cNvPr>
          <p:cNvSpPr/>
          <p:nvPr/>
        </p:nvSpPr>
        <p:spPr>
          <a:xfrm>
            <a:off x="1509713" y="4516438"/>
            <a:ext cx="582397" cy="32927"/>
          </a:xfrm>
          <a:custGeom>
            <a:avLst/>
            <a:gdLst>
              <a:gd name="connsiteX0" fmla="*/ 0 w 582397"/>
              <a:gd name="connsiteY0" fmla="*/ 0 h 32927"/>
              <a:gd name="connsiteX1" fmla="*/ 269875 w 582397"/>
              <a:gd name="connsiteY1" fmla="*/ 15875 h 32927"/>
              <a:gd name="connsiteX2" fmla="*/ 577850 w 582397"/>
              <a:gd name="connsiteY2" fmla="*/ 31750 h 32927"/>
              <a:gd name="connsiteX3" fmla="*/ 442912 w 582397"/>
              <a:gd name="connsiteY3" fmla="*/ 30162 h 32927"/>
              <a:gd name="connsiteX4" fmla="*/ 290512 w 582397"/>
              <a:gd name="connsiteY4" fmla="*/ 17462 h 32927"/>
              <a:gd name="connsiteX5" fmla="*/ 0 w 582397"/>
              <a:gd name="connsiteY5" fmla="*/ 0 h 3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2397" h="32927">
                <a:moveTo>
                  <a:pt x="0" y="0"/>
                </a:moveTo>
                <a:lnTo>
                  <a:pt x="269875" y="15875"/>
                </a:lnTo>
                <a:lnTo>
                  <a:pt x="577850" y="31750"/>
                </a:lnTo>
                <a:cubicBezTo>
                  <a:pt x="606690" y="34131"/>
                  <a:pt x="490802" y="32543"/>
                  <a:pt x="442912" y="30162"/>
                </a:cubicBezTo>
                <a:cubicBezTo>
                  <a:pt x="395022" y="27781"/>
                  <a:pt x="290512" y="17462"/>
                  <a:pt x="290512" y="1746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フリーフォーム: 図形 145">
            <a:extLst>
              <a:ext uri="{FF2B5EF4-FFF2-40B4-BE49-F238E27FC236}">
                <a16:creationId xmlns:a16="http://schemas.microsoft.com/office/drawing/2014/main" id="{70492D97-F2B7-44FA-9168-D4C099CE8C74}"/>
              </a:ext>
            </a:extLst>
          </p:cNvPr>
          <p:cNvSpPr/>
          <p:nvPr/>
        </p:nvSpPr>
        <p:spPr>
          <a:xfrm>
            <a:off x="1520279" y="4514641"/>
            <a:ext cx="330593" cy="29455"/>
          </a:xfrm>
          <a:custGeom>
            <a:avLst/>
            <a:gdLst>
              <a:gd name="connsiteX0" fmla="*/ 546 w 330593"/>
              <a:gd name="connsiteY0" fmla="*/ 209 h 29455"/>
              <a:gd name="connsiteX1" fmla="*/ 313284 w 330593"/>
              <a:gd name="connsiteY1" fmla="*/ 16084 h 29455"/>
              <a:gd name="connsiteX2" fmla="*/ 284709 w 330593"/>
              <a:gd name="connsiteY2" fmla="*/ 20847 h 29455"/>
              <a:gd name="connsiteX3" fmla="*/ 238671 w 330593"/>
              <a:gd name="connsiteY3" fmla="*/ 28784 h 29455"/>
              <a:gd name="connsiteX4" fmla="*/ 546 w 330593"/>
              <a:gd name="connsiteY4" fmla="*/ 209 h 29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593" h="29455">
                <a:moveTo>
                  <a:pt x="546" y="209"/>
                </a:moveTo>
                <a:cubicBezTo>
                  <a:pt x="12981" y="-1908"/>
                  <a:pt x="265924" y="12644"/>
                  <a:pt x="313284" y="16084"/>
                </a:cubicBezTo>
                <a:cubicBezTo>
                  <a:pt x="360644" y="19524"/>
                  <a:pt x="297144" y="18730"/>
                  <a:pt x="284709" y="20847"/>
                </a:cubicBezTo>
                <a:cubicBezTo>
                  <a:pt x="272274" y="22964"/>
                  <a:pt x="285767" y="31959"/>
                  <a:pt x="238671" y="28784"/>
                </a:cubicBezTo>
                <a:cubicBezTo>
                  <a:pt x="191575" y="25609"/>
                  <a:pt x="-11889" y="2326"/>
                  <a:pt x="546" y="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リーフォーム: 図形 146">
            <a:extLst>
              <a:ext uri="{FF2B5EF4-FFF2-40B4-BE49-F238E27FC236}">
                <a16:creationId xmlns:a16="http://schemas.microsoft.com/office/drawing/2014/main" id="{13E9F7A9-59A9-46F4-B8C4-80E9BDB84113}"/>
              </a:ext>
            </a:extLst>
          </p:cNvPr>
          <p:cNvSpPr/>
          <p:nvPr/>
        </p:nvSpPr>
        <p:spPr>
          <a:xfrm>
            <a:off x="2154215" y="3815875"/>
            <a:ext cx="203318" cy="313926"/>
          </a:xfrm>
          <a:custGeom>
            <a:avLst/>
            <a:gdLst>
              <a:gd name="connsiteX0" fmla="*/ 201635 w 203318"/>
              <a:gd name="connsiteY0" fmla="*/ 27463 h 313926"/>
              <a:gd name="connsiteX1" fmla="*/ 9548 w 203318"/>
              <a:gd name="connsiteY1" fmla="*/ 475 h 313926"/>
              <a:gd name="connsiteX2" fmla="*/ 30185 w 203318"/>
              <a:gd name="connsiteY2" fmla="*/ 54450 h 313926"/>
              <a:gd name="connsiteX3" fmla="*/ 39710 w 203318"/>
              <a:gd name="connsiteY3" fmla="*/ 165575 h 313926"/>
              <a:gd name="connsiteX4" fmla="*/ 41298 w 203318"/>
              <a:gd name="connsiteY4" fmla="*/ 311625 h 313926"/>
              <a:gd name="connsiteX5" fmla="*/ 17485 w 203318"/>
              <a:gd name="connsiteY5" fmla="*/ 41750 h 313926"/>
              <a:gd name="connsiteX6" fmla="*/ 27010 w 203318"/>
              <a:gd name="connsiteY6" fmla="*/ 11588 h 313926"/>
              <a:gd name="connsiteX7" fmla="*/ 100035 w 203318"/>
              <a:gd name="connsiteY7" fmla="*/ 16350 h 313926"/>
              <a:gd name="connsiteX8" fmla="*/ 201635 w 203318"/>
              <a:gd name="connsiteY8" fmla="*/ 27463 h 313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3318" h="313926">
                <a:moveTo>
                  <a:pt x="201635" y="27463"/>
                </a:moveTo>
                <a:cubicBezTo>
                  <a:pt x="186554" y="24817"/>
                  <a:pt x="38123" y="-4023"/>
                  <a:pt x="9548" y="475"/>
                </a:cubicBezTo>
                <a:cubicBezTo>
                  <a:pt x="-19027" y="4973"/>
                  <a:pt x="25158" y="26933"/>
                  <a:pt x="30185" y="54450"/>
                </a:cubicBezTo>
                <a:cubicBezTo>
                  <a:pt x="35212" y="81967"/>
                  <a:pt x="37858" y="122713"/>
                  <a:pt x="39710" y="165575"/>
                </a:cubicBezTo>
                <a:cubicBezTo>
                  <a:pt x="41562" y="208437"/>
                  <a:pt x="45002" y="332263"/>
                  <a:pt x="41298" y="311625"/>
                </a:cubicBezTo>
                <a:cubicBezTo>
                  <a:pt x="37594" y="290987"/>
                  <a:pt x="19866" y="91756"/>
                  <a:pt x="17485" y="41750"/>
                </a:cubicBezTo>
                <a:cubicBezTo>
                  <a:pt x="15104" y="-8256"/>
                  <a:pt x="13252" y="15821"/>
                  <a:pt x="27010" y="11588"/>
                </a:cubicBezTo>
                <a:cubicBezTo>
                  <a:pt x="40768" y="7355"/>
                  <a:pt x="73841" y="13175"/>
                  <a:pt x="100035" y="16350"/>
                </a:cubicBezTo>
                <a:cubicBezTo>
                  <a:pt x="126229" y="19525"/>
                  <a:pt x="216716" y="30109"/>
                  <a:pt x="201635" y="274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フリーフォーム: 図形 147">
            <a:extLst>
              <a:ext uri="{FF2B5EF4-FFF2-40B4-BE49-F238E27FC236}">
                <a16:creationId xmlns:a16="http://schemas.microsoft.com/office/drawing/2014/main" id="{9AD07BE8-95BB-4196-B976-A9D59D87CBCF}"/>
              </a:ext>
            </a:extLst>
          </p:cNvPr>
          <p:cNvSpPr/>
          <p:nvPr/>
        </p:nvSpPr>
        <p:spPr>
          <a:xfrm>
            <a:off x="2093811" y="3783816"/>
            <a:ext cx="29103" cy="390384"/>
          </a:xfrm>
          <a:custGeom>
            <a:avLst/>
            <a:gdLst>
              <a:gd name="connsiteX0" fmla="*/ 28677 w 29103"/>
              <a:gd name="connsiteY0" fmla="*/ 784 h 390384"/>
              <a:gd name="connsiteX1" fmla="*/ 19152 w 29103"/>
              <a:gd name="connsiteY1" fmla="*/ 180172 h 390384"/>
              <a:gd name="connsiteX2" fmla="*/ 6452 w 29103"/>
              <a:gd name="connsiteY2" fmla="*/ 383372 h 390384"/>
              <a:gd name="connsiteX3" fmla="*/ 102 w 29103"/>
              <a:gd name="connsiteY3" fmla="*/ 329397 h 390384"/>
              <a:gd name="connsiteX4" fmla="*/ 11214 w 29103"/>
              <a:gd name="connsiteY4" fmla="*/ 191284 h 390384"/>
              <a:gd name="connsiteX5" fmla="*/ 4864 w 29103"/>
              <a:gd name="connsiteY5" fmla="*/ 116672 h 390384"/>
              <a:gd name="connsiteX6" fmla="*/ 28677 w 29103"/>
              <a:gd name="connsiteY6" fmla="*/ 784 h 39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03" h="390384">
                <a:moveTo>
                  <a:pt x="28677" y="784"/>
                </a:moveTo>
                <a:cubicBezTo>
                  <a:pt x="31058" y="11367"/>
                  <a:pt x="22856" y="116407"/>
                  <a:pt x="19152" y="180172"/>
                </a:cubicBezTo>
                <a:cubicBezTo>
                  <a:pt x="15448" y="243937"/>
                  <a:pt x="9627" y="358501"/>
                  <a:pt x="6452" y="383372"/>
                </a:cubicBezTo>
                <a:cubicBezTo>
                  <a:pt x="3277" y="408243"/>
                  <a:pt x="-692" y="361412"/>
                  <a:pt x="102" y="329397"/>
                </a:cubicBezTo>
                <a:cubicBezTo>
                  <a:pt x="896" y="297382"/>
                  <a:pt x="10420" y="226738"/>
                  <a:pt x="11214" y="191284"/>
                </a:cubicBezTo>
                <a:cubicBezTo>
                  <a:pt x="12008" y="155830"/>
                  <a:pt x="3806" y="143659"/>
                  <a:pt x="4864" y="116672"/>
                </a:cubicBezTo>
                <a:cubicBezTo>
                  <a:pt x="5922" y="89685"/>
                  <a:pt x="26296" y="-9799"/>
                  <a:pt x="28677" y="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フリーフォーム: 図形 148">
            <a:extLst>
              <a:ext uri="{FF2B5EF4-FFF2-40B4-BE49-F238E27FC236}">
                <a16:creationId xmlns:a16="http://schemas.microsoft.com/office/drawing/2014/main" id="{9E9E3549-38E5-4C4D-8665-C8947F3E7E73}"/>
              </a:ext>
            </a:extLst>
          </p:cNvPr>
          <p:cNvSpPr/>
          <p:nvPr/>
        </p:nvSpPr>
        <p:spPr>
          <a:xfrm>
            <a:off x="2195572" y="4146550"/>
            <a:ext cx="44394" cy="340145"/>
          </a:xfrm>
          <a:custGeom>
            <a:avLst/>
            <a:gdLst>
              <a:gd name="connsiteX0" fmla="*/ 4703 w 44394"/>
              <a:gd name="connsiteY0" fmla="*/ 0 h 340145"/>
              <a:gd name="connsiteX1" fmla="*/ 20578 w 44394"/>
              <a:gd name="connsiteY1" fmla="*/ 207963 h 340145"/>
              <a:gd name="connsiteX2" fmla="*/ 44391 w 44394"/>
              <a:gd name="connsiteY2" fmla="*/ 339725 h 340145"/>
              <a:gd name="connsiteX3" fmla="*/ 22166 w 44394"/>
              <a:gd name="connsiteY3" fmla="*/ 246063 h 340145"/>
              <a:gd name="connsiteX4" fmla="*/ 1528 w 44394"/>
              <a:gd name="connsiteY4" fmla="*/ 142875 h 340145"/>
              <a:gd name="connsiteX5" fmla="*/ 1528 w 44394"/>
              <a:gd name="connsiteY5" fmla="*/ 92075 h 340145"/>
              <a:gd name="connsiteX6" fmla="*/ 4703 w 44394"/>
              <a:gd name="connsiteY6" fmla="*/ 0 h 340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394" h="340145">
                <a:moveTo>
                  <a:pt x="4703" y="0"/>
                </a:moveTo>
                <a:cubicBezTo>
                  <a:pt x="9333" y="75671"/>
                  <a:pt x="13963" y="151342"/>
                  <a:pt x="20578" y="207963"/>
                </a:cubicBezTo>
                <a:cubicBezTo>
                  <a:pt x="27193" y="264584"/>
                  <a:pt x="44126" y="333375"/>
                  <a:pt x="44391" y="339725"/>
                </a:cubicBezTo>
                <a:cubicBezTo>
                  <a:pt x="44656" y="346075"/>
                  <a:pt x="29310" y="278871"/>
                  <a:pt x="22166" y="246063"/>
                </a:cubicBezTo>
                <a:cubicBezTo>
                  <a:pt x="15022" y="213255"/>
                  <a:pt x="4968" y="168539"/>
                  <a:pt x="1528" y="142875"/>
                </a:cubicBezTo>
                <a:cubicBezTo>
                  <a:pt x="-1912" y="117211"/>
                  <a:pt x="1528" y="92075"/>
                  <a:pt x="1528" y="92075"/>
                </a:cubicBezTo>
                <a:lnTo>
                  <a:pt x="470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フリーフォーム: 図形 149">
            <a:extLst>
              <a:ext uri="{FF2B5EF4-FFF2-40B4-BE49-F238E27FC236}">
                <a16:creationId xmlns:a16="http://schemas.microsoft.com/office/drawing/2014/main" id="{563CAD60-77BE-4E72-BF99-2925257DBC4C}"/>
              </a:ext>
            </a:extLst>
          </p:cNvPr>
          <p:cNvSpPr/>
          <p:nvPr/>
        </p:nvSpPr>
        <p:spPr>
          <a:xfrm>
            <a:off x="2104917" y="4180191"/>
            <a:ext cx="106471" cy="303487"/>
          </a:xfrm>
          <a:custGeom>
            <a:avLst/>
            <a:gdLst>
              <a:gd name="connsiteX0" fmla="*/ 108 w 106471"/>
              <a:gd name="connsiteY0" fmla="*/ 1284 h 303487"/>
              <a:gd name="connsiteX1" fmla="*/ 60433 w 106471"/>
              <a:gd name="connsiteY1" fmla="*/ 25097 h 303487"/>
              <a:gd name="connsiteX2" fmla="*/ 55671 w 106471"/>
              <a:gd name="connsiteY2" fmla="*/ 140984 h 303487"/>
              <a:gd name="connsiteX3" fmla="*/ 81071 w 106471"/>
              <a:gd name="connsiteY3" fmla="*/ 272747 h 303487"/>
              <a:gd name="connsiteX4" fmla="*/ 106471 w 106471"/>
              <a:gd name="connsiteY4" fmla="*/ 302909 h 303487"/>
              <a:gd name="connsiteX5" fmla="*/ 81071 w 106471"/>
              <a:gd name="connsiteY5" fmla="*/ 256872 h 303487"/>
              <a:gd name="connsiteX6" fmla="*/ 46146 w 106471"/>
              <a:gd name="connsiteY6" fmla="*/ 48909 h 303487"/>
              <a:gd name="connsiteX7" fmla="*/ 108 w 106471"/>
              <a:gd name="connsiteY7" fmla="*/ 1284 h 30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471" h="303487">
                <a:moveTo>
                  <a:pt x="108" y="1284"/>
                </a:moveTo>
                <a:cubicBezTo>
                  <a:pt x="2489" y="-2685"/>
                  <a:pt x="51173" y="1814"/>
                  <a:pt x="60433" y="25097"/>
                </a:cubicBezTo>
                <a:cubicBezTo>
                  <a:pt x="69693" y="48380"/>
                  <a:pt x="52231" y="99709"/>
                  <a:pt x="55671" y="140984"/>
                </a:cubicBezTo>
                <a:cubicBezTo>
                  <a:pt x="59111" y="182259"/>
                  <a:pt x="72604" y="245759"/>
                  <a:pt x="81071" y="272747"/>
                </a:cubicBezTo>
                <a:cubicBezTo>
                  <a:pt x="89538" y="299735"/>
                  <a:pt x="106471" y="305555"/>
                  <a:pt x="106471" y="302909"/>
                </a:cubicBezTo>
                <a:cubicBezTo>
                  <a:pt x="106471" y="300263"/>
                  <a:pt x="91125" y="299205"/>
                  <a:pt x="81071" y="256872"/>
                </a:cubicBezTo>
                <a:cubicBezTo>
                  <a:pt x="71017" y="214539"/>
                  <a:pt x="57258" y="87538"/>
                  <a:pt x="46146" y="48909"/>
                </a:cubicBezTo>
                <a:cubicBezTo>
                  <a:pt x="35034" y="10280"/>
                  <a:pt x="-2273" y="5253"/>
                  <a:pt x="108" y="1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フリーフォーム: 図形 150">
            <a:extLst>
              <a:ext uri="{FF2B5EF4-FFF2-40B4-BE49-F238E27FC236}">
                <a16:creationId xmlns:a16="http://schemas.microsoft.com/office/drawing/2014/main" id="{0E4D9A2A-EE73-457F-AC12-2DBA0EB00E15}"/>
              </a:ext>
            </a:extLst>
          </p:cNvPr>
          <p:cNvSpPr/>
          <p:nvPr/>
        </p:nvSpPr>
        <p:spPr>
          <a:xfrm>
            <a:off x="2106200" y="4214813"/>
            <a:ext cx="20815" cy="275040"/>
          </a:xfrm>
          <a:custGeom>
            <a:avLst/>
            <a:gdLst>
              <a:gd name="connsiteX0" fmla="*/ 413 w 20815"/>
              <a:gd name="connsiteY0" fmla="*/ 0 h 275040"/>
              <a:gd name="connsiteX1" fmla="*/ 19463 w 20815"/>
              <a:gd name="connsiteY1" fmla="*/ 98425 h 275040"/>
              <a:gd name="connsiteX2" fmla="*/ 17875 w 20815"/>
              <a:gd name="connsiteY2" fmla="*/ 271462 h 275040"/>
              <a:gd name="connsiteX3" fmla="*/ 6763 w 20815"/>
              <a:gd name="connsiteY3" fmla="*/ 206375 h 275040"/>
              <a:gd name="connsiteX4" fmla="*/ 6763 w 20815"/>
              <a:gd name="connsiteY4" fmla="*/ 98425 h 275040"/>
              <a:gd name="connsiteX5" fmla="*/ 413 w 20815"/>
              <a:gd name="connsiteY5" fmla="*/ 0 h 275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15" h="275040">
                <a:moveTo>
                  <a:pt x="413" y="0"/>
                </a:moveTo>
                <a:cubicBezTo>
                  <a:pt x="2530" y="0"/>
                  <a:pt x="16553" y="53181"/>
                  <a:pt x="19463" y="98425"/>
                </a:cubicBezTo>
                <a:cubicBezTo>
                  <a:pt x="22373" y="143669"/>
                  <a:pt x="19992" y="253470"/>
                  <a:pt x="17875" y="271462"/>
                </a:cubicBezTo>
                <a:cubicBezTo>
                  <a:pt x="15758" y="289454"/>
                  <a:pt x="8615" y="235215"/>
                  <a:pt x="6763" y="206375"/>
                </a:cubicBezTo>
                <a:cubicBezTo>
                  <a:pt x="4911" y="177536"/>
                  <a:pt x="8615" y="128852"/>
                  <a:pt x="6763" y="98425"/>
                </a:cubicBezTo>
                <a:cubicBezTo>
                  <a:pt x="4911" y="67998"/>
                  <a:pt x="-1704" y="0"/>
                  <a:pt x="41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フリーフォーム: 図形 151">
            <a:extLst>
              <a:ext uri="{FF2B5EF4-FFF2-40B4-BE49-F238E27FC236}">
                <a16:creationId xmlns:a16="http://schemas.microsoft.com/office/drawing/2014/main" id="{37CC0858-F8D9-4A7B-A7E5-1FF839F2EDDA}"/>
              </a:ext>
            </a:extLst>
          </p:cNvPr>
          <p:cNvSpPr/>
          <p:nvPr/>
        </p:nvSpPr>
        <p:spPr>
          <a:xfrm>
            <a:off x="1412385" y="3466777"/>
            <a:ext cx="351505" cy="154432"/>
          </a:xfrm>
          <a:custGeom>
            <a:avLst/>
            <a:gdLst>
              <a:gd name="connsiteX0" fmla="*/ 2078 w 351505"/>
              <a:gd name="connsiteY0" fmla="*/ 154311 h 154432"/>
              <a:gd name="connsiteX1" fmla="*/ 76690 w 351505"/>
              <a:gd name="connsiteY1" fmla="*/ 38423 h 154432"/>
              <a:gd name="connsiteX2" fmla="*/ 127490 w 351505"/>
              <a:gd name="connsiteY2" fmla="*/ 3498 h 154432"/>
              <a:gd name="connsiteX3" fmla="*/ 219565 w 351505"/>
              <a:gd name="connsiteY3" fmla="*/ 9848 h 154432"/>
              <a:gd name="connsiteX4" fmla="*/ 305290 w 351505"/>
              <a:gd name="connsiteY4" fmla="*/ 79698 h 154432"/>
              <a:gd name="connsiteX5" fmla="*/ 351328 w 351505"/>
              <a:gd name="connsiteY5" fmla="*/ 151136 h 154432"/>
              <a:gd name="connsiteX6" fmla="*/ 317990 w 351505"/>
              <a:gd name="connsiteY6" fmla="*/ 114623 h 154432"/>
              <a:gd name="connsiteX7" fmla="*/ 241790 w 351505"/>
              <a:gd name="connsiteY7" fmla="*/ 43186 h 154432"/>
              <a:gd name="connsiteX8" fmla="*/ 165590 w 351505"/>
              <a:gd name="connsiteY8" fmla="*/ 14611 h 154432"/>
              <a:gd name="connsiteX9" fmla="*/ 2078 w 351505"/>
              <a:gd name="connsiteY9" fmla="*/ 154311 h 154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505" h="154432">
                <a:moveTo>
                  <a:pt x="2078" y="154311"/>
                </a:moveTo>
                <a:cubicBezTo>
                  <a:pt x="-12738" y="158280"/>
                  <a:pt x="55788" y="63558"/>
                  <a:pt x="76690" y="38423"/>
                </a:cubicBezTo>
                <a:cubicBezTo>
                  <a:pt x="97592" y="13288"/>
                  <a:pt x="103678" y="8260"/>
                  <a:pt x="127490" y="3498"/>
                </a:cubicBezTo>
                <a:cubicBezTo>
                  <a:pt x="151302" y="-1264"/>
                  <a:pt x="189932" y="-2852"/>
                  <a:pt x="219565" y="9848"/>
                </a:cubicBezTo>
                <a:cubicBezTo>
                  <a:pt x="249198" y="22548"/>
                  <a:pt x="283330" y="56150"/>
                  <a:pt x="305290" y="79698"/>
                </a:cubicBezTo>
                <a:cubicBezTo>
                  <a:pt x="327250" y="103246"/>
                  <a:pt x="349211" y="145315"/>
                  <a:pt x="351328" y="151136"/>
                </a:cubicBezTo>
                <a:cubicBezTo>
                  <a:pt x="353445" y="156957"/>
                  <a:pt x="336246" y="132615"/>
                  <a:pt x="317990" y="114623"/>
                </a:cubicBezTo>
                <a:cubicBezTo>
                  <a:pt x="299734" y="96631"/>
                  <a:pt x="267190" y="59855"/>
                  <a:pt x="241790" y="43186"/>
                </a:cubicBezTo>
                <a:cubicBezTo>
                  <a:pt x="216390" y="26517"/>
                  <a:pt x="203955" y="59"/>
                  <a:pt x="165590" y="14611"/>
                </a:cubicBezTo>
                <a:cubicBezTo>
                  <a:pt x="127226" y="29163"/>
                  <a:pt x="16894" y="150342"/>
                  <a:pt x="2078" y="154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3" name="フリーフォーム: 図形 152">
            <a:extLst>
              <a:ext uri="{FF2B5EF4-FFF2-40B4-BE49-F238E27FC236}">
                <a16:creationId xmlns:a16="http://schemas.microsoft.com/office/drawing/2014/main" id="{07BE2D45-12E8-4A06-8100-1790D3AD98F5}"/>
              </a:ext>
            </a:extLst>
          </p:cNvPr>
          <p:cNvSpPr/>
          <p:nvPr/>
        </p:nvSpPr>
        <p:spPr>
          <a:xfrm>
            <a:off x="1311208" y="3437236"/>
            <a:ext cx="403794" cy="605319"/>
          </a:xfrm>
          <a:custGeom>
            <a:avLst/>
            <a:gdLst>
              <a:gd name="connsiteX0" fmla="*/ 403292 w 403794"/>
              <a:gd name="connsiteY0" fmla="*/ 98127 h 605319"/>
              <a:gd name="connsiteX1" fmla="*/ 327092 w 403794"/>
              <a:gd name="connsiteY1" fmla="*/ 23514 h 605319"/>
              <a:gd name="connsiteX2" fmla="*/ 212792 w 403794"/>
              <a:gd name="connsiteY2" fmla="*/ 4464 h 605319"/>
              <a:gd name="connsiteX3" fmla="*/ 92142 w 403794"/>
              <a:gd name="connsiteY3" fmla="*/ 98127 h 605319"/>
              <a:gd name="connsiteX4" fmla="*/ 22292 w 403794"/>
              <a:gd name="connsiteY4" fmla="*/ 318789 h 605319"/>
              <a:gd name="connsiteX5" fmla="*/ 67 w 403794"/>
              <a:gd name="connsiteY5" fmla="*/ 598189 h 605319"/>
              <a:gd name="connsiteX6" fmla="*/ 15942 w 403794"/>
              <a:gd name="connsiteY6" fmla="*/ 504527 h 605319"/>
              <a:gd name="connsiteX7" fmla="*/ 31817 w 403794"/>
              <a:gd name="connsiteY7" fmla="*/ 312439 h 605319"/>
              <a:gd name="connsiteX8" fmla="*/ 90555 w 403794"/>
              <a:gd name="connsiteY8" fmla="*/ 153689 h 605319"/>
              <a:gd name="connsiteX9" fmla="*/ 142942 w 403794"/>
              <a:gd name="connsiteY9" fmla="*/ 60027 h 605319"/>
              <a:gd name="connsiteX10" fmla="*/ 228667 w 403794"/>
              <a:gd name="connsiteY10" fmla="*/ 12402 h 605319"/>
              <a:gd name="connsiteX11" fmla="*/ 290580 w 403794"/>
              <a:gd name="connsiteY11" fmla="*/ 20339 h 605319"/>
              <a:gd name="connsiteX12" fmla="*/ 403292 w 403794"/>
              <a:gd name="connsiteY12" fmla="*/ 98127 h 605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3794" h="605319">
                <a:moveTo>
                  <a:pt x="403292" y="98127"/>
                </a:moveTo>
                <a:cubicBezTo>
                  <a:pt x="409377" y="98656"/>
                  <a:pt x="358842" y="39124"/>
                  <a:pt x="327092" y="23514"/>
                </a:cubicBezTo>
                <a:cubicBezTo>
                  <a:pt x="295342" y="7904"/>
                  <a:pt x="251950" y="-7971"/>
                  <a:pt x="212792" y="4464"/>
                </a:cubicBezTo>
                <a:cubicBezTo>
                  <a:pt x="173634" y="16899"/>
                  <a:pt x="123892" y="45740"/>
                  <a:pt x="92142" y="98127"/>
                </a:cubicBezTo>
                <a:cubicBezTo>
                  <a:pt x="60392" y="150514"/>
                  <a:pt x="37638" y="235445"/>
                  <a:pt x="22292" y="318789"/>
                </a:cubicBezTo>
                <a:cubicBezTo>
                  <a:pt x="6946" y="402133"/>
                  <a:pt x="1125" y="567233"/>
                  <a:pt x="67" y="598189"/>
                </a:cubicBezTo>
                <a:cubicBezTo>
                  <a:pt x="-991" y="629145"/>
                  <a:pt x="10650" y="552152"/>
                  <a:pt x="15942" y="504527"/>
                </a:cubicBezTo>
                <a:cubicBezTo>
                  <a:pt x="21234" y="456902"/>
                  <a:pt x="19382" y="370912"/>
                  <a:pt x="31817" y="312439"/>
                </a:cubicBezTo>
                <a:cubicBezTo>
                  <a:pt x="44252" y="253966"/>
                  <a:pt x="72034" y="195758"/>
                  <a:pt x="90555" y="153689"/>
                </a:cubicBezTo>
                <a:cubicBezTo>
                  <a:pt x="109076" y="111620"/>
                  <a:pt x="119923" y="83575"/>
                  <a:pt x="142942" y="60027"/>
                </a:cubicBezTo>
                <a:cubicBezTo>
                  <a:pt x="165961" y="36479"/>
                  <a:pt x="204061" y="19017"/>
                  <a:pt x="228667" y="12402"/>
                </a:cubicBezTo>
                <a:cubicBezTo>
                  <a:pt x="253273" y="5787"/>
                  <a:pt x="264651" y="9491"/>
                  <a:pt x="290580" y="20339"/>
                </a:cubicBezTo>
                <a:cubicBezTo>
                  <a:pt x="316509" y="31187"/>
                  <a:pt x="397207" y="97598"/>
                  <a:pt x="403292" y="981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4" name="フリーフォーム: 図形 153">
            <a:extLst>
              <a:ext uri="{FF2B5EF4-FFF2-40B4-BE49-F238E27FC236}">
                <a16:creationId xmlns:a16="http://schemas.microsoft.com/office/drawing/2014/main" id="{E89080EC-B1C9-4172-8419-A122CD6E2C03}"/>
              </a:ext>
            </a:extLst>
          </p:cNvPr>
          <p:cNvSpPr/>
          <p:nvPr/>
        </p:nvSpPr>
        <p:spPr>
          <a:xfrm>
            <a:off x="1365139" y="3623711"/>
            <a:ext cx="58862" cy="467828"/>
          </a:xfrm>
          <a:custGeom>
            <a:avLst/>
            <a:gdLst>
              <a:gd name="connsiteX0" fmla="*/ 58849 w 58862"/>
              <a:gd name="connsiteY0" fmla="*/ 552 h 467828"/>
              <a:gd name="connsiteX1" fmla="*/ 17574 w 58862"/>
              <a:gd name="connsiteY1" fmla="*/ 173589 h 467828"/>
              <a:gd name="connsiteX2" fmla="*/ 17574 w 58862"/>
              <a:gd name="connsiteY2" fmla="*/ 462514 h 467828"/>
              <a:gd name="connsiteX3" fmla="*/ 1699 w 58862"/>
              <a:gd name="connsiteY3" fmla="*/ 349802 h 467828"/>
              <a:gd name="connsiteX4" fmla="*/ 1699 w 58862"/>
              <a:gd name="connsiteY4" fmla="*/ 210102 h 467828"/>
              <a:gd name="connsiteX5" fmla="*/ 12811 w 58862"/>
              <a:gd name="connsiteY5" fmla="*/ 121202 h 467828"/>
              <a:gd name="connsiteX6" fmla="*/ 58849 w 58862"/>
              <a:gd name="connsiteY6" fmla="*/ 552 h 467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62" h="467828">
                <a:moveTo>
                  <a:pt x="58849" y="552"/>
                </a:moveTo>
                <a:cubicBezTo>
                  <a:pt x="59643" y="9283"/>
                  <a:pt x="24453" y="96595"/>
                  <a:pt x="17574" y="173589"/>
                </a:cubicBezTo>
                <a:cubicBezTo>
                  <a:pt x="10695" y="250583"/>
                  <a:pt x="20220" y="433145"/>
                  <a:pt x="17574" y="462514"/>
                </a:cubicBezTo>
                <a:cubicBezTo>
                  <a:pt x="14928" y="491883"/>
                  <a:pt x="4345" y="391871"/>
                  <a:pt x="1699" y="349802"/>
                </a:cubicBezTo>
                <a:cubicBezTo>
                  <a:pt x="-947" y="307733"/>
                  <a:pt x="-153" y="248202"/>
                  <a:pt x="1699" y="210102"/>
                </a:cubicBezTo>
                <a:cubicBezTo>
                  <a:pt x="3551" y="172002"/>
                  <a:pt x="5138" y="153481"/>
                  <a:pt x="12811" y="121202"/>
                </a:cubicBezTo>
                <a:cubicBezTo>
                  <a:pt x="20484" y="88923"/>
                  <a:pt x="58055" y="-8179"/>
                  <a:pt x="58849" y="5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5" name="フリーフォーム: 図形 154">
            <a:extLst>
              <a:ext uri="{FF2B5EF4-FFF2-40B4-BE49-F238E27FC236}">
                <a16:creationId xmlns:a16="http://schemas.microsoft.com/office/drawing/2014/main" id="{03D2F4A0-4051-4F54-9621-8F902CFC1AD1}"/>
              </a:ext>
            </a:extLst>
          </p:cNvPr>
          <p:cNvSpPr/>
          <p:nvPr/>
        </p:nvSpPr>
        <p:spPr>
          <a:xfrm>
            <a:off x="1320698" y="4016360"/>
            <a:ext cx="209745" cy="614508"/>
          </a:xfrm>
          <a:custGeom>
            <a:avLst/>
            <a:gdLst>
              <a:gd name="connsiteX0" fmla="*/ 102 w 209745"/>
              <a:gd name="connsiteY0" fmla="*/ 15 h 614508"/>
              <a:gd name="connsiteX1" fmla="*/ 22327 w 209745"/>
              <a:gd name="connsiteY1" fmla="*/ 219090 h 614508"/>
              <a:gd name="connsiteX2" fmla="*/ 39790 w 209745"/>
              <a:gd name="connsiteY2" fmla="*/ 327040 h 614508"/>
              <a:gd name="connsiteX3" fmla="*/ 101702 w 209745"/>
              <a:gd name="connsiteY3" fmla="*/ 487378 h 614508"/>
              <a:gd name="connsiteX4" fmla="*/ 208065 w 209745"/>
              <a:gd name="connsiteY4" fmla="*/ 612790 h 614508"/>
              <a:gd name="connsiteX5" fmla="*/ 162027 w 209745"/>
              <a:gd name="connsiteY5" fmla="*/ 550878 h 614508"/>
              <a:gd name="connsiteX6" fmla="*/ 96940 w 209745"/>
              <a:gd name="connsiteY6" fmla="*/ 420703 h 614508"/>
              <a:gd name="connsiteX7" fmla="*/ 31852 w 209745"/>
              <a:gd name="connsiteY7" fmla="*/ 230203 h 614508"/>
              <a:gd name="connsiteX8" fmla="*/ 102 w 209745"/>
              <a:gd name="connsiteY8" fmla="*/ 15 h 61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745" h="614508">
                <a:moveTo>
                  <a:pt x="102" y="15"/>
                </a:moveTo>
                <a:cubicBezTo>
                  <a:pt x="-1485" y="-1837"/>
                  <a:pt x="15712" y="164586"/>
                  <a:pt x="22327" y="219090"/>
                </a:cubicBezTo>
                <a:cubicBezTo>
                  <a:pt x="28942" y="273594"/>
                  <a:pt x="26561" y="282325"/>
                  <a:pt x="39790" y="327040"/>
                </a:cubicBezTo>
                <a:cubicBezTo>
                  <a:pt x="53019" y="371755"/>
                  <a:pt x="73656" y="439753"/>
                  <a:pt x="101702" y="487378"/>
                </a:cubicBezTo>
                <a:cubicBezTo>
                  <a:pt x="129748" y="535003"/>
                  <a:pt x="198011" y="602207"/>
                  <a:pt x="208065" y="612790"/>
                </a:cubicBezTo>
                <a:cubicBezTo>
                  <a:pt x="218119" y="623373"/>
                  <a:pt x="180548" y="582893"/>
                  <a:pt x="162027" y="550878"/>
                </a:cubicBezTo>
                <a:cubicBezTo>
                  <a:pt x="143506" y="518864"/>
                  <a:pt x="118636" y="474149"/>
                  <a:pt x="96940" y="420703"/>
                </a:cubicBezTo>
                <a:cubicBezTo>
                  <a:pt x="75244" y="367257"/>
                  <a:pt x="46139" y="295290"/>
                  <a:pt x="31852" y="230203"/>
                </a:cubicBezTo>
                <a:cubicBezTo>
                  <a:pt x="17565" y="165116"/>
                  <a:pt x="1689" y="1867"/>
                  <a:pt x="102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6" name="フリーフォーム: 図形 155">
            <a:extLst>
              <a:ext uri="{FF2B5EF4-FFF2-40B4-BE49-F238E27FC236}">
                <a16:creationId xmlns:a16="http://schemas.microsoft.com/office/drawing/2014/main" id="{FB66D910-C116-4670-92A2-E11ACA210304}"/>
              </a:ext>
            </a:extLst>
          </p:cNvPr>
          <p:cNvSpPr/>
          <p:nvPr/>
        </p:nvSpPr>
        <p:spPr>
          <a:xfrm>
            <a:off x="1519134" y="4544338"/>
            <a:ext cx="230238" cy="107482"/>
          </a:xfrm>
          <a:custGeom>
            <a:avLst/>
            <a:gdLst>
              <a:gd name="connsiteX0" fmla="*/ 228704 w 230238"/>
              <a:gd name="connsiteY0" fmla="*/ 675 h 107482"/>
              <a:gd name="connsiteX1" fmla="*/ 206479 w 230238"/>
              <a:gd name="connsiteY1" fmla="*/ 54650 h 107482"/>
              <a:gd name="connsiteX2" fmla="*/ 152504 w 230238"/>
              <a:gd name="connsiteY2" fmla="*/ 80050 h 107482"/>
              <a:gd name="connsiteX3" fmla="*/ 81066 w 230238"/>
              <a:gd name="connsiteY3" fmla="*/ 91162 h 107482"/>
              <a:gd name="connsiteX4" fmla="*/ 104 w 230238"/>
              <a:gd name="connsiteY4" fmla="*/ 78462 h 107482"/>
              <a:gd name="connsiteX5" fmla="*/ 98529 w 230238"/>
              <a:gd name="connsiteY5" fmla="*/ 105450 h 107482"/>
              <a:gd name="connsiteX6" fmla="*/ 166791 w 230238"/>
              <a:gd name="connsiteY6" fmla="*/ 95925 h 107482"/>
              <a:gd name="connsiteX7" fmla="*/ 228704 w 230238"/>
              <a:gd name="connsiteY7" fmla="*/ 675 h 10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0238" h="107482">
                <a:moveTo>
                  <a:pt x="228704" y="675"/>
                </a:moveTo>
                <a:cubicBezTo>
                  <a:pt x="235319" y="-6204"/>
                  <a:pt x="219179" y="41421"/>
                  <a:pt x="206479" y="54650"/>
                </a:cubicBezTo>
                <a:cubicBezTo>
                  <a:pt x="193779" y="67879"/>
                  <a:pt x="173406" y="73965"/>
                  <a:pt x="152504" y="80050"/>
                </a:cubicBezTo>
                <a:cubicBezTo>
                  <a:pt x="131602" y="86135"/>
                  <a:pt x="106466" y="91427"/>
                  <a:pt x="81066" y="91162"/>
                </a:cubicBezTo>
                <a:cubicBezTo>
                  <a:pt x="55666" y="90897"/>
                  <a:pt x="-2806" y="76081"/>
                  <a:pt x="104" y="78462"/>
                </a:cubicBezTo>
                <a:cubicBezTo>
                  <a:pt x="3014" y="80843"/>
                  <a:pt x="70748" y="102539"/>
                  <a:pt x="98529" y="105450"/>
                </a:cubicBezTo>
                <a:cubicBezTo>
                  <a:pt x="126310" y="108361"/>
                  <a:pt x="144831" y="110212"/>
                  <a:pt x="166791" y="95925"/>
                </a:cubicBezTo>
                <a:cubicBezTo>
                  <a:pt x="188751" y="81638"/>
                  <a:pt x="222089" y="7554"/>
                  <a:pt x="228704" y="6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フリーフォーム: 図形 156">
            <a:extLst>
              <a:ext uri="{FF2B5EF4-FFF2-40B4-BE49-F238E27FC236}">
                <a16:creationId xmlns:a16="http://schemas.microsoft.com/office/drawing/2014/main" id="{74CF50A0-B7DD-4DEE-B33E-57101D6E646C}"/>
              </a:ext>
            </a:extLst>
          </p:cNvPr>
          <p:cNvSpPr/>
          <p:nvPr/>
        </p:nvSpPr>
        <p:spPr>
          <a:xfrm>
            <a:off x="1377937" y="4083035"/>
            <a:ext cx="334402" cy="535516"/>
          </a:xfrm>
          <a:custGeom>
            <a:avLst/>
            <a:gdLst>
              <a:gd name="connsiteX0" fmla="*/ 13 w 334402"/>
              <a:gd name="connsiteY0" fmla="*/ 15 h 535516"/>
              <a:gd name="connsiteX1" fmla="*/ 22238 w 334402"/>
              <a:gd name="connsiteY1" fmla="*/ 168290 h 535516"/>
              <a:gd name="connsiteX2" fmla="*/ 44463 w 334402"/>
              <a:gd name="connsiteY2" fmla="*/ 298465 h 535516"/>
              <a:gd name="connsiteX3" fmla="*/ 103201 w 334402"/>
              <a:gd name="connsiteY3" fmla="*/ 427053 h 535516"/>
              <a:gd name="connsiteX4" fmla="*/ 200038 w 334402"/>
              <a:gd name="connsiteY4" fmla="*/ 523890 h 535516"/>
              <a:gd name="connsiteX5" fmla="*/ 277826 w 334402"/>
              <a:gd name="connsiteY5" fmla="*/ 533415 h 535516"/>
              <a:gd name="connsiteX6" fmla="*/ 314338 w 334402"/>
              <a:gd name="connsiteY6" fmla="*/ 520715 h 535516"/>
              <a:gd name="connsiteX7" fmla="*/ 333388 w 334402"/>
              <a:gd name="connsiteY7" fmla="*/ 468328 h 535516"/>
              <a:gd name="connsiteX8" fmla="*/ 284176 w 334402"/>
              <a:gd name="connsiteY8" fmla="*/ 512778 h 535516"/>
              <a:gd name="connsiteX9" fmla="*/ 234963 w 334402"/>
              <a:gd name="connsiteY9" fmla="*/ 517540 h 535516"/>
              <a:gd name="connsiteX10" fmla="*/ 155588 w 334402"/>
              <a:gd name="connsiteY10" fmla="*/ 461978 h 535516"/>
              <a:gd name="connsiteX11" fmla="*/ 90501 w 334402"/>
              <a:gd name="connsiteY11" fmla="*/ 387365 h 535516"/>
              <a:gd name="connsiteX12" fmla="*/ 25413 w 334402"/>
              <a:gd name="connsiteY12" fmla="*/ 177815 h 535516"/>
              <a:gd name="connsiteX13" fmla="*/ 13 w 334402"/>
              <a:gd name="connsiteY13" fmla="*/ 15 h 53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4402" h="535516">
                <a:moveTo>
                  <a:pt x="13" y="15"/>
                </a:moveTo>
                <a:cubicBezTo>
                  <a:pt x="-516" y="-1572"/>
                  <a:pt x="14830" y="118548"/>
                  <a:pt x="22238" y="168290"/>
                </a:cubicBezTo>
                <a:cubicBezTo>
                  <a:pt x="29646" y="218032"/>
                  <a:pt x="30969" y="255338"/>
                  <a:pt x="44463" y="298465"/>
                </a:cubicBezTo>
                <a:cubicBezTo>
                  <a:pt x="57957" y="341592"/>
                  <a:pt x="77272" y="389482"/>
                  <a:pt x="103201" y="427053"/>
                </a:cubicBezTo>
                <a:cubicBezTo>
                  <a:pt x="129130" y="464624"/>
                  <a:pt x="170934" y="506163"/>
                  <a:pt x="200038" y="523890"/>
                </a:cubicBezTo>
                <a:cubicBezTo>
                  <a:pt x="229142" y="541617"/>
                  <a:pt x="258776" y="533944"/>
                  <a:pt x="277826" y="533415"/>
                </a:cubicBezTo>
                <a:cubicBezTo>
                  <a:pt x="296876" y="532886"/>
                  <a:pt x="305078" y="531563"/>
                  <a:pt x="314338" y="520715"/>
                </a:cubicBezTo>
                <a:cubicBezTo>
                  <a:pt x="323598" y="509867"/>
                  <a:pt x="338415" y="469651"/>
                  <a:pt x="333388" y="468328"/>
                </a:cubicBezTo>
                <a:cubicBezTo>
                  <a:pt x="328361" y="467005"/>
                  <a:pt x="300580" y="504576"/>
                  <a:pt x="284176" y="512778"/>
                </a:cubicBezTo>
                <a:cubicBezTo>
                  <a:pt x="267772" y="520980"/>
                  <a:pt x="256394" y="526007"/>
                  <a:pt x="234963" y="517540"/>
                </a:cubicBezTo>
                <a:cubicBezTo>
                  <a:pt x="213532" y="509073"/>
                  <a:pt x="179665" y="483674"/>
                  <a:pt x="155588" y="461978"/>
                </a:cubicBezTo>
                <a:cubicBezTo>
                  <a:pt x="131511" y="440282"/>
                  <a:pt x="112197" y="434725"/>
                  <a:pt x="90501" y="387365"/>
                </a:cubicBezTo>
                <a:cubicBezTo>
                  <a:pt x="68805" y="340005"/>
                  <a:pt x="37584" y="240521"/>
                  <a:pt x="25413" y="177815"/>
                </a:cubicBezTo>
                <a:cubicBezTo>
                  <a:pt x="13242" y="115109"/>
                  <a:pt x="542" y="1602"/>
                  <a:pt x="13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8" name="フリーフォーム: 図形 157">
            <a:extLst>
              <a:ext uri="{FF2B5EF4-FFF2-40B4-BE49-F238E27FC236}">
                <a16:creationId xmlns:a16="http://schemas.microsoft.com/office/drawing/2014/main" id="{36FA5960-A1E3-47C4-BA7F-2CD30710CD83}"/>
              </a:ext>
            </a:extLst>
          </p:cNvPr>
          <p:cNvSpPr/>
          <p:nvPr/>
        </p:nvSpPr>
        <p:spPr>
          <a:xfrm>
            <a:off x="1376361" y="4070576"/>
            <a:ext cx="29447" cy="212494"/>
          </a:xfrm>
          <a:custGeom>
            <a:avLst/>
            <a:gdLst>
              <a:gd name="connsiteX0" fmla="*/ 2 w 29447"/>
              <a:gd name="connsiteY0" fmla="*/ 2949 h 212494"/>
              <a:gd name="connsiteX1" fmla="*/ 25402 w 29447"/>
              <a:gd name="connsiteY1" fmla="*/ 210912 h 212494"/>
              <a:gd name="connsiteX2" fmla="*/ 26989 w 29447"/>
              <a:gd name="connsiteY2" fmla="*/ 95024 h 212494"/>
              <a:gd name="connsiteX3" fmla="*/ 2 w 29447"/>
              <a:gd name="connsiteY3" fmla="*/ 2949 h 21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47" h="212494">
                <a:moveTo>
                  <a:pt x="2" y="2949"/>
                </a:moveTo>
                <a:cubicBezTo>
                  <a:pt x="-263" y="22264"/>
                  <a:pt x="20904" y="195566"/>
                  <a:pt x="25402" y="210912"/>
                </a:cubicBezTo>
                <a:cubicBezTo>
                  <a:pt x="29900" y="226258"/>
                  <a:pt x="30958" y="125716"/>
                  <a:pt x="26989" y="95024"/>
                </a:cubicBezTo>
                <a:cubicBezTo>
                  <a:pt x="23020" y="64332"/>
                  <a:pt x="267" y="-16366"/>
                  <a:pt x="2" y="2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フリーフォーム: 図形 158">
            <a:extLst>
              <a:ext uri="{FF2B5EF4-FFF2-40B4-BE49-F238E27FC236}">
                <a16:creationId xmlns:a16="http://schemas.microsoft.com/office/drawing/2014/main" id="{AFE3BA7C-8725-4541-AB34-AD3BFDCD788C}"/>
              </a:ext>
            </a:extLst>
          </p:cNvPr>
          <p:cNvSpPr/>
          <p:nvPr/>
        </p:nvSpPr>
        <p:spPr>
          <a:xfrm>
            <a:off x="1120361" y="3032107"/>
            <a:ext cx="1188561" cy="669358"/>
          </a:xfrm>
          <a:custGeom>
            <a:avLst/>
            <a:gdLst>
              <a:gd name="connsiteX0" fmla="*/ 6764 w 1188561"/>
              <a:gd name="connsiteY0" fmla="*/ 203218 h 669358"/>
              <a:gd name="connsiteX1" fmla="*/ 222664 w 1188561"/>
              <a:gd name="connsiteY1" fmla="*/ 76218 h 669358"/>
              <a:gd name="connsiteX2" fmla="*/ 530639 w 1188561"/>
              <a:gd name="connsiteY2" fmla="*/ 18 h 669358"/>
              <a:gd name="connsiteX3" fmla="*/ 803689 w 1188561"/>
              <a:gd name="connsiteY3" fmla="*/ 82568 h 669358"/>
              <a:gd name="connsiteX4" fmla="*/ 1035464 w 1188561"/>
              <a:gd name="connsiteY4" fmla="*/ 330218 h 669358"/>
              <a:gd name="connsiteX5" fmla="*/ 1187864 w 1188561"/>
              <a:gd name="connsiteY5" fmla="*/ 666768 h 669358"/>
              <a:gd name="connsiteX6" fmla="*/ 1083089 w 1188561"/>
              <a:gd name="connsiteY6" fmla="*/ 469918 h 669358"/>
              <a:gd name="connsiteX7" fmla="*/ 879889 w 1188561"/>
              <a:gd name="connsiteY7" fmla="*/ 180993 h 669358"/>
              <a:gd name="connsiteX8" fmla="*/ 603664 w 1188561"/>
              <a:gd name="connsiteY8" fmla="*/ 31768 h 669358"/>
              <a:gd name="connsiteX9" fmla="*/ 479839 w 1188561"/>
              <a:gd name="connsiteY9" fmla="*/ 12718 h 669358"/>
              <a:gd name="connsiteX10" fmla="*/ 6764 w 1188561"/>
              <a:gd name="connsiteY10" fmla="*/ 203218 h 669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8561" h="669358">
                <a:moveTo>
                  <a:pt x="6764" y="203218"/>
                </a:moveTo>
                <a:cubicBezTo>
                  <a:pt x="-36098" y="213801"/>
                  <a:pt x="135352" y="110085"/>
                  <a:pt x="222664" y="76218"/>
                </a:cubicBezTo>
                <a:cubicBezTo>
                  <a:pt x="309976" y="42351"/>
                  <a:pt x="433802" y="-1040"/>
                  <a:pt x="530639" y="18"/>
                </a:cubicBezTo>
                <a:cubicBezTo>
                  <a:pt x="627476" y="1076"/>
                  <a:pt x="719552" y="27535"/>
                  <a:pt x="803689" y="82568"/>
                </a:cubicBezTo>
                <a:cubicBezTo>
                  <a:pt x="887827" y="137601"/>
                  <a:pt x="971435" y="232851"/>
                  <a:pt x="1035464" y="330218"/>
                </a:cubicBezTo>
                <a:cubicBezTo>
                  <a:pt x="1099493" y="427585"/>
                  <a:pt x="1179927" y="643485"/>
                  <a:pt x="1187864" y="666768"/>
                </a:cubicBezTo>
                <a:cubicBezTo>
                  <a:pt x="1195802" y="690051"/>
                  <a:pt x="1134418" y="550881"/>
                  <a:pt x="1083089" y="469918"/>
                </a:cubicBezTo>
                <a:cubicBezTo>
                  <a:pt x="1031760" y="388956"/>
                  <a:pt x="959793" y="254018"/>
                  <a:pt x="879889" y="180993"/>
                </a:cubicBezTo>
                <a:cubicBezTo>
                  <a:pt x="799985" y="107968"/>
                  <a:pt x="670339" y="59814"/>
                  <a:pt x="603664" y="31768"/>
                </a:cubicBezTo>
                <a:cubicBezTo>
                  <a:pt x="536989" y="3722"/>
                  <a:pt x="577735" y="-12682"/>
                  <a:pt x="479839" y="12718"/>
                </a:cubicBezTo>
                <a:cubicBezTo>
                  <a:pt x="381943" y="38118"/>
                  <a:pt x="49626" y="192635"/>
                  <a:pt x="6764" y="203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0" name="フリーフォーム: 図形 159">
            <a:extLst>
              <a:ext uri="{FF2B5EF4-FFF2-40B4-BE49-F238E27FC236}">
                <a16:creationId xmlns:a16="http://schemas.microsoft.com/office/drawing/2014/main" id="{084FF002-EB8E-4FA2-8A35-298818B25F79}"/>
              </a:ext>
            </a:extLst>
          </p:cNvPr>
          <p:cNvSpPr/>
          <p:nvPr/>
        </p:nvSpPr>
        <p:spPr>
          <a:xfrm>
            <a:off x="1138120" y="3002609"/>
            <a:ext cx="635550" cy="210982"/>
          </a:xfrm>
          <a:custGeom>
            <a:avLst/>
            <a:gdLst>
              <a:gd name="connsiteX0" fmla="*/ 4880 w 635550"/>
              <a:gd name="connsiteY0" fmla="*/ 210491 h 210982"/>
              <a:gd name="connsiteX1" fmla="*/ 173155 w 635550"/>
              <a:gd name="connsiteY1" fmla="*/ 67616 h 210982"/>
              <a:gd name="connsiteX2" fmla="*/ 392230 w 635550"/>
              <a:gd name="connsiteY2" fmla="*/ 941 h 210982"/>
              <a:gd name="connsiteX3" fmla="*/ 633530 w 635550"/>
              <a:gd name="connsiteY3" fmla="*/ 42216 h 210982"/>
              <a:gd name="connsiteX4" fmla="*/ 500180 w 635550"/>
              <a:gd name="connsiteY4" fmla="*/ 16816 h 210982"/>
              <a:gd name="connsiteX5" fmla="*/ 366830 w 635550"/>
              <a:gd name="connsiteY5" fmla="*/ 13641 h 210982"/>
              <a:gd name="connsiteX6" fmla="*/ 4880 w 635550"/>
              <a:gd name="connsiteY6" fmla="*/ 210491 h 210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5550" h="210982">
                <a:moveTo>
                  <a:pt x="4880" y="210491"/>
                </a:moveTo>
                <a:cubicBezTo>
                  <a:pt x="-27399" y="219487"/>
                  <a:pt x="108597" y="102541"/>
                  <a:pt x="173155" y="67616"/>
                </a:cubicBezTo>
                <a:cubicBezTo>
                  <a:pt x="237713" y="32691"/>
                  <a:pt x="315501" y="5174"/>
                  <a:pt x="392230" y="941"/>
                </a:cubicBezTo>
                <a:cubicBezTo>
                  <a:pt x="468959" y="-3292"/>
                  <a:pt x="615538" y="39570"/>
                  <a:pt x="633530" y="42216"/>
                </a:cubicBezTo>
                <a:cubicBezTo>
                  <a:pt x="651522" y="44862"/>
                  <a:pt x="544630" y="21578"/>
                  <a:pt x="500180" y="16816"/>
                </a:cubicBezTo>
                <a:cubicBezTo>
                  <a:pt x="455730" y="12053"/>
                  <a:pt x="446734" y="-16522"/>
                  <a:pt x="366830" y="13641"/>
                </a:cubicBezTo>
                <a:cubicBezTo>
                  <a:pt x="286926" y="43803"/>
                  <a:pt x="37159" y="201495"/>
                  <a:pt x="4880" y="210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フリーフォーム: 図形 160">
            <a:extLst>
              <a:ext uri="{FF2B5EF4-FFF2-40B4-BE49-F238E27FC236}">
                <a16:creationId xmlns:a16="http://schemas.microsoft.com/office/drawing/2014/main" id="{66FBC289-87C1-4466-A9A9-94EC283D6B1A}"/>
              </a:ext>
            </a:extLst>
          </p:cNvPr>
          <p:cNvSpPr/>
          <p:nvPr/>
        </p:nvSpPr>
        <p:spPr>
          <a:xfrm>
            <a:off x="784069" y="3233354"/>
            <a:ext cx="329411" cy="754620"/>
          </a:xfrm>
          <a:custGeom>
            <a:avLst/>
            <a:gdLst>
              <a:gd name="connsiteX0" fmla="*/ 327181 w 329411"/>
              <a:gd name="connsiteY0" fmla="*/ 8321 h 754620"/>
              <a:gd name="connsiteX1" fmla="*/ 79531 w 329411"/>
              <a:gd name="connsiteY1" fmla="*/ 386146 h 754620"/>
              <a:gd name="connsiteX2" fmla="*/ 156 w 329411"/>
              <a:gd name="connsiteY2" fmla="*/ 751271 h 754620"/>
              <a:gd name="connsiteX3" fmla="*/ 60481 w 329411"/>
              <a:gd name="connsiteY3" fmla="*/ 557596 h 754620"/>
              <a:gd name="connsiteX4" fmla="*/ 104931 w 329411"/>
              <a:gd name="connsiteY4" fmla="*/ 389321 h 754620"/>
              <a:gd name="connsiteX5" fmla="*/ 197006 w 329411"/>
              <a:gd name="connsiteY5" fmla="*/ 144846 h 754620"/>
              <a:gd name="connsiteX6" fmla="*/ 327181 w 329411"/>
              <a:gd name="connsiteY6" fmla="*/ 8321 h 754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411" h="754620">
                <a:moveTo>
                  <a:pt x="327181" y="8321"/>
                </a:moveTo>
                <a:cubicBezTo>
                  <a:pt x="307602" y="48538"/>
                  <a:pt x="134035" y="262321"/>
                  <a:pt x="79531" y="386146"/>
                </a:cubicBezTo>
                <a:cubicBezTo>
                  <a:pt x="25027" y="509971"/>
                  <a:pt x="3331" y="722696"/>
                  <a:pt x="156" y="751271"/>
                </a:cubicBezTo>
                <a:cubicBezTo>
                  <a:pt x="-3019" y="779846"/>
                  <a:pt x="43019" y="617921"/>
                  <a:pt x="60481" y="557596"/>
                </a:cubicBezTo>
                <a:cubicBezTo>
                  <a:pt x="77943" y="497271"/>
                  <a:pt x="82177" y="458113"/>
                  <a:pt x="104931" y="389321"/>
                </a:cubicBezTo>
                <a:cubicBezTo>
                  <a:pt x="127685" y="320529"/>
                  <a:pt x="162081" y="206229"/>
                  <a:pt x="197006" y="144846"/>
                </a:cubicBezTo>
                <a:cubicBezTo>
                  <a:pt x="231931" y="83463"/>
                  <a:pt x="346760" y="-31896"/>
                  <a:pt x="327181" y="8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2" name="フリーフォーム: 図形 161">
            <a:extLst>
              <a:ext uri="{FF2B5EF4-FFF2-40B4-BE49-F238E27FC236}">
                <a16:creationId xmlns:a16="http://schemas.microsoft.com/office/drawing/2014/main" id="{8BC9E0E0-00B1-407C-A110-9D654F9BBE56}"/>
              </a:ext>
            </a:extLst>
          </p:cNvPr>
          <p:cNvSpPr/>
          <p:nvPr/>
        </p:nvSpPr>
        <p:spPr>
          <a:xfrm>
            <a:off x="821647" y="3527413"/>
            <a:ext cx="120292" cy="684301"/>
          </a:xfrm>
          <a:custGeom>
            <a:avLst/>
            <a:gdLst>
              <a:gd name="connsiteX0" fmla="*/ 120270 w 120292"/>
              <a:gd name="connsiteY0" fmla="*/ 1070 h 684301"/>
              <a:gd name="connsiteX1" fmla="*/ 29253 w 120292"/>
              <a:gd name="connsiteY1" fmla="*/ 350320 h 684301"/>
              <a:gd name="connsiteX2" fmla="*/ 8086 w 120292"/>
              <a:gd name="connsiteY2" fmla="*/ 682637 h 684301"/>
              <a:gd name="connsiteX3" fmla="*/ 1736 w 120292"/>
              <a:gd name="connsiteY3" fmla="*/ 468854 h 684301"/>
              <a:gd name="connsiteX4" fmla="*/ 37720 w 120292"/>
              <a:gd name="connsiteY4" fmla="*/ 248720 h 684301"/>
              <a:gd name="connsiteX5" fmla="*/ 120270 w 120292"/>
              <a:gd name="connsiteY5" fmla="*/ 1070 h 68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292" h="684301">
                <a:moveTo>
                  <a:pt x="120270" y="1070"/>
                </a:moveTo>
                <a:cubicBezTo>
                  <a:pt x="118859" y="18003"/>
                  <a:pt x="47950" y="236726"/>
                  <a:pt x="29253" y="350320"/>
                </a:cubicBezTo>
                <a:cubicBezTo>
                  <a:pt x="10556" y="463914"/>
                  <a:pt x="12672" y="662881"/>
                  <a:pt x="8086" y="682637"/>
                </a:cubicBezTo>
                <a:cubicBezTo>
                  <a:pt x="3500" y="702393"/>
                  <a:pt x="-3203" y="541173"/>
                  <a:pt x="1736" y="468854"/>
                </a:cubicBezTo>
                <a:cubicBezTo>
                  <a:pt x="6675" y="396535"/>
                  <a:pt x="18317" y="324920"/>
                  <a:pt x="37720" y="248720"/>
                </a:cubicBezTo>
                <a:cubicBezTo>
                  <a:pt x="57123" y="172520"/>
                  <a:pt x="121681" y="-15863"/>
                  <a:pt x="120270" y="1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3" name="フリーフォーム: 図形 162">
            <a:extLst>
              <a:ext uri="{FF2B5EF4-FFF2-40B4-BE49-F238E27FC236}">
                <a16:creationId xmlns:a16="http://schemas.microsoft.com/office/drawing/2014/main" id="{8EF84A60-D8C6-4861-8284-8BCAA3FFB188}"/>
              </a:ext>
            </a:extLst>
          </p:cNvPr>
          <p:cNvSpPr/>
          <p:nvPr/>
        </p:nvSpPr>
        <p:spPr>
          <a:xfrm>
            <a:off x="751183" y="3982601"/>
            <a:ext cx="245337" cy="970651"/>
          </a:xfrm>
          <a:custGeom>
            <a:avLst/>
            <a:gdLst>
              <a:gd name="connsiteX0" fmla="*/ 31984 w 245337"/>
              <a:gd name="connsiteY0" fmla="*/ 3082 h 970651"/>
              <a:gd name="connsiteX1" fmla="*/ 234 w 245337"/>
              <a:gd name="connsiteY1" fmla="*/ 267666 h 970651"/>
              <a:gd name="connsiteX2" fmla="*/ 51034 w 245337"/>
              <a:gd name="connsiteY2" fmla="*/ 621149 h 970651"/>
              <a:gd name="connsiteX3" fmla="*/ 243650 w 245337"/>
              <a:gd name="connsiteY3" fmla="*/ 966166 h 970651"/>
              <a:gd name="connsiteX4" fmla="*/ 139934 w 245337"/>
              <a:gd name="connsiteY4" fmla="*/ 803182 h 970651"/>
              <a:gd name="connsiteX5" fmla="*/ 53150 w 245337"/>
              <a:gd name="connsiteY5" fmla="*/ 593632 h 970651"/>
              <a:gd name="connsiteX6" fmla="*/ 29867 w 245337"/>
              <a:gd name="connsiteY6" fmla="*/ 445466 h 970651"/>
              <a:gd name="connsiteX7" fmla="*/ 31984 w 245337"/>
              <a:gd name="connsiteY7" fmla="*/ 3082 h 970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5337" h="970651">
                <a:moveTo>
                  <a:pt x="31984" y="3082"/>
                </a:moveTo>
                <a:cubicBezTo>
                  <a:pt x="27045" y="-26551"/>
                  <a:pt x="-2941" y="164655"/>
                  <a:pt x="234" y="267666"/>
                </a:cubicBezTo>
                <a:cubicBezTo>
                  <a:pt x="3409" y="370677"/>
                  <a:pt x="10465" y="504732"/>
                  <a:pt x="51034" y="621149"/>
                </a:cubicBezTo>
                <a:cubicBezTo>
                  <a:pt x="91603" y="737566"/>
                  <a:pt x="228833" y="935827"/>
                  <a:pt x="243650" y="966166"/>
                </a:cubicBezTo>
                <a:cubicBezTo>
                  <a:pt x="258467" y="996505"/>
                  <a:pt x="171684" y="865271"/>
                  <a:pt x="139934" y="803182"/>
                </a:cubicBezTo>
                <a:cubicBezTo>
                  <a:pt x="108184" y="741093"/>
                  <a:pt x="71494" y="653251"/>
                  <a:pt x="53150" y="593632"/>
                </a:cubicBezTo>
                <a:cubicBezTo>
                  <a:pt x="34806" y="534013"/>
                  <a:pt x="31631" y="539658"/>
                  <a:pt x="29867" y="445466"/>
                </a:cubicBezTo>
                <a:cubicBezTo>
                  <a:pt x="28103" y="351274"/>
                  <a:pt x="36923" y="32715"/>
                  <a:pt x="31984" y="30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フリーフォーム: 図形 163">
            <a:extLst>
              <a:ext uri="{FF2B5EF4-FFF2-40B4-BE49-F238E27FC236}">
                <a16:creationId xmlns:a16="http://schemas.microsoft.com/office/drawing/2014/main" id="{0C9F4F28-4EF9-4884-9B67-738DA87FDEAA}"/>
              </a:ext>
            </a:extLst>
          </p:cNvPr>
          <p:cNvSpPr/>
          <p:nvPr/>
        </p:nvSpPr>
        <p:spPr>
          <a:xfrm>
            <a:off x="778932" y="4334830"/>
            <a:ext cx="254096" cy="642129"/>
          </a:xfrm>
          <a:custGeom>
            <a:avLst/>
            <a:gdLst>
              <a:gd name="connsiteX0" fmla="*/ 1 w 254096"/>
              <a:gd name="connsiteY0" fmla="*/ 103 h 642129"/>
              <a:gd name="connsiteX1" fmla="*/ 74085 w 254096"/>
              <a:gd name="connsiteY1" fmla="*/ 326070 h 642129"/>
              <a:gd name="connsiteX2" fmla="*/ 243418 w 254096"/>
              <a:gd name="connsiteY2" fmla="*/ 626637 h 642129"/>
              <a:gd name="connsiteX3" fmla="*/ 226485 w 254096"/>
              <a:gd name="connsiteY3" fmla="*/ 582187 h 642129"/>
              <a:gd name="connsiteX4" fmla="*/ 143935 w 254096"/>
              <a:gd name="connsiteY4" fmla="*/ 438253 h 642129"/>
              <a:gd name="connsiteX5" fmla="*/ 71968 w 254096"/>
              <a:gd name="connsiteY5" fmla="*/ 292203 h 642129"/>
              <a:gd name="connsiteX6" fmla="*/ 1 w 254096"/>
              <a:gd name="connsiteY6" fmla="*/ 103 h 642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096" h="642129">
                <a:moveTo>
                  <a:pt x="1" y="103"/>
                </a:moveTo>
                <a:cubicBezTo>
                  <a:pt x="354" y="5747"/>
                  <a:pt x="33516" y="221648"/>
                  <a:pt x="74085" y="326070"/>
                </a:cubicBezTo>
                <a:cubicBezTo>
                  <a:pt x="114654" y="430492"/>
                  <a:pt x="218018" y="583951"/>
                  <a:pt x="243418" y="626637"/>
                </a:cubicBezTo>
                <a:cubicBezTo>
                  <a:pt x="268818" y="669323"/>
                  <a:pt x="243066" y="613584"/>
                  <a:pt x="226485" y="582187"/>
                </a:cubicBezTo>
                <a:cubicBezTo>
                  <a:pt x="209905" y="550790"/>
                  <a:pt x="169688" y="486584"/>
                  <a:pt x="143935" y="438253"/>
                </a:cubicBezTo>
                <a:cubicBezTo>
                  <a:pt x="118182" y="389922"/>
                  <a:pt x="97721" y="362759"/>
                  <a:pt x="71968" y="292203"/>
                </a:cubicBezTo>
                <a:cubicBezTo>
                  <a:pt x="46215" y="221648"/>
                  <a:pt x="-352" y="-5541"/>
                  <a:pt x="1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5" name="フリーフォーム: 図形 164">
            <a:extLst>
              <a:ext uri="{FF2B5EF4-FFF2-40B4-BE49-F238E27FC236}">
                <a16:creationId xmlns:a16="http://schemas.microsoft.com/office/drawing/2014/main" id="{3DE47216-DB55-4DBF-B3AA-4CE0FCA02B99}"/>
              </a:ext>
            </a:extLst>
          </p:cNvPr>
          <p:cNvSpPr/>
          <p:nvPr/>
        </p:nvSpPr>
        <p:spPr>
          <a:xfrm>
            <a:off x="1003811" y="4958910"/>
            <a:ext cx="984983" cy="290427"/>
          </a:xfrm>
          <a:custGeom>
            <a:avLst/>
            <a:gdLst>
              <a:gd name="connsiteX0" fmla="*/ 1606 w 984983"/>
              <a:gd name="connsiteY0" fmla="*/ 440 h 290427"/>
              <a:gd name="connsiteX1" fmla="*/ 134956 w 984983"/>
              <a:gd name="connsiteY1" fmla="*/ 125323 h 290427"/>
              <a:gd name="connsiteX2" fmla="*/ 289472 w 984983"/>
              <a:gd name="connsiteY2" fmla="*/ 214223 h 290427"/>
              <a:gd name="connsiteX3" fmla="*/ 562522 w 984983"/>
              <a:gd name="connsiteY3" fmla="*/ 267140 h 290427"/>
              <a:gd name="connsiteX4" fmla="*/ 683172 w 984983"/>
              <a:gd name="connsiteY4" fmla="*/ 250207 h 290427"/>
              <a:gd name="connsiteX5" fmla="*/ 981622 w 984983"/>
              <a:gd name="connsiteY5" fmla="*/ 49123 h 290427"/>
              <a:gd name="connsiteX6" fmla="*/ 824989 w 984983"/>
              <a:gd name="connsiteY6" fmla="*/ 176123 h 290427"/>
              <a:gd name="connsiteX7" fmla="*/ 537122 w 984983"/>
              <a:gd name="connsiteY7" fmla="*/ 290423 h 290427"/>
              <a:gd name="connsiteX8" fmla="*/ 228089 w 984983"/>
              <a:gd name="connsiteY8" fmla="*/ 171890 h 290427"/>
              <a:gd name="connsiteX9" fmla="*/ 1606 w 984983"/>
              <a:gd name="connsiteY9" fmla="*/ 440 h 290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4983" h="290427">
                <a:moveTo>
                  <a:pt x="1606" y="440"/>
                </a:moveTo>
                <a:cubicBezTo>
                  <a:pt x="-13916" y="-7321"/>
                  <a:pt x="86978" y="89692"/>
                  <a:pt x="134956" y="125323"/>
                </a:cubicBezTo>
                <a:cubicBezTo>
                  <a:pt x="182934" y="160954"/>
                  <a:pt x="218211" y="190587"/>
                  <a:pt x="289472" y="214223"/>
                </a:cubicBezTo>
                <a:cubicBezTo>
                  <a:pt x="360733" y="237859"/>
                  <a:pt x="496905" y="261143"/>
                  <a:pt x="562522" y="267140"/>
                </a:cubicBezTo>
                <a:cubicBezTo>
                  <a:pt x="628139" y="273137"/>
                  <a:pt x="613322" y="286543"/>
                  <a:pt x="683172" y="250207"/>
                </a:cubicBezTo>
                <a:cubicBezTo>
                  <a:pt x="753022" y="213871"/>
                  <a:pt x="957986" y="61470"/>
                  <a:pt x="981622" y="49123"/>
                </a:cubicBezTo>
                <a:cubicBezTo>
                  <a:pt x="1005258" y="36776"/>
                  <a:pt x="899072" y="135906"/>
                  <a:pt x="824989" y="176123"/>
                </a:cubicBezTo>
                <a:cubicBezTo>
                  <a:pt x="750906" y="216340"/>
                  <a:pt x="636605" y="291128"/>
                  <a:pt x="537122" y="290423"/>
                </a:cubicBezTo>
                <a:cubicBezTo>
                  <a:pt x="437639" y="289718"/>
                  <a:pt x="315225" y="218809"/>
                  <a:pt x="228089" y="171890"/>
                </a:cubicBezTo>
                <a:cubicBezTo>
                  <a:pt x="140953" y="124971"/>
                  <a:pt x="17128" y="8201"/>
                  <a:pt x="1606" y="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フリーフォーム: 図形 165">
            <a:extLst>
              <a:ext uri="{FF2B5EF4-FFF2-40B4-BE49-F238E27FC236}">
                <a16:creationId xmlns:a16="http://schemas.microsoft.com/office/drawing/2014/main" id="{23C40569-B514-4759-873D-0296DB9499EE}"/>
              </a:ext>
            </a:extLst>
          </p:cNvPr>
          <p:cNvSpPr/>
          <p:nvPr/>
        </p:nvSpPr>
        <p:spPr>
          <a:xfrm>
            <a:off x="1954965" y="4558256"/>
            <a:ext cx="298960" cy="479426"/>
          </a:xfrm>
          <a:custGeom>
            <a:avLst/>
            <a:gdLst>
              <a:gd name="connsiteX0" fmla="*/ 297168 w 298960"/>
              <a:gd name="connsiteY0" fmla="*/ 1044 h 479426"/>
              <a:gd name="connsiteX1" fmla="*/ 231552 w 298960"/>
              <a:gd name="connsiteY1" fmla="*/ 176727 h 479426"/>
              <a:gd name="connsiteX2" fmla="*/ 102435 w 298960"/>
              <a:gd name="connsiteY2" fmla="*/ 384161 h 479426"/>
              <a:gd name="connsiteX3" fmla="*/ 835 w 298960"/>
              <a:gd name="connsiteY3" fmla="*/ 479411 h 479426"/>
              <a:gd name="connsiteX4" fmla="*/ 60102 w 298960"/>
              <a:gd name="connsiteY4" fmla="*/ 390511 h 479426"/>
              <a:gd name="connsiteX5" fmla="*/ 163818 w 298960"/>
              <a:gd name="connsiteY5" fmla="*/ 259277 h 479426"/>
              <a:gd name="connsiteX6" fmla="*/ 297168 w 298960"/>
              <a:gd name="connsiteY6" fmla="*/ 1044 h 479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8960" h="479426">
                <a:moveTo>
                  <a:pt x="297168" y="1044"/>
                </a:moveTo>
                <a:cubicBezTo>
                  <a:pt x="308457" y="-12714"/>
                  <a:pt x="264007" y="112874"/>
                  <a:pt x="231552" y="176727"/>
                </a:cubicBezTo>
                <a:cubicBezTo>
                  <a:pt x="199097" y="240580"/>
                  <a:pt x="140888" y="333714"/>
                  <a:pt x="102435" y="384161"/>
                </a:cubicBezTo>
                <a:cubicBezTo>
                  <a:pt x="63982" y="434608"/>
                  <a:pt x="7890" y="478353"/>
                  <a:pt x="835" y="479411"/>
                </a:cubicBezTo>
                <a:cubicBezTo>
                  <a:pt x="-6220" y="480469"/>
                  <a:pt x="32938" y="427200"/>
                  <a:pt x="60102" y="390511"/>
                </a:cubicBezTo>
                <a:cubicBezTo>
                  <a:pt x="87266" y="353822"/>
                  <a:pt x="125365" y="321719"/>
                  <a:pt x="163818" y="259277"/>
                </a:cubicBezTo>
                <a:cubicBezTo>
                  <a:pt x="202271" y="196835"/>
                  <a:pt x="285879" y="14802"/>
                  <a:pt x="297168" y="10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7" name="フリーフォーム: 図形 166">
            <a:extLst>
              <a:ext uri="{FF2B5EF4-FFF2-40B4-BE49-F238E27FC236}">
                <a16:creationId xmlns:a16="http://schemas.microsoft.com/office/drawing/2014/main" id="{B3C3ED59-88F1-4A91-BAA4-85C703937D82}"/>
              </a:ext>
            </a:extLst>
          </p:cNvPr>
          <p:cNvSpPr/>
          <p:nvPr/>
        </p:nvSpPr>
        <p:spPr>
          <a:xfrm>
            <a:off x="1534582" y="4967426"/>
            <a:ext cx="213030" cy="135398"/>
          </a:xfrm>
          <a:custGeom>
            <a:avLst/>
            <a:gdLst>
              <a:gd name="connsiteX0" fmla="*/ 1 w 213030"/>
              <a:gd name="connsiteY0" fmla="*/ 391 h 135398"/>
              <a:gd name="connsiteX1" fmla="*/ 196851 w 213030"/>
              <a:gd name="connsiteY1" fmla="*/ 19441 h 135398"/>
              <a:gd name="connsiteX2" fmla="*/ 182035 w 213030"/>
              <a:gd name="connsiteY2" fmla="*/ 53307 h 135398"/>
              <a:gd name="connsiteX3" fmla="*/ 25401 w 213030"/>
              <a:gd name="connsiteY3" fmla="*/ 127391 h 135398"/>
              <a:gd name="connsiteX4" fmla="*/ 12701 w 213030"/>
              <a:gd name="connsiteY4" fmla="*/ 125274 h 135398"/>
              <a:gd name="connsiteX5" fmla="*/ 6351 w 213030"/>
              <a:gd name="connsiteY5" fmla="*/ 55424 h 135398"/>
              <a:gd name="connsiteX6" fmla="*/ 42335 w 213030"/>
              <a:gd name="connsiteY6" fmla="*/ 99874 h 135398"/>
              <a:gd name="connsiteX7" fmla="*/ 192618 w 213030"/>
              <a:gd name="connsiteY7" fmla="*/ 36374 h 135398"/>
              <a:gd name="connsiteX8" fmla="*/ 1 w 213030"/>
              <a:gd name="connsiteY8" fmla="*/ 391 h 135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3030" h="135398">
                <a:moveTo>
                  <a:pt x="1" y="391"/>
                </a:moveTo>
                <a:cubicBezTo>
                  <a:pt x="706" y="-2431"/>
                  <a:pt x="166512" y="10622"/>
                  <a:pt x="196851" y="19441"/>
                </a:cubicBezTo>
                <a:cubicBezTo>
                  <a:pt x="227190" y="28260"/>
                  <a:pt x="210610" y="35315"/>
                  <a:pt x="182035" y="53307"/>
                </a:cubicBezTo>
                <a:cubicBezTo>
                  <a:pt x="153460" y="71299"/>
                  <a:pt x="53623" y="115397"/>
                  <a:pt x="25401" y="127391"/>
                </a:cubicBezTo>
                <a:cubicBezTo>
                  <a:pt x="-2821" y="139386"/>
                  <a:pt x="15876" y="137268"/>
                  <a:pt x="12701" y="125274"/>
                </a:cubicBezTo>
                <a:cubicBezTo>
                  <a:pt x="9526" y="113280"/>
                  <a:pt x="1412" y="59657"/>
                  <a:pt x="6351" y="55424"/>
                </a:cubicBezTo>
                <a:cubicBezTo>
                  <a:pt x="11290" y="51191"/>
                  <a:pt x="11291" y="103049"/>
                  <a:pt x="42335" y="99874"/>
                </a:cubicBezTo>
                <a:cubicBezTo>
                  <a:pt x="73379" y="96699"/>
                  <a:pt x="197204" y="50838"/>
                  <a:pt x="192618" y="36374"/>
                </a:cubicBezTo>
                <a:cubicBezTo>
                  <a:pt x="188032" y="21910"/>
                  <a:pt x="-704" y="3213"/>
                  <a:pt x="1" y="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フリーフォーム: 図形 167">
            <a:extLst>
              <a:ext uri="{FF2B5EF4-FFF2-40B4-BE49-F238E27FC236}">
                <a16:creationId xmlns:a16="http://schemas.microsoft.com/office/drawing/2014/main" id="{ACDC0F37-012D-493C-B30F-1BC878DEE4A4}"/>
              </a:ext>
            </a:extLst>
          </p:cNvPr>
          <p:cNvSpPr/>
          <p:nvPr/>
        </p:nvSpPr>
        <p:spPr>
          <a:xfrm>
            <a:off x="1270497" y="4800071"/>
            <a:ext cx="119684" cy="284053"/>
          </a:xfrm>
          <a:custGeom>
            <a:avLst/>
            <a:gdLst>
              <a:gd name="connsiteX0" fmla="*/ 118036 w 119684"/>
              <a:gd name="connsiteY0" fmla="*/ 529 h 284053"/>
              <a:gd name="connsiteX1" fmla="*/ 115920 w 119684"/>
              <a:gd name="connsiteY1" fmla="*/ 182562 h 284053"/>
              <a:gd name="connsiteX2" fmla="*/ 90520 w 119684"/>
              <a:gd name="connsiteY2" fmla="*/ 279929 h 284053"/>
              <a:gd name="connsiteX3" fmla="*/ 65120 w 119684"/>
              <a:gd name="connsiteY3" fmla="*/ 262996 h 284053"/>
              <a:gd name="connsiteX4" fmla="*/ 1620 w 119684"/>
              <a:gd name="connsiteY4" fmla="*/ 235479 h 284053"/>
              <a:gd name="connsiteX5" fmla="*/ 22786 w 119684"/>
              <a:gd name="connsiteY5" fmla="*/ 148696 h 284053"/>
              <a:gd name="connsiteX6" fmla="*/ 65120 w 119684"/>
              <a:gd name="connsiteY6" fmla="*/ 30162 h 284053"/>
              <a:gd name="connsiteX7" fmla="*/ 35486 w 119684"/>
              <a:gd name="connsiteY7" fmla="*/ 146579 h 284053"/>
              <a:gd name="connsiteX8" fmla="*/ 24903 w 119684"/>
              <a:gd name="connsiteY8" fmla="*/ 214312 h 284053"/>
              <a:gd name="connsiteX9" fmla="*/ 67236 w 119684"/>
              <a:gd name="connsiteY9" fmla="*/ 233362 h 284053"/>
              <a:gd name="connsiteX10" fmla="*/ 90520 w 119684"/>
              <a:gd name="connsiteY10" fmla="*/ 227012 h 284053"/>
              <a:gd name="connsiteX11" fmla="*/ 101103 w 119684"/>
              <a:gd name="connsiteY11" fmla="*/ 129646 h 284053"/>
              <a:gd name="connsiteX12" fmla="*/ 118036 w 119684"/>
              <a:gd name="connsiteY12" fmla="*/ 529 h 28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684" h="284053">
                <a:moveTo>
                  <a:pt x="118036" y="529"/>
                </a:moveTo>
                <a:cubicBezTo>
                  <a:pt x="120506" y="9348"/>
                  <a:pt x="120506" y="135995"/>
                  <a:pt x="115920" y="182562"/>
                </a:cubicBezTo>
                <a:cubicBezTo>
                  <a:pt x="111334" y="229129"/>
                  <a:pt x="98987" y="266523"/>
                  <a:pt x="90520" y="279929"/>
                </a:cubicBezTo>
                <a:cubicBezTo>
                  <a:pt x="82053" y="293335"/>
                  <a:pt x="79937" y="270404"/>
                  <a:pt x="65120" y="262996"/>
                </a:cubicBezTo>
                <a:cubicBezTo>
                  <a:pt x="50303" y="255588"/>
                  <a:pt x="8676" y="254529"/>
                  <a:pt x="1620" y="235479"/>
                </a:cubicBezTo>
                <a:cubicBezTo>
                  <a:pt x="-5436" y="216429"/>
                  <a:pt x="12203" y="182915"/>
                  <a:pt x="22786" y="148696"/>
                </a:cubicBezTo>
                <a:cubicBezTo>
                  <a:pt x="33369" y="114477"/>
                  <a:pt x="63003" y="30515"/>
                  <a:pt x="65120" y="30162"/>
                </a:cubicBezTo>
                <a:cubicBezTo>
                  <a:pt x="67237" y="29809"/>
                  <a:pt x="42189" y="115887"/>
                  <a:pt x="35486" y="146579"/>
                </a:cubicBezTo>
                <a:cubicBezTo>
                  <a:pt x="28783" y="177271"/>
                  <a:pt x="19611" y="199848"/>
                  <a:pt x="24903" y="214312"/>
                </a:cubicBezTo>
                <a:cubicBezTo>
                  <a:pt x="30195" y="228776"/>
                  <a:pt x="56300" y="231245"/>
                  <a:pt x="67236" y="233362"/>
                </a:cubicBezTo>
                <a:cubicBezTo>
                  <a:pt x="78172" y="235479"/>
                  <a:pt x="84876" y="244298"/>
                  <a:pt x="90520" y="227012"/>
                </a:cubicBezTo>
                <a:cubicBezTo>
                  <a:pt x="96164" y="209726"/>
                  <a:pt x="98986" y="163865"/>
                  <a:pt x="101103" y="129646"/>
                </a:cubicBezTo>
                <a:cubicBezTo>
                  <a:pt x="103220" y="95427"/>
                  <a:pt x="115566" y="-8290"/>
                  <a:pt x="118036" y="5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フリーフォーム: 図形 168">
            <a:extLst>
              <a:ext uri="{FF2B5EF4-FFF2-40B4-BE49-F238E27FC236}">
                <a16:creationId xmlns:a16="http://schemas.microsoft.com/office/drawing/2014/main" id="{C2E66379-B873-4F02-8BE9-BA00526BE067}"/>
              </a:ext>
            </a:extLst>
          </p:cNvPr>
          <p:cNvSpPr/>
          <p:nvPr/>
        </p:nvSpPr>
        <p:spPr>
          <a:xfrm>
            <a:off x="1028155" y="4652281"/>
            <a:ext cx="193352" cy="226641"/>
          </a:xfrm>
          <a:custGeom>
            <a:avLst/>
            <a:gdLst>
              <a:gd name="connsiteX0" fmla="*/ 136012 w 193352"/>
              <a:gd name="connsiteY0" fmla="*/ 152 h 226641"/>
              <a:gd name="connsiteX1" fmla="*/ 6895 w 193352"/>
              <a:gd name="connsiteY1" fmla="*/ 93286 h 226641"/>
              <a:gd name="connsiteX2" fmla="*/ 23828 w 193352"/>
              <a:gd name="connsiteY2" fmla="*/ 154669 h 226641"/>
              <a:gd name="connsiteX3" fmla="*/ 76745 w 193352"/>
              <a:gd name="connsiteY3" fmla="*/ 226636 h 226641"/>
              <a:gd name="connsiteX4" fmla="*/ 121195 w 193352"/>
              <a:gd name="connsiteY4" fmla="*/ 158902 h 226641"/>
              <a:gd name="connsiteX5" fmla="*/ 193162 w 193352"/>
              <a:gd name="connsiteY5" fmla="*/ 46719 h 226641"/>
              <a:gd name="connsiteX6" fmla="*/ 97912 w 193352"/>
              <a:gd name="connsiteY6" fmla="*/ 165252 h 226641"/>
              <a:gd name="connsiteX7" fmla="*/ 78862 w 193352"/>
              <a:gd name="connsiteY7" fmla="*/ 192769 h 226641"/>
              <a:gd name="connsiteX8" fmla="*/ 47112 w 193352"/>
              <a:gd name="connsiteY8" fmla="*/ 156786 h 226641"/>
              <a:gd name="connsiteX9" fmla="*/ 23828 w 193352"/>
              <a:gd name="connsiteY9" fmla="*/ 116569 h 226641"/>
              <a:gd name="connsiteX10" fmla="*/ 136012 w 193352"/>
              <a:gd name="connsiteY10" fmla="*/ 152 h 226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3352" h="226641">
                <a:moveTo>
                  <a:pt x="136012" y="152"/>
                </a:moveTo>
                <a:cubicBezTo>
                  <a:pt x="133190" y="-3729"/>
                  <a:pt x="25592" y="67533"/>
                  <a:pt x="6895" y="93286"/>
                </a:cubicBezTo>
                <a:cubicBezTo>
                  <a:pt x="-11802" y="119039"/>
                  <a:pt x="12186" y="132444"/>
                  <a:pt x="23828" y="154669"/>
                </a:cubicBezTo>
                <a:cubicBezTo>
                  <a:pt x="35470" y="176894"/>
                  <a:pt x="60517" y="225931"/>
                  <a:pt x="76745" y="226636"/>
                </a:cubicBezTo>
                <a:cubicBezTo>
                  <a:pt x="92973" y="227341"/>
                  <a:pt x="121195" y="158902"/>
                  <a:pt x="121195" y="158902"/>
                </a:cubicBezTo>
                <a:cubicBezTo>
                  <a:pt x="140598" y="128916"/>
                  <a:pt x="197043" y="45661"/>
                  <a:pt x="193162" y="46719"/>
                </a:cubicBezTo>
                <a:cubicBezTo>
                  <a:pt x="189282" y="47777"/>
                  <a:pt x="116962" y="140910"/>
                  <a:pt x="97912" y="165252"/>
                </a:cubicBezTo>
                <a:cubicBezTo>
                  <a:pt x="78862" y="189594"/>
                  <a:pt x="87329" y="194180"/>
                  <a:pt x="78862" y="192769"/>
                </a:cubicBezTo>
                <a:cubicBezTo>
                  <a:pt x="70395" y="191358"/>
                  <a:pt x="56284" y="169486"/>
                  <a:pt x="47112" y="156786"/>
                </a:cubicBezTo>
                <a:cubicBezTo>
                  <a:pt x="37940" y="144086"/>
                  <a:pt x="11481" y="140558"/>
                  <a:pt x="23828" y="116569"/>
                </a:cubicBezTo>
                <a:cubicBezTo>
                  <a:pt x="36175" y="92580"/>
                  <a:pt x="138834" y="4033"/>
                  <a:pt x="136012" y="1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0" name="フリーフォーム: 図形 169">
            <a:extLst>
              <a:ext uri="{FF2B5EF4-FFF2-40B4-BE49-F238E27FC236}">
                <a16:creationId xmlns:a16="http://schemas.microsoft.com/office/drawing/2014/main" id="{47229EB5-5B8F-44EC-9A92-ED00CA195F07}"/>
              </a:ext>
            </a:extLst>
          </p:cNvPr>
          <p:cNvSpPr/>
          <p:nvPr/>
        </p:nvSpPr>
        <p:spPr>
          <a:xfrm>
            <a:off x="935565" y="4379223"/>
            <a:ext cx="86811" cy="201805"/>
          </a:xfrm>
          <a:custGeom>
            <a:avLst/>
            <a:gdLst>
              <a:gd name="connsiteX0" fmla="*/ 2 w 86811"/>
              <a:gd name="connsiteY0" fmla="*/ 2277 h 201805"/>
              <a:gd name="connsiteX1" fmla="*/ 46568 w 86811"/>
              <a:gd name="connsiteY1" fmla="*/ 194894 h 201805"/>
              <a:gd name="connsiteX2" fmla="*/ 86785 w 86811"/>
              <a:gd name="connsiteY2" fmla="*/ 144094 h 201805"/>
              <a:gd name="connsiteX3" fmla="*/ 52918 w 86811"/>
              <a:gd name="connsiteY3" fmla="*/ 160 h 201805"/>
              <a:gd name="connsiteX4" fmla="*/ 63502 w 86811"/>
              <a:gd name="connsiteY4" fmla="*/ 116577 h 201805"/>
              <a:gd name="connsiteX5" fmla="*/ 63502 w 86811"/>
              <a:gd name="connsiteY5" fmla="*/ 154677 h 201805"/>
              <a:gd name="connsiteX6" fmla="*/ 44452 w 86811"/>
              <a:gd name="connsiteY6" fmla="*/ 141977 h 201805"/>
              <a:gd name="connsiteX7" fmla="*/ 2 w 86811"/>
              <a:gd name="connsiteY7" fmla="*/ 2277 h 20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811" h="201805">
                <a:moveTo>
                  <a:pt x="2" y="2277"/>
                </a:moveTo>
                <a:cubicBezTo>
                  <a:pt x="355" y="11096"/>
                  <a:pt x="32104" y="171258"/>
                  <a:pt x="46568" y="194894"/>
                </a:cubicBezTo>
                <a:cubicBezTo>
                  <a:pt x="61032" y="218530"/>
                  <a:pt x="85727" y="176550"/>
                  <a:pt x="86785" y="144094"/>
                </a:cubicBezTo>
                <a:cubicBezTo>
                  <a:pt x="87843" y="111638"/>
                  <a:pt x="56799" y="4746"/>
                  <a:pt x="52918" y="160"/>
                </a:cubicBezTo>
                <a:cubicBezTo>
                  <a:pt x="49037" y="-4426"/>
                  <a:pt x="61738" y="90824"/>
                  <a:pt x="63502" y="116577"/>
                </a:cubicBezTo>
                <a:cubicBezTo>
                  <a:pt x="65266" y="142330"/>
                  <a:pt x="66677" y="150444"/>
                  <a:pt x="63502" y="154677"/>
                </a:cubicBezTo>
                <a:cubicBezTo>
                  <a:pt x="60327" y="158910"/>
                  <a:pt x="54330" y="164907"/>
                  <a:pt x="44452" y="141977"/>
                </a:cubicBezTo>
                <a:cubicBezTo>
                  <a:pt x="34574" y="119047"/>
                  <a:pt x="-351" y="-6542"/>
                  <a:pt x="2" y="2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フリーフォーム: 図形 170">
            <a:extLst>
              <a:ext uri="{FF2B5EF4-FFF2-40B4-BE49-F238E27FC236}">
                <a16:creationId xmlns:a16="http://schemas.microsoft.com/office/drawing/2014/main" id="{D32326DA-5BF9-4AB0-9EF4-3159996344E6}"/>
              </a:ext>
            </a:extLst>
          </p:cNvPr>
          <p:cNvSpPr/>
          <p:nvPr/>
        </p:nvSpPr>
        <p:spPr>
          <a:xfrm>
            <a:off x="1374958" y="3204142"/>
            <a:ext cx="191375" cy="98947"/>
          </a:xfrm>
          <a:custGeom>
            <a:avLst/>
            <a:gdLst>
              <a:gd name="connsiteX0" fmla="*/ 191375 w 191375"/>
              <a:gd name="connsiteY0" fmla="*/ 491 h 98947"/>
              <a:gd name="connsiteX1" fmla="*/ 159625 w 191375"/>
              <a:gd name="connsiteY1" fmla="*/ 95741 h 98947"/>
              <a:gd name="connsiteX2" fmla="*/ 53792 w 191375"/>
              <a:gd name="connsiteY2" fmla="*/ 76691 h 98947"/>
              <a:gd name="connsiteX3" fmla="*/ 875 w 191375"/>
              <a:gd name="connsiteY3" fmla="*/ 78808 h 98947"/>
              <a:gd name="connsiteX4" fmla="*/ 94009 w 191375"/>
              <a:gd name="connsiteY4" fmla="*/ 17425 h 98947"/>
              <a:gd name="connsiteX5" fmla="*/ 64375 w 191375"/>
              <a:gd name="connsiteY5" fmla="*/ 55525 h 98947"/>
              <a:gd name="connsiteX6" fmla="*/ 159625 w 191375"/>
              <a:gd name="connsiteY6" fmla="*/ 57641 h 98947"/>
              <a:gd name="connsiteX7" fmla="*/ 191375 w 191375"/>
              <a:gd name="connsiteY7" fmla="*/ 491 h 98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1375" h="98947">
                <a:moveTo>
                  <a:pt x="191375" y="491"/>
                </a:moveTo>
                <a:cubicBezTo>
                  <a:pt x="191375" y="6841"/>
                  <a:pt x="182555" y="83041"/>
                  <a:pt x="159625" y="95741"/>
                </a:cubicBezTo>
                <a:cubicBezTo>
                  <a:pt x="136695" y="108441"/>
                  <a:pt x="80250" y="79513"/>
                  <a:pt x="53792" y="76691"/>
                </a:cubicBezTo>
                <a:cubicBezTo>
                  <a:pt x="27334" y="73869"/>
                  <a:pt x="-5828" y="88686"/>
                  <a:pt x="875" y="78808"/>
                </a:cubicBezTo>
                <a:cubicBezTo>
                  <a:pt x="7578" y="68930"/>
                  <a:pt x="83426" y="21305"/>
                  <a:pt x="94009" y="17425"/>
                </a:cubicBezTo>
                <a:cubicBezTo>
                  <a:pt x="104592" y="13545"/>
                  <a:pt x="53439" y="48822"/>
                  <a:pt x="64375" y="55525"/>
                </a:cubicBezTo>
                <a:cubicBezTo>
                  <a:pt x="75311" y="62228"/>
                  <a:pt x="139869" y="63991"/>
                  <a:pt x="159625" y="57641"/>
                </a:cubicBezTo>
                <a:cubicBezTo>
                  <a:pt x="179381" y="51291"/>
                  <a:pt x="191375" y="-5859"/>
                  <a:pt x="191375" y="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2" name="フリーフォーム: 図形 171">
            <a:extLst>
              <a:ext uri="{FF2B5EF4-FFF2-40B4-BE49-F238E27FC236}">
                <a16:creationId xmlns:a16="http://schemas.microsoft.com/office/drawing/2014/main" id="{443C36B4-EA4A-4632-9928-9D68D935B772}"/>
              </a:ext>
            </a:extLst>
          </p:cNvPr>
          <p:cNvSpPr/>
          <p:nvPr/>
        </p:nvSpPr>
        <p:spPr>
          <a:xfrm>
            <a:off x="1716933" y="3208352"/>
            <a:ext cx="107668" cy="265183"/>
          </a:xfrm>
          <a:custGeom>
            <a:avLst/>
            <a:gdLst>
              <a:gd name="connsiteX0" fmla="*/ 25084 w 107668"/>
              <a:gd name="connsiteY0" fmla="*/ 515 h 265183"/>
              <a:gd name="connsiteX1" fmla="*/ 10267 w 107668"/>
              <a:gd name="connsiteY1" fmla="*/ 135981 h 265183"/>
              <a:gd name="connsiteX2" fmla="*/ 1800 w 107668"/>
              <a:gd name="connsiteY2" fmla="*/ 163498 h 265183"/>
              <a:gd name="connsiteX3" fmla="*/ 46250 w 107668"/>
              <a:gd name="connsiteY3" fmla="*/ 265098 h 265183"/>
              <a:gd name="connsiteX4" fmla="*/ 75884 w 107668"/>
              <a:gd name="connsiteY4" fmla="*/ 178315 h 265183"/>
              <a:gd name="connsiteX5" fmla="*/ 107634 w 107668"/>
              <a:gd name="connsiteY5" fmla="*/ 38615 h 265183"/>
              <a:gd name="connsiteX6" fmla="*/ 82234 w 107668"/>
              <a:gd name="connsiteY6" fmla="*/ 11098 h 265183"/>
              <a:gd name="connsiteX7" fmla="*/ 88584 w 107668"/>
              <a:gd name="connsiteY7" fmla="*/ 40731 h 265183"/>
              <a:gd name="connsiteX8" fmla="*/ 50484 w 107668"/>
              <a:gd name="connsiteY8" fmla="*/ 205831 h 265183"/>
              <a:gd name="connsiteX9" fmla="*/ 48367 w 107668"/>
              <a:gd name="connsiteY9" fmla="*/ 216415 h 265183"/>
              <a:gd name="connsiteX10" fmla="*/ 25084 w 107668"/>
              <a:gd name="connsiteY10" fmla="*/ 171965 h 265183"/>
              <a:gd name="connsiteX11" fmla="*/ 35667 w 107668"/>
              <a:gd name="connsiteY11" fmla="*/ 91531 h 265183"/>
              <a:gd name="connsiteX12" fmla="*/ 25084 w 107668"/>
              <a:gd name="connsiteY12" fmla="*/ 515 h 265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7668" h="265183">
                <a:moveTo>
                  <a:pt x="25084" y="515"/>
                </a:moveTo>
                <a:cubicBezTo>
                  <a:pt x="20851" y="7923"/>
                  <a:pt x="14148" y="108817"/>
                  <a:pt x="10267" y="135981"/>
                </a:cubicBezTo>
                <a:cubicBezTo>
                  <a:pt x="6386" y="163145"/>
                  <a:pt x="-4197" y="141979"/>
                  <a:pt x="1800" y="163498"/>
                </a:cubicBezTo>
                <a:cubicBezTo>
                  <a:pt x="7797" y="185017"/>
                  <a:pt x="33903" y="262629"/>
                  <a:pt x="46250" y="265098"/>
                </a:cubicBezTo>
                <a:cubicBezTo>
                  <a:pt x="58597" y="267567"/>
                  <a:pt x="65653" y="216062"/>
                  <a:pt x="75884" y="178315"/>
                </a:cubicBezTo>
                <a:cubicBezTo>
                  <a:pt x="86115" y="140568"/>
                  <a:pt x="106576" y="66484"/>
                  <a:pt x="107634" y="38615"/>
                </a:cubicBezTo>
                <a:cubicBezTo>
                  <a:pt x="108692" y="10746"/>
                  <a:pt x="85409" y="10745"/>
                  <a:pt x="82234" y="11098"/>
                </a:cubicBezTo>
                <a:cubicBezTo>
                  <a:pt x="79059" y="11451"/>
                  <a:pt x="93876" y="8276"/>
                  <a:pt x="88584" y="40731"/>
                </a:cubicBezTo>
                <a:cubicBezTo>
                  <a:pt x="83292" y="73187"/>
                  <a:pt x="57187" y="176550"/>
                  <a:pt x="50484" y="205831"/>
                </a:cubicBezTo>
                <a:cubicBezTo>
                  <a:pt x="43781" y="235112"/>
                  <a:pt x="52600" y="222059"/>
                  <a:pt x="48367" y="216415"/>
                </a:cubicBezTo>
                <a:cubicBezTo>
                  <a:pt x="44134" y="210771"/>
                  <a:pt x="27201" y="192779"/>
                  <a:pt x="25084" y="171965"/>
                </a:cubicBezTo>
                <a:cubicBezTo>
                  <a:pt x="22967" y="151151"/>
                  <a:pt x="34609" y="115520"/>
                  <a:pt x="35667" y="91531"/>
                </a:cubicBezTo>
                <a:cubicBezTo>
                  <a:pt x="36725" y="67542"/>
                  <a:pt x="29317" y="-6893"/>
                  <a:pt x="25084" y="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フリーフォーム: 図形 172">
            <a:extLst>
              <a:ext uri="{FF2B5EF4-FFF2-40B4-BE49-F238E27FC236}">
                <a16:creationId xmlns:a16="http://schemas.microsoft.com/office/drawing/2014/main" id="{BF4F95E6-C10F-4D10-A15B-9D57618DF8D4}"/>
              </a:ext>
            </a:extLst>
          </p:cNvPr>
          <p:cNvSpPr/>
          <p:nvPr/>
        </p:nvSpPr>
        <p:spPr>
          <a:xfrm>
            <a:off x="1906663" y="3388742"/>
            <a:ext cx="152914" cy="256269"/>
          </a:xfrm>
          <a:custGeom>
            <a:avLst/>
            <a:gdLst>
              <a:gd name="connsiteX0" fmla="*/ 63954 w 152914"/>
              <a:gd name="connsiteY0" fmla="*/ 41 h 256269"/>
              <a:gd name="connsiteX1" fmla="*/ 55487 w 152914"/>
              <a:gd name="connsiteY1" fmla="*/ 110108 h 256269"/>
              <a:gd name="connsiteX2" fmla="*/ 454 w 152914"/>
              <a:gd name="connsiteY2" fmla="*/ 184191 h 256269"/>
              <a:gd name="connsiteX3" fmla="*/ 32204 w 152914"/>
              <a:gd name="connsiteY3" fmla="*/ 207475 h 256269"/>
              <a:gd name="connsiteX4" fmla="*/ 83004 w 152914"/>
              <a:gd name="connsiteY4" fmla="*/ 256158 h 256269"/>
              <a:gd name="connsiteX5" fmla="*/ 118987 w 152914"/>
              <a:gd name="connsiteY5" fmla="*/ 192658 h 256269"/>
              <a:gd name="connsiteX6" fmla="*/ 152854 w 152914"/>
              <a:gd name="connsiteY6" fmla="*/ 120691 h 256269"/>
              <a:gd name="connsiteX7" fmla="*/ 110520 w 152914"/>
              <a:gd name="connsiteY7" fmla="*/ 38141 h 256269"/>
              <a:gd name="connsiteX8" fmla="*/ 127454 w 152914"/>
              <a:gd name="connsiteY8" fmla="*/ 120691 h 256269"/>
              <a:gd name="connsiteX9" fmla="*/ 108404 w 152914"/>
              <a:gd name="connsiteY9" fmla="*/ 156675 h 256269"/>
              <a:gd name="connsiteX10" fmla="*/ 85120 w 152914"/>
              <a:gd name="connsiteY10" fmla="*/ 220175 h 256269"/>
              <a:gd name="connsiteX11" fmla="*/ 44904 w 152914"/>
              <a:gd name="connsiteY11" fmla="*/ 196891 h 256269"/>
              <a:gd name="connsiteX12" fmla="*/ 34320 w 152914"/>
              <a:gd name="connsiteY12" fmla="*/ 186308 h 256269"/>
              <a:gd name="connsiteX13" fmla="*/ 63954 w 152914"/>
              <a:gd name="connsiteY13" fmla="*/ 131275 h 256269"/>
              <a:gd name="connsiteX14" fmla="*/ 80887 w 152914"/>
              <a:gd name="connsiteY14" fmla="*/ 97408 h 256269"/>
              <a:gd name="connsiteX15" fmla="*/ 63954 w 152914"/>
              <a:gd name="connsiteY15" fmla="*/ 41 h 256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2914" h="256269">
                <a:moveTo>
                  <a:pt x="63954" y="41"/>
                </a:moveTo>
                <a:cubicBezTo>
                  <a:pt x="59721" y="2158"/>
                  <a:pt x="66070" y="79416"/>
                  <a:pt x="55487" y="110108"/>
                </a:cubicBezTo>
                <a:cubicBezTo>
                  <a:pt x="44904" y="140800"/>
                  <a:pt x="4334" y="167963"/>
                  <a:pt x="454" y="184191"/>
                </a:cubicBezTo>
                <a:cubicBezTo>
                  <a:pt x="-3426" y="200419"/>
                  <a:pt x="18446" y="195480"/>
                  <a:pt x="32204" y="207475"/>
                </a:cubicBezTo>
                <a:cubicBezTo>
                  <a:pt x="45962" y="219470"/>
                  <a:pt x="68540" y="258627"/>
                  <a:pt x="83004" y="256158"/>
                </a:cubicBezTo>
                <a:cubicBezTo>
                  <a:pt x="97468" y="253689"/>
                  <a:pt x="107345" y="215236"/>
                  <a:pt x="118987" y="192658"/>
                </a:cubicBezTo>
                <a:cubicBezTo>
                  <a:pt x="130629" y="170080"/>
                  <a:pt x="154265" y="146444"/>
                  <a:pt x="152854" y="120691"/>
                </a:cubicBezTo>
                <a:cubicBezTo>
                  <a:pt x="151443" y="94938"/>
                  <a:pt x="114753" y="38141"/>
                  <a:pt x="110520" y="38141"/>
                </a:cubicBezTo>
                <a:cubicBezTo>
                  <a:pt x="106287" y="38141"/>
                  <a:pt x="127807" y="100935"/>
                  <a:pt x="127454" y="120691"/>
                </a:cubicBezTo>
                <a:cubicBezTo>
                  <a:pt x="127101" y="140447"/>
                  <a:pt x="115460" y="140095"/>
                  <a:pt x="108404" y="156675"/>
                </a:cubicBezTo>
                <a:cubicBezTo>
                  <a:pt x="101348" y="173255"/>
                  <a:pt x="95703" y="213472"/>
                  <a:pt x="85120" y="220175"/>
                </a:cubicBezTo>
                <a:cubicBezTo>
                  <a:pt x="74537" y="226878"/>
                  <a:pt x="53371" y="202535"/>
                  <a:pt x="44904" y="196891"/>
                </a:cubicBezTo>
                <a:cubicBezTo>
                  <a:pt x="36437" y="191247"/>
                  <a:pt x="31145" y="197244"/>
                  <a:pt x="34320" y="186308"/>
                </a:cubicBezTo>
                <a:cubicBezTo>
                  <a:pt x="37495" y="175372"/>
                  <a:pt x="56193" y="146092"/>
                  <a:pt x="63954" y="131275"/>
                </a:cubicBezTo>
                <a:cubicBezTo>
                  <a:pt x="71715" y="116458"/>
                  <a:pt x="79829" y="116811"/>
                  <a:pt x="80887" y="97408"/>
                </a:cubicBezTo>
                <a:cubicBezTo>
                  <a:pt x="81945" y="78005"/>
                  <a:pt x="68187" y="-2076"/>
                  <a:pt x="63954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4" name="フリーフォーム: 図形 173">
            <a:extLst>
              <a:ext uri="{FF2B5EF4-FFF2-40B4-BE49-F238E27FC236}">
                <a16:creationId xmlns:a16="http://schemas.microsoft.com/office/drawing/2014/main" id="{4A720100-C50E-438B-849B-E415D598461A}"/>
              </a:ext>
            </a:extLst>
          </p:cNvPr>
          <p:cNvSpPr/>
          <p:nvPr/>
        </p:nvSpPr>
        <p:spPr>
          <a:xfrm>
            <a:off x="491303" y="2849438"/>
            <a:ext cx="975408" cy="559539"/>
          </a:xfrm>
          <a:custGeom>
            <a:avLst/>
            <a:gdLst>
              <a:gd name="connsiteX0" fmla="*/ 822 w 975408"/>
              <a:gd name="connsiteY0" fmla="*/ 557337 h 559539"/>
              <a:gd name="connsiteX1" fmla="*/ 231010 w 975408"/>
              <a:gd name="connsiteY1" fmla="*/ 298575 h 559539"/>
              <a:gd name="connsiteX2" fmla="*/ 465960 w 975408"/>
              <a:gd name="connsiteY2" fmla="*/ 98550 h 559539"/>
              <a:gd name="connsiteX3" fmla="*/ 538985 w 975408"/>
              <a:gd name="connsiteY3" fmla="*/ 33462 h 559539"/>
              <a:gd name="connsiteX4" fmla="*/ 615185 w 975408"/>
              <a:gd name="connsiteY4" fmla="*/ 1712 h 559539"/>
              <a:gd name="connsiteX5" fmla="*/ 688210 w 975408"/>
              <a:gd name="connsiteY5" fmla="*/ 14412 h 559539"/>
              <a:gd name="connsiteX6" fmla="*/ 824735 w 975408"/>
              <a:gd name="connsiteY6" fmla="*/ 98550 h 559539"/>
              <a:gd name="connsiteX7" fmla="*/ 972372 w 975408"/>
              <a:gd name="connsiteY7" fmla="*/ 171575 h 559539"/>
              <a:gd name="connsiteX8" fmla="*/ 913635 w 975408"/>
              <a:gd name="connsiteY8" fmla="*/ 152525 h 559539"/>
              <a:gd name="connsiteX9" fmla="*/ 786635 w 975408"/>
              <a:gd name="connsiteY9" fmla="*/ 92200 h 559539"/>
              <a:gd name="connsiteX10" fmla="*/ 626297 w 975408"/>
              <a:gd name="connsiteY10" fmla="*/ 27112 h 559539"/>
              <a:gd name="connsiteX11" fmla="*/ 529460 w 975408"/>
              <a:gd name="connsiteY11" fmla="*/ 69975 h 559539"/>
              <a:gd name="connsiteX12" fmla="*/ 354835 w 975408"/>
              <a:gd name="connsiteY12" fmla="*/ 219200 h 559539"/>
              <a:gd name="connsiteX13" fmla="*/ 161160 w 975408"/>
              <a:gd name="connsiteY13" fmla="*/ 412875 h 559539"/>
              <a:gd name="connsiteX14" fmla="*/ 822 w 975408"/>
              <a:gd name="connsiteY14" fmla="*/ 557337 h 55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75408" h="559539">
                <a:moveTo>
                  <a:pt x="822" y="557337"/>
                </a:moveTo>
                <a:cubicBezTo>
                  <a:pt x="12464" y="538287"/>
                  <a:pt x="153487" y="375039"/>
                  <a:pt x="231010" y="298575"/>
                </a:cubicBezTo>
                <a:cubicBezTo>
                  <a:pt x="308533" y="222111"/>
                  <a:pt x="414631" y="142736"/>
                  <a:pt x="465960" y="98550"/>
                </a:cubicBezTo>
                <a:cubicBezTo>
                  <a:pt x="517289" y="54364"/>
                  <a:pt x="514114" y="49602"/>
                  <a:pt x="538985" y="33462"/>
                </a:cubicBezTo>
                <a:cubicBezTo>
                  <a:pt x="563856" y="17322"/>
                  <a:pt x="590314" y="4887"/>
                  <a:pt x="615185" y="1712"/>
                </a:cubicBezTo>
                <a:cubicBezTo>
                  <a:pt x="640056" y="-1463"/>
                  <a:pt x="653285" y="-1728"/>
                  <a:pt x="688210" y="14412"/>
                </a:cubicBezTo>
                <a:cubicBezTo>
                  <a:pt x="723135" y="30552"/>
                  <a:pt x="777375" y="72356"/>
                  <a:pt x="824735" y="98550"/>
                </a:cubicBezTo>
                <a:cubicBezTo>
                  <a:pt x="872095" y="124744"/>
                  <a:pt x="957555" y="162579"/>
                  <a:pt x="972372" y="171575"/>
                </a:cubicBezTo>
                <a:cubicBezTo>
                  <a:pt x="987189" y="180571"/>
                  <a:pt x="944591" y="165754"/>
                  <a:pt x="913635" y="152525"/>
                </a:cubicBezTo>
                <a:cubicBezTo>
                  <a:pt x="882679" y="139296"/>
                  <a:pt x="834525" y="113102"/>
                  <a:pt x="786635" y="92200"/>
                </a:cubicBezTo>
                <a:cubicBezTo>
                  <a:pt x="738745" y="71298"/>
                  <a:pt x="669160" y="30816"/>
                  <a:pt x="626297" y="27112"/>
                </a:cubicBezTo>
                <a:cubicBezTo>
                  <a:pt x="583434" y="23408"/>
                  <a:pt x="574704" y="37960"/>
                  <a:pt x="529460" y="69975"/>
                </a:cubicBezTo>
                <a:cubicBezTo>
                  <a:pt x="484216" y="101990"/>
                  <a:pt x="416218" y="162050"/>
                  <a:pt x="354835" y="219200"/>
                </a:cubicBezTo>
                <a:cubicBezTo>
                  <a:pt x="293452" y="276350"/>
                  <a:pt x="218310" y="358636"/>
                  <a:pt x="161160" y="412875"/>
                </a:cubicBezTo>
                <a:cubicBezTo>
                  <a:pt x="104010" y="467114"/>
                  <a:pt x="-10820" y="576387"/>
                  <a:pt x="822" y="557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5" name="フリーフォーム: 図形 174">
            <a:extLst>
              <a:ext uri="{FF2B5EF4-FFF2-40B4-BE49-F238E27FC236}">
                <a16:creationId xmlns:a16="http://schemas.microsoft.com/office/drawing/2014/main" id="{CDF685FF-D84B-4D99-A1A9-686FAD02D31E}"/>
              </a:ext>
            </a:extLst>
          </p:cNvPr>
          <p:cNvSpPr/>
          <p:nvPr/>
        </p:nvSpPr>
        <p:spPr>
          <a:xfrm>
            <a:off x="271348" y="2855137"/>
            <a:ext cx="668064" cy="116669"/>
          </a:xfrm>
          <a:custGeom>
            <a:avLst/>
            <a:gdLst>
              <a:gd name="connsiteX0" fmla="*/ 115 w 668064"/>
              <a:gd name="connsiteY0" fmla="*/ 116663 h 116669"/>
              <a:gd name="connsiteX1" fmla="*/ 209665 w 668064"/>
              <a:gd name="connsiteY1" fmla="*/ 26176 h 116669"/>
              <a:gd name="connsiteX2" fmla="*/ 420802 w 668064"/>
              <a:gd name="connsiteY2" fmla="*/ 5538 h 116669"/>
              <a:gd name="connsiteX3" fmla="*/ 666865 w 668064"/>
              <a:gd name="connsiteY3" fmla="*/ 113488 h 116669"/>
              <a:gd name="connsiteX4" fmla="*/ 509702 w 668064"/>
              <a:gd name="connsiteY4" fmla="*/ 56338 h 116669"/>
              <a:gd name="connsiteX5" fmla="*/ 393815 w 668064"/>
              <a:gd name="connsiteY5" fmla="*/ 19826 h 116669"/>
              <a:gd name="connsiteX6" fmla="*/ 238240 w 668064"/>
              <a:gd name="connsiteY6" fmla="*/ 30938 h 116669"/>
              <a:gd name="connsiteX7" fmla="*/ 115 w 668064"/>
              <a:gd name="connsiteY7" fmla="*/ 116663 h 116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8064" h="116669">
                <a:moveTo>
                  <a:pt x="115" y="116663"/>
                </a:moveTo>
                <a:cubicBezTo>
                  <a:pt x="-4647" y="115869"/>
                  <a:pt x="139551" y="44697"/>
                  <a:pt x="209665" y="26176"/>
                </a:cubicBezTo>
                <a:cubicBezTo>
                  <a:pt x="279779" y="7655"/>
                  <a:pt x="344602" y="-9014"/>
                  <a:pt x="420802" y="5538"/>
                </a:cubicBezTo>
                <a:cubicBezTo>
                  <a:pt x="497002" y="20090"/>
                  <a:pt x="652048" y="105021"/>
                  <a:pt x="666865" y="113488"/>
                </a:cubicBezTo>
                <a:cubicBezTo>
                  <a:pt x="681682" y="121955"/>
                  <a:pt x="555210" y="71948"/>
                  <a:pt x="509702" y="56338"/>
                </a:cubicBezTo>
                <a:cubicBezTo>
                  <a:pt x="464194" y="40728"/>
                  <a:pt x="439059" y="24059"/>
                  <a:pt x="393815" y="19826"/>
                </a:cubicBezTo>
                <a:cubicBezTo>
                  <a:pt x="348571" y="15593"/>
                  <a:pt x="304386" y="12417"/>
                  <a:pt x="238240" y="30938"/>
                </a:cubicBezTo>
                <a:cubicBezTo>
                  <a:pt x="172094" y="49459"/>
                  <a:pt x="4877" y="117457"/>
                  <a:pt x="115" y="116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リーフォーム: 図形 175">
            <a:extLst>
              <a:ext uri="{FF2B5EF4-FFF2-40B4-BE49-F238E27FC236}">
                <a16:creationId xmlns:a16="http://schemas.microsoft.com/office/drawing/2014/main" id="{1AFE06C1-584F-4F9F-B5A9-89E178B8C24D}"/>
              </a:ext>
            </a:extLst>
          </p:cNvPr>
          <p:cNvSpPr/>
          <p:nvPr/>
        </p:nvSpPr>
        <p:spPr>
          <a:xfrm>
            <a:off x="306353" y="3385611"/>
            <a:ext cx="563604" cy="244082"/>
          </a:xfrm>
          <a:custGeom>
            <a:avLst/>
            <a:gdLst>
              <a:gd name="connsiteX0" fmla="*/ 35 w 563604"/>
              <a:gd name="connsiteY0" fmla="*/ 156102 h 244082"/>
              <a:gd name="connsiteX1" fmla="*/ 101635 w 563604"/>
              <a:gd name="connsiteY1" fmla="*/ 29102 h 244082"/>
              <a:gd name="connsiteX2" fmla="*/ 306422 w 563604"/>
              <a:gd name="connsiteY2" fmla="*/ 527 h 244082"/>
              <a:gd name="connsiteX3" fmla="*/ 365160 w 563604"/>
              <a:gd name="connsiteY3" fmla="*/ 43389 h 244082"/>
              <a:gd name="connsiteX4" fmla="*/ 452472 w 563604"/>
              <a:gd name="connsiteY4" fmla="*/ 152927 h 244082"/>
              <a:gd name="connsiteX5" fmla="*/ 563597 w 563604"/>
              <a:gd name="connsiteY5" fmla="*/ 243414 h 244082"/>
              <a:gd name="connsiteX6" fmla="*/ 457235 w 563604"/>
              <a:gd name="connsiteY6" fmla="*/ 184677 h 244082"/>
              <a:gd name="connsiteX7" fmla="*/ 312772 w 563604"/>
              <a:gd name="connsiteY7" fmla="*/ 19577 h 244082"/>
              <a:gd name="connsiteX8" fmla="*/ 249272 w 563604"/>
              <a:gd name="connsiteY8" fmla="*/ 17989 h 244082"/>
              <a:gd name="connsiteX9" fmla="*/ 92110 w 563604"/>
              <a:gd name="connsiteY9" fmla="*/ 51327 h 244082"/>
              <a:gd name="connsiteX10" fmla="*/ 35 w 563604"/>
              <a:gd name="connsiteY10" fmla="*/ 156102 h 244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63604" h="244082">
                <a:moveTo>
                  <a:pt x="35" y="156102"/>
                </a:moveTo>
                <a:cubicBezTo>
                  <a:pt x="1622" y="152398"/>
                  <a:pt x="50570" y="55031"/>
                  <a:pt x="101635" y="29102"/>
                </a:cubicBezTo>
                <a:cubicBezTo>
                  <a:pt x="152700" y="3173"/>
                  <a:pt x="262501" y="-1854"/>
                  <a:pt x="306422" y="527"/>
                </a:cubicBezTo>
                <a:cubicBezTo>
                  <a:pt x="350343" y="2908"/>
                  <a:pt x="340818" y="17989"/>
                  <a:pt x="365160" y="43389"/>
                </a:cubicBezTo>
                <a:cubicBezTo>
                  <a:pt x="389502" y="68789"/>
                  <a:pt x="419399" y="119590"/>
                  <a:pt x="452472" y="152927"/>
                </a:cubicBezTo>
                <a:cubicBezTo>
                  <a:pt x="485545" y="186264"/>
                  <a:pt x="562803" y="238122"/>
                  <a:pt x="563597" y="243414"/>
                </a:cubicBezTo>
                <a:cubicBezTo>
                  <a:pt x="564391" y="248706"/>
                  <a:pt x="499039" y="221983"/>
                  <a:pt x="457235" y="184677"/>
                </a:cubicBezTo>
                <a:cubicBezTo>
                  <a:pt x="415431" y="147371"/>
                  <a:pt x="347432" y="47358"/>
                  <a:pt x="312772" y="19577"/>
                </a:cubicBezTo>
                <a:cubicBezTo>
                  <a:pt x="278112" y="-8204"/>
                  <a:pt x="286049" y="12697"/>
                  <a:pt x="249272" y="17989"/>
                </a:cubicBezTo>
                <a:cubicBezTo>
                  <a:pt x="212495" y="23281"/>
                  <a:pt x="133914" y="29367"/>
                  <a:pt x="92110" y="51327"/>
                </a:cubicBezTo>
                <a:cubicBezTo>
                  <a:pt x="50306" y="73287"/>
                  <a:pt x="-1552" y="159806"/>
                  <a:pt x="35" y="156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7" name="フリーフォーム: 図形 176">
            <a:extLst>
              <a:ext uri="{FF2B5EF4-FFF2-40B4-BE49-F238E27FC236}">
                <a16:creationId xmlns:a16="http://schemas.microsoft.com/office/drawing/2014/main" id="{466B17FE-5671-486A-94A5-1676E02E2D2E}"/>
              </a:ext>
            </a:extLst>
          </p:cNvPr>
          <p:cNvSpPr/>
          <p:nvPr/>
        </p:nvSpPr>
        <p:spPr>
          <a:xfrm>
            <a:off x="731387" y="3468510"/>
            <a:ext cx="133966" cy="140714"/>
          </a:xfrm>
          <a:custGeom>
            <a:avLst/>
            <a:gdLst>
              <a:gd name="connsiteX0" fmla="*/ 451 w 133966"/>
              <a:gd name="connsiteY0" fmla="*/ 178 h 140714"/>
              <a:gd name="connsiteX1" fmla="*/ 98876 w 133966"/>
              <a:gd name="connsiteY1" fmla="*/ 70028 h 140714"/>
              <a:gd name="connsiteX2" fmla="*/ 133801 w 133966"/>
              <a:gd name="connsiteY2" fmla="*/ 139878 h 140714"/>
              <a:gd name="connsiteX3" fmla="*/ 109988 w 133966"/>
              <a:gd name="connsiteY3" fmla="*/ 104953 h 140714"/>
              <a:gd name="connsiteX4" fmla="*/ 63951 w 133966"/>
              <a:gd name="connsiteY4" fmla="*/ 50978 h 140714"/>
              <a:gd name="connsiteX5" fmla="*/ 451 w 133966"/>
              <a:gd name="connsiteY5" fmla="*/ 178 h 14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966" h="140714">
                <a:moveTo>
                  <a:pt x="451" y="178"/>
                </a:moveTo>
                <a:cubicBezTo>
                  <a:pt x="6272" y="3353"/>
                  <a:pt x="76651" y="46745"/>
                  <a:pt x="98876" y="70028"/>
                </a:cubicBezTo>
                <a:cubicBezTo>
                  <a:pt x="121101" y="93311"/>
                  <a:pt x="131949" y="134057"/>
                  <a:pt x="133801" y="139878"/>
                </a:cubicBezTo>
                <a:cubicBezTo>
                  <a:pt x="135653" y="145699"/>
                  <a:pt x="121630" y="119769"/>
                  <a:pt x="109988" y="104953"/>
                </a:cubicBezTo>
                <a:cubicBezTo>
                  <a:pt x="98346" y="90137"/>
                  <a:pt x="81149" y="65001"/>
                  <a:pt x="63951" y="50978"/>
                </a:cubicBezTo>
                <a:cubicBezTo>
                  <a:pt x="46753" y="36955"/>
                  <a:pt x="-5370" y="-2997"/>
                  <a:pt x="451" y="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8" name="フリーフォーム: 図形 177">
            <a:extLst>
              <a:ext uri="{FF2B5EF4-FFF2-40B4-BE49-F238E27FC236}">
                <a16:creationId xmlns:a16="http://schemas.microsoft.com/office/drawing/2014/main" id="{7F51BFA1-9768-46A8-B591-C203BFB28B05}"/>
              </a:ext>
            </a:extLst>
          </p:cNvPr>
          <p:cNvSpPr/>
          <p:nvPr/>
        </p:nvSpPr>
        <p:spPr>
          <a:xfrm>
            <a:off x="332301" y="3428785"/>
            <a:ext cx="296452" cy="93554"/>
          </a:xfrm>
          <a:custGeom>
            <a:avLst/>
            <a:gdLst>
              <a:gd name="connsiteX0" fmla="*/ 16 w 296452"/>
              <a:gd name="connsiteY0" fmla="*/ 93348 h 93554"/>
              <a:gd name="connsiteX1" fmla="*/ 127016 w 296452"/>
              <a:gd name="connsiteY1" fmla="*/ 76415 h 93554"/>
              <a:gd name="connsiteX2" fmla="*/ 245549 w 296452"/>
              <a:gd name="connsiteY2" fmla="*/ 40432 h 93554"/>
              <a:gd name="connsiteX3" fmla="*/ 296349 w 296452"/>
              <a:gd name="connsiteY3" fmla="*/ 215 h 93554"/>
              <a:gd name="connsiteX4" fmla="*/ 256132 w 296452"/>
              <a:gd name="connsiteY4" fmla="*/ 25615 h 93554"/>
              <a:gd name="connsiteX5" fmla="*/ 171466 w 296452"/>
              <a:gd name="connsiteY5" fmla="*/ 51015 h 93554"/>
              <a:gd name="connsiteX6" fmla="*/ 135482 w 296452"/>
              <a:gd name="connsiteY6" fmla="*/ 65832 h 93554"/>
              <a:gd name="connsiteX7" fmla="*/ 16 w 296452"/>
              <a:gd name="connsiteY7" fmla="*/ 93348 h 9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452" h="93554">
                <a:moveTo>
                  <a:pt x="16" y="93348"/>
                </a:moveTo>
                <a:cubicBezTo>
                  <a:pt x="-1395" y="95112"/>
                  <a:pt x="86094" y="85234"/>
                  <a:pt x="127016" y="76415"/>
                </a:cubicBezTo>
                <a:cubicBezTo>
                  <a:pt x="167938" y="67596"/>
                  <a:pt x="217327" y="53132"/>
                  <a:pt x="245549" y="40432"/>
                </a:cubicBezTo>
                <a:cubicBezTo>
                  <a:pt x="273771" y="27732"/>
                  <a:pt x="294585" y="2684"/>
                  <a:pt x="296349" y="215"/>
                </a:cubicBezTo>
                <a:cubicBezTo>
                  <a:pt x="298113" y="-2254"/>
                  <a:pt x="276946" y="17148"/>
                  <a:pt x="256132" y="25615"/>
                </a:cubicBezTo>
                <a:cubicBezTo>
                  <a:pt x="235318" y="34082"/>
                  <a:pt x="191574" y="44312"/>
                  <a:pt x="171466" y="51015"/>
                </a:cubicBezTo>
                <a:cubicBezTo>
                  <a:pt x="151358" y="57718"/>
                  <a:pt x="160529" y="60540"/>
                  <a:pt x="135482" y="65832"/>
                </a:cubicBezTo>
                <a:cubicBezTo>
                  <a:pt x="110435" y="71124"/>
                  <a:pt x="1427" y="91584"/>
                  <a:pt x="16" y="93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0" name="フリーフォーム: 図形 179">
            <a:extLst>
              <a:ext uri="{FF2B5EF4-FFF2-40B4-BE49-F238E27FC236}">
                <a16:creationId xmlns:a16="http://schemas.microsoft.com/office/drawing/2014/main" id="{12945530-7341-4474-A40D-6F75084A6137}"/>
              </a:ext>
            </a:extLst>
          </p:cNvPr>
          <p:cNvSpPr/>
          <p:nvPr/>
        </p:nvSpPr>
        <p:spPr>
          <a:xfrm>
            <a:off x="675197" y="3479167"/>
            <a:ext cx="66274" cy="259156"/>
          </a:xfrm>
          <a:custGeom>
            <a:avLst/>
            <a:gdLst>
              <a:gd name="connsiteX0" fmla="*/ 20 w 66274"/>
              <a:gd name="connsiteY0" fmla="*/ 633 h 259156"/>
              <a:gd name="connsiteX1" fmla="*/ 50820 w 66274"/>
              <a:gd name="connsiteY1" fmla="*/ 157266 h 259156"/>
              <a:gd name="connsiteX2" fmla="*/ 65636 w 66274"/>
              <a:gd name="connsiteY2" fmla="*/ 254633 h 259156"/>
              <a:gd name="connsiteX3" fmla="*/ 57170 w 66274"/>
              <a:gd name="connsiteY3" fmla="*/ 220766 h 259156"/>
              <a:gd name="connsiteX4" fmla="*/ 20 w 66274"/>
              <a:gd name="connsiteY4" fmla="*/ 633 h 259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274" h="259156">
                <a:moveTo>
                  <a:pt x="20" y="633"/>
                </a:moveTo>
                <a:cubicBezTo>
                  <a:pt x="-1038" y="-9950"/>
                  <a:pt x="39884" y="114933"/>
                  <a:pt x="50820" y="157266"/>
                </a:cubicBezTo>
                <a:cubicBezTo>
                  <a:pt x="61756" y="199599"/>
                  <a:pt x="64578" y="244050"/>
                  <a:pt x="65636" y="254633"/>
                </a:cubicBezTo>
                <a:cubicBezTo>
                  <a:pt x="66694" y="265216"/>
                  <a:pt x="67753" y="258513"/>
                  <a:pt x="57170" y="220766"/>
                </a:cubicBezTo>
                <a:cubicBezTo>
                  <a:pt x="46587" y="183019"/>
                  <a:pt x="1078" y="11216"/>
                  <a:pt x="20" y="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1" name="フリーフォーム: 図形 180">
            <a:extLst>
              <a:ext uri="{FF2B5EF4-FFF2-40B4-BE49-F238E27FC236}">
                <a16:creationId xmlns:a16="http://schemas.microsoft.com/office/drawing/2014/main" id="{65FA951B-82D6-4046-A139-39270CDF59A1}"/>
              </a:ext>
            </a:extLst>
          </p:cNvPr>
          <p:cNvSpPr/>
          <p:nvPr/>
        </p:nvSpPr>
        <p:spPr>
          <a:xfrm>
            <a:off x="372459" y="3644055"/>
            <a:ext cx="383215" cy="259158"/>
          </a:xfrm>
          <a:custGeom>
            <a:avLst/>
            <a:gdLst>
              <a:gd name="connsiteX0" fmla="*/ 74 w 383215"/>
              <a:gd name="connsiteY0" fmla="*/ 845 h 259158"/>
              <a:gd name="connsiteX1" fmla="*/ 146124 w 383215"/>
              <a:gd name="connsiteY1" fmla="*/ 218862 h 259158"/>
              <a:gd name="connsiteX2" fmla="*/ 182108 w 383215"/>
              <a:gd name="connsiteY2" fmla="*/ 259078 h 259158"/>
              <a:gd name="connsiteX3" fmla="*/ 218091 w 383215"/>
              <a:gd name="connsiteY3" fmla="*/ 227328 h 259158"/>
              <a:gd name="connsiteX4" fmla="*/ 296408 w 383215"/>
              <a:gd name="connsiteY4" fmla="*/ 163828 h 259158"/>
              <a:gd name="connsiteX5" fmla="*/ 383191 w 383215"/>
              <a:gd name="connsiteY5" fmla="*/ 98212 h 259158"/>
              <a:gd name="connsiteX6" fmla="*/ 287941 w 383215"/>
              <a:gd name="connsiteY6" fmla="*/ 142662 h 259158"/>
              <a:gd name="connsiteX7" fmla="*/ 182108 w 383215"/>
              <a:gd name="connsiteY7" fmla="*/ 252728 h 259158"/>
              <a:gd name="connsiteX8" fmla="*/ 127074 w 383215"/>
              <a:gd name="connsiteY8" fmla="*/ 146895 h 259158"/>
              <a:gd name="connsiteX9" fmla="*/ 74 w 383215"/>
              <a:gd name="connsiteY9" fmla="*/ 845 h 259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3215" h="259158">
                <a:moveTo>
                  <a:pt x="74" y="845"/>
                </a:moveTo>
                <a:cubicBezTo>
                  <a:pt x="3249" y="12839"/>
                  <a:pt x="115785" y="175823"/>
                  <a:pt x="146124" y="218862"/>
                </a:cubicBezTo>
                <a:cubicBezTo>
                  <a:pt x="176463" y="261901"/>
                  <a:pt x="170114" y="257667"/>
                  <a:pt x="182108" y="259078"/>
                </a:cubicBezTo>
                <a:cubicBezTo>
                  <a:pt x="194102" y="260489"/>
                  <a:pt x="199041" y="243203"/>
                  <a:pt x="218091" y="227328"/>
                </a:cubicBezTo>
                <a:cubicBezTo>
                  <a:pt x="237141" y="211453"/>
                  <a:pt x="268891" y="185347"/>
                  <a:pt x="296408" y="163828"/>
                </a:cubicBezTo>
                <a:cubicBezTo>
                  <a:pt x="323925" y="142309"/>
                  <a:pt x="384602" y="101740"/>
                  <a:pt x="383191" y="98212"/>
                </a:cubicBezTo>
                <a:cubicBezTo>
                  <a:pt x="381780" y="94684"/>
                  <a:pt x="321455" y="116909"/>
                  <a:pt x="287941" y="142662"/>
                </a:cubicBezTo>
                <a:cubicBezTo>
                  <a:pt x="254427" y="168415"/>
                  <a:pt x="208919" y="252023"/>
                  <a:pt x="182108" y="252728"/>
                </a:cubicBezTo>
                <a:cubicBezTo>
                  <a:pt x="155297" y="253433"/>
                  <a:pt x="158471" y="186053"/>
                  <a:pt x="127074" y="146895"/>
                </a:cubicBezTo>
                <a:cubicBezTo>
                  <a:pt x="95677" y="107737"/>
                  <a:pt x="-3101" y="-11149"/>
                  <a:pt x="74" y="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2" name="フリーフォーム: 図形 181">
            <a:extLst>
              <a:ext uri="{FF2B5EF4-FFF2-40B4-BE49-F238E27FC236}">
                <a16:creationId xmlns:a16="http://schemas.microsoft.com/office/drawing/2014/main" id="{7B8338ED-DDA4-45FA-9035-02D71175919C}"/>
              </a:ext>
            </a:extLst>
          </p:cNvPr>
          <p:cNvSpPr/>
          <p:nvPr/>
        </p:nvSpPr>
        <p:spPr>
          <a:xfrm>
            <a:off x="718468" y="3534262"/>
            <a:ext cx="118939" cy="247465"/>
          </a:xfrm>
          <a:custGeom>
            <a:avLst/>
            <a:gdLst>
              <a:gd name="connsiteX0" fmla="*/ 1199 w 118939"/>
              <a:gd name="connsiteY0" fmla="*/ 571 h 247465"/>
              <a:gd name="connsiteX1" fmla="*/ 117615 w 118939"/>
              <a:gd name="connsiteY1" fmla="*/ 239755 h 247465"/>
              <a:gd name="connsiteX2" fmla="*/ 60465 w 118939"/>
              <a:gd name="connsiteY2" fmla="*/ 174138 h 247465"/>
              <a:gd name="connsiteX3" fmla="*/ 1199 w 118939"/>
              <a:gd name="connsiteY3" fmla="*/ 571 h 24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939" h="247465">
                <a:moveTo>
                  <a:pt x="1199" y="571"/>
                </a:moveTo>
                <a:cubicBezTo>
                  <a:pt x="10724" y="11507"/>
                  <a:pt x="107737" y="210827"/>
                  <a:pt x="117615" y="239755"/>
                </a:cubicBezTo>
                <a:cubicBezTo>
                  <a:pt x="127493" y="268683"/>
                  <a:pt x="79515" y="209416"/>
                  <a:pt x="60465" y="174138"/>
                </a:cubicBezTo>
                <a:cubicBezTo>
                  <a:pt x="41415" y="138860"/>
                  <a:pt x="-8326" y="-10365"/>
                  <a:pt x="1199" y="5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フリーフォーム: 図形 182">
            <a:extLst>
              <a:ext uri="{FF2B5EF4-FFF2-40B4-BE49-F238E27FC236}">
                <a16:creationId xmlns:a16="http://schemas.microsoft.com/office/drawing/2014/main" id="{34AB0C21-8C16-40E1-8868-C2ED11918D38}"/>
              </a:ext>
            </a:extLst>
          </p:cNvPr>
          <p:cNvSpPr/>
          <p:nvPr/>
        </p:nvSpPr>
        <p:spPr>
          <a:xfrm>
            <a:off x="319610" y="3825794"/>
            <a:ext cx="342633" cy="687189"/>
          </a:xfrm>
          <a:custGeom>
            <a:avLst/>
            <a:gdLst>
              <a:gd name="connsiteX0" fmla="*/ 7 w 342633"/>
              <a:gd name="connsiteY0" fmla="*/ 1139 h 687189"/>
              <a:gd name="connsiteX1" fmla="*/ 61390 w 342633"/>
              <a:gd name="connsiteY1" fmla="*/ 157773 h 687189"/>
              <a:gd name="connsiteX2" fmla="*/ 65623 w 342633"/>
              <a:gd name="connsiteY2" fmla="*/ 261489 h 687189"/>
              <a:gd name="connsiteX3" fmla="*/ 156640 w 342633"/>
              <a:gd name="connsiteY3" fmla="*/ 413889 h 687189"/>
              <a:gd name="connsiteX4" fmla="*/ 270940 w 342633"/>
              <a:gd name="connsiteY4" fmla="*/ 559939 h 687189"/>
              <a:gd name="connsiteX5" fmla="*/ 340790 w 342633"/>
              <a:gd name="connsiteY5" fmla="*/ 686939 h 687189"/>
              <a:gd name="connsiteX6" fmla="*/ 315390 w 342633"/>
              <a:gd name="connsiteY6" fmla="*/ 589573 h 687189"/>
              <a:gd name="connsiteX7" fmla="*/ 241307 w 342633"/>
              <a:gd name="connsiteY7" fmla="*/ 490089 h 687189"/>
              <a:gd name="connsiteX8" fmla="*/ 76207 w 342633"/>
              <a:gd name="connsiteY8" fmla="*/ 240323 h 687189"/>
              <a:gd name="connsiteX9" fmla="*/ 57157 w 342633"/>
              <a:gd name="connsiteY9" fmla="*/ 94273 h 687189"/>
              <a:gd name="connsiteX10" fmla="*/ 7 w 342633"/>
              <a:gd name="connsiteY10" fmla="*/ 1139 h 687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2633" h="687189">
                <a:moveTo>
                  <a:pt x="7" y="1139"/>
                </a:moveTo>
                <a:cubicBezTo>
                  <a:pt x="712" y="11722"/>
                  <a:pt x="50454" y="114381"/>
                  <a:pt x="61390" y="157773"/>
                </a:cubicBezTo>
                <a:cubicBezTo>
                  <a:pt x="72326" y="201165"/>
                  <a:pt x="49748" y="218803"/>
                  <a:pt x="65623" y="261489"/>
                </a:cubicBezTo>
                <a:cubicBezTo>
                  <a:pt x="81498" y="304175"/>
                  <a:pt x="122421" y="364148"/>
                  <a:pt x="156640" y="413889"/>
                </a:cubicBezTo>
                <a:cubicBezTo>
                  <a:pt x="190859" y="463630"/>
                  <a:pt x="240248" y="514431"/>
                  <a:pt x="270940" y="559939"/>
                </a:cubicBezTo>
                <a:cubicBezTo>
                  <a:pt x="301632" y="605447"/>
                  <a:pt x="333382" y="682000"/>
                  <a:pt x="340790" y="686939"/>
                </a:cubicBezTo>
                <a:cubicBezTo>
                  <a:pt x="348198" y="691878"/>
                  <a:pt x="331970" y="622381"/>
                  <a:pt x="315390" y="589573"/>
                </a:cubicBezTo>
                <a:cubicBezTo>
                  <a:pt x="298810" y="556765"/>
                  <a:pt x="281171" y="548297"/>
                  <a:pt x="241307" y="490089"/>
                </a:cubicBezTo>
                <a:cubicBezTo>
                  <a:pt x="201443" y="431881"/>
                  <a:pt x="106899" y="306292"/>
                  <a:pt x="76207" y="240323"/>
                </a:cubicBezTo>
                <a:cubicBezTo>
                  <a:pt x="45515" y="174354"/>
                  <a:pt x="68799" y="132373"/>
                  <a:pt x="57157" y="94273"/>
                </a:cubicBezTo>
                <a:cubicBezTo>
                  <a:pt x="45515" y="56173"/>
                  <a:pt x="-698" y="-9444"/>
                  <a:pt x="7" y="1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フリーフォーム: 図形 184">
            <a:extLst>
              <a:ext uri="{FF2B5EF4-FFF2-40B4-BE49-F238E27FC236}">
                <a16:creationId xmlns:a16="http://schemas.microsoft.com/office/drawing/2014/main" id="{D5AB4A46-B7A4-4177-9F4E-53D4381D4CE5}"/>
              </a:ext>
            </a:extLst>
          </p:cNvPr>
          <p:cNvSpPr/>
          <p:nvPr/>
        </p:nvSpPr>
        <p:spPr>
          <a:xfrm>
            <a:off x="287787" y="4505206"/>
            <a:ext cx="385315" cy="213101"/>
          </a:xfrm>
          <a:custGeom>
            <a:avLst/>
            <a:gdLst>
              <a:gd name="connsiteX0" fmla="*/ 80 w 385315"/>
              <a:gd name="connsiteY0" fmla="*/ 212844 h 213101"/>
              <a:gd name="connsiteX1" fmla="*/ 135546 w 385315"/>
              <a:gd name="connsiteY1" fmla="*/ 117594 h 213101"/>
              <a:gd name="connsiteX2" fmla="*/ 218096 w 385315"/>
              <a:gd name="connsiteY2" fmla="*/ 15994 h 213101"/>
              <a:gd name="connsiteX3" fmla="*/ 385313 w 385315"/>
              <a:gd name="connsiteY3" fmla="*/ 5411 h 213101"/>
              <a:gd name="connsiteX4" fmla="*/ 222330 w 385315"/>
              <a:gd name="connsiteY4" fmla="*/ 1177 h 213101"/>
              <a:gd name="connsiteX5" fmla="*/ 169413 w 385315"/>
              <a:gd name="connsiteY5" fmla="*/ 26577 h 213101"/>
              <a:gd name="connsiteX6" fmla="*/ 116496 w 385315"/>
              <a:gd name="connsiteY6" fmla="*/ 87961 h 213101"/>
              <a:gd name="connsiteX7" fmla="*/ 80 w 385315"/>
              <a:gd name="connsiteY7" fmla="*/ 212844 h 213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5315" h="213101">
                <a:moveTo>
                  <a:pt x="80" y="212844"/>
                </a:moveTo>
                <a:cubicBezTo>
                  <a:pt x="3255" y="217783"/>
                  <a:pt x="99210" y="150402"/>
                  <a:pt x="135546" y="117594"/>
                </a:cubicBezTo>
                <a:cubicBezTo>
                  <a:pt x="171882" y="84786"/>
                  <a:pt x="176468" y="34691"/>
                  <a:pt x="218096" y="15994"/>
                </a:cubicBezTo>
                <a:cubicBezTo>
                  <a:pt x="259724" y="-2703"/>
                  <a:pt x="384607" y="7880"/>
                  <a:pt x="385313" y="5411"/>
                </a:cubicBezTo>
                <a:cubicBezTo>
                  <a:pt x="386019" y="2942"/>
                  <a:pt x="258313" y="-2351"/>
                  <a:pt x="222330" y="1177"/>
                </a:cubicBezTo>
                <a:cubicBezTo>
                  <a:pt x="186347" y="4705"/>
                  <a:pt x="187052" y="12113"/>
                  <a:pt x="169413" y="26577"/>
                </a:cubicBezTo>
                <a:cubicBezTo>
                  <a:pt x="151774" y="41041"/>
                  <a:pt x="144012" y="60092"/>
                  <a:pt x="116496" y="87961"/>
                </a:cubicBezTo>
                <a:cubicBezTo>
                  <a:pt x="88980" y="115830"/>
                  <a:pt x="-3095" y="207905"/>
                  <a:pt x="80" y="212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6" name="フリーフォーム: 図形 185">
            <a:extLst>
              <a:ext uri="{FF2B5EF4-FFF2-40B4-BE49-F238E27FC236}">
                <a16:creationId xmlns:a16="http://schemas.microsoft.com/office/drawing/2014/main" id="{BA8972DE-46A5-4056-ADC1-4D7725C198BD}"/>
              </a:ext>
            </a:extLst>
          </p:cNvPr>
          <p:cNvSpPr/>
          <p:nvPr/>
        </p:nvSpPr>
        <p:spPr>
          <a:xfrm>
            <a:off x="368572" y="4071245"/>
            <a:ext cx="133383" cy="526110"/>
          </a:xfrm>
          <a:custGeom>
            <a:avLst/>
            <a:gdLst>
              <a:gd name="connsiteX0" fmla="*/ 10311 w 133383"/>
              <a:gd name="connsiteY0" fmla="*/ 7572 h 526110"/>
              <a:gd name="connsiteX1" fmla="*/ 12428 w 133383"/>
              <a:gd name="connsiteY1" fmla="*/ 104938 h 526110"/>
              <a:gd name="connsiteX2" fmla="*/ 84395 w 133383"/>
              <a:gd name="connsiteY2" fmla="*/ 299672 h 526110"/>
              <a:gd name="connsiteX3" fmla="*/ 97095 w 133383"/>
              <a:gd name="connsiteY3" fmla="*/ 369522 h 526110"/>
              <a:gd name="connsiteX4" fmla="*/ 48411 w 133383"/>
              <a:gd name="connsiteY4" fmla="*/ 524038 h 526110"/>
              <a:gd name="connsiteX5" fmla="*/ 111911 w 133383"/>
              <a:gd name="connsiteY5" fmla="*/ 452072 h 526110"/>
              <a:gd name="connsiteX6" fmla="*/ 133078 w 133383"/>
              <a:gd name="connsiteY6" fmla="*/ 358938 h 526110"/>
              <a:gd name="connsiteX7" fmla="*/ 116145 w 133383"/>
              <a:gd name="connsiteY7" fmla="*/ 301788 h 526110"/>
              <a:gd name="connsiteX8" fmla="*/ 10311 w 133383"/>
              <a:gd name="connsiteY8" fmla="*/ 7572 h 526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3383" h="526110">
                <a:moveTo>
                  <a:pt x="10311" y="7572"/>
                </a:moveTo>
                <a:cubicBezTo>
                  <a:pt x="-6975" y="-25236"/>
                  <a:pt x="81" y="56255"/>
                  <a:pt x="12428" y="104938"/>
                </a:cubicBezTo>
                <a:cubicBezTo>
                  <a:pt x="24775" y="153621"/>
                  <a:pt x="70284" y="255575"/>
                  <a:pt x="84395" y="299672"/>
                </a:cubicBezTo>
                <a:cubicBezTo>
                  <a:pt x="98506" y="343769"/>
                  <a:pt x="103092" y="332128"/>
                  <a:pt x="97095" y="369522"/>
                </a:cubicBezTo>
                <a:cubicBezTo>
                  <a:pt x="91098" y="406916"/>
                  <a:pt x="45942" y="510280"/>
                  <a:pt x="48411" y="524038"/>
                </a:cubicBezTo>
                <a:cubicBezTo>
                  <a:pt x="50880" y="537796"/>
                  <a:pt x="97800" y="479589"/>
                  <a:pt x="111911" y="452072"/>
                </a:cubicBezTo>
                <a:cubicBezTo>
                  <a:pt x="126022" y="424555"/>
                  <a:pt x="132372" y="383985"/>
                  <a:pt x="133078" y="358938"/>
                </a:cubicBezTo>
                <a:cubicBezTo>
                  <a:pt x="133784" y="333891"/>
                  <a:pt x="134842" y="356116"/>
                  <a:pt x="116145" y="301788"/>
                </a:cubicBezTo>
                <a:cubicBezTo>
                  <a:pt x="97448" y="247460"/>
                  <a:pt x="27597" y="40380"/>
                  <a:pt x="10311" y="75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7" name="フリーフォーム: 図形 186">
            <a:extLst>
              <a:ext uri="{FF2B5EF4-FFF2-40B4-BE49-F238E27FC236}">
                <a16:creationId xmlns:a16="http://schemas.microsoft.com/office/drawing/2014/main" id="{280A58B1-40A2-47A6-8700-73D6002BE059}"/>
              </a:ext>
            </a:extLst>
          </p:cNvPr>
          <p:cNvSpPr/>
          <p:nvPr/>
        </p:nvSpPr>
        <p:spPr>
          <a:xfrm>
            <a:off x="496094" y="2971796"/>
            <a:ext cx="289981" cy="91023"/>
          </a:xfrm>
          <a:custGeom>
            <a:avLst/>
            <a:gdLst>
              <a:gd name="connsiteX0" fmla="*/ 1323 w 289981"/>
              <a:gd name="connsiteY0" fmla="*/ 91021 h 91023"/>
              <a:gd name="connsiteX1" fmla="*/ 153723 w 289981"/>
              <a:gd name="connsiteY1" fmla="*/ 35987 h 91023"/>
              <a:gd name="connsiteX2" fmla="*/ 289189 w 289981"/>
              <a:gd name="connsiteY2" fmla="*/ 4 h 91023"/>
              <a:gd name="connsiteX3" fmla="*/ 90223 w 289981"/>
              <a:gd name="connsiteY3" fmla="*/ 38104 h 91023"/>
              <a:gd name="connsiteX4" fmla="*/ 1323 w 289981"/>
              <a:gd name="connsiteY4" fmla="*/ 91021 h 9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981" h="91023">
                <a:moveTo>
                  <a:pt x="1323" y="91021"/>
                </a:moveTo>
                <a:cubicBezTo>
                  <a:pt x="11906" y="90668"/>
                  <a:pt x="105745" y="51157"/>
                  <a:pt x="153723" y="35987"/>
                </a:cubicBezTo>
                <a:cubicBezTo>
                  <a:pt x="201701" y="20817"/>
                  <a:pt x="299772" y="-349"/>
                  <a:pt x="289189" y="4"/>
                </a:cubicBezTo>
                <a:cubicBezTo>
                  <a:pt x="278606" y="357"/>
                  <a:pt x="134673" y="21876"/>
                  <a:pt x="90223" y="38104"/>
                </a:cubicBezTo>
                <a:cubicBezTo>
                  <a:pt x="45773" y="54332"/>
                  <a:pt x="-9260" y="91374"/>
                  <a:pt x="1323" y="91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8" name="フリーフォーム: 図形 187">
            <a:extLst>
              <a:ext uri="{FF2B5EF4-FFF2-40B4-BE49-F238E27FC236}">
                <a16:creationId xmlns:a16="http://schemas.microsoft.com/office/drawing/2014/main" id="{70DB2134-5868-4E80-BD9C-B12A8C477625}"/>
              </a:ext>
            </a:extLst>
          </p:cNvPr>
          <p:cNvSpPr/>
          <p:nvPr/>
        </p:nvSpPr>
        <p:spPr>
          <a:xfrm>
            <a:off x="374577" y="3117436"/>
            <a:ext cx="82743" cy="182743"/>
          </a:xfrm>
          <a:custGeom>
            <a:avLst/>
            <a:gdLst>
              <a:gd name="connsiteX0" fmla="*/ 73 w 82743"/>
              <a:gd name="connsiteY0" fmla="*/ 182447 h 182743"/>
              <a:gd name="connsiteX1" fmla="*/ 42406 w 82743"/>
              <a:gd name="connsiteY1" fmla="*/ 66031 h 182743"/>
              <a:gd name="connsiteX2" fmla="*/ 82623 w 82743"/>
              <a:gd name="connsiteY2" fmla="*/ 414 h 182743"/>
              <a:gd name="connsiteX3" fmla="*/ 52990 w 82743"/>
              <a:gd name="connsiteY3" fmla="*/ 95664 h 182743"/>
              <a:gd name="connsiteX4" fmla="*/ 73 w 82743"/>
              <a:gd name="connsiteY4" fmla="*/ 182447 h 18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743" h="182743">
                <a:moveTo>
                  <a:pt x="73" y="182447"/>
                </a:moveTo>
                <a:cubicBezTo>
                  <a:pt x="-1691" y="177508"/>
                  <a:pt x="28648" y="96370"/>
                  <a:pt x="42406" y="66031"/>
                </a:cubicBezTo>
                <a:cubicBezTo>
                  <a:pt x="56164" y="35692"/>
                  <a:pt x="80859" y="-4525"/>
                  <a:pt x="82623" y="414"/>
                </a:cubicBezTo>
                <a:cubicBezTo>
                  <a:pt x="84387" y="5353"/>
                  <a:pt x="66395" y="61797"/>
                  <a:pt x="52990" y="95664"/>
                </a:cubicBezTo>
                <a:cubicBezTo>
                  <a:pt x="39585" y="129531"/>
                  <a:pt x="1837" y="187386"/>
                  <a:pt x="73" y="182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9" name="フリーフォーム: 図形 188">
            <a:extLst>
              <a:ext uri="{FF2B5EF4-FFF2-40B4-BE49-F238E27FC236}">
                <a16:creationId xmlns:a16="http://schemas.microsoft.com/office/drawing/2014/main" id="{01A3B765-79A1-4D6A-9199-515021BAFECF}"/>
              </a:ext>
            </a:extLst>
          </p:cNvPr>
          <p:cNvSpPr/>
          <p:nvPr/>
        </p:nvSpPr>
        <p:spPr>
          <a:xfrm>
            <a:off x="1037681" y="2991624"/>
            <a:ext cx="207210" cy="121997"/>
          </a:xfrm>
          <a:custGeom>
            <a:avLst/>
            <a:gdLst>
              <a:gd name="connsiteX0" fmla="*/ 1602 w 207210"/>
              <a:gd name="connsiteY0" fmla="*/ 121993 h 121997"/>
              <a:gd name="connsiteX1" fmla="*/ 41819 w 207210"/>
              <a:gd name="connsiteY1" fmla="*/ 11926 h 121997"/>
              <a:gd name="connsiteX2" fmla="*/ 206919 w 207210"/>
              <a:gd name="connsiteY2" fmla="*/ 3459 h 121997"/>
              <a:gd name="connsiteX3" fmla="*/ 79919 w 207210"/>
              <a:gd name="connsiteY3" fmla="*/ 16159 h 121997"/>
              <a:gd name="connsiteX4" fmla="*/ 1602 w 207210"/>
              <a:gd name="connsiteY4" fmla="*/ 121993 h 121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210" h="121997">
                <a:moveTo>
                  <a:pt x="1602" y="121993"/>
                </a:moveTo>
                <a:cubicBezTo>
                  <a:pt x="-4748" y="121288"/>
                  <a:pt x="7600" y="31682"/>
                  <a:pt x="41819" y="11926"/>
                </a:cubicBezTo>
                <a:cubicBezTo>
                  <a:pt x="76038" y="-7830"/>
                  <a:pt x="200569" y="2754"/>
                  <a:pt x="206919" y="3459"/>
                </a:cubicBezTo>
                <a:cubicBezTo>
                  <a:pt x="213269" y="4164"/>
                  <a:pt x="114138" y="990"/>
                  <a:pt x="79919" y="16159"/>
                </a:cubicBezTo>
                <a:cubicBezTo>
                  <a:pt x="45700" y="31328"/>
                  <a:pt x="7952" y="122698"/>
                  <a:pt x="1602" y="121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0" name="フリーフォーム: 図形 189">
            <a:extLst>
              <a:ext uri="{FF2B5EF4-FFF2-40B4-BE49-F238E27FC236}">
                <a16:creationId xmlns:a16="http://schemas.microsoft.com/office/drawing/2014/main" id="{F79B4C83-5A85-422F-A8DD-065223BFF5F3}"/>
              </a:ext>
            </a:extLst>
          </p:cNvPr>
          <p:cNvSpPr/>
          <p:nvPr/>
        </p:nvSpPr>
        <p:spPr>
          <a:xfrm>
            <a:off x="817702" y="3193660"/>
            <a:ext cx="182343" cy="165825"/>
          </a:xfrm>
          <a:custGeom>
            <a:avLst/>
            <a:gdLst>
              <a:gd name="connsiteX0" fmla="*/ 181365 w 182343"/>
              <a:gd name="connsiteY0" fmla="*/ 390 h 165825"/>
              <a:gd name="connsiteX1" fmla="*/ 107281 w 182343"/>
              <a:gd name="connsiteY1" fmla="*/ 66007 h 165825"/>
              <a:gd name="connsiteX2" fmla="*/ 1448 w 182343"/>
              <a:gd name="connsiteY2" fmla="*/ 165490 h 165825"/>
              <a:gd name="connsiteX3" fmla="*/ 54365 w 182343"/>
              <a:gd name="connsiteY3" fmla="*/ 95640 h 165825"/>
              <a:gd name="connsiteX4" fmla="*/ 181365 w 182343"/>
              <a:gd name="connsiteY4" fmla="*/ 390 h 165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343" h="165825">
                <a:moveTo>
                  <a:pt x="181365" y="390"/>
                </a:moveTo>
                <a:cubicBezTo>
                  <a:pt x="190184" y="-4549"/>
                  <a:pt x="137267" y="38490"/>
                  <a:pt x="107281" y="66007"/>
                </a:cubicBezTo>
                <a:cubicBezTo>
                  <a:pt x="77295" y="93524"/>
                  <a:pt x="10267" y="160551"/>
                  <a:pt x="1448" y="165490"/>
                </a:cubicBezTo>
                <a:cubicBezTo>
                  <a:pt x="-7371" y="170429"/>
                  <a:pt x="25790" y="119629"/>
                  <a:pt x="54365" y="95640"/>
                </a:cubicBezTo>
                <a:cubicBezTo>
                  <a:pt x="82940" y="71651"/>
                  <a:pt x="172546" y="5329"/>
                  <a:pt x="181365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1" name="フリーフォーム: 図形 190">
            <a:extLst>
              <a:ext uri="{FF2B5EF4-FFF2-40B4-BE49-F238E27FC236}">
                <a16:creationId xmlns:a16="http://schemas.microsoft.com/office/drawing/2014/main" id="{29B79CE1-5514-43A1-B9EE-8C1EFDFEA99B}"/>
              </a:ext>
            </a:extLst>
          </p:cNvPr>
          <p:cNvSpPr/>
          <p:nvPr/>
        </p:nvSpPr>
        <p:spPr>
          <a:xfrm>
            <a:off x="301357" y="4980397"/>
            <a:ext cx="712968" cy="406519"/>
          </a:xfrm>
          <a:custGeom>
            <a:avLst/>
            <a:gdLst>
              <a:gd name="connsiteX0" fmla="*/ 712526 w 712968"/>
              <a:gd name="connsiteY0" fmla="*/ 120 h 406519"/>
              <a:gd name="connsiteX1" fmla="*/ 687126 w 712968"/>
              <a:gd name="connsiteY1" fmla="*/ 129236 h 406519"/>
              <a:gd name="connsiteX2" fmla="*/ 627860 w 712968"/>
              <a:gd name="connsiteY2" fmla="*/ 184270 h 406519"/>
              <a:gd name="connsiteX3" fmla="*/ 382326 w 712968"/>
              <a:gd name="connsiteY3" fmla="*/ 345136 h 406519"/>
              <a:gd name="connsiteX4" fmla="*/ 229926 w 712968"/>
              <a:gd name="connsiteY4" fmla="*/ 402286 h 406519"/>
              <a:gd name="connsiteX5" fmla="*/ 3443 w 712968"/>
              <a:gd name="connsiteY5" fmla="*/ 402286 h 406519"/>
              <a:gd name="connsiteX6" fmla="*/ 100810 w 712968"/>
              <a:gd name="connsiteY6" fmla="*/ 402286 h 406519"/>
              <a:gd name="connsiteX7" fmla="*/ 206643 w 712968"/>
              <a:gd name="connsiteY7" fmla="*/ 385353 h 406519"/>
              <a:gd name="connsiteX8" fmla="*/ 395026 w 712968"/>
              <a:gd name="connsiteY8" fmla="*/ 326086 h 406519"/>
              <a:gd name="connsiteX9" fmla="*/ 668076 w 712968"/>
              <a:gd name="connsiteY9" fmla="*/ 110186 h 406519"/>
              <a:gd name="connsiteX10" fmla="*/ 712526 w 712968"/>
              <a:gd name="connsiteY10" fmla="*/ 120 h 406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2968" h="406519">
                <a:moveTo>
                  <a:pt x="712526" y="120"/>
                </a:moveTo>
                <a:cubicBezTo>
                  <a:pt x="715701" y="3295"/>
                  <a:pt x="701237" y="98544"/>
                  <a:pt x="687126" y="129236"/>
                </a:cubicBezTo>
                <a:cubicBezTo>
                  <a:pt x="673015" y="159928"/>
                  <a:pt x="678660" y="148287"/>
                  <a:pt x="627860" y="184270"/>
                </a:cubicBezTo>
                <a:cubicBezTo>
                  <a:pt x="577060" y="220253"/>
                  <a:pt x="448648" y="308800"/>
                  <a:pt x="382326" y="345136"/>
                </a:cubicBezTo>
                <a:cubicBezTo>
                  <a:pt x="316004" y="381472"/>
                  <a:pt x="293073" y="392761"/>
                  <a:pt x="229926" y="402286"/>
                </a:cubicBezTo>
                <a:cubicBezTo>
                  <a:pt x="166779" y="411811"/>
                  <a:pt x="3443" y="402286"/>
                  <a:pt x="3443" y="402286"/>
                </a:cubicBezTo>
                <a:cubicBezTo>
                  <a:pt x="-18076" y="402286"/>
                  <a:pt x="66943" y="405108"/>
                  <a:pt x="100810" y="402286"/>
                </a:cubicBezTo>
                <a:cubicBezTo>
                  <a:pt x="134677" y="399464"/>
                  <a:pt x="157607" y="398053"/>
                  <a:pt x="206643" y="385353"/>
                </a:cubicBezTo>
                <a:cubicBezTo>
                  <a:pt x="255679" y="372653"/>
                  <a:pt x="318121" y="371947"/>
                  <a:pt x="395026" y="326086"/>
                </a:cubicBezTo>
                <a:cubicBezTo>
                  <a:pt x="471931" y="280225"/>
                  <a:pt x="617276" y="163103"/>
                  <a:pt x="668076" y="110186"/>
                </a:cubicBezTo>
                <a:cubicBezTo>
                  <a:pt x="718876" y="57269"/>
                  <a:pt x="709351" y="-3055"/>
                  <a:pt x="712526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フリーフォーム: 図形 191">
            <a:extLst>
              <a:ext uri="{FF2B5EF4-FFF2-40B4-BE49-F238E27FC236}">
                <a16:creationId xmlns:a16="http://schemas.microsoft.com/office/drawing/2014/main" id="{5BC827A1-807A-4789-84B5-2A43CA84FAF0}"/>
              </a:ext>
            </a:extLst>
          </p:cNvPr>
          <p:cNvSpPr/>
          <p:nvPr/>
        </p:nvSpPr>
        <p:spPr>
          <a:xfrm>
            <a:off x="244475" y="5654498"/>
            <a:ext cx="939807" cy="176369"/>
          </a:xfrm>
          <a:custGeom>
            <a:avLst/>
            <a:gdLst>
              <a:gd name="connsiteX0" fmla="*/ 0 w 939807"/>
              <a:gd name="connsiteY0" fmla="*/ 177 h 176369"/>
              <a:gd name="connsiteX1" fmla="*/ 533400 w 939807"/>
              <a:gd name="connsiteY1" fmla="*/ 165277 h 176369"/>
              <a:gd name="connsiteX2" fmla="*/ 758825 w 939807"/>
              <a:gd name="connsiteY2" fmla="*/ 155752 h 176369"/>
              <a:gd name="connsiteX3" fmla="*/ 939800 w 939807"/>
              <a:gd name="connsiteY3" fmla="*/ 111302 h 176369"/>
              <a:gd name="connsiteX4" fmla="*/ 765175 w 939807"/>
              <a:gd name="connsiteY4" fmla="*/ 127177 h 176369"/>
              <a:gd name="connsiteX5" fmla="*/ 530225 w 939807"/>
              <a:gd name="connsiteY5" fmla="*/ 133527 h 176369"/>
              <a:gd name="connsiteX6" fmla="*/ 0 w 939807"/>
              <a:gd name="connsiteY6" fmla="*/ 177 h 176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9807" h="176369">
                <a:moveTo>
                  <a:pt x="0" y="177"/>
                </a:moveTo>
                <a:cubicBezTo>
                  <a:pt x="529" y="5469"/>
                  <a:pt x="406929" y="139348"/>
                  <a:pt x="533400" y="165277"/>
                </a:cubicBezTo>
                <a:cubicBezTo>
                  <a:pt x="659871" y="191206"/>
                  <a:pt x="691092" y="164748"/>
                  <a:pt x="758825" y="155752"/>
                </a:cubicBezTo>
                <a:cubicBezTo>
                  <a:pt x="826558" y="146756"/>
                  <a:pt x="938742" y="116064"/>
                  <a:pt x="939800" y="111302"/>
                </a:cubicBezTo>
                <a:cubicBezTo>
                  <a:pt x="940858" y="106540"/>
                  <a:pt x="833437" y="123473"/>
                  <a:pt x="765175" y="127177"/>
                </a:cubicBezTo>
                <a:cubicBezTo>
                  <a:pt x="696913" y="130881"/>
                  <a:pt x="661988" y="157869"/>
                  <a:pt x="530225" y="133527"/>
                </a:cubicBezTo>
                <a:cubicBezTo>
                  <a:pt x="398463" y="109185"/>
                  <a:pt x="-529" y="-5115"/>
                  <a:pt x="0" y="1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フリーフォーム: 図形 192">
            <a:extLst>
              <a:ext uri="{FF2B5EF4-FFF2-40B4-BE49-F238E27FC236}">
                <a16:creationId xmlns:a16="http://schemas.microsoft.com/office/drawing/2014/main" id="{A6619203-38E5-4FF7-A86C-02DD5AC4B5D1}"/>
              </a:ext>
            </a:extLst>
          </p:cNvPr>
          <p:cNvSpPr/>
          <p:nvPr/>
        </p:nvSpPr>
        <p:spPr>
          <a:xfrm>
            <a:off x="288845" y="5241893"/>
            <a:ext cx="1226924" cy="822658"/>
          </a:xfrm>
          <a:custGeom>
            <a:avLst/>
            <a:gdLst>
              <a:gd name="connsiteX0" fmla="*/ 3255 w 1226924"/>
              <a:gd name="connsiteY0" fmla="*/ 822357 h 822658"/>
              <a:gd name="connsiteX1" fmla="*/ 704930 w 1226924"/>
              <a:gd name="connsiteY1" fmla="*/ 673132 h 822658"/>
              <a:gd name="connsiteX2" fmla="*/ 1041480 w 1226924"/>
              <a:gd name="connsiteY2" fmla="*/ 450882 h 822658"/>
              <a:gd name="connsiteX3" fmla="*/ 1200230 w 1226924"/>
              <a:gd name="connsiteY3" fmla="*/ 231807 h 822658"/>
              <a:gd name="connsiteX4" fmla="*/ 1222455 w 1226924"/>
              <a:gd name="connsiteY4" fmla="*/ 32 h 822658"/>
              <a:gd name="connsiteX5" fmla="*/ 1152605 w 1226924"/>
              <a:gd name="connsiteY5" fmla="*/ 247682 h 822658"/>
              <a:gd name="connsiteX6" fmla="*/ 1044655 w 1226924"/>
              <a:gd name="connsiteY6" fmla="*/ 438182 h 822658"/>
              <a:gd name="connsiteX7" fmla="*/ 844630 w 1226924"/>
              <a:gd name="connsiteY7" fmla="*/ 571532 h 822658"/>
              <a:gd name="connsiteX8" fmla="*/ 460455 w 1226924"/>
              <a:gd name="connsiteY8" fmla="*/ 708057 h 822658"/>
              <a:gd name="connsiteX9" fmla="*/ 3255 w 1226924"/>
              <a:gd name="connsiteY9" fmla="*/ 822357 h 822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6924" h="822658">
                <a:moveTo>
                  <a:pt x="3255" y="822357"/>
                </a:moveTo>
                <a:cubicBezTo>
                  <a:pt x="44001" y="816536"/>
                  <a:pt x="531893" y="735044"/>
                  <a:pt x="704930" y="673132"/>
                </a:cubicBezTo>
                <a:cubicBezTo>
                  <a:pt x="877968" y="611219"/>
                  <a:pt x="958930" y="524436"/>
                  <a:pt x="1041480" y="450882"/>
                </a:cubicBezTo>
                <a:cubicBezTo>
                  <a:pt x="1124030" y="377328"/>
                  <a:pt x="1170067" y="306949"/>
                  <a:pt x="1200230" y="231807"/>
                </a:cubicBezTo>
                <a:cubicBezTo>
                  <a:pt x="1230393" y="156665"/>
                  <a:pt x="1230392" y="-2614"/>
                  <a:pt x="1222455" y="32"/>
                </a:cubicBezTo>
                <a:cubicBezTo>
                  <a:pt x="1214518" y="2678"/>
                  <a:pt x="1182238" y="174657"/>
                  <a:pt x="1152605" y="247682"/>
                </a:cubicBezTo>
                <a:cubicBezTo>
                  <a:pt x="1122972" y="320707"/>
                  <a:pt x="1095984" y="384207"/>
                  <a:pt x="1044655" y="438182"/>
                </a:cubicBezTo>
                <a:cubicBezTo>
                  <a:pt x="993326" y="492157"/>
                  <a:pt x="941997" y="526553"/>
                  <a:pt x="844630" y="571532"/>
                </a:cubicBezTo>
                <a:cubicBezTo>
                  <a:pt x="747263" y="616511"/>
                  <a:pt x="605976" y="667840"/>
                  <a:pt x="460455" y="708057"/>
                </a:cubicBezTo>
                <a:cubicBezTo>
                  <a:pt x="314934" y="748274"/>
                  <a:pt x="-37491" y="828178"/>
                  <a:pt x="3255" y="8223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フリーフォーム: 図形 193">
            <a:extLst>
              <a:ext uri="{FF2B5EF4-FFF2-40B4-BE49-F238E27FC236}">
                <a16:creationId xmlns:a16="http://schemas.microsoft.com/office/drawing/2014/main" id="{672067FA-D204-4E38-AE77-222CBDF7CC73}"/>
              </a:ext>
            </a:extLst>
          </p:cNvPr>
          <p:cNvSpPr/>
          <p:nvPr/>
        </p:nvSpPr>
        <p:spPr>
          <a:xfrm>
            <a:off x="208894" y="5772069"/>
            <a:ext cx="976199" cy="257703"/>
          </a:xfrm>
          <a:custGeom>
            <a:avLst/>
            <a:gdLst>
              <a:gd name="connsiteX0" fmla="*/ 51456 w 976199"/>
              <a:gd name="connsiteY0" fmla="*/ 238206 h 257703"/>
              <a:gd name="connsiteX1" fmla="*/ 111781 w 976199"/>
              <a:gd name="connsiteY1" fmla="*/ 238206 h 257703"/>
              <a:gd name="connsiteX2" fmla="*/ 835681 w 976199"/>
              <a:gd name="connsiteY2" fmla="*/ 66756 h 257703"/>
              <a:gd name="connsiteX3" fmla="*/ 975381 w 976199"/>
              <a:gd name="connsiteY3" fmla="*/ 81 h 257703"/>
              <a:gd name="connsiteX4" fmla="*/ 816631 w 976199"/>
              <a:gd name="connsiteY4" fmla="*/ 54056 h 257703"/>
              <a:gd name="connsiteX5" fmla="*/ 597556 w 976199"/>
              <a:gd name="connsiteY5" fmla="*/ 98506 h 257703"/>
              <a:gd name="connsiteX6" fmla="*/ 51456 w 976199"/>
              <a:gd name="connsiteY6" fmla="*/ 238206 h 257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6199" h="257703">
                <a:moveTo>
                  <a:pt x="51456" y="238206"/>
                </a:moveTo>
                <a:cubicBezTo>
                  <a:pt x="-29506" y="261489"/>
                  <a:pt x="-18923" y="266781"/>
                  <a:pt x="111781" y="238206"/>
                </a:cubicBezTo>
                <a:cubicBezTo>
                  <a:pt x="242485" y="209631"/>
                  <a:pt x="691748" y="106443"/>
                  <a:pt x="835681" y="66756"/>
                </a:cubicBezTo>
                <a:cubicBezTo>
                  <a:pt x="979614" y="27069"/>
                  <a:pt x="978556" y="2198"/>
                  <a:pt x="975381" y="81"/>
                </a:cubicBezTo>
                <a:cubicBezTo>
                  <a:pt x="972206" y="-2036"/>
                  <a:pt x="879602" y="37652"/>
                  <a:pt x="816631" y="54056"/>
                </a:cubicBezTo>
                <a:cubicBezTo>
                  <a:pt x="753660" y="70460"/>
                  <a:pt x="727202" y="66756"/>
                  <a:pt x="597556" y="98506"/>
                </a:cubicBezTo>
                <a:cubicBezTo>
                  <a:pt x="467910" y="130256"/>
                  <a:pt x="132418" y="214923"/>
                  <a:pt x="51456" y="238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フリーフォーム: 図形 194">
            <a:extLst>
              <a:ext uri="{FF2B5EF4-FFF2-40B4-BE49-F238E27FC236}">
                <a16:creationId xmlns:a16="http://schemas.microsoft.com/office/drawing/2014/main" id="{9D2707D1-CFD8-4A7F-A3DB-35CAC90CFC9B}"/>
              </a:ext>
            </a:extLst>
          </p:cNvPr>
          <p:cNvSpPr/>
          <p:nvPr/>
        </p:nvSpPr>
        <p:spPr>
          <a:xfrm>
            <a:off x="1170656" y="5228292"/>
            <a:ext cx="264463" cy="528404"/>
          </a:xfrm>
          <a:custGeom>
            <a:avLst/>
            <a:gdLst>
              <a:gd name="connsiteX0" fmla="*/ 264444 w 264463"/>
              <a:gd name="connsiteY0" fmla="*/ 933 h 528404"/>
              <a:gd name="connsiteX1" fmla="*/ 200944 w 264463"/>
              <a:gd name="connsiteY1" fmla="*/ 254933 h 528404"/>
              <a:gd name="connsiteX2" fmla="*/ 124744 w 264463"/>
              <a:gd name="connsiteY2" fmla="*/ 397808 h 528404"/>
              <a:gd name="connsiteX3" fmla="*/ 919 w 264463"/>
              <a:gd name="connsiteY3" fmla="*/ 527983 h 528404"/>
              <a:gd name="connsiteX4" fmla="*/ 194594 w 264463"/>
              <a:gd name="connsiteY4" fmla="*/ 353358 h 528404"/>
              <a:gd name="connsiteX5" fmla="*/ 264444 w 264463"/>
              <a:gd name="connsiteY5" fmla="*/ 933 h 528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463" h="528404">
                <a:moveTo>
                  <a:pt x="264444" y="933"/>
                </a:moveTo>
                <a:cubicBezTo>
                  <a:pt x="265502" y="-15471"/>
                  <a:pt x="224227" y="188787"/>
                  <a:pt x="200944" y="254933"/>
                </a:cubicBezTo>
                <a:cubicBezTo>
                  <a:pt x="177661" y="321079"/>
                  <a:pt x="158081" y="352300"/>
                  <a:pt x="124744" y="397808"/>
                </a:cubicBezTo>
                <a:cubicBezTo>
                  <a:pt x="91407" y="443316"/>
                  <a:pt x="-10723" y="535391"/>
                  <a:pt x="919" y="527983"/>
                </a:cubicBezTo>
                <a:cubicBezTo>
                  <a:pt x="12561" y="520575"/>
                  <a:pt x="151731" y="439083"/>
                  <a:pt x="194594" y="353358"/>
                </a:cubicBezTo>
                <a:cubicBezTo>
                  <a:pt x="237457" y="267633"/>
                  <a:pt x="263386" y="17337"/>
                  <a:pt x="264444" y="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6" name="テキスト ボックス 195">
            <a:extLst>
              <a:ext uri="{FF2B5EF4-FFF2-40B4-BE49-F238E27FC236}">
                <a16:creationId xmlns:a16="http://schemas.microsoft.com/office/drawing/2014/main" id="{B6E1A4BF-DF97-4C8F-A233-E8C0823CF324}"/>
              </a:ext>
            </a:extLst>
          </p:cNvPr>
          <p:cNvSpPr txBox="1"/>
          <p:nvPr/>
        </p:nvSpPr>
        <p:spPr>
          <a:xfrm>
            <a:off x="308802" y="237067"/>
            <a:ext cx="461665" cy="216982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b="1" dirty="0">
                <a:solidFill>
                  <a:srgbClr val="29291D"/>
                </a:solidFill>
              </a:rPr>
              <a:t>許せない　許さない</a:t>
            </a:r>
          </a:p>
        </p:txBody>
      </p:sp>
      <p:sp>
        <p:nvSpPr>
          <p:cNvPr id="198" name="フリーフォーム: 図形 197">
            <a:extLst>
              <a:ext uri="{FF2B5EF4-FFF2-40B4-BE49-F238E27FC236}">
                <a16:creationId xmlns:a16="http://schemas.microsoft.com/office/drawing/2014/main" id="{33C2376F-A940-4D32-A1D9-67062E6FDDE4}"/>
              </a:ext>
            </a:extLst>
          </p:cNvPr>
          <p:cNvSpPr/>
          <p:nvPr/>
        </p:nvSpPr>
        <p:spPr>
          <a:xfrm>
            <a:off x="1861480" y="5119688"/>
            <a:ext cx="1323731" cy="345528"/>
          </a:xfrm>
          <a:custGeom>
            <a:avLst/>
            <a:gdLst>
              <a:gd name="connsiteX0" fmla="*/ 3833 w 1323731"/>
              <a:gd name="connsiteY0" fmla="*/ 19050 h 345528"/>
              <a:gd name="connsiteX1" fmla="*/ 305458 w 1323731"/>
              <a:gd name="connsiteY1" fmla="*/ 49212 h 345528"/>
              <a:gd name="connsiteX2" fmla="*/ 441983 w 1323731"/>
              <a:gd name="connsiteY2" fmla="*/ 39687 h 345528"/>
              <a:gd name="connsiteX3" fmla="*/ 513420 w 1323731"/>
              <a:gd name="connsiteY3" fmla="*/ 39687 h 345528"/>
              <a:gd name="connsiteX4" fmla="*/ 756308 w 1323731"/>
              <a:gd name="connsiteY4" fmla="*/ 212725 h 345528"/>
              <a:gd name="connsiteX5" fmla="*/ 997608 w 1323731"/>
              <a:gd name="connsiteY5" fmla="*/ 328612 h 345528"/>
              <a:gd name="connsiteX6" fmla="*/ 1065870 w 1323731"/>
              <a:gd name="connsiteY6" fmla="*/ 341312 h 345528"/>
              <a:gd name="connsiteX7" fmla="*/ 1124608 w 1323731"/>
              <a:gd name="connsiteY7" fmla="*/ 293687 h 345528"/>
              <a:gd name="connsiteX8" fmla="*/ 1267483 w 1323731"/>
              <a:gd name="connsiteY8" fmla="*/ 180975 h 345528"/>
              <a:gd name="connsiteX9" fmla="*/ 1318283 w 1323731"/>
              <a:gd name="connsiteY9" fmla="*/ 177800 h 345528"/>
              <a:gd name="connsiteX10" fmla="*/ 1148420 w 1323731"/>
              <a:gd name="connsiteY10" fmla="*/ 252412 h 345528"/>
              <a:gd name="connsiteX11" fmla="*/ 1045233 w 1323731"/>
              <a:gd name="connsiteY11" fmla="*/ 298450 h 345528"/>
              <a:gd name="connsiteX12" fmla="*/ 910295 w 1323731"/>
              <a:gd name="connsiteY12" fmla="*/ 271462 h 345528"/>
              <a:gd name="connsiteX13" fmla="*/ 719795 w 1323731"/>
              <a:gd name="connsiteY13" fmla="*/ 160337 h 345528"/>
              <a:gd name="connsiteX14" fmla="*/ 603908 w 1323731"/>
              <a:gd name="connsiteY14" fmla="*/ 58737 h 345528"/>
              <a:gd name="connsiteX15" fmla="*/ 424520 w 1323731"/>
              <a:gd name="connsiteY15" fmla="*/ 0 h 345528"/>
              <a:gd name="connsiteX16" fmla="*/ 153058 w 1323731"/>
              <a:gd name="connsiteY16" fmla="*/ 22225 h 345528"/>
              <a:gd name="connsiteX17" fmla="*/ 3833 w 1323731"/>
              <a:gd name="connsiteY17" fmla="*/ 19050 h 34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23731" h="345528">
                <a:moveTo>
                  <a:pt x="3833" y="19050"/>
                </a:moveTo>
                <a:cubicBezTo>
                  <a:pt x="29233" y="23548"/>
                  <a:pt x="232433" y="45773"/>
                  <a:pt x="305458" y="49212"/>
                </a:cubicBezTo>
                <a:cubicBezTo>
                  <a:pt x="378483" y="52651"/>
                  <a:pt x="407323" y="41275"/>
                  <a:pt x="441983" y="39687"/>
                </a:cubicBezTo>
                <a:cubicBezTo>
                  <a:pt x="476643" y="38100"/>
                  <a:pt x="461033" y="10847"/>
                  <a:pt x="513420" y="39687"/>
                </a:cubicBezTo>
                <a:cubicBezTo>
                  <a:pt x="565808" y="68527"/>
                  <a:pt x="675610" y="164571"/>
                  <a:pt x="756308" y="212725"/>
                </a:cubicBezTo>
                <a:cubicBezTo>
                  <a:pt x="837006" y="260879"/>
                  <a:pt x="946014" y="307181"/>
                  <a:pt x="997608" y="328612"/>
                </a:cubicBezTo>
                <a:cubicBezTo>
                  <a:pt x="1049202" y="350043"/>
                  <a:pt x="1044703" y="347133"/>
                  <a:pt x="1065870" y="341312"/>
                </a:cubicBezTo>
                <a:cubicBezTo>
                  <a:pt x="1087037" y="335491"/>
                  <a:pt x="1124608" y="293687"/>
                  <a:pt x="1124608" y="293687"/>
                </a:cubicBezTo>
                <a:cubicBezTo>
                  <a:pt x="1158210" y="266964"/>
                  <a:pt x="1235204" y="200289"/>
                  <a:pt x="1267483" y="180975"/>
                </a:cubicBezTo>
                <a:cubicBezTo>
                  <a:pt x="1299762" y="161661"/>
                  <a:pt x="1338127" y="165894"/>
                  <a:pt x="1318283" y="177800"/>
                </a:cubicBezTo>
                <a:cubicBezTo>
                  <a:pt x="1298439" y="189706"/>
                  <a:pt x="1148420" y="252412"/>
                  <a:pt x="1148420" y="252412"/>
                </a:cubicBezTo>
                <a:cubicBezTo>
                  <a:pt x="1102912" y="272520"/>
                  <a:pt x="1084920" y="295275"/>
                  <a:pt x="1045233" y="298450"/>
                </a:cubicBezTo>
                <a:cubicBezTo>
                  <a:pt x="1005546" y="301625"/>
                  <a:pt x="964535" y="294481"/>
                  <a:pt x="910295" y="271462"/>
                </a:cubicBezTo>
                <a:cubicBezTo>
                  <a:pt x="856055" y="248443"/>
                  <a:pt x="770859" y="195791"/>
                  <a:pt x="719795" y="160337"/>
                </a:cubicBezTo>
                <a:cubicBezTo>
                  <a:pt x="668731" y="124883"/>
                  <a:pt x="653120" y="85460"/>
                  <a:pt x="603908" y="58737"/>
                </a:cubicBezTo>
                <a:cubicBezTo>
                  <a:pt x="554696" y="32014"/>
                  <a:pt x="499662" y="6085"/>
                  <a:pt x="424520" y="0"/>
                </a:cubicBezTo>
                <a:lnTo>
                  <a:pt x="153058" y="22225"/>
                </a:lnTo>
                <a:cubicBezTo>
                  <a:pt x="85060" y="26194"/>
                  <a:pt x="-21567" y="14552"/>
                  <a:pt x="3833" y="1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9" name="フリーフォーム: 図形 198">
            <a:extLst>
              <a:ext uri="{FF2B5EF4-FFF2-40B4-BE49-F238E27FC236}">
                <a16:creationId xmlns:a16="http://schemas.microsoft.com/office/drawing/2014/main" id="{FBA1386C-1290-47D3-8C3A-943D45A14197}"/>
              </a:ext>
            </a:extLst>
          </p:cNvPr>
          <p:cNvSpPr/>
          <p:nvPr/>
        </p:nvSpPr>
        <p:spPr>
          <a:xfrm>
            <a:off x="1965073" y="5025943"/>
            <a:ext cx="1273457" cy="247804"/>
          </a:xfrm>
          <a:custGeom>
            <a:avLst/>
            <a:gdLst>
              <a:gd name="connsiteX0" fmla="*/ 252 w 1273457"/>
              <a:gd name="connsiteY0" fmla="*/ 82 h 247804"/>
              <a:gd name="connsiteX1" fmla="*/ 351090 w 1273457"/>
              <a:gd name="connsiteY1" fmla="*/ 49295 h 247804"/>
              <a:gd name="connsiteX2" fmla="*/ 528890 w 1273457"/>
              <a:gd name="connsiteY2" fmla="*/ 128670 h 247804"/>
              <a:gd name="connsiteX3" fmla="*/ 627315 w 1273457"/>
              <a:gd name="connsiteY3" fmla="*/ 160420 h 247804"/>
              <a:gd name="connsiteX4" fmla="*/ 768602 w 1273457"/>
              <a:gd name="connsiteY4" fmla="*/ 244557 h 247804"/>
              <a:gd name="connsiteX5" fmla="*/ 928940 w 1273457"/>
              <a:gd name="connsiteY5" fmla="*/ 222332 h 247804"/>
              <a:gd name="connsiteX6" fmla="*/ 1097215 w 1273457"/>
              <a:gd name="connsiteY6" fmla="*/ 146132 h 247804"/>
              <a:gd name="connsiteX7" fmla="*/ 1273427 w 1273457"/>
              <a:gd name="connsiteY7" fmla="*/ 233445 h 247804"/>
              <a:gd name="connsiteX8" fmla="*/ 1109915 w 1273457"/>
              <a:gd name="connsiteY8" fmla="*/ 168357 h 247804"/>
              <a:gd name="connsiteX9" fmla="*/ 941640 w 1273457"/>
              <a:gd name="connsiteY9" fmla="*/ 230270 h 247804"/>
              <a:gd name="connsiteX10" fmla="*/ 706690 w 1273457"/>
              <a:gd name="connsiteY10" fmla="*/ 233445 h 247804"/>
              <a:gd name="connsiteX11" fmla="*/ 543177 w 1273457"/>
              <a:gd name="connsiteY11" fmla="*/ 138195 h 247804"/>
              <a:gd name="connsiteX12" fmla="*/ 298702 w 1273457"/>
              <a:gd name="connsiteY12" fmla="*/ 60407 h 247804"/>
              <a:gd name="connsiteX13" fmla="*/ 252 w 1273457"/>
              <a:gd name="connsiteY13" fmla="*/ 82 h 247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73457" h="247804">
                <a:moveTo>
                  <a:pt x="252" y="82"/>
                </a:moveTo>
                <a:cubicBezTo>
                  <a:pt x="8983" y="-1770"/>
                  <a:pt x="262984" y="27864"/>
                  <a:pt x="351090" y="49295"/>
                </a:cubicBezTo>
                <a:cubicBezTo>
                  <a:pt x="439196" y="70726"/>
                  <a:pt x="482853" y="110149"/>
                  <a:pt x="528890" y="128670"/>
                </a:cubicBezTo>
                <a:cubicBezTo>
                  <a:pt x="574927" y="147191"/>
                  <a:pt x="587363" y="141106"/>
                  <a:pt x="627315" y="160420"/>
                </a:cubicBezTo>
                <a:cubicBezTo>
                  <a:pt x="667267" y="179734"/>
                  <a:pt x="718331" y="234238"/>
                  <a:pt x="768602" y="244557"/>
                </a:cubicBezTo>
                <a:cubicBezTo>
                  <a:pt x="818873" y="254876"/>
                  <a:pt x="874171" y="238736"/>
                  <a:pt x="928940" y="222332"/>
                </a:cubicBezTo>
                <a:cubicBezTo>
                  <a:pt x="983709" y="205928"/>
                  <a:pt x="1039801" y="144280"/>
                  <a:pt x="1097215" y="146132"/>
                </a:cubicBezTo>
                <a:cubicBezTo>
                  <a:pt x="1154629" y="147984"/>
                  <a:pt x="1271310" y="229741"/>
                  <a:pt x="1273427" y="233445"/>
                </a:cubicBezTo>
                <a:cubicBezTo>
                  <a:pt x="1275544" y="237149"/>
                  <a:pt x="1165213" y="168886"/>
                  <a:pt x="1109915" y="168357"/>
                </a:cubicBezTo>
                <a:cubicBezTo>
                  <a:pt x="1054617" y="167828"/>
                  <a:pt x="1008844" y="219422"/>
                  <a:pt x="941640" y="230270"/>
                </a:cubicBezTo>
                <a:cubicBezTo>
                  <a:pt x="874436" y="241118"/>
                  <a:pt x="773100" y="248791"/>
                  <a:pt x="706690" y="233445"/>
                </a:cubicBezTo>
                <a:cubicBezTo>
                  <a:pt x="640280" y="218099"/>
                  <a:pt x="611175" y="167035"/>
                  <a:pt x="543177" y="138195"/>
                </a:cubicBezTo>
                <a:cubicBezTo>
                  <a:pt x="475179" y="109355"/>
                  <a:pt x="385750" y="80780"/>
                  <a:pt x="298702" y="60407"/>
                </a:cubicBezTo>
                <a:cubicBezTo>
                  <a:pt x="211654" y="40034"/>
                  <a:pt x="-8479" y="1934"/>
                  <a:pt x="252" y="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フリーフォーム: 図形 199">
            <a:extLst>
              <a:ext uri="{FF2B5EF4-FFF2-40B4-BE49-F238E27FC236}">
                <a16:creationId xmlns:a16="http://schemas.microsoft.com/office/drawing/2014/main" id="{A01A0F3F-002F-4A9B-B44B-5BE6C75E6FD9}"/>
              </a:ext>
            </a:extLst>
          </p:cNvPr>
          <p:cNvSpPr/>
          <p:nvPr/>
        </p:nvSpPr>
        <p:spPr>
          <a:xfrm>
            <a:off x="3141602" y="5322824"/>
            <a:ext cx="221078" cy="184540"/>
          </a:xfrm>
          <a:custGeom>
            <a:avLst/>
            <a:gdLst>
              <a:gd name="connsiteX0" fmla="*/ 61 w 221078"/>
              <a:gd name="connsiteY0" fmla="*/ 64 h 184540"/>
              <a:gd name="connsiteX1" fmla="*/ 147698 w 221078"/>
              <a:gd name="connsiteY1" fmla="*/ 54039 h 184540"/>
              <a:gd name="connsiteX2" fmla="*/ 185798 w 221078"/>
              <a:gd name="connsiteY2" fmla="*/ 133414 h 184540"/>
              <a:gd name="connsiteX3" fmla="*/ 220723 w 221078"/>
              <a:gd name="connsiteY3" fmla="*/ 184214 h 184540"/>
              <a:gd name="connsiteX4" fmla="*/ 201673 w 221078"/>
              <a:gd name="connsiteY4" fmla="*/ 109601 h 184540"/>
              <a:gd name="connsiteX5" fmla="*/ 166748 w 221078"/>
              <a:gd name="connsiteY5" fmla="*/ 44514 h 184540"/>
              <a:gd name="connsiteX6" fmla="*/ 61 w 221078"/>
              <a:gd name="connsiteY6" fmla="*/ 64 h 18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078" h="184540">
                <a:moveTo>
                  <a:pt x="61" y="64"/>
                </a:moveTo>
                <a:cubicBezTo>
                  <a:pt x="-3114" y="1651"/>
                  <a:pt x="116742" y="31814"/>
                  <a:pt x="147698" y="54039"/>
                </a:cubicBezTo>
                <a:cubicBezTo>
                  <a:pt x="178654" y="76264"/>
                  <a:pt x="173627" y="111718"/>
                  <a:pt x="185798" y="133414"/>
                </a:cubicBezTo>
                <a:cubicBezTo>
                  <a:pt x="197969" y="155110"/>
                  <a:pt x="218077" y="188183"/>
                  <a:pt x="220723" y="184214"/>
                </a:cubicBezTo>
                <a:cubicBezTo>
                  <a:pt x="223369" y="180245"/>
                  <a:pt x="210669" y="132884"/>
                  <a:pt x="201673" y="109601"/>
                </a:cubicBezTo>
                <a:cubicBezTo>
                  <a:pt x="192677" y="86318"/>
                  <a:pt x="196646" y="62506"/>
                  <a:pt x="166748" y="44514"/>
                </a:cubicBezTo>
                <a:cubicBezTo>
                  <a:pt x="136850" y="26522"/>
                  <a:pt x="3236" y="-1523"/>
                  <a:pt x="61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フリーフォーム: 図形 200">
            <a:extLst>
              <a:ext uri="{FF2B5EF4-FFF2-40B4-BE49-F238E27FC236}">
                <a16:creationId xmlns:a16="http://schemas.microsoft.com/office/drawing/2014/main" id="{A1615D9E-442A-4041-8406-DA2538079104}"/>
              </a:ext>
            </a:extLst>
          </p:cNvPr>
          <p:cNvSpPr/>
          <p:nvPr/>
        </p:nvSpPr>
        <p:spPr>
          <a:xfrm>
            <a:off x="3371845" y="5447987"/>
            <a:ext cx="615119" cy="226892"/>
          </a:xfrm>
          <a:custGeom>
            <a:avLst/>
            <a:gdLst>
              <a:gd name="connsiteX0" fmla="*/ 5 w 615119"/>
              <a:gd name="connsiteY0" fmla="*/ 52701 h 226892"/>
              <a:gd name="connsiteX1" fmla="*/ 206380 w 615119"/>
              <a:gd name="connsiteY1" fmla="*/ 1901 h 226892"/>
              <a:gd name="connsiteX2" fmla="*/ 261943 w 615119"/>
              <a:gd name="connsiteY2" fmla="*/ 19363 h 226892"/>
              <a:gd name="connsiteX3" fmla="*/ 290518 w 615119"/>
              <a:gd name="connsiteY3" fmla="*/ 313 h 226892"/>
              <a:gd name="connsiteX4" fmla="*/ 392118 w 615119"/>
              <a:gd name="connsiteY4" fmla="*/ 38413 h 226892"/>
              <a:gd name="connsiteX5" fmla="*/ 538168 w 615119"/>
              <a:gd name="connsiteY5" fmla="*/ 62226 h 226892"/>
              <a:gd name="connsiteX6" fmla="*/ 614368 w 615119"/>
              <a:gd name="connsiteY6" fmla="*/ 225738 h 226892"/>
              <a:gd name="connsiteX7" fmla="*/ 573093 w 615119"/>
              <a:gd name="connsiteY7" fmla="*/ 132076 h 226892"/>
              <a:gd name="connsiteX8" fmla="*/ 508005 w 615119"/>
              <a:gd name="connsiteY8" fmla="*/ 71751 h 226892"/>
              <a:gd name="connsiteX9" fmla="*/ 317505 w 615119"/>
              <a:gd name="connsiteY9" fmla="*/ 27301 h 226892"/>
              <a:gd name="connsiteX10" fmla="*/ 200030 w 615119"/>
              <a:gd name="connsiteY10" fmla="*/ 25713 h 226892"/>
              <a:gd name="connsiteX11" fmla="*/ 5 w 615119"/>
              <a:gd name="connsiteY11" fmla="*/ 52701 h 226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5119" h="226892">
                <a:moveTo>
                  <a:pt x="5" y="52701"/>
                </a:moveTo>
                <a:cubicBezTo>
                  <a:pt x="1063" y="48732"/>
                  <a:pt x="162724" y="7457"/>
                  <a:pt x="206380" y="1901"/>
                </a:cubicBezTo>
                <a:cubicBezTo>
                  <a:pt x="250036" y="-3655"/>
                  <a:pt x="247920" y="19628"/>
                  <a:pt x="261943" y="19363"/>
                </a:cubicBezTo>
                <a:cubicBezTo>
                  <a:pt x="275966" y="19098"/>
                  <a:pt x="268822" y="-2862"/>
                  <a:pt x="290518" y="313"/>
                </a:cubicBezTo>
                <a:cubicBezTo>
                  <a:pt x="312214" y="3488"/>
                  <a:pt x="350843" y="28094"/>
                  <a:pt x="392118" y="38413"/>
                </a:cubicBezTo>
                <a:cubicBezTo>
                  <a:pt x="433393" y="48732"/>
                  <a:pt x="501126" y="31005"/>
                  <a:pt x="538168" y="62226"/>
                </a:cubicBezTo>
                <a:cubicBezTo>
                  <a:pt x="575210" y="93447"/>
                  <a:pt x="614368" y="225738"/>
                  <a:pt x="614368" y="225738"/>
                </a:cubicBezTo>
                <a:cubicBezTo>
                  <a:pt x="620189" y="237380"/>
                  <a:pt x="590820" y="157741"/>
                  <a:pt x="573093" y="132076"/>
                </a:cubicBezTo>
                <a:cubicBezTo>
                  <a:pt x="555366" y="106412"/>
                  <a:pt x="550603" y="89214"/>
                  <a:pt x="508005" y="71751"/>
                </a:cubicBezTo>
                <a:cubicBezTo>
                  <a:pt x="465407" y="54289"/>
                  <a:pt x="368834" y="34974"/>
                  <a:pt x="317505" y="27301"/>
                </a:cubicBezTo>
                <a:cubicBezTo>
                  <a:pt x="266176" y="19628"/>
                  <a:pt x="248184" y="20951"/>
                  <a:pt x="200030" y="25713"/>
                </a:cubicBezTo>
                <a:cubicBezTo>
                  <a:pt x="151876" y="30475"/>
                  <a:pt x="-1053" y="56670"/>
                  <a:pt x="5" y="527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フリーフォーム: 図形 201">
            <a:extLst>
              <a:ext uri="{FF2B5EF4-FFF2-40B4-BE49-F238E27FC236}">
                <a16:creationId xmlns:a16="http://schemas.microsoft.com/office/drawing/2014/main" id="{9B2C10B8-129C-41D4-9A58-FBA601548F7A}"/>
              </a:ext>
            </a:extLst>
          </p:cNvPr>
          <p:cNvSpPr/>
          <p:nvPr/>
        </p:nvSpPr>
        <p:spPr>
          <a:xfrm>
            <a:off x="3373339" y="5484076"/>
            <a:ext cx="1025654" cy="346099"/>
          </a:xfrm>
          <a:custGeom>
            <a:avLst/>
            <a:gdLst>
              <a:gd name="connsiteX0" fmla="*/ 99 w 1025654"/>
              <a:gd name="connsiteY0" fmla="*/ 13437 h 346099"/>
              <a:gd name="connsiteX1" fmla="*/ 63599 w 1025654"/>
              <a:gd name="connsiteY1" fmla="*/ 145199 h 346099"/>
              <a:gd name="connsiteX2" fmla="*/ 92174 w 1025654"/>
              <a:gd name="connsiteY2" fmla="*/ 164249 h 346099"/>
              <a:gd name="connsiteX3" fmla="*/ 168374 w 1025654"/>
              <a:gd name="connsiteY3" fmla="*/ 92812 h 346099"/>
              <a:gd name="connsiteX4" fmla="*/ 209649 w 1025654"/>
              <a:gd name="connsiteY4" fmla="*/ 46774 h 346099"/>
              <a:gd name="connsiteX5" fmla="*/ 341411 w 1025654"/>
              <a:gd name="connsiteY5" fmla="*/ 18199 h 346099"/>
              <a:gd name="connsiteX6" fmla="*/ 471586 w 1025654"/>
              <a:gd name="connsiteY6" fmla="*/ 78524 h 346099"/>
              <a:gd name="connsiteX7" fmla="*/ 550961 w 1025654"/>
              <a:gd name="connsiteY7" fmla="*/ 195999 h 346099"/>
              <a:gd name="connsiteX8" fmla="*/ 779561 w 1025654"/>
              <a:gd name="connsiteY8" fmla="*/ 334112 h 346099"/>
              <a:gd name="connsiteX9" fmla="*/ 857349 w 1025654"/>
              <a:gd name="connsiteY9" fmla="*/ 337287 h 346099"/>
              <a:gd name="connsiteX10" fmla="*/ 957361 w 1025654"/>
              <a:gd name="connsiteY10" fmla="*/ 319824 h 346099"/>
              <a:gd name="connsiteX11" fmla="*/ 1025624 w 1025654"/>
              <a:gd name="connsiteY11" fmla="*/ 259499 h 346099"/>
              <a:gd name="connsiteX12" fmla="*/ 963711 w 1025654"/>
              <a:gd name="connsiteY12" fmla="*/ 289662 h 346099"/>
              <a:gd name="connsiteX13" fmla="*/ 804961 w 1025654"/>
              <a:gd name="connsiteY13" fmla="*/ 315062 h 346099"/>
              <a:gd name="connsiteX14" fmla="*/ 600174 w 1025654"/>
              <a:gd name="connsiteY14" fmla="*/ 213462 h 346099"/>
              <a:gd name="connsiteX15" fmla="*/ 476349 w 1025654"/>
              <a:gd name="connsiteY15" fmla="*/ 61062 h 346099"/>
              <a:gd name="connsiteX16" fmla="*/ 400149 w 1025654"/>
              <a:gd name="connsiteY16" fmla="*/ 24549 h 346099"/>
              <a:gd name="connsiteX17" fmla="*/ 241399 w 1025654"/>
              <a:gd name="connsiteY17" fmla="*/ 5499 h 346099"/>
              <a:gd name="connsiteX18" fmla="*/ 79474 w 1025654"/>
              <a:gd name="connsiteY18" fmla="*/ 126149 h 346099"/>
              <a:gd name="connsiteX19" fmla="*/ 99 w 1025654"/>
              <a:gd name="connsiteY19" fmla="*/ 13437 h 346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25654" h="346099">
                <a:moveTo>
                  <a:pt x="99" y="13437"/>
                </a:moveTo>
                <a:cubicBezTo>
                  <a:pt x="-2547" y="16612"/>
                  <a:pt x="48253" y="120064"/>
                  <a:pt x="63599" y="145199"/>
                </a:cubicBezTo>
                <a:cubicBezTo>
                  <a:pt x="78945" y="170334"/>
                  <a:pt x="74712" y="172980"/>
                  <a:pt x="92174" y="164249"/>
                </a:cubicBezTo>
                <a:cubicBezTo>
                  <a:pt x="109636" y="155518"/>
                  <a:pt x="148795" y="112391"/>
                  <a:pt x="168374" y="92812"/>
                </a:cubicBezTo>
                <a:cubicBezTo>
                  <a:pt x="187953" y="73233"/>
                  <a:pt x="180810" y="59210"/>
                  <a:pt x="209649" y="46774"/>
                </a:cubicBezTo>
                <a:cubicBezTo>
                  <a:pt x="238489" y="34339"/>
                  <a:pt x="297755" y="12907"/>
                  <a:pt x="341411" y="18199"/>
                </a:cubicBezTo>
                <a:cubicBezTo>
                  <a:pt x="385067" y="23491"/>
                  <a:pt x="436661" y="48891"/>
                  <a:pt x="471586" y="78524"/>
                </a:cubicBezTo>
                <a:cubicBezTo>
                  <a:pt x="506511" y="108157"/>
                  <a:pt x="499632" y="153401"/>
                  <a:pt x="550961" y="195999"/>
                </a:cubicBezTo>
                <a:cubicBezTo>
                  <a:pt x="602290" y="238597"/>
                  <a:pt x="728496" y="310564"/>
                  <a:pt x="779561" y="334112"/>
                </a:cubicBezTo>
                <a:cubicBezTo>
                  <a:pt x="830626" y="357660"/>
                  <a:pt x="827716" y="339668"/>
                  <a:pt x="857349" y="337287"/>
                </a:cubicBezTo>
                <a:cubicBezTo>
                  <a:pt x="886982" y="334906"/>
                  <a:pt x="929315" y="332789"/>
                  <a:pt x="957361" y="319824"/>
                </a:cubicBezTo>
                <a:cubicBezTo>
                  <a:pt x="985407" y="306859"/>
                  <a:pt x="1024566" y="264526"/>
                  <a:pt x="1025624" y="259499"/>
                </a:cubicBezTo>
                <a:cubicBezTo>
                  <a:pt x="1026682" y="254472"/>
                  <a:pt x="1000488" y="280402"/>
                  <a:pt x="963711" y="289662"/>
                </a:cubicBezTo>
                <a:cubicBezTo>
                  <a:pt x="926934" y="298922"/>
                  <a:pt x="865551" y="327762"/>
                  <a:pt x="804961" y="315062"/>
                </a:cubicBezTo>
                <a:cubicBezTo>
                  <a:pt x="744371" y="302362"/>
                  <a:pt x="654943" y="255795"/>
                  <a:pt x="600174" y="213462"/>
                </a:cubicBezTo>
                <a:cubicBezTo>
                  <a:pt x="545405" y="171129"/>
                  <a:pt x="509686" y="92547"/>
                  <a:pt x="476349" y="61062"/>
                </a:cubicBezTo>
                <a:cubicBezTo>
                  <a:pt x="443012" y="29577"/>
                  <a:pt x="439307" y="33810"/>
                  <a:pt x="400149" y="24549"/>
                </a:cubicBezTo>
                <a:cubicBezTo>
                  <a:pt x="360991" y="15289"/>
                  <a:pt x="294845" y="-11434"/>
                  <a:pt x="241399" y="5499"/>
                </a:cubicBezTo>
                <a:cubicBezTo>
                  <a:pt x="187953" y="22432"/>
                  <a:pt x="114664" y="120064"/>
                  <a:pt x="79474" y="126149"/>
                </a:cubicBezTo>
                <a:cubicBezTo>
                  <a:pt x="44284" y="132234"/>
                  <a:pt x="2745" y="10262"/>
                  <a:pt x="99" y="13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3" name="フリーフォーム: 図形 202">
            <a:extLst>
              <a:ext uri="{FF2B5EF4-FFF2-40B4-BE49-F238E27FC236}">
                <a16:creationId xmlns:a16="http://schemas.microsoft.com/office/drawing/2014/main" id="{291ADD72-9D80-4E46-81DB-616ECC969905}"/>
              </a:ext>
            </a:extLst>
          </p:cNvPr>
          <p:cNvSpPr/>
          <p:nvPr/>
        </p:nvSpPr>
        <p:spPr>
          <a:xfrm>
            <a:off x="4008319" y="5678364"/>
            <a:ext cx="374540" cy="94101"/>
          </a:xfrm>
          <a:custGeom>
            <a:avLst/>
            <a:gdLst>
              <a:gd name="connsiteX0" fmla="*/ 119 w 374540"/>
              <a:gd name="connsiteY0" fmla="*/ 124 h 94101"/>
              <a:gd name="connsiteX1" fmla="*/ 228719 w 374540"/>
              <a:gd name="connsiteY1" fmla="*/ 69974 h 94101"/>
              <a:gd name="connsiteX2" fmla="*/ 373181 w 374540"/>
              <a:gd name="connsiteY2" fmla="*/ 27111 h 94101"/>
              <a:gd name="connsiteX3" fmla="*/ 295394 w 374540"/>
              <a:gd name="connsiteY3" fmla="*/ 74736 h 94101"/>
              <a:gd name="connsiteX4" fmla="*/ 198556 w 374540"/>
              <a:gd name="connsiteY4" fmla="*/ 90611 h 94101"/>
              <a:gd name="connsiteX5" fmla="*/ 119 w 374540"/>
              <a:gd name="connsiteY5" fmla="*/ 124 h 94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540" h="94101">
                <a:moveTo>
                  <a:pt x="119" y="124"/>
                </a:moveTo>
                <a:cubicBezTo>
                  <a:pt x="5146" y="-3315"/>
                  <a:pt x="166542" y="65476"/>
                  <a:pt x="228719" y="69974"/>
                </a:cubicBezTo>
                <a:cubicBezTo>
                  <a:pt x="290896" y="74472"/>
                  <a:pt x="362069" y="26317"/>
                  <a:pt x="373181" y="27111"/>
                </a:cubicBezTo>
                <a:cubicBezTo>
                  <a:pt x="384293" y="27905"/>
                  <a:pt x="324498" y="64153"/>
                  <a:pt x="295394" y="74736"/>
                </a:cubicBezTo>
                <a:cubicBezTo>
                  <a:pt x="266290" y="85319"/>
                  <a:pt x="247504" y="101194"/>
                  <a:pt x="198556" y="90611"/>
                </a:cubicBezTo>
                <a:cubicBezTo>
                  <a:pt x="149608" y="80028"/>
                  <a:pt x="-4908" y="3563"/>
                  <a:pt x="119" y="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フリーフォーム: 図形 203">
            <a:extLst>
              <a:ext uri="{FF2B5EF4-FFF2-40B4-BE49-F238E27FC236}">
                <a16:creationId xmlns:a16="http://schemas.microsoft.com/office/drawing/2014/main" id="{696A874A-EE64-41F4-AED7-BF005EDCA446}"/>
              </a:ext>
            </a:extLst>
          </p:cNvPr>
          <p:cNvSpPr/>
          <p:nvPr/>
        </p:nvSpPr>
        <p:spPr>
          <a:xfrm>
            <a:off x="4379908" y="5283842"/>
            <a:ext cx="12881" cy="830014"/>
          </a:xfrm>
          <a:custGeom>
            <a:avLst/>
            <a:gdLst>
              <a:gd name="connsiteX0" fmla="*/ 9530 w 12881"/>
              <a:gd name="connsiteY0" fmla="*/ 34283 h 830014"/>
              <a:gd name="connsiteX1" fmla="*/ 12705 w 12881"/>
              <a:gd name="connsiteY1" fmla="*/ 762946 h 830014"/>
              <a:gd name="connsiteX2" fmla="*/ 11117 w 12881"/>
              <a:gd name="connsiteY2" fmla="*/ 731196 h 830014"/>
              <a:gd name="connsiteX3" fmla="*/ 5 w 12881"/>
              <a:gd name="connsiteY3" fmla="*/ 178746 h 830014"/>
              <a:gd name="connsiteX4" fmla="*/ 9530 w 12881"/>
              <a:gd name="connsiteY4" fmla="*/ 34283 h 83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81" h="830014">
                <a:moveTo>
                  <a:pt x="9530" y="34283"/>
                </a:moveTo>
                <a:cubicBezTo>
                  <a:pt x="11647" y="131650"/>
                  <a:pt x="12441" y="646794"/>
                  <a:pt x="12705" y="762946"/>
                </a:cubicBezTo>
                <a:cubicBezTo>
                  <a:pt x="12970" y="879098"/>
                  <a:pt x="13234" y="828563"/>
                  <a:pt x="11117" y="731196"/>
                </a:cubicBezTo>
                <a:cubicBezTo>
                  <a:pt x="9000" y="633829"/>
                  <a:pt x="-260" y="290929"/>
                  <a:pt x="5" y="178746"/>
                </a:cubicBezTo>
                <a:cubicBezTo>
                  <a:pt x="270" y="66563"/>
                  <a:pt x="7413" y="-63084"/>
                  <a:pt x="9530" y="34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" name="フリーフォーム: 図形 204">
            <a:extLst>
              <a:ext uri="{FF2B5EF4-FFF2-40B4-BE49-F238E27FC236}">
                <a16:creationId xmlns:a16="http://schemas.microsoft.com/office/drawing/2014/main" id="{4EC0ECED-3FBC-4276-9AA2-32EB967517ED}"/>
              </a:ext>
            </a:extLst>
          </p:cNvPr>
          <p:cNvSpPr/>
          <p:nvPr/>
        </p:nvSpPr>
        <p:spPr>
          <a:xfrm>
            <a:off x="4378945" y="6020988"/>
            <a:ext cx="26377" cy="463293"/>
          </a:xfrm>
          <a:custGeom>
            <a:avLst/>
            <a:gdLst>
              <a:gd name="connsiteX0" fmla="*/ 968 w 26377"/>
              <a:gd name="connsiteY0" fmla="*/ 400 h 463293"/>
              <a:gd name="connsiteX1" fmla="*/ 7318 w 26377"/>
              <a:gd name="connsiteY1" fmla="*/ 440137 h 463293"/>
              <a:gd name="connsiteX2" fmla="*/ 26368 w 26377"/>
              <a:gd name="connsiteY2" fmla="*/ 362350 h 463293"/>
              <a:gd name="connsiteX3" fmla="*/ 968 w 26377"/>
              <a:gd name="connsiteY3" fmla="*/ 400 h 463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77" h="463293">
                <a:moveTo>
                  <a:pt x="968" y="400"/>
                </a:moveTo>
                <a:cubicBezTo>
                  <a:pt x="-2207" y="13365"/>
                  <a:pt x="3085" y="379812"/>
                  <a:pt x="7318" y="440137"/>
                </a:cubicBezTo>
                <a:cubicBezTo>
                  <a:pt x="11551" y="500462"/>
                  <a:pt x="25839" y="431671"/>
                  <a:pt x="26368" y="362350"/>
                </a:cubicBezTo>
                <a:cubicBezTo>
                  <a:pt x="26897" y="293029"/>
                  <a:pt x="4143" y="-12565"/>
                  <a:pt x="968" y="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" name="フリーフォーム: 図形 205">
            <a:extLst>
              <a:ext uri="{FF2B5EF4-FFF2-40B4-BE49-F238E27FC236}">
                <a16:creationId xmlns:a16="http://schemas.microsoft.com/office/drawing/2014/main" id="{B7CC6F83-58CB-4D44-A82F-00A0A685215C}"/>
              </a:ext>
            </a:extLst>
          </p:cNvPr>
          <p:cNvSpPr/>
          <p:nvPr/>
        </p:nvSpPr>
        <p:spPr>
          <a:xfrm>
            <a:off x="4368199" y="5312185"/>
            <a:ext cx="902604" cy="17056"/>
          </a:xfrm>
          <a:custGeom>
            <a:avLst/>
            <a:gdLst>
              <a:gd name="connsiteX0" fmla="*/ 3776 w 902604"/>
              <a:gd name="connsiteY0" fmla="*/ 4353 h 17056"/>
              <a:gd name="connsiteX1" fmla="*/ 611789 w 902604"/>
              <a:gd name="connsiteY1" fmla="*/ 10703 h 17056"/>
              <a:gd name="connsiteX2" fmla="*/ 872139 w 902604"/>
              <a:gd name="connsiteY2" fmla="*/ 2765 h 17056"/>
              <a:gd name="connsiteX3" fmla="*/ 841976 w 902604"/>
              <a:gd name="connsiteY3" fmla="*/ 17053 h 17056"/>
              <a:gd name="connsiteX4" fmla="*/ 376839 w 902604"/>
              <a:gd name="connsiteY4" fmla="*/ 1178 h 17056"/>
              <a:gd name="connsiteX5" fmla="*/ 3776 w 902604"/>
              <a:gd name="connsiteY5" fmla="*/ 4353 h 17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2604" h="17056">
                <a:moveTo>
                  <a:pt x="3776" y="4353"/>
                </a:moveTo>
                <a:cubicBezTo>
                  <a:pt x="42934" y="5940"/>
                  <a:pt x="467062" y="10968"/>
                  <a:pt x="611789" y="10703"/>
                </a:cubicBezTo>
                <a:cubicBezTo>
                  <a:pt x="756516" y="10438"/>
                  <a:pt x="833775" y="1707"/>
                  <a:pt x="872139" y="2765"/>
                </a:cubicBezTo>
                <a:cubicBezTo>
                  <a:pt x="910503" y="3823"/>
                  <a:pt x="924526" y="17318"/>
                  <a:pt x="841976" y="17053"/>
                </a:cubicBezTo>
                <a:cubicBezTo>
                  <a:pt x="759426" y="16789"/>
                  <a:pt x="513893" y="4618"/>
                  <a:pt x="376839" y="1178"/>
                </a:cubicBezTo>
                <a:cubicBezTo>
                  <a:pt x="239785" y="-2262"/>
                  <a:pt x="-35382" y="2766"/>
                  <a:pt x="3776" y="4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" name="フリーフォーム: 図形 206">
            <a:extLst>
              <a:ext uri="{FF2B5EF4-FFF2-40B4-BE49-F238E27FC236}">
                <a16:creationId xmlns:a16="http://schemas.microsoft.com/office/drawing/2014/main" id="{F159BD90-3C88-4C7C-B608-F6CBCB1FB9B8}"/>
              </a:ext>
            </a:extLst>
          </p:cNvPr>
          <p:cNvSpPr/>
          <p:nvPr/>
        </p:nvSpPr>
        <p:spPr>
          <a:xfrm>
            <a:off x="5204934" y="5300034"/>
            <a:ext cx="34782" cy="1028512"/>
          </a:xfrm>
          <a:custGeom>
            <a:avLst/>
            <a:gdLst>
              <a:gd name="connsiteX0" fmla="*/ 21116 w 34782"/>
              <a:gd name="connsiteY0" fmla="*/ 30791 h 1028512"/>
              <a:gd name="connsiteX1" fmla="*/ 24291 w 34782"/>
              <a:gd name="connsiteY1" fmla="*/ 699129 h 1028512"/>
              <a:gd name="connsiteX2" fmla="*/ 24291 w 34782"/>
              <a:gd name="connsiteY2" fmla="*/ 1010279 h 1028512"/>
              <a:gd name="connsiteX3" fmla="*/ 14766 w 34782"/>
              <a:gd name="connsiteY3" fmla="*/ 935666 h 1028512"/>
              <a:gd name="connsiteX4" fmla="*/ 479 w 34782"/>
              <a:gd name="connsiteY4" fmla="*/ 472116 h 1028512"/>
              <a:gd name="connsiteX5" fmla="*/ 33816 w 34782"/>
              <a:gd name="connsiteY5" fmla="*/ 148266 h 1028512"/>
              <a:gd name="connsiteX6" fmla="*/ 21116 w 34782"/>
              <a:gd name="connsiteY6" fmla="*/ 30791 h 1028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82" h="1028512">
                <a:moveTo>
                  <a:pt x="21116" y="30791"/>
                </a:moveTo>
                <a:cubicBezTo>
                  <a:pt x="19529" y="122601"/>
                  <a:pt x="23762" y="535881"/>
                  <a:pt x="24291" y="699129"/>
                </a:cubicBezTo>
                <a:cubicBezTo>
                  <a:pt x="24820" y="862377"/>
                  <a:pt x="25879" y="970856"/>
                  <a:pt x="24291" y="1010279"/>
                </a:cubicBezTo>
                <a:cubicBezTo>
                  <a:pt x="22704" y="1049702"/>
                  <a:pt x="18735" y="1025360"/>
                  <a:pt x="14766" y="935666"/>
                </a:cubicBezTo>
                <a:cubicBezTo>
                  <a:pt x="10797" y="845972"/>
                  <a:pt x="-2696" y="603349"/>
                  <a:pt x="479" y="472116"/>
                </a:cubicBezTo>
                <a:cubicBezTo>
                  <a:pt x="3654" y="340883"/>
                  <a:pt x="28789" y="221820"/>
                  <a:pt x="33816" y="148266"/>
                </a:cubicBezTo>
                <a:cubicBezTo>
                  <a:pt x="38843" y="74712"/>
                  <a:pt x="22703" y="-61019"/>
                  <a:pt x="21116" y="30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" name="フリーフォーム: 図形 207">
            <a:extLst>
              <a:ext uri="{FF2B5EF4-FFF2-40B4-BE49-F238E27FC236}">
                <a16:creationId xmlns:a16="http://schemas.microsoft.com/office/drawing/2014/main" id="{4E05E2F9-3710-4688-AE9E-E2C5BBFB8198}"/>
              </a:ext>
            </a:extLst>
          </p:cNvPr>
          <p:cNvSpPr/>
          <p:nvPr/>
        </p:nvSpPr>
        <p:spPr>
          <a:xfrm>
            <a:off x="5218051" y="6268517"/>
            <a:ext cx="12900" cy="178461"/>
          </a:xfrm>
          <a:custGeom>
            <a:avLst/>
            <a:gdLst>
              <a:gd name="connsiteX0" fmla="*/ 6412 w 12900"/>
              <a:gd name="connsiteY0" fmla="*/ 521 h 178461"/>
              <a:gd name="connsiteX1" fmla="*/ 12762 w 12900"/>
              <a:gd name="connsiteY1" fmla="*/ 173558 h 178461"/>
              <a:gd name="connsiteX2" fmla="*/ 62 w 12900"/>
              <a:gd name="connsiteY2" fmla="*/ 121171 h 178461"/>
              <a:gd name="connsiteX3" fmla="*/ 6412 w 12900"/>
              <a:gd name="connsiteY3" fmla="*/ 521 h 178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00" h="178461">
                <a:moveTo>
                  <a:pt x="6412" y="521"/>
                </a:moveTo>
                <a:cubicBezTo>
                  <a:pt x="8529" y="9252"/>
                  <a:pt x="13820" y="153450"/>
                  <a:pt x="12762" y="173558"/>
                </a:cubicBezTo>
                <a:cubicBezTo>
                  <a:pt x="11704" y="193666"/>
                  <a:pt x="-996" y="147100"/>
                  <a:pt x="62" y="121171"/>
                </a:cubicBezTo>
                <a:cubicBezTo>
                  <a:pt x="1120" y="95242"/>
                  <a:pt x="4295" y="-8210"/>
                  <a:pt x="6412" y="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" name="フリーフォーム: 図形 208">
            <a:extLst>
              <a:ext uri="{FF2B5EF4-FFF2-40B4-BE49-F238E27FC236}">
                <a16:creationId xmlns:a16="http://schemas.microsoft.com/office/drawing/2014/main" id="{D1F8779D-40CD-4EC3-9902-16FB0F25A1D6}"/>
              </a:ext>
            </a:extLst>
          </p:cNvPr>
          <p:cNvSpPr/>
          <p:nvPr/>
        </p:nvSpPr>
        <p:spPr>
          <a:xfrm>
            <a:off x="5249512" y="5595659"/>
            <a:ext cx="887412" cy="354379"/>
          </a:xfrm>
          <a:custGeom>
            <a:avLst/>
            <a:gdLst>
              <a:gd name="connsiteX0" fmla="*/ 685621 w 887412"/>
              <a:gd name="connsiteY0" fmla="*/ 301374 h 354379"/>
              <a:gd name="connsiteX1" fmla="*/ 437971 w 887412"/>
              <a:gd name="connsiteY1" fmla="*/ 138391 h 354379"/>
              <a:gd name="connsiteX2" fmla="*/ 27338 w 887412"/>
              <a:gd name="connsiteY2" fmla="*/ 339474 h 354379"/>
              <a:gd name="connsiteX3" fmla="*/ 48505 w 887412"/>
              <a:gd name="connsiteY3" fmla="*/ 326774 h 354379"/>
              <a:gd name="connsiteX4" fmla="*/ 131055 w 887412"/>
              <a:gd name="connsiteY4" fmla="*/ 225174 h 354379"/>
              <a:gd name="connsiteX5" fmla="*/ 423155 w 887412"/>
              <a:gd name="connsiteY5" fmla="*/ 68541 h 354379"/>
              <a:gd name="connsiteX6" fmla="*/ 562855 w 887412"/>
              <a:gd name="connsiteY6" fmla="*/ 62191 h 354379"/>
              <a:gd name="connsiteX7" fmla="*/ 679271 w 887412"/>
              <a:gd name="connsiteY7" fmla="*/ 53724 h 354379"/>
              <a:gd name="connsiteX8" fmla="*/ 886705 w 887412"/>
              <a:gd name="connsiteY8" fmla="*/ 808 h 354379"/>
              <a:gd name="connsiteX9" fmla="*/ 744888 w 887412"/>
              <a:gd name="connsiteY9" fmla="*/ 100291 h 354379"/>
              <a:gd name="connsiteX10" fmla="*/ 685621 w 887412"/>
              <a:gd name="connsiteY10" fmla="*/ 301374 h 354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7412" h="354379">
                <a:moveTo>
                  <a:pt x="685621" y="301374"/>
                </a:moveTo>
                <a:cubicBezTo>
                  <a:pt x="634468" y="307724"/>
                  <a:pt x="547685" y="132041"/>
                  <a:pt x="437971" y="138391"/>
                </a:cubicBezTo>
                <a:cubicBezTo>
                  <a:pt x="328257" y="144741"/>
                  <a:pt x="92249" y="308077"/>
                  <a:pt x="27338" y="339474"/>
                </a:cubicBezTo>
                <a:cubicBezTo>
                  <a:pt x="-37573" y="370871"/>
                  <a:pt x="31219" y="345824"/>
                  <a:pt x="48505" y="326774"/>
                </a:cubicBezTo>
                <a:cubicBezTo>
                  <a:pt x="65791" y="307724"/>
                  <a:pt x="68613" y="268213"/>
                  <a:pt x="131055" y="225174"/>
                </a:cubicBezTo>
                <a:cubicBezTo>
                  <a:pt x="193497" y="182135"/>
                  <a:pt x="351188" y="95705"/>
                  <a:pt x="423155" y="68541"/>
                </a:cubicBezTo>
                <a:cubicBezTo>
                  <a:pt x="495122" y="41377"/>
                  <a:pt x="562855" y="62191"/>
                  <a:pt x="562855" y="62191"/>
                </a:cubicBezTo>
                <a:cubicBezTo>
                  <a:pt x="605541" y="59721"/>
                  <a:pt x="625296" y="63954"/>
                  <a:pt x="679271" y="53724"/>
                </a:cubicBezTo>
                <a:cubicBezTo>
                  <a:pt x="733246" y="43494"/>
                  <a:pt x="875769" y="-6953"/>
                  <a:pt x="886705" y="808"/>
                </a:cubicBezTo>
                <a:cubicBezTo>
                  <a:pt x="897641" y="8569"/>
                  <a:pt x="778755" y="51608"/>
                  <a:pt x="744888" y="100291"/>
                </a:cubicBezTo>
                <a:cubicBezTo>
                  <a:pt x="711021" y="148974"/>
                  <a:pt x="736774" y="295024"/>
                  <a:pt x="685621" y="3013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" name="フリーフォーム: 図形 209">
            <a:extLst>
              <a:ext uri="{FF2B5EF4-FFF2-40B4-BE49-F238E27FC236}">
                <a16:creationId xmlns:a16="http://schemas.microsoft.com/office/drawing/2014/main" id="{11DCF691-42B8-4352-974F-CA66E9F660A1}"/>
              </a:ext>
            </a:extLst>
          </p:cNvPr>
          <p:cNvSpPr/>
          <p:nvPr/>
        </p:nvSpPr>
        <p:spPr>
          <a:xfrm>
            <a:off x="224255" y="4978070"/>
            <a:ext cx="1203369" cy="800371"/>
          </a:xfrm>
          <a:custGeom>
            <a:avLst/>
            <a:gdLst>
              <a:gd name="connsiteX0" fmla="*/ 1198145 w 1203369"/>
              <a:gd name="connsiteY0" fmla="*/ 267030 h 800371"/>
              <a:gd name="connsiteX1" fmla="*/ 999178 w 1203369"/>
              <a:gd name="connsiteY1" fmla="*/ 252213 h 800371"/>
              <a:gd name="connsiteX2" fmla="*/ 916628 w 1203369"/>
              <a:gd name="connsiteY2" fmla="*/ 131563 h 800371"/>
              <a:gd name="connsiteX3" fmla="*/ 757878 w 1203369"/>
              <a:gd name="connsiteY3" fmla="*/ 330 h 800371"/>
              <a:gd name="connsiteX4" fmla="*/ 764228 w 1203369"/>
              <a:gd name="connsiteY4" fmla="*/ 97697 h 800371"/>
              <a:gd name="connsiteX5" fmla="*/ 766345 w 1203369"/>
              <a:gd name="connsiteY5" fmla="*/ 209880 h 800371"/>
              <a:gd name="connsiteX6" fmla="*/ 582195 w 1203369"/>
              <a:gd name="connsiteY6" fmla="*/ 290313 h 800371"/>
              <a:gd name="connsiteX7" fmla="*/ 264695 w 1203369"/>
              <a:gd name="connsiteY7" fmla="*/ 330530 h 800371"/>
              <a:gd name="connsiteX8" fmla="*/ 42445 w 1203369"/>
              <a:gd name="connsiteY8" fmla="*/ 313597 h 800371"/>
              <a:gd name="connsiteX9" fmla="*/ 359945 w 1203369"/>
              <a:gd name="connsiteY9" fmla="*/ 330530 h 800371"/>
              <a:gd name="connsiteX10" fmla="*/ 184262 w 1203369"/>
              <a:gd name="connsiteY10" fmla="*/ 394030 h 800371"/>
              <a:gd name="connsiteX11" fmla="*/ 112 w 1203369"/>
              <a:gd name="connsiteY11" fmla="*/ 415197 h 800371"/>
              <a:gd name="connsiteX12" fmla="*/ 154628 w 1203369"/>
              <a:gd name="connsiteY12" fmla="*/ 442713 h 800371"/>
              <a:gd name="connsiteX13" fmla="*/ 429795 w 1203369"/>
              <a:gd name="connsiteY13" fmla="*/ 497747 h 800371"/>
              <a:gd name="connsiteX14" fmla="*/ 302795 w 1203369"/>
              <a:gd name="connsiteY14" fmla="*/ 548547 h 800371"/>
              <a:gd name="connsiteX15" fmla="*/ 27628 w 1203369"/>
              <a:gd name="connsiteY15" fmla="*/ 576063 h 800371"/>
              <a:gd name="connsiteX16" fmla="*/ 199078 w 1203369"/>
              <a:gd name="connsiteY16" fmla="*/ 576063 h 800371"/>
              <a:gd name="connsiteX17" fmla="*/ 556795 w 1203369"/>
              <a:gd name="connsiteY17" fmla="*/ 732697 h 800371"/>
              <a:gd name="connsiteX18" fmla="*/ 840428 w 1203369"/>
              <a:gd name="connsiteY18" fmla="*/ 736930 h 800371"/>
              <a:gd name="connsiteX19" fmla="*/ 1071145 w 1203369"/>
              <a:gd name="connsiteY19" fmla="*/ 531613 h 800371"/>
              <a:gd name="connsiteX20" fmla="*/ 1071145 w 1203369"/>
              <a:gd name="connsiteY20" fmla="*/ 510447 h 800371"/>
              <a:gd name="connsiteX21" fmla="*/ 952612 w 1203369"/>
              <a:gd name="connsiteY21" fmla="*/ 764447 h 800371"/>
              <a:gd name="connsiteX22" fmla="*/ 857362 w 1203369"/>
              <a:gd name="connsiteY22" fmla="*/ 791963 h 800371"/>
              <a:gd name="connsiteX23" fmla="*/ 1024578 w 1203369"/>
              <a:gd name="connsiteY23" fmla="*/ 700947 h 800371"/>
              <a:gd name="connsiteX24" fmla="*/ 1134645 w 1203369"/>
              <a:gd name="connsiteY24" fmla="*/ 548547 h 800371"/>
              <a:gd name="connsiteX25" fmla="*/ 1198145 w 1203369"/>
              <a:gd name="connsiteY25" fmla="*/ 267030 h 800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03369" h="800371">
                <a:moveTo>
                  <a:pt x="1198145" y="267030"/>
                </a:moveTo>
                <a:cubicBezTo>
                  <a:pt x="1175567" y="217641"/>
                  <a:pt x="1046097" y="274791"/>
                  <a:pt x="999178" y="252213"/>
                </a:cubicBezTo>
                <a:cubicBezTo>
                  <a:pt x="952259" y="229635"/>
                  <a:pt x="956845" y="173543"/>
                  <a:pt x="916628" y="131563"/>
                </a:cubicBezTo>
                <a:cubicBezTo>
                  <a:pt x="876411" y="89583"/>
                  <a:pt x="783278" y="5974"/>
                  <a:pt x="757878" y="330"/>
                </a:cubicBezTo>
                <a:cubicBezTo>
                  <a:pt x="732478" y="-5314"/>
                  <a:pt x="762817" y="62772"/>
                  <a:pt x="764228" y="97697"/>
                </a:cubicBezTo>
                <a:cubicBezTo>
                  <a:pt x="765639" y="132622"/>
                  <a:pt x="796684" y="177777"/>
                  <a:pt x="766345" y="209880"/>
                </a:cubicBezTo>
                <a:cubicBezTo>
                  <a:pt x="736006" y="241983"/>
                  <a:pt x="665803" y="270205"/>
                  <a:pt x="582195" y="290313"/>
                </a:cubicBezTo>
                <a:cubicBezTo>
                  <a:pt x="498587" y="310421"/>
                  <a:pt x="354653" y="326649"/>
                  <a:pt x="264695" y="330530"/>
                </a:cubicBezTo>
                <a:cubicBezTo>
                  <a:pt x="174737" y="334411"/>
                  <a:pt x="26570" y="313597"/>
                  <a:pt x="42445" y="313597"/>
                </a:cubicBezTo>
                <a:cubicBezTo>
                  <a:pt x="58320" y="313597"/>
                  <a:pt x="336309" y="317125"/>
                  <a:pt x="359945" y="330530"/>
                </a:cubicBezTo>
                <a:cubicBezTo>
                  <a:pt x="383581" y="343935"/>
                  <a:pt x="244234" y="379919"/>
                  <a:pt x="184262" y="394030"/>
                </a:cubicBezTo>
                <a:cubicBezTo>
                  <a:pt x="124290" y="408141"/>
                  <a:pt x="5051" y="407083"/>
                  <a:pt x="112" y="415197"/>
                </a:cubicBezTo>
                <a:cubicBezTo>
                  <a:pt x="-4827" y="423311"/>
                  <a:pt x="154628" y="442713"/>
                  <a:pt x="154628" y="442713"/>
                </a:cubicBezTo>
                <a:cubicBezTo>
                  <a:pt x="226242" y="456471"/>
                  <a:pt x="405101" y="480108"/>
                  <a:pt x="429795" y="497747"/>
                </a:cubicBezTo>
                <a:cubicBezTo>
                  <a:pt x="454489" y="515386"/>
                  <a:pt x="369823" y="535494"/>
                  <a:pt x="302795" y="548547"/>
                </a:cubicBezTo>
                <a:cubicBezTo>
                  <a:pt x="235767" y="561600"/>
                  <a:pt x="44914" y="571477"/>
                  <a:pt x="27628" y="576063"/>
                </a:cubicBezTo>
                <a:cubicBezTo>
                  <a:pt x="10342" y="580649"/>
                  <a:pt x="110884" y="549957"/>
                  <a:pt x="199078" y="576063"/>
                </a:cubicBezTo>
                <a:cubicBezTo>
                  <a:pt x="287272" y="602169"/>
                  <a:pt x="449903" y="705886"/>
                  <a:pt x="556795" y="732697"/>
                </a:cubicBezTo>
                <a:cubicBezTo>
                  <a:pt x="663687" y="759508"/>
                  <a:pt x="754703" y="770444"/>
                  <a:pt x="840428" y="736930"/>
                </a:cubicBezTo>
                <a:cubicBezTo>
                  <a:pt x="926153" y="703416"/>
                  <a:pt x="1032692" y="569360"/>
                  <a:pt x="1071145" y="531613"/>
                </a:cubicBezTo>
                <a:cubicBezTo>
                  <a:pt x="1109598" y="493866"/>
                  <a:pt x="1090900" y="471641"/>
                  <a:pt x="1071145" y="510447"/>
                </a:cubicBezTo>
                <a:cubicBezTo>
                  <a:pt x="1051390" y="549253"/>
                  <a:pt x="988242" y="717528"/>
                  <a:pt x="952612" y="764447"/>
                </a:cubicBezTo>
                <a:cubicBezTo>
                  <a:pt x="916982" y="811366"/>
                  <a:pt x="845368" y="802546"/>
                  <a:pt x="857362" y="791963"/>
                </a:cubicBezTo>
                <a:cubicBezTo>
                  <a:pt x="869356" y="781380"/>
                  <a:pt x="978364" y="741516"/>
                  <a:pt x="1024578" y="700947"/>
                </a:cubicBezTo>
                <a:cubicBezTo>
                  <a:pt x="1070792" y="660378"/>
                  <a:pt x="1104659" y="616633"/>
                  <a:pt x="1134645" y="548547"/>
                </a:cubicBezTo>
                <a:cubicBezTo>
                  <a:pt x="1164631" y="480461"/>
                  <a:pt x="1220723" y="316419"/>
                  <a:pt x="1198145" y="26703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" name="フリーフォーム: 図形 211">
            <a:extLst>
              <a:ext uri="{FF2B5EF4-FFF2-40B4-BE49-F238E27FC236}">
                <a16:creationId xmlns:a16="http://schemas.microsoft.com/office/drawing/2014/main" id="{46D81E8F-0C2F-4F91-8D7B-907B89410918}"/>
              </a:ext>
            </a:extLst>
          </p:cNvPr>
          <p:cNvSpPr/>
          <p:nvPr/>
        </p:nvSpPr>
        <p:spPr>
          <a:xfrm>
            <a:off x="1930174" y="5221812"/>
            <a:ext cx="65940" cy="880931"/>
          </a:xfrm>
          <a:custGeom>
            <a:avLst/>
            <a:gdLst>
              <a:gd name="connsiteX0" fmla="*/ 226 w 65940"/>
              <a:gd name="connsiteY0" fmla="*/ 5 h 880931"/>
              <a:gd name="connsiteX1" fmla="*/ 65843 w 65940"/>
              <a:gd name="connsiteY1" fmla="*/ 391588 h 880931"/>
              <a:gd name="connsiteX2" fmla="*/ 15043 w 65940"/>
              <a:gd name="connsiteY2" fmla="*/ 590555 h 880931"/>
              <a:gd name="connsiteX3" fmla="*/ 17159 w 65940"/>
              <a:gd name="connsiteY3" fmla="*/ 876305 h 880931"/>
              <a:gd name="connsiteX4" fmla="*/ 2343 w 65940"/>
              <a:gd name="connsiteY4" fmla="*/ 740838 h 880931"/>
              <a:gd name="connsiteX5" fmla="*/ 42559 w 65940"/>
              <a:gd name="connsiteY5" fmla="*/ 400055 h 880931"/>
              <a:gd name="connsiteX6" fmla="*/ 226 w 65940"/>
              <a:gd name="connsiteY6" fmla="*/ 5 h 880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940" h="880931">
                <a:moveTo>
                  <a:pt x="226" y="5"/>
                </a:moveTo>
                <a:cubicBezTo>
                  <a:pt x="4107" y="-1406"/>
                  <a:pt x="63373" y="293163"/>
                  <a:pt x="65843" y="391588"/>
                </a:cubicBezTo>
                <a:cubicBezTo>
                  <a:pt x="68313" y="490013"/>
                  <a:pt x="23157" y="509769"/>
                  <a:pt x="15043" y="590555"/>
                </a:cubicBezTo>
                <a:cubicBezTo>
                  <a:pt x="6929" y="671341"/>
                  <a:pt x="19276" y="851258"/>
                  <a:pt x="17159" y="876305"/>
                </a:cubicBezTo>
                <a:cubicBezTo>
                  <a:pt x="15042" y="901352"/>
                  <a:pt x="-1890" y="820213"/>
                  <a:pt x="2343" y="740838"/>
                </a:cubicBezTo>
                <a:cubicBezTo>
                  <a:pt x="6576" y="661463"/>
                  <a:pt x="41501" y="518588"/>
                  <a:pt x="42559" y="400055"/>
                </a:cubicBezTo>
                <a:cubicBezTo>
                  <a:pt x="43617" y="281522"/>
                  <a:pt x="-3655" y="1416"/>
                  <a:pt x="22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" name="フリーフォーム: 図形 212">
            <a:extLst>
              <a:ext uri="{FF2B5EF4-FFF2-40B4-BE49-F238E27FC236}">
                <a16:creationId xmlns:a16="http://schemas.microsoft.com/office/drawing/2014/main" id="{6B34229C-8243-431C-8255-22618DFABF4B}"/>
              </a:ext>
            </a:extLst>
          </p:cNvPr>
          <p:cNvSpPr/>
          <p:nvPr/>
        </p:nvSpPr>
        <p:spPr>
          <a:xfrm>
            <a:off x="1758494" y="6096941"/>
            <a:ext cx="140238" cy="244217"/>
          </a:xfrm>
          <a:custGeom>
            <a:avLst/>
            <a:gdLst>
              <a:gd name="connsiteX0" fmla="*/ 140156 w 140238"/>
              <a:gd name="connsiteY0" fmla="*/ 1176 h 244217"/>
              <a:gd name="connsiteX1" fmla="*/ 49139 w 140238"/>
              <a:gd name="connsiteY1" fmla="*/ 102776 h 244217"/>
              <a:gd name="connsiteX2" fmla="*/ 456 w 140238"/>
              <a:gd name="connsiteY2" fmla="*/ 242476 h 244217"/>
              <a:gd name="connsiteX3" fmla="*/ 32206 w 140238"/>
              <a:gd name="connsiteY3" fmla="*/ 170509 h 244217"/>
              <a:gd name="connsiteX4" fmla="*/ 140156 w 140238"/>
              <a:gd name="connsiteY4" fmla="*/ 1176 h 244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238" h="244217">
                <a:moveTo>
                  <a:pt x="140156" y="1176"/>
                </a:moveTo>
                <a:cubicBezTo>
                  <a:pt x="142978" y="-10113"/>
                  <a:pt x="72422" y="62559"/>
                  <a:pt x="49139" y="102776"/>
                </a:cubicBezTo>
                <a:cubicBezTo>
                  <a:pt x="25856" y="142993"/>
                  <a:pt x="3278" y="231187"/>
                  <a:pt x="456" y="242476"/>
                </a:cubicBezTo>
                <a:cubicBezTo>
                  <a:pt x="-2366" y="253765"/>
                  <a:pt x="7864" y="207903"/>
                  <a:pt x="32206" y="170509"/>
                </a:cubicBezTo>
                <a:cubicBezTo>
                  <a:pt x="56548" y="133115"/>
                  <a:pt x="137334" y="12465"/>
                  <a:pt x="140156" y="1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" name="フリーフォーム: 図形 213">
            <a:extLst>
              <a:ext uri="{FF2B5EF4-FFF2-40B4-BE49-F238E27FC236}">
                <a16:creationId xmlns:a16="http://schemas.microsoft.com/office/drawing/2014/main" id="{3A34197A-4100-498A-B4AB-53D07DC16484}"/>
              </a:ext>
            </a:extLst>
          </p:cNvPr>
          <p:cNvSpPr/>
          <p:nvPr/>
        </p:nvSpPr>
        <p:spPr>
          <a:xfrm>
            <a:off x="1991740" y="5215415"/>
            <a:ext cx="214630" cy="1127005"/>
          </a:xfrm>
          <a:custGeom>
            <a:avLst/>
            <a:gdLst>
              <a:gd name="connsiteX0" fmla="*/ 43 w 214630"/>
              <a:gd name="connsiteY0" fmla="*/ 52 h 1127005"/>
              <a:gd name="connsiteX1" fmla="*/ 203243 w 214630"/>
              <a:gd name="connsiteY1" fmla="*/ 467835 h 1127005"/>
              <a:gd name="connsiteX2" fmla="*/ 171493 w 214630"/>
              <a:gd name="connsiteY2" fmla="*/ 751468 h 1127005"/>
              <a:gd name="connsiteX3" fmla="*/ 25443 w 214630"/>
              <a:gd name="connsiteY3" fmla="*/ 1124002 h 1127005"/>
              <a:gd name="connsiteX4" fmla="*/ 105877 w 214630"/>
              <a:gd name="connsiteY4" fmla="*/ 903868 h 1127005"/>
              <a:gd name="connsiteX5" fmla="*/ 184193 w 214630"/>
              <a:gd name="connsiteY5" fmla="*/ 497468 h 1127005"/>
              <a:gd name="connsiteX6" fmla="*/ 43 w 214630"/>
              <a:gd name="connsiteY6" fmla="*/ 52 h 1127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630" h="1127005">
                <a:moveTo>
                  <a:pt x="43" y="52"/>
                </a:moveTo>
                <a:cubicBezTo>
                  <a:pt x="3218" y="-4887"/>
                  <a:pt x="174668" y="342599"/>
                  <a:pt x="203243" y="467835"/>
                </a:cubicBezTo>
                <a:cubicBezTo>
                  <a:pt x="231818" y="593071"/>
                  <a:pt x="201126" y="642107"/>
                  <a:pt x="171493" y="751468"/>
                </a:cubicBezTo>
                <a:cubicBezTo>
                  <a:pt x="141860" y="860829"/>
                  <a:pt x="36379" y="1098602"/>
                  <a:pt x="25443" y="1124002"/>
                </a:cubicBezTo>
                <a:cubicBezTo>
                  <a:pt x="14507" y="1149402"/>
                  <a:pt x="79419" y="1008290"/>
                  <a:pt x="105877" y="903868"/>
                </a:cubicBezTo>
                <a:cubicBezTo>
                  <a:pt x="132335" y="799446"/>
                  <a:pt x="199362" y="644223"/>
                  <a:pt x="184193" y="497468"/>
                </a:cubicBezTo>
                <a:cubicBezTo>
                  <a:pt x="169024" y="350713"/>
                  <a:pt x="-3132" y="4991"/>
                  <a:pt x="43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" name="フリーフォーム: 図形 214">
            <a:extLst>
              <a:ext uri="{FF2B5EF4-FFF2-40B4-BE49-F238E27FC236}">
                <a16:creationId xmlns:a16="http://schemas.microsoft.com/office/drawing/2014/main" id="{E8C4F38F-FE6D-4514-9BAA-18C7D7E630C8}"/>
              </a:ext>
            </a:extLst>
          </p:cNvPr>
          <p:cNvSpPr/>
          <p:nvPr/>
        </p:nvSpPr>
        <p:spPr>
          <a:xfrm>
            <a:off x="2425350" y="5850749"/>
            <a:ext cx="140223" cy="606158"/>
          </a:xfrm>
          <a:custGeom>
            <a:avLst/>
            <a:gdLst>
              <a:gd name="connsiteX0" fmla="*/ 89250 w 140223"/>
              <a:gd name="connsiteY0" fmla="*/ 776 h 606158"/>
              <a:gd name="connsiteX1" fmla="*/ 41625 w 140223"/>
              <a:gd name="connsiteY1" fmla="*/ 270651 h 606158"/>
              <a:gd name="connsiteX2" fmla="*/ 140050 w 140223"/>
              <a:gd name="connsiteY2" fmla="*/ 600851 h 606158"/>
              <a:gd name="connsiteX3" fmla="*/ 63850 w 140223"/>
              <a:gd name="connsiteY3" fmla="*/ 454801 h 606158"/>
              <a:gd name="connsiteX4" fmla="*/ 350 w 140223"/>
              <a:gd name="connsiteY4" fmla="*/ 197626 h 606158"/>
              <a:gd name="connsiteX5" fmla="*/ 89250 w 140223"/>
              <a:gd name="connsiteY5" fmla="*/ 776 h 606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223" h="606158">
                <a:moveTo>
                  <a:pt x="89250" y="776"/>
                </a:moveTo>
                <a:cubicBezTo>
                  <a:pt x="96129" y="12947"/>
                  <a:pt x="33158" y="170639"/>
                  <a:pt x="41625" y="270651"/>
                </a:cubicBezTo>
                <a:cubicBezTo>
                  <a:pt x="50092" y="370664"/>
                  <a:pt x="136346" y="570159"/>
                  <a:pt x="140050" y="600851"/>
                </a:cubicBezTo>
                <a:cubicBezTo>
                  <a:pt x="143754" y="631543"/>
                  <a:pt x="87133" y="522005"/>
                  <a:pt x="63850" y="454801"/>
                </a:cubicBezTo>
                <a:cubicBezTo>
                  <a:pt x="40567" y="387597"/>
                  <a:pt x="-4412" y="272768"/>
                  <a:pt x="350" y="197626"/>
                </a:cubicBezTo>
                <a:cubicBezTo>
                  <a:pt x="5112" y="122484"/>
                  <a:pt x="82371" y="-11395"/>
                  <a:pt x="89250" y="7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" name="フリーフォーム: 図形 215">
            <a:extLst>
              <a:ext uri="{FF2B5EF4-FFF2-40B4-BE49-F238E27FC236}">
                <a16:creationId xmlns:a16="http://schemas.microsoft.com/office/drawing/2014/main" id="{11352DA5-27DC-4C87-82B6-D16F7FCD4159}"/>
              </a:ext>
            </a:extLst>
          </p:cNvPr>
          <p:cNvSpPr/>
          <p:nvPr/>
        </p:nvSpPr>
        <p:spPr>
          <a:xfrm>
            <a:off x="2444587" y="5347622"/>
            <a:ext cx="267977" cy="348605"/>
          </a:xfrm>
          <a:custGeom>
            <a:avLst/>
            <a:gdLst>
              <a:gd name="connsiteX0" fmla="*/ 163 w 267977"/>
              <a:gd name="connsiteY0" fmla="*/ 2253 h 348605"/>
              <a:gd name="connsiteX1" fmla="*/ 187488 w 267977"/>
              <a:gd name="connsiteY1" fmla="*/ 189578 h 348605"/>
              <a:gd name="connsiteX2" fmla="*/ 266863 w 267977"/>
              <a:gd name="connsiteY2" fmla="*/ 348328 h 348605"/>
              <a:gd name="connsiteX3" fmla="*/ 228763 w 267977"/>
              <a:gd name="connsiteY3" fmla="*/ 224503 h 348605"/>
              <a:gd name="connsiteX4" fmla="*/ 155738 w 267977"/>
              <a:gd name="connsiteY4" fmla="*/ 94328 h 348605"/>
              <a:gd name="connsiteX5" fmla="*/ 163 w 267977"/>
              <a:gd name="connsiteY5" fmla="*/ 2253 h 348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77" h="348605">
                <a:moveTo>
                  <a:pt x="163" y="2253"/>
                </a:moveTo>
                <a:cubicBezTo>
                  <a:pt x="5455" y="18128"/>
                  <a:pt x="143038" y="131899"/>
                  <a:pt x="187488" y="189578"/>
                </a:cubicBezTo>
                <a:cubicBezTo>
                  <a:pt x="231938" y="247257"/>
                  <a:pt x="259984" y="342507"/>
                  <a:pt x="266863" y="348328"/>
                </a:cubicBezTo>
                <a:cubicBezTo>
                  <a:pt x="273742" y="354149"/>
                  <a:pt x="247284" y="266836"/>
                  <a:pt x="228763" y="224503"/>
                </a:cubicBezTo>
                <a:cubicBezTo>
                  <a:pt x="210242" y="182170"/>
                  <a:pt x="191721" y="130311"/>
                  <a:pt x="155738" y="94328"/>
                </a:cubicBezTo>
                <a:cubicBezTo>
                  <a:pt x="119755" y="58345"/>
                  <a:pt x="-5129" y="-13622"/>
                  <a:pt x="163" y="2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フリーフォーム: 図形 216">
            <a:extLst>
              <a:ext uri="{FF2B5EF4-FFF2-40B4-BE49-F238E27FC236}">
                <a16:creationId xmlns:a16="http://schemas.microsoft.com/office/drawing/2014/main" id="{8C2E4F02-11CD-4EC3-8CA7-6BA4A7D2CCB3}"/>
              </a:ext>
            </a:extLst>
          </p:cNvPr>
          <p:cNvSpPr/>
          <p:nvPr/>
        </p:nvSpPr>
        <p:spPr>
          <a:xfrm>
            <a:off x="1441408" y="6045185"/>
            <a:ext cx="371533" cy="346092"/>
          </a:xfrm>
          <a:custGeom>
            <a:avLst/>
            <a:gdLst>
              <a:gd name="connsiteX0" fmla="*/ 371517 w 371533"/>
              <a:gd name="connsiteY0" fmla="*/ 15 h 346092"/>
              <a:gd name="connsiteX1" fmla="*/ 228642 w 371533"/>
              <a:gd name="connsiteY1" fmla="*/ 92090 h 346092"/>
              <a:gd name="connsiteX2" fmla="*/ 171492 w 371533"/>
              <a:gd name="connsiteY2" fmla="*/ 196865 h 346092"/>
              <a:gd name="connsiteX3" fmla="*/ 42 w 371533"/>
              <a:gd name="connsiteY3" fmla="*/ 346090 h 346092"/>
              <a:gd name="connsiteX4" fmla="*/ 155617 w 371533"/>
              <a:gd name="connsiteY4" fmla="*/ 200040 h 346092"/>
              <a:gd name="connsiteX5" fmla="*/ 219117 w 371533"/>
              <a:gd name="connsiteY5" fmla="*/ 85740 h 346092"/>
              <a:gd name="connsiteX6" fmla="*/ 371517 w 371533"/>
              <a:gd name="connsiteY6" fmla="*/ 15 h 346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1533" h="346092">
                <a:moveTo>
                  <a:pt x="371517" y="15"/>
                </a:moveTo>
                <a:cubicBezTo>
                  <a:pt x="373105" y="1073"/>
                  <a:pt x="261979" y="59282"/>
                  <a:pt x="228642" y="92090"/>
                </a:cubicBezTo>
                <a:cubicBezTo>
                  <a:pt x="195304" y="124898"/>
                  <a:pt x="209592" y="154532"/>
                  <a:pt x="171492" y="196865"/>
                </a:cubicBezTo>
                <a:cubicBezTo>
                  <a:pt x="133392" y="239198"/>
                  <a:pt x="2688" y="345561"/>
                  <a:pt x="42" y="346090"/>
                </a:cubicBezTo>
                <a:cubicBezTo>
                  <a:pt x="-2604" y="346619"/>
                  <a:pt x="119104" y="243432"/>
                  <a:pt x="155617" y="200040"/>
                </a:cubicBezTo>
                <a:cubicBezTo>
                  <a:pt x="192130" y="156648"/>
                  <a:pt x="188425" y="118019"/>
                  <a:pt x="219117" y="85740"/>
                </a:cubicBezTo>
                <a:cubicBezTo>
                  <a:pt x="249809" y="53461"/>
                  <a:pt x="369929" y="-1043"/>
                  <a:pt x="371517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" name="フリーフォーム: 図形 217">
            <a:extLst>
              <a:ext uri="{FF2B5EF4-FFF2-40B4-BE49-F238E27FC236}">
                <a16:creationId xmlns:a16="http://schemas.microsoft.com/office/drawing/2014/main" id="{5458A626-511D-4ABD-A746-399982782CBE}"/>
              </a:ext>
            </a:extLst>
          </p:cNvPr>
          <p:cNvSpPr/>
          <p:nvPr/>
        </p:nvSpPr>
        <p:spPr>
          <a:xfrm>
            <a:off x="1484815" y="5645149"/>
            <a:ext cx="319597" cy="394170"/>
          </a:xfrm>
          <a:custGeom>
            <a:avLst/>
            <a:gdLst>
              <a:gd name="connsiteX0" fmla="*/ 197935 w 319597"/>
              <a:gd name="connsiteY0" fmla="*/ 1 h 394170"/>
              <a:gd name="connsiteX1" fmla="*/ 58235 w 319597"/>
              <a:gd name="connsiteY1" fmla="*/ 190501 h 394170"/>
              <a:gd name="connsiteX2" fmla="*/ 1085 w 319597"/>
              <a:gd name="connsiteY2" fmla="*/ 222251 h 394170"/>
              <a:gd name="connsiteX3" fmla="*/ 102685 w 319597"/>
              <a:gd name="connsiteY3" fmla="*/ 177801 h 394170"/>
              <a:gd name="connsiteX4" fmla="*/ 267785 w 319597"/>
              <a:gd name="connsiteY4" fmla="*/ 180976 h 394170"/>
              <a:gd name="connsiteX5" fmla="*/ 318585 w 319597"/>
              <a:gd name="connsiteY5" fmla="*/ 123826 h 394170"/>
              <a:gd name="connsiteX6" fmla="*/ 302710 w 319597"/>
              <a:gd name="connsiteY6" fmla="*/ 234951 h 394170"/>
              <a:gd name="connsiteX7" fmla="*/ 315410 w 319597"/>
              <a:gd name="connsiteY7" fmla="*/ 393701 h 394170"/>
              <a:gd name="connsiteX8" fmla="*/ 267785 w 319597"/>
              <a:gd name="connsiteY8" fmla="*/ 180976 h 394170"/>
              <a:gd name="connsiteX9" fmla="*/ 115385 w 319597"/>
              <a:gd name="connsiteY9" fmla="*/ 200026 h 394170"/>
              <a:gd name="connsiteX10" fmla="*/ 61410 w 319597"/>
              <a:gd name="connsiteY10" fmla="*/ 193676 h 394170"/>
              <a:gd name="connsiteX11" fmla="*/ 197935 w 319597"/>
              <a:gd name="connsiteY11" fmla="*/ 1 h 394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9597" h="394170">
                <a:moveTo>
                  <a:pt x="197935" y="1"/>
                </a:moveTo>
                <a:cubicBezTo>
                  <a:pt x="197406" y="-528"/>
                  <a:pt x="91043" y="153459"/>
                  <a:pt x="58235" y="190501"/>
                </a:cubicBezTo>
                <a:cubicBezTo>
                  <a:pt x="25427" y="227543"/>
                  <a:pt x="-6323" y="224368"/>
                  <a:pt x="1085" y="222251"/>
                </a:cubicBezTo>
                <a:cubicBezTo>
                  <a:pt x="8493" y="220134"/>
                  <a:pt x="58235" y="184680"/>
                  <a:pt x="102685" y="177801"/>
                </a:cubicBezTo>
                <a:cubicBezTo>
                  <a:pt x="147135" y="170922"/>
                  <a:pt x="231802" y="189972"/>
                  <a:pt x="267785" y="180976"/>
                </a:cubicBezTo>
                <a:cubicBezTo>
                  <a:pt x="303768" y="171980"/>
                  <a:pt x="312764" y="114830"/>
                  <a:pt x="318585" y="123826"/>
                </a:cubicBezTo>
                <a:cubicBezTo>
                  <a:pt x="324406" y="132822"/>
                  <a:pt x="303239" y="189972"/>
                  <a:pt x="302710" y="234951"/>
                </a:cubicBezTo>
                <a:cubicBezTo>
                  <a:pt x="302181" y="279930"/>
                  <a:pt x="321231" y="402697"/>
                  <a:pt x="315410" y="393701"/>
                </a:cubicBezTo>
                <a:cubicBezTo>
                  <a:pt x="309589" y="384705"/>
                  <a:pt x="301122" y="213255"/>
                  <a:pt x="267785" y="180976"/>
                </a:cubicBezTo>
                <a:cubicBezTo>
                  <a:pt x="234448" y="148697"/>
                  <a:pt x="149781" y="197909"/>
                  <a:pt x="115385" y="200026"/>
                </a:cubicBezTo>
                <a:cubicBezTo>
                  <a:pt x="80989" y="202143"/>
                  <a:pt x="50297" y="221722"/>
                  <a:pt x="61410" y="193676"/>
                </a:cubicBezTo>
                <a:cubicBezTo>
                  <a:pt x="72522" y="165630"/>
                  <a:pt x="198464" y="530"/>
                  <a:pt x="19793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" name="フリーフォーム: 図形 218">
            <a:extLst>
              <a:ext uri="{FF2B5EF4-FFF2-40B4-BE49-F238E27FC236}">
                <a16:creationId xmlns:a16="http://schemas.microsoft.com/office/drawing/2014/main" id="{75D6DCDD-0242-4F74-9D7B-D52C8D747230}"/>
              </a:ext>
            </a:extLst>
          </p:cNvPr>
          <p:cNvSpPr/>
          <p:nvPr/>
        </p:nvSpPr>
        <p:spPr>
          <a:xfrm>
            <a:off x="1408874" y="5648256"/>
            <a:ext cx="151993" cy="203951"/>
          </a:xfrm>
          <a:custGeom>
            <a:avLst/>
            <a:gdLst>
              <a:gd name="connsiteX0" fmla="*/ 826 w 151993"/>
              <a:gd name="connsiteY0" fmla="*/ 69 h 203951"/>
              <a:gd name="connsiteX1" fmla="*/ 19876 w 151993"/>
              <a:gd name="connsiteY1" fmla="*/ 165169 h 203951"/>
              <a:gd name="connsiteX2" fmla="*/ 150051 w 151993"/>
              <a:gd name="connsiteY2" fmla="*/ 136594 h 203951"/>
              <a:gd name="connsiteX3" fmla="*/ 92901 w 151993"/>
              <a:gd name="connsiteY3" fmla="*/ 193744 h 203951"/>
              <a:gd name="connsiteX4" fmla="*/ 23051 w 151993"/>
              <a:gd name="connsiteY4" fmla="*/ 187394 h 203951"/>
              <a:gd name="connsiteX5" fmla="*/ 826 w 151993"/>
              <a:gd name="connsiteY5" fmla="*/ 69 h 20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993" h="203951">
                <a:moveTo>
                  <a:pt x="826" y="69"/>
                </a:moveTo>
                <a:cubicBezTo>
                  <a:pt x="297" y="-3635"/>
                  <a:pt x="-4995" y="142415"/>
                  <a:pt x="19876" y="165169"/>
                </a:cubicBezTo>
                <a:cubicBezTo>
                  <a:pt x="44747" y="187923"/>
                  <a:pt x="137880" y="131832"/>
                  <a:pt x="150051" y="136594"/>
                </a:cubicBezTo>
                <a:cubicBezTo>
                  <a:pt x="162222" y="141356"/>
                  <a:pt x="114068" y="185277"/>
                  <a:pt x="92901" y="193744"/>
                </a:cubicBezTo>
                <a:cubicBezTo>
                  <a:pt x="71734" y="202211"/>
                  <a:pt x="35222" y="214382"/>
                  <a:pt x="23051" y="187394"/>
                </a:cubicBezTo>
                <a:cubicBezTo>
                  <a:pt x="10880" y="160407"/>
                  <a:pt x="1355" y="3773"/>
                  <a:pt x="826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" name="フリーフォーム: 図形 219">
            <a:extLst>
              <a:ext uri="{FF2B5EF4-FFF2-40B4-BE49-F238E27FC236}">
                <a16:creationId xmlns:a16="http://schemas.microsoft.com/office/drawing/2014/main" id="{A08AA0BF-77A8-42B4-BEB6-0CB27D1D3E81}"/>
              </a:ext>
            </a:extLst>
          </p:cNvPr>
          <p:cNvSpPr/>
          <p:nvPr/>
        </p:nvSpPr>
        <p:spPr>
          <a:xfrm>
            <a:off x="1152308" y="5758952"/>
            <a:ext cx="343593" cy="587997"/>
          </a:xfrm>
          <a:custGeom>
            <a:avLst/>
            <a:gdLst>
              <a:gd name="connsiteX0" fmla="*/ 216117 w 343593"/>
              <a:gd name="connsiteY0" fmla="*/ 498 h 587997"/>
              <a:gd name="connsiteX1" fmla="*/ 231992 w 343593"/>
              <a:gd name="connsiteY1" fmla="*/ 175123 h 587997"/>
              <a:gd name="connsiteX2" fmla="*/ 120867 w 343593"/>
              <a:gd name="connsiteY2" fmla="*/ 260848 h 587997"/>
              <a:gd name="connsiteX3" fmla="*/ 111342 w 343593"/>
              <a:gd name="connsiteY3" fmla="*/ 397373 h 587997"/>
              <a:gd name="connsiteX4" fmla="*/ 47842 w 343593"/>
              <a:gd name="connsiteY4" fmla="*/ 508498 h 587997"/>
              <a:gd name="connsiteX5" fmla="*/ 217 w 343593"/>
              <a:gd name="connsiteY5" fmla="*/ 587873 h 587997"/>
              <a:gd name="connsiteX6" fmla="*/ 66892 w 343593"/>
              <a:gd name="connsiteY6" fmla="*/ 524373 h 587997"/>
              <a:gd name="connsiteX7" fmla="*/ 343117 w 343593"/>
              <a:gd name="connsiteY7" fmla="*/ 432298 h 587997"/>
              <a:gd name="connsiteX8" fmla="*/ 133567 w 343593"/>
              <a:gd name="connsiteY8" fmla="*/ 479923 h 587997"/>
              <a:gd name="connsiteX9" fmla="*/ 139917 w 343593"/>
              <a:gd name="connsiteY9" fmla="*/ 311648 h 587997"/>
              <a:gd name="connsiteX10" fmla="*/ 228817 w 343593"/>
              <a:gd name="connsiteY10" fmla="*/ 127498 h 587997"/>
              <a:gd name="connsiteX11" fmla="*/ 216117 w 343593"/>
              <a:gd name="connsiteY11" fmla="*/ 498 h 58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3593" h="587997">
                <a:moveTo>
                  <a:pt x="216117" y="498"/>
                </a:moveTo>
                <a:cubicBezTo>
                  <a:pt x="216646" y="8436"/>
                  <a:pt x="247867" y="131731"/>
                  <a:pt x="231992" y="175123"/>
                </a:cubicBezTo>
                <a:cubicBezTo>
                  <a:pt x="216117" y="218515"/>
                  <a:pt x="140975" y="223806"/>
                  <a:pt x="120867" y="260848"/>
                </a:cubicBezTo>
                <a:cubicBezTo>
                  <a:pt x="100759" y="297890"/>
                  <a:pt x="123513" y="356098"/>
                  <a:pt x="111342" y="397373"/>
                </a:cubicBezTo>
                <a:cubicBezTo>
                  <a:pt x="99171" y="438648"/>
                  <a:pt x="66363" y="476748"/>
                  <a:pt x="47842" y="508498"/>
                </a:cubicBezTo>
                <a:cubicBezTo>
                  <a:pt x="29321" y="540248"/>
                  <a:pt x="-2958" y="585227"/>
                  <a:pt x="217" y="587873"/>
                </a:cubicBezTo>
                <a:cubicBezTo>
                  <a:pt x="3392" y="590519"/>
                  <a:pt x="9742" y="550302"/>
                  <a:pt x="66892" y="524373"/>
                </a:cubicBezTo>
                <a:cubicBezTo>
                  <a:pt x="124042" y="498444"/>
                  <a:pt x="332005" y="439706"/>
                  <a:pt x="343117" y="432298"/>
                </a:cubicBezTo>
                <a:cubicBezTo>
                  <a:pt x="354230" y="424890"/>
                  <a:pt x="167434" y="500031"/>
                  <a:pt x="133567" y="479923"/>
                </a:cubicBezTo>
                <a:cubicBezTo>
                  <a:pt x="99700" y="459815"/>
                  <a:pt x="124042" y="370385"/>
                  <a:pt x="139917" y="311648"/>
                </a:cubicBezTo>
                <a:cubicBezTo>
                  <a:pt x="155792" y="252911"/>
                  <a:pt x="216117" y="173535"/>
                  <a:pt x="228817" y="127498"/>
                </a:cubicBezTo>
                <a:cubicBezTo>
                  <a:pt x="241517" y="81461"/>
                  <a:pt x="215588" y="-7440"/>
                  <a:pt x="216117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" name="フリーフォーム: 図形 220">
            <a:extLst>
              <a:ext uri="{FF2B5EF4-FFF2-40B4-BE49-F238E27FC236}">
                <a16:creationId xmlns:a16="http://schemas.microsoft.com/office/drawing/2014/main" id="{3D26C720-A5B7-44FA-A769-F59E0C3D1DB4}"/>
              </a:ext>
            </a:extLst>
          </p:cNvPr>
          <p:cNvSpPr/>
          <p:nvPr/>
        </p:nvSpPr>
        <p:spPr>
          <a:xfrm>
            <a:off x="1352540" y="6143608"/>
            <a:ext cx="146126" cy="260395"/>
          </a:xfrm>
          <a:custGeom>
            <a:avLst/>
            <a:gdLst>
              <a:gd name="connsiteX0" fmla="*/ 146060 w 146126"/>
              <a:gd name="connsiteY0" fmla="*/ 17 h 260395"/>
              <a:gd name="connsiteX1" fmla="*/ 111135 w 146126"/>
              <a:gd name="connsiteY1" fmla="*/ 152417 h 260395"/>
              <a:gd name="connsiteX2" fmla="*/ 10 w 146126"/>
              <a:gd name="connsiteY2" fmla="*/ 260367 h 260395"/>
              <a:gd name="connsiteX3" fmla="*/ 104785 w 146126"/>
              <a:gd name="connsiteY3" fmla="*/ 142892 h 260395"/>
              <a:gd name="connsiteX4" fmla="*/ 146060 w 146126"/>
              <a:gd name="connsiteY4" fmla="*/ 17 h 260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26" h="260395">
                <a:moveTo>
                  <a:pt x="146060" y="17"/>
                </a:moveTo>
                <a:cubicBezTo>
                  <a:pt x="147118" y="1605"/>
                  <a:pt x="135477" y="109025"/>
                  <a:pt x="111135" y="152417"/>
                </a:cubicBezTo>
                <a:cubicBezTo>
                  <a:pt x="86793" y="195809"/>
                  <a:pt x="1068" y="261955"/>
                  <a:pt x="10" y="260367"/>
                </a:cubicBezTo>
                <a:cubicBezTo>
                  <a:pt x="-1048" y="258779"/>
                  <a:pt x="80972" y="182580"/>
                  <a:pt x="104785" y="142892"/>
                </a:cubicBezTo>
                <a:cubicBezTo>
                  <a:pt x="128597" y="103205"/>
                  <a:pt x="145002" y="-1571"/>
                  <a:pt x="146060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フリーフォーム: 図形 221">
            <a:extLst>
              <a:ext uri="{FF2B5EF4-FFF2-40B4-BE49-F238E27FC236}">
                <a16:creationId xmlns:a16="http://schemas.microsoft.com/office/drawing/2014/main" id="{E2B1C4CF-1BA1-4ADD-B023-32B392714262}"/>
              </a:ext>
            </a:extLst>
          </p:cNvPr>
          <p:cNvSpPr/>
          <p:nvPr/>
        </p:nvSpPr>
        <p:spPr>
          <a:xfrm>
            <a:off x="2990518" y="6108666"/>
            <a:ext cx="95608" cy="343007"/>
          </a:xfrm>
          <a:custGeom>
            <a:avLst/>
            <a:gdLst>
              <a:gd name="connsiteX0" fmla="*/ 95582 w 95608"/>
              <a:gd name="connsiteY0" fmla="*/ 34 h 343007"/>
              <a:gd name="connsiteX1" fmla="*/ 13032 w 95608"/>
              <a:gd name="connsiteY1" fmla="*/ 219109 h 343007"/>
              <a:gd name="connsiteX2" fmla="*/ 16207 w 95608"/>
              <a:gd name="connsiteY2" fmla="*/ 342934 h 343007"/>
              <a:gd name="connsiteX3" fmla="*/ 3507 w 95608"/>
              <a:gd name="connsiteY3" fmla="*/ 203234 h 343007"/>
              <a:gd name="connsiteX4" fmla="*/ 95582 w 95608"/>
              <a:gd name="connsiteY4" fmla="*/ 34 h 34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608" h="343007">
                <a:moveTo>
                  <a:pt x="95582" y="34"/>
                </a:moveTo>
                <a:cubicBezTo>
                  <a:pt x="97170" y="2680"/>
                  <a:pt x="26261" y="161959"/>
                  <a:pt x="13032" y="219109"/>
                </a:cubicBezTo>
                <a:cubicBezTo>
                  <a:pt x="-197" y="276259"/>
                  <a:pt x="17794" y="345580"/>
                  <a:pt x="16207" y="342934"/>
                </a:cubicBezTo>
                <a:cubicBezTo>
                  <a:pt x="14619" y="340288"/>
                  <a:pt x="-8664" y="258267"/>
                  <a:pt x="3507" y="203234"/>
                </a:cubicBezTo>
                <a:cubicBezTo>
                  <a:pt x="15678" y="148201"/>
                  <a:pt x="93994" y="-2612"/>
                  <a:pt x="95582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フリーフォーム: 図形 222">
            <a:extLst>
              <a:ext uri="{FF2B5EF4-FFF2-40B4-BE49-F238E27FC236}">
                <a16:creationId xmlns:a16="http://schemas.microsoft.com/office/drawing/2014/main" id="{80F70CFB-1D6A-4D31-8775-5BBC1DEEEBA3}"/>
              </a:ext>
            </a:extLst>
          </p:cNvPr>
          <p:cNvSpPr/>
          <p:nvPr/>
        </p:nvSpPr>
        <p:spPr>
          <a:xfrm>
            <a:off x="2930493" y="6090942"/>
            <a:ext cx="37117" cy="316333"/>
          </a:xfrm>
          <a:custGeom>
            <a:avLst/>
            <a:gdLst>
              <a:gd name="connsiteX0" fmla="*/ 34957 w 37117"/>
              <a:gd name="connsiteY0" fmla="*/ 5058 h 316333"/>
              <a:gd name="connsiteX1" fmla="*/ 31782 w 37117"/>
              <a:gd name="connsiteY1" fmla="*/ 224133 h 316333"/>
              <a:gd name="connsiteX2" fmla="*/ 32 w 37117"/>
              <a:gd name="connsiteY2" fmla="*/ 316208 h 316333"/>
              <a:gd name="connsiteX3" fmla="*/ 25432 w 37117"/>
              <a:gd name="connsiteY3" fmla="*/ 240008 h 316333"/>
              <a:gd name="connsiteX4" fmla="*/ 9557 w 37117"/>
              <a:gd name="connsiteY4" fmla="*/ 81258 h 316333"/>
              <a:gd name="connsiteX5" fmla="*/ 34957 w 37117"/>
              <a:gd name="connsiteY5" fmla="*/ 5058 h 316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17" h="316333">
                <a:moveTo>
                  <a:pt x="34957" y="5058"/>
                </a:moveTo>
                <a:cubicBezTo>
                  <a:pt x="38661" y="28871"/>
                  <a:pt x="37603" y="172275"/>
                  <a:pt x="31782" y="224133"/>
                </a:cubicBezTo>
                <a:cubicBezTo>
                  <a:pt x="25961" y="275991"/>
                  <a:pt x="1090" y="313562"/>
                  <a:pt x="32" y="316208"/>
                </a:cubicBezTo>
                <a:cubicBezTo>
                  <a:pt x="-1026" y="318854"/>
                  <a:pt x="23845" y="279166"/>
                  <a:pt x="25432" y="240008"/>
                </a:cubicBezTo>
                <a:cubicBezTo>
                  <a:pt x="27019" y="200850"/>
                  <a:pt x="7440" y="115125"/>
                  <a:pt x="9557" y="81258"/>
                </a:cubicBezTo>
                <a:cubicBezTo>
                  <a:pt x="11674" y="47391"/>
                  <a:pt x="31253" y="-18755"/>
                  <a:pt x="34957" y="50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フリーフォーム: 図形 223">
            <a:extLst>
              <a:ext uri="{FF2B5EF4-FFF2-40B4-BE49-F238E27FC236}">
                <a16:creationId xmlns:a16="http://schemas.microsoft.com/office/drawing/2014/main" id="{B474F5B2-5AC7-40D5-99B0-02E6C0D202AE}"/>
              </a:ext>
            </a:extLst>
          </p:cNvPr>
          <p:cNvSpPr/>
          <p:nvPr/>
        </p:nvSpPr>
        <p:spPr>
          <a:xfrm>
            <a:off x="3479239" y="5898693"/>
            <a:ext cx="253831" cy="585273"/>
          </a:xfrm>
          <a:custGeom>
            <a:avLst/>
            <a:gdLst>
              <a:gd name="connsiteX0" fmla="*/ 149786 w 253831"/>
              <a:gd name="connsiteY0" fmla="*/ 457 h 585273"/>
              <a:gd name="connsiteX1" fmla="*/ 152961 w 253831"/>
              <a:gd name="connsiteY1" fmla="*/ 130632 h 585273"/>
              <a:gd name="connsiteX2" fmla="*/ 251386 w 253831"/>
              <a:gd name="connsiteY2" fmla="*/ 162382 h 585273"/>
              <a:gd name="connsiteX3" fmla="*/ 222811 w 253831"/>
              <a:gd name="connsiteY3" fmla="*/ 286207 h 585273"/>
              <a:gd name="connsiteX4" fmla="*/ 210111 w 253831"/>
              <a:gd name="connsiteY4" fmla="*/ 225882 h 585273"/>
              <a:gd name="connsiteX5" fmla="*/ 178361 w 253831"/>
              <a:gd name="connsiteY5" fmla="*/ 216357 h 585273"/>
              <a:gd name="connsiteX6" fmla="*/ 102161 w 253831"/>
              <a:gd name="connsiteY6" fmla="*/ 375107 h 585273"/>
              <a:gd name="connsiteX7" fmla="*/ 561 w 253831"/>
              <a:gd name="connsiteY7" fmla="*/ 584657 h 585273"/>
              <a:gd name="connsiteX8" fmla="*/ 64061 w 253831"/>
              <a:gd name="connsiteY8" fmla="*/ 432257 h 585273"/>
              <a:gd name="connsiteX9" fmla="*/ 124386 w 253831"/>
              <a:gd name="connsiteY9" fmla="*/ 232232 h 585273"/>
              <a:gd name="connsiteX10" fmla="*/ 184711 w 253831"/>
              <a:gd name="connsiteY10" fmla="*/ 181432 h 585273"/>
              <a:gd name="connsiteX11" fmla="*/ 149786 w 253831"/>
              <a:gd name="connsiteY11" fmla="*/ 457 h 58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831" h="585273">
                <a:moveTo>
                  <a:pt x="149786" y="457"/>
                </a:moveTo>
                <a:cubicBezTo>
                  <a:pt x="144494" y="-8010"/>
                  <a:pt x="136028" y="103645"/>
                  <a:pt x="152961" y="130632"/>
                </a:cubicBezTo>
                <a:cubicBezTo>
                  <a:pt x="169894" y="157620"/>
                  <a:pt x="239744" y="136453"/>
                  <a:pt x="251386" y="162382"/>
                </a:cubicBezTo>
                <a:cubicBezTo>
                  <a:pt x="263028" y="188311"/>
                  <a:pt x="229690" y="275624"/>
                  <a:pt x="222811" y="286207"/>
                </a:cubicBezTo>
                <a:cubicBezTo>
                  <a:pt x="215932" y="296790"/>
                  <a:pt x="217519" y="237524"/>
                  <a:pt x="210111" y="225882"/>
                </a:cubicBezTo>
                <a:cubicBezTo>
                  <a:pt x="202703" y="214240"/>
                  <a:pt x="196353" y="191486"/>
                  <a:pt x="178361" y="216357"/>
                </a:cubicBezTo>
                <a:cubicBezTo>
                  <a:pt x="160369" y="241228"/>
                  <a:pt x="102161" y="375107"/>
                  <a:pt x="102161" y="375107"/>
                </a:cubicBezTo>
                <a:cubicBezTo>
                  <a:pt x="72528" y="436490"/>
                  <a:pt x="6911" y="575132"/>
                  <a:pt x="561" y="584657"/>
                </a:cubicBezTo>
                <a:cubicBezTo>
                  <a:pt x="-5789" y="594182"/>
                  <a:pt x="43424" y="490994"/>
                  <a:pt x="64061" y="432257"/>
                </a:cubicBezTo>
                <a:cubicBezTo>
                  <a:pt x="84698" y="373520"/>
                  <a:pt x="104278" y="274036"/>
                  <a:pt x="124386" y="232232"/>
                </a:cubicBezTo>
                <a:cubicBezTo>
                  <a:pt x="144494" y="190428"/>
                  <a:pt x="183653" y="215828"/>
                  <a:pt x="184711" y="181432"/>
                </a:cubicBezTo>
                <a:cubicBezTo>
                  <a:pt x="185769" y="147036"/>
                  <a:pt x="155078" y="8924"/>
                  <a:pt x="149786" y="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フリーフォーム: 図形 224">
            <a:extLst>
              <a:ext uri="{FF2B5EF4-FFF2-40B4-BE49-F238E27FC236}">
                <a16:creationId xmlns:a16="http://schemas.microsoft.com/office/drawing/2014/main" id="{BDDCB78B-BD77-4E35-9AB6-7D69AD87E5B8}"/>
              </a:ext>
            </a:extLst>
          </p:cNvPr>
          <p:cNvSpPr/>
          <p:nvPr/>
        </p:nvSpPr>
        <p:spPr>
          <a:xfrm>
            <a:off x="3279083" y="5873502"/>
            <a:ext cx="292919" cy="547486"/>
          </a:xfrm>
          <a:custGeom>
            <a:avLst/>
            <a:gdLst>
              <a:gd name="connsiteX0" fmla="*/ 292792 w 292919"/>
              <a:gd name="connsiteY0" fmla="*/ 248 h 547486"/>
              <a:gd name="connsiteX1" fmla="*/ 229292 w 292919"/>
              <a:gd name="connsiteY1" fmla="*/ 289173 h 547486"/>
              <a:gd name="connsiteX2" fmla="*/ 130867 w 292919"/>
              <a:gd name="connsiteY2" fmla="*/ 362198 h 547486"/>
              <a:gd name="connsiteX3" fmla="*/ 692 w 292919"/>
              <a:gd name="connsiteY3" fmla="*/ 365373 h 547486"/>
              <a:gd name="connsiteX4" fmla="*/ 191192 w 292919"/>
              <a:gd name="connsiteY4" fmla="*/ 359023 h 547486"/>
              <a:gd name="connsiteX5" fmla="*/ 111817 w 292919"/>
              <a:gd name="connsiteY5" fmla="*/ 422523 h 547486"/>
              <a:gd name="connsiteX6" fmla="*/ 83242 w 292919"/>
              <a:gd name="connsiteY6" fmla="*/ 546348 h 547486"/>
              <a:gd name="connsiteX7" fmla="*/ 213417 w 292919"/>
              <a:gd name="connsiteY7" fmla="*/ 343148 h 547486"/>
              <a:gd name="connsiteX8" fmla="*/ 292792 w 292919"/>
              <a:gd name="connsiteY8" fmla="*/ 248 h 547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2919" h="547486">
                <a:moveTo>
                  <a:pt x="292792" y="248"/>
                </a:moveTo>
                <a:cubicBezTo>
                  <a:pt x="295438" y="-8748"/>
                  <a:pt x="256279" y="228848"/>
                  <a:pt x="229292" y="289173"/>
                </a:cubicBezTo>
                <a:cubicBezTo>
                  <a:pt x="202305" y="349498"/>
                  <a:pt x="168967" y="349498"/>
                  <a:pt x="130867" y="362198"/>
                </a:cubicBezTo>
                <a:cubicBezTo>
                  <a:pt x="92767" y="374898"/>
                  <a:pt x="-9362" y="365902"/>
                  <a:pt x="692" y="365373"/>
                </a:cubicBezTo>
                <a:cubicBezTo>
                  <a:pt x="10746" y="364844"/>
                  <a:pt x="172671" y="349498"/>
                  <a:pt x="191192" y="359023"/>
                </a:cubicBezTo>
                <a:cubicBezTo>
                  <a:pt x="209713" y="368548"/>
                  <a:pt x="129809" y="391302"/>
                  <a:pt x="111817" y="422523"/>
                </a:cubicBezTo>
                <a:cubicBezTo>
                  <a:pt x="93825" y="453744"/>
                  <a:pt x="66309" y="559577"/>
                  <a:pt x="83242" y="546348"/>
                </a:cubicBezTo>
                <a:cubicBezTo>
                  <a:pt x="100175" y="533119"/>
                  <a:pt x="177963" y="428873"/>
                  <a:pt x="213417" y="343148"/>
                </a:cubicBezTo>
                <a:cubicBezTo>
                  <a:pt x="248871" y="257423"/>
                  <a:pt x="290146" y="9244"/>
                  <a:pt x="292792" y="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フリーフォーム: 図形 225">
            <a:extLst>
              <a:ext uri="{FF2B5EF4-FFF2-40B4-BE49-F238E27FC236}">
                <a16:creationId xmlns:a16="http://schemas.microsoft.com/office/drawing/2014/main" id="{FDAD1517-7DDB-42A3-B4CE-2743C0BA8F0B}"/>
              </a:ext>
            </a:extLst>
          </p:cNvPr>
          <p:cNvSpPr/>
          <p:nvPr/>
        </p:nvSpPr>
        <p:spPr>
          <a:xfrm>
            <a:off x="4194608" y="5836701"/>
            <a:ext cx="127386" cy="139883"/>
          </a:xfrm>
          <a:custGeom>
            <a:avLst/>
            <a:gdLst>
              <a:gd name="connsiteX0" fmla="*/ 126567 w 127386"/>
              <a:gd name="connsiteY0" fmla="*/ 2124 h 139883"/>
              <a:gd name="connsiteX1" fmla="*/ 15442 w 127386"/>
              <a:gd name="connsiteY1" fmla="*/ 138649 h 139883"/>
              <a:gd name="connsiteX2" fmla="*/ 5917 w 127386"/>
              <a:gd name="connsiteY2" fmla="*/ 68799 h 139883"/>
              <a:gd name="connsiteX3" fmla="*/ 63067 w 127386"/>
              <a:gd name="connsiteY3" fmla="*/ 56099 h 139883"/>
              <a:gd name="connsiteX4" fmla="*/ 126567 w 127386"/>
              <a:gd name="connsiteY4" fmla="*/ 2124 h 13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386" h="139883">
                <a:moveTo>
                  <a:pt x="126567" y="2124"/>
                </a:moveTo>
                <a:cubicBezTo>
                  <a:pt x="118629" y="15882"/>
                  <a:pt x="35550" y="127537"/>
                  <a:pt x="15442" y="138649"/>
                </a:cubicBezTo>
                <a:cubicBezTo>
                  <a:pt x="-4666" y="149761"/>
                  <a:pt x="-2021" y="82557"/>
                  <a:pt x="5917" y="68799"/>
                </a:cubicBezTo>
                <a:cubicBezTo>
                  <a:pt x="13854" y="55041"/>
                  <a:pt x="43488" y="66682"/>
                  <a:pt x="63067" y="56099"/>
                </a:cubicBezTo>
                <a:cubicBezTo>
                  <a:pt x="82646" y="45516"/>
                  <a:pt x="134505" y="-11634"/>
                  <a:pt x="126567" y="2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フリーフォーム: 図形 226">
            <a:extLst>
              <a:ext uri="{FF2B5EF4-FFF2-40B4-BE49-F238E27FC236}">
                <a16:creationId xmlns:a16="http://schemas.microsoft.com/office/drawing/2014/main" id="{B0B2D3F9-8914-463C-999A-245AE3515884}"/>
              </a:ext>
            </a:extLst>
          </p:cNvPr>
          <p:cNvSpPr/>
          <p:nvPr/>
        </p:nvSpPr>
        <p:spPr>
          <a:xfrm>
            <a:off x="6400601" y="2276475"/>
            <a:ext cx="455185" cy="76129"/>
          </a:xfrm>
          <a:custGeom>
            <a:avLst/>
            <a:gdLst>
              <a:gd name="connsiteX0" fmla="*/ 199 w 455185"/>
              <a:gd name="connsiteY0" fmla="*/ 73025 h 76129"/>
              <a:gd name="connsiteX1" fmla="*/ 346274 w 455185"/>
              <a:gd name="connsiteY1" fmla="*/ 0 h 76129"/>
              <a:gd name="connsiteX2" fmla="*/ 447874 w 455185"/>
              <a:gd name="connsiteY2" fmla="*/ 71438 h 76129"/>
              <a:gd name="connsiteX3" fmla="*/ 398662 w 455185"/>
              <a:gd name="connsiteY3" fmla="*/ 63500 h 76129"/>
              <a:gd name="connsiteX4" fmla="*/ 199 w 455185"/>
              <a:gd name="connsiteY4" fmla="*/ 73025 h 76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185" h="76129">
                <a:moveTo>
                  <a:pt x="199" y="73025"/>
                </a:moveTo>
                <a:cubicBezTo>
                  <a:pt x="-8532" y="62442"/>
                  <a:pt x="271662" y="264"/>
                  <a:pt x="346274" y="0"/>
                </a:cubicBezTo>
                <a:cubicBezTo>
                  <a:pt x="420887" y="-265"/>
                  <a:pt x="439143" y="60855"/>
                  <a:pt x="447874" y="71438"/>
                </a:cubicBezTo>
                <a:cubicBezTo>
                  <a:pt x="456605" y="82021"/>
                  <a:pt x="470893" y="63236"/>
                  <a:pt x="398662" y="63500"/>
                </a:cubicBezTo>
                <a:cubicBezTo>
                  <a:pt x="326431" y="63764"/>
                  <a:pt x="8930" y="83608"/>
                  <a:pt x="199" y="7302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8" name="フリーフォーム: 図形 227">
            <a:extLst>
              <a:ext uri="{FF2B5EF4-FFF2-40B4-BE49-F238E27FC236}">
                <a16:creationId xmlns:a16="http://schemas.microsoft.com/office/drawing/2014/main" id="{83D92BB0-92E4-4786-BC7C-148082DE61C7}"/>
              </a:ext>
            </a:extLst>
          </p:cNvPr>
          <p:cNvSpPr/>
          <p:nvPr/>
        </p:nvSpPr>
        <p:spPr>
          <a:xfrm>
            <a:off x="6420720" y="2045109"/>
            <a:ext cx="725451" cy="483229"/>
          </a:xfrm>
          <a:custGeom>
            <a:avLst/>
            <a:gdLst>
              <a:gd name="connsiteX0" fmla="*/ 2305 w 725451"/>
              <a:gd name="connsiteY0" fmla="*/ 2766 h 483229"/>
              <a:gd name="connsiteX1" fmla="*/ 326155 w 725451"/>
              <a:gd name="connsiteY1" fmla="*/ 7529 h 483229"/>
              <a:gd name="connsiteX2" fmla="*/ 432518 w 725451"/>
              <a:gd name="connsiteY2" fmla="*/ 37691 h 483229"/>
              <a:gd name="connsiteX3" fmla="*/ 543643 w 725451"/>
              <a:gd name="connsiteY3" fmla="*/ 153579 h 483229"/>
              <a:gd name="connsiteX4" fmla="*/ 611905 w 725451"/>
              <a:gd name="connsiteY4" fmla="*/ 280579 h 483229"/>
              <a:gd name="connsiteX5" fmla="*/ 724618 w 725451"/>
              <a:gd name="connsiteY5" fmla="*/ 475841 h 483229"/>
              <a:gd name="connsiteX6" fmla="*/ 650005 w 725451"/>
              <a:gd name="connsiteY6" fmla="*/ 423454 h 483229"/>
              <a:gd name="connsiteX7" fmla="*/ 421405 w 725451"/>
              <a:gd name="connsiteY7" fmla="*/ 247241 h 483229"/>
              <a:gd name="connsiteX8" fmla="*/ 226143 w 725451"/>
              <a:gd name="connsiteY8" fmla="*/ 115479 h 483229"/>
              <a:gd name="connsiteX9" fmla="*/ 181693 w 725451"/>
              <a:gd name="connsiteY9" fmla="*/ 44041 h 483229"/>
              <a:gd name="connsiteX10" fmla="*/ 2305 w 725451"/>
              <a:gd name="connsiteY10" fmla="*/ 2766 h 483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25451" h="483229">
                <a:moveTo>
                  <a:pt x="2305" y="2766"/>
                </a:moveTo>
                <a:cubicBezTo>
                  <a:pt x="26382" y="-3319"/>
                  <a:pt x="254453" y="1708"/>
                  <a:pt x="326155" y="7529"/>
                </a:cubicBezTo>
                <a:cubicBezTo>
                  <a:pt x="397857" y="13350"/>
                  <a:pt x="396270" y="13349"/>
                  <a:pt x="432518" y="37691"/>
                </a:cubicBezTo>
                <a:cubicBezTo>
                  <a:pt x="468766" y="62033"/>
                  <a:pt x="513745" y="113098"/>
                  <a:pt x="543643" y="153579"/>
                </a:cubicBezTo>
                <a:cubicBezTo>
                  <a:pt x="573541" y="194060"/>
                  <a:pt x="581743" y="226869"/>
                  <a:pt x="611905" y="280579"/>
                </a:cubicBezTo>
                <a:cubicBezTo>
                  <a:pt x="642067" y="334289"/>
                  <a:pt x="718268" y="452029"/>
                  <a:pt x="724618" y="475841"/>
                </a:cubicBezTo>
                <a:cubicBezTo>
                  <a:pt x="730968" y="499653"/>
                  <a:pt x="700540" y="461554"/>
                  <a:pt x="650005" y="423454"/>
                </a:cubicBezTo>
                <a:cubicBezTo>
                  <a:pt x="599470" y="385354"/>
                  <a:pt x="492049" y="298570"/>
                  <a:pt x="421405" y="247241"/>
                </a:cubicBezTo>
                <a:cubicBezTo>
                  <a:pt x="350761" y="195912"/>
                  <a:pt x="266095" y="149346"/>
                  <a:pt x="226143" y="115479"/>
                </a:cubicBezTo>
                <a:cubicBezTo>
                  <a:pt x="186191" y="81612"/>
                  <a:pt x="213443" y="62562"/>
                  <a:pt x="181693" y="44041"/>
                </a:cubicBezTo>
                <a:cubicBezTo>
                  <a:pt x="149943" y="25520"/>
                  <a:pt x="-21772" y="8851"/>
                  <a:pt x="2305" y="276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フリーフォーム: 図形 228">
            <a:extLst>
              <a:ext uri="{FF2B5EF4-FFF2-40B4-BE49-F238E27FC236}">
                <a16:creationId xmlns:a16="http://schemas.microsoft.com/office/drawing/2014/main" id="{18138E1F-106A-401F-8779-C31A0FAEB17F}"/>
              </a:ext>
            </a:extLst>
          </p:cNvPr>
          <p:cNvSpPr/>
          <p:nvPr/>
        </p:nvSpPr>
        <p:spPr>
          <a:xfrm>
            <a:off x="7599221" y="1921400"/>
            <a:ext cx="25691" cy="308560"/>
          </a:xfrm>
          <a:custGeom>
            <a:avLst/>
            <a:gdLst>
              <a:gd name="connsiteX0" fmla="*/ 11254 w 25691"/>
              <a:gd name="connsiteY0" fmla="*/ 7413 h 308560"/>
              <a:gd name="connsiteX1" fmla="*/ 25542 w 25691"/>
              <a:gd name="connsiteY1" fmla="*/ 301100 h 308560"/>
              <a:gd name="connsiteX2" fmla="*/ 17604 w 25691"/>
              <a:gd name="connsiteY2" fmla="*/ 210613 h 308560"/>
              <a:gd name="connsiteX3" fmla="*/ 142 w 25691"/>
              <a:gd name="connsiteY3" fmla="*/ 97900 h 308560"/>
              <a:gd name="connsiteX4" fmla="*/ 11254 w 25691"/>
              <a:gd name="connsiteY4" fmla="*/ 7413 h 30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91" h="308560">
                <a:moveTo>
                  <a:pt x="11254" y="7413"/>
                </a:moveTo>
                <a:cubicBezTo>
                  <a:pt x="15487" y="41280"/>
                  <a:pt x="24484" y="267233"/>
                  <a:pt x="25542" y="301100"/>
                </a:cubicBezTo>
                <a:cubicBezTo>
                  <a:pt x="26600" y="334967"/>
                  <a:pt x="21837" y="244480"/>
                  <a:pt x="17604" y="210613"/>
                </a:cubicBezTo>
                <a:cubicBezTo>
                  <a:pt x="13371" y="176746"/>
                  <a:pt x="1465" y="130973"/>
                  <a:pt x="142" y="97900"/>
                </a:cubicBezTo>
                <a:cubicBezTo>
                  <a:pt x="-1181" y="64827"/>
                  <a:pt x="7021" y="-26454"/>
                  <a:pt x="11254" y="74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フリーフォーム: 図形 229">
            <a:extLst>
              <a:ext uri="{FF2B5EF4-FFF2-40B4-BE49-F238E27FC236}">
                <a16:creationId xmlns:a16="http://schemas.microsoft.com/office/drawing/2014/main" id="{74306F9E-CD4A-411D-8485-D203C1834F5A}"/>
              </a:ext>
            </a:extLst>
          </p:cNvPr>
          <p:cNvSpPr/>
          <p:nvPr/>
        </p:nvSpPr>
        <p:spPr>
          <a:xfrm>
            <a:off x="7695065" y="2102767"/>
            <a:ext cx="927925" cy="271743"/>
          </a:xfrm>
          <a:custGeom>
            <a:avLst/>
            <a:gdLst>
              <a:gd name="connsiteX0" fmla="*/ 7485 w 927925"/>
              <a:gd name="connsiteY0" fmla="*/ 127671 h 271743"/>
              <a:gd name="connsiteX1" fmla="*/ 102735 w 927925"/>
              <a:gd name="connsiteY1" fmla="*/ 184821 h 271743"/>
              <a:gd name="connsiteX2" fmla="*/ 132898 w 927925"/>
              <a:gd name="connsiteY2" fmla="*/ 264196 h 271743"/>
              <a:gd name="connsiteX3" fmla="*/ 237673 w 927925"/>
              <a:gd name="connsiteY3" fmla="*/ 246733 h 271743"/>
              <a:gd name="connsiteX4" fmla="*/ 642485 w 927925"/>
              <a:gd name="connsiteY4" fmla="*/ 72108 h 271743"/>
              <a:gd name="connsiteX5" fmla="*/ 925060 w 927925"/>
              <a:gd name="connsiteY5" fmla="*/ 53058 h 271743"/>
              <a:gd name="connsiteX6" fmla="*/ 769485 w 927925"/>
              <a:gd name="connsiteY6" fmla="*/ 19721 h 271743"/>
              <a:gd name="connsiteX7" fmla="*/ 467860 w 927925"/>
              <a:gd name="connsiteY7" fmla="*/ 2258 h 271743"/>
              <a:gd name="connsiteX8" fmla="*/ 324985 w 927925"/>
              <a:gd name="connsiteY8" fmla="*/ 70521 h 271743"/>
              <a:gd name="connsiteX9" fmla="*/ 7485 w 927925"/>
              <a:gd name="connsiteY9" fmla="*/ 127671 h 27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7925" h="271743">
                <a:moveTo>
                  <a:pt x="7485" y="127671"/>
                </a:moveTo>
                <a:cubicBezTo>
                  <a:pt x="-29557" y="146721"/>
                  <a:pt x="81833" y="162067"/>
                  <a:pt x="102735" y="184821"/>
                </a:cubicBezTo>
                <a:cubicBezTo>
                  <a:pt x="123637" y="207575"/>
                  <a:pt x="110408" y="253877"/>
                  <a:pt x="132898" y="264196"/>
                </a:cubicBezTo>
                <a:cubicBezTo>
                  <a:pt x="155388" y="274515"/>
                  <a:pt x="152742" y="278748"/>
                  <a:pt x="237673" y="246733"/>
                </a:cubicBezTo>
                <a:cubicBezTo>
                  <a:pt x="322604" y="214718"/>
                  <a:pt x="527920" y="104387"/>
                  <a:pt x="642485" y="72108"/>
                </a:cubicBezTo>
                <a:cubicBezTo>
                  <a:pt x="757050" y="39829"/>
                  <a:pt x="903893" y="61789"/>
                  <a:pt x="925060" y="53058"/>
                </a:cubicBezTo>
                <a:cubicBezTo>
                  <a:pt x="946227" y="44327"/>
                  <a:pt x="845685" y="28188"/>
                  <a:pt x="769485" y="19721"/>
                </a:cubicBezTo>
                <a:cubicBezTo>
                  <a:pt x="693285" y="11254"/>
                  <a:pt x="541943" y="-6209"/>
                  <a:pt x="467860" y="2258"/>
                </a:cubicBezTo>
                <a:cubicBezTo>
                  <a:pt x="393777" y="10725"/>
                  <a:pt x="395364" y="49090"/>
                  <a:pt x="324985" y="70521"/>
                </a:cubicBezTo>
                <a:cubicBezTo>
                  <a:pt x="254606" y="91952"/>
                  <a:pt x="44527" y="108621"/>
                  <a:pt x="7485" y="1276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フリーフォーム: 図形 230">
            <a:extLst>
              <a:ext uri="{FF2B5EF4-FFF2-40B4-BE49-F238E27FC236}">
                <a16:creationId xmlns:a16="http://schemas.microsoft.com/office/drawing/2014/main" id="{61685702-4F3C-4EF8-B9B2-09B88E1CB436}"/>
              </a:ext>
            </a:extLst>
          </p:cNvPr>
          <p:cNvSpPr/>
          <p:nvPr/>
        </p:nvSpPr>
        <p:spPr>
          <a:xfrm>
            <a:off x="7488236" y="1786998"/>
            <a:ext cx="300162" cy="708552"/>
          </a:xfrm>
          <a:custGeom>
            <a:avLst/>
            <a:gdLst>
              <a:gd name="connsiteX0" fmla="*/ 47627 w 300162"/>
              <a:gd name="connsiteY0" fmla="*/ 2115 h 708552"/>
              <a:gd name="connsiteX1" fmla="*/ 2 w 300162"/>
              <a:gd name="connsiteY1" fmla="*/ 278340 h 708552"/>
              <a:gd name="connsiteX2" fmla="*/ 46039 w 300162"/>
              <a:gd name="connsiteY2" fmla="*/ 459315 h 708552"/>
              <a:gd name="connsiteX3" fmla="*/ 173039 w 300162"/>
              <a:gd name="connsiteY3" fmla="*/ 578377 h 708552"/>
              <a:gd name="connsiteX4" fmla="*/ 190502 w 300162"/>
              <a:gd name="connsiteY4" fmla="*/ 624415 h 708552"/>
              <a:gd name="connsiteX5" fmla="*/ 142877 w 300162"/>
              <a:gd name="connsiteY5" fmla="*/ 708552 h 708552"/>
              <a:gd name="connsiteX6" fmla="*/ 185739 w 300162"/>
              <a:gd name="connsiteY6" fmla="*/ 626002 h 708552"/>
              <a:gd name="connsiteX7" fmla="*/ 300039 w 300162"/>
              <a:gd name="connsiteY7" fmla="*/ 556152 h 708552"/>
              <a:gd name="connsiteX8" fmla="*/ 206377 w 300162"/>
              <a:gd name="connsiteY8" fmla="*/ 451377 h 708552"/>
              <a:gd name="connsiteX9" fmla="*/ 134939 w 300162"/>
              <a:gd name="connsiteY9" fmla="*/ 254527 h 708552"/>
              <a:gd name="connsiteX10" fmla="*/ 103189 w 300162"/>
              <a:gd name="connsiteY10" fmla="*/ 154515 h 708552"/>
              <a:gd name="connsiteX11" fmla="*/ 47627 w 300162"/>
              <a:gd name="connsiteY11" fmla="*/ 2115 h 708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0162" h="708552">
                <a:moveTo>
                  <a:pt x="47627" y="2115"/>
                </a:moveTo>
                <a:cubicBezTo>
                  <a:pt x="30429" y="22752"/>
                  <a:pt x="267" y="202140"/>
                  <a:pt x="2" y="278340"/>
                </a:cubicBezTo>
                <a:cubicBezTo>
                  <a:pt x="-263" y="354540"/>
                  <a:pt x="17199" y="409309"/>
                  <a:pt x="46039" y="459315"/>
                </a:cubicBezTo>
                <a:cubicBezTo>
                  <a:pt x="74879" y="509321"/>
                  <a:pt x="148962" y="550860"/>
                  <a:pt x="173039" y="578377"/>
                </a:cubicBezTo>
                <a:cubicBezTo>
                  <a:pt x="197116" y="605894"/>
                  <a:pt x="195529" y="602719"/>
                  <a:pt x="190502" y="624415"/>
                </a:cubicBezTo>
                <a:cubicBezTo>
                  <a:pt x="185475" y="646111"/>
                  <a:pt x="143671" y="708288"/>
                  <a:pt x="142877" y="708552"/>
                </a:cubicBezTo>
                <a:cubicBezTo>
                  <a:pt x="142083" y="708817"/>
                  <a:pt x="159546" y="651402"/>
                  <a:pt x="185739" y="626002"/>
                </a:cubicBezTo>
                <a:cubicBezTo>
                  <a:pt x="211932" y="600602"/>
                  <a:pt x="296599" y="585256"/>
                  <a:pt x="300039" y="556152"/>
                </a:cubicBezTo>
                <a:cubicBezTo>
                  <a:pt x="303479" y="527048"/>
                  <a:pt x="233894" y="501648"/>
                  <a:pt x="206377" y="451377"/>
                </a:cubicBezTo>
                <a:cubicBezTo>
                  <a:pt x="178860" y="401106"/>
                  <a:pt x="152137" y="304004"/>
                  <a:pt x="134939" y="254527"/>
                </a:cubicBezTo>
                <a:cubicBezTo>
                  <a:pt x="117741" y="205050"/>
                  <a:pt x="116683" y="191292"/>
                  <a:pt x="103189" y="154515"/>
                </a:cubicBezTo>
                <a:cubicBezTo>
                  <a:pt x="89695" y="117738"/>
                  <a:pt x="64825" y="-18522"/>
                  <a:pt x="47627" y="211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フリーフォーム: 図形 231">
            <a:extLst>
              <a:ext uri="{FF2B5EF4-FFF2-40B4-BE49-F238E27FC236}">
                <a16:creationId xmlns:a16="http://schemas.microsoft.com/office/drawing/2014/main" id="{7F34226F-6F1D-499B-B748-505024F58131}"/>
              </a:ext>
            </a:extLst>
          </p:cNvPr>
          <p:cNvSpPr/>
          <p:nvPr/>
        </p:nvSpPr>
        <p:spPr>
          <a:xfrm>
            <a:off x="7823156" y="2904911"/>
            <a:ext cx="325875" cy="491488"/>
          </a:xfrm>
          <a:custGeom>
            <a:avLst/>
            <a:gdLst>
              <a:gd name="connsiteX0" fmla="*/ 44 w 325875"/>
              <a:gd name="connsiteY0" fmla="*/ 214 h 491488"/>
              <a:gd name="connsiteX1" fmla="*/ 92119 w 325875"/>
              <a:gd name="connsiteY1" fmla="*/ 238339 h 491488"/>
              <a:gd name="connsiteX2" fmla="*/ 317544 w 325875"/>
              <a:gd name="connsiteY2" fmla="*/ 485989 h 491488"/>
              <a:gd name="connsiteX3" fmla="*/ 266744 w 325875"/>
              <a:gd name="connsiteY3" fmla="*/ 400264 h 491488"/>
              <a:gd name="connsiteX4" fmla="*/ 165144 w 325875"/>
              <a:gd name="connsiteY4" fmla="*/ 285964 h 491488"/>
              <a:gd name="connsiteX5" fmla="*/ 101644 w 325875"/>
              <a:gd name="connsiteY5" fmla="*/ 197064 h 491488"/>
              <a:gd name="connsiteX6" fmla="*/ 44 w 325875"/>
              <a:gd name="connsiteY6" fmla="*/ 214 h 49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875" h="491488">
                <a:moveTo>
                  <a:pt x="44" y="214"/>
                </a:moveTo>
                <a:cubicBezTo>
                  <a:pt x="-1543" y="7093"/>
                  <a:pt x="39202" y="157377"/>
                  <a:pt x="92119" y="238339"/>
                </a:cubicBezTo>
                <a:cubicBezTo>
                  <a:pt x="145036" y="319302"/>
                  <a:pt x="288440" y="459002"/>
                  <a:pt x="317544" y="485989"/>
                </a:cubicBezTo>
                <a:cubicBezTo>
                  <a:pt x="346648" y="512977"/>
                  <a:pt x="292144" y="433601"/>
                  <a:pt x="266744" y="400264"/>
                </a:cubicBezTo>
                <a:cubicBezTo>
                  <a:pt x="241344" y="366927"/>
                  <a:pt x="192661" y="319831"/>
                  <a:pt x="165144" y="285964"/>
                </a:cubicBezTo>
                <a:cubicBezTo>
                  <a:pt x="137627" y="252097"/>
                  <a:pt x="124927" y="240456"/>
                  <a:pt x="101644" y="197064"/>
                </a:cubicBezTo>
                <a:cubicBezTo>
                  <a:pt x="78361" y="153672"/>
                  <a:pt x="1631" y="-6665"/>
                  <a:pt x="44" y="2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フリーフォーム: 図形 232">
            <a:extLst>
              <a:ext uri="{FF2B5EF4-FFF2-40B4-BE49-F238E27FC236}">
                <a16:creationId xmlns:a16="http://schemas.microsoft.com/office/drawing/2014/main" id="{B9106956-AC21-4AE2-B3D2-008BCF2169B0}"/>
              </a:ext>
            </a:extLst>
          </p:cNvPr>
          <p:cNvSpPr/>
          <p:nvPr/>
        </p:nvSpPr>
        <p:spPr>
          <a:xfrm>
            <a:off x="7367933" y="3466630"/>
            <a:ext cx="425727" cy="490297"/>
          </a:xfrm>
          <a:custGeom>
            <a:avLst/>
            <a:gdLst>
              <a:gd name="connsiteX0" fmla="*/ 184 w 425727"/>
              <a:gd name="connsiteY0" fmla="*/ 13170 h 490297"/>
              <a:gd name="connsiteX1" fmla="*/ 237250 w 425727"/>
              <a:gd name="connsiteY1" fmla="*/ 21637 h 490297"/>
              <a:gd name="connsiteX2" fmla="*/ 396000 w 425727"/>
              <a:gd name="connsiteY2" fmla="*/ 184620 h 490297"/>
              <a:gd name="connsiteX3" fmla="*/ 408700 w 425727"/>
              <a:gd name="connsiteY3" fmla="*/ 351837 h 490297"/>
              <a:gd name="connsiteX4" fmla="*/ 211850 w 425727"/>
              <a:gd name="connsiteY4" fmla="*/ 485187 h 490297"/>
              <a:gd name="connsiteX5" fmla="*/ 285934 w 425727"/>
              <a:gd name="connsiteY5" fmla="*/ 453437 h 490297"/>
              <a:gd name="connsiteX6" fmla="*/ 328267 w 425727"/>
              <a:gd name="connsiteY6" fmla="*/ 366653 h 490297"/>
              <a:gd name="connsiteX7" fmla="*/ 338850 w 425727"/>
              <a:gd name="connsiteY7" fmla="*/ 220603 h 490297"/>
              <a:gd name="connsiteX8" fmla="*/ 277467 w 425727"/>
              <a:gd name="connsiteY8" fmla="*/ 127470 h 490297"/>
              <a:gd name="connsiteX9" fmla="*/ 184 w 425727"/>
              <a:gd name="connsiteY9" fmla="*/ 13170 h 49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5727" h="490297">
                <a:moveTo>
                  <a:pt x="184" y="13170"/>
                </a:moveTo>
                <a:cubicBezTo>
                  <a:pt x="-6519" y="-4469"/>
                  <a:pt x="171281" y="-6938"/>
                  <a:pt x="237250" y="21637"/>
                </a:cubicBezTo>
                <a:cubicBezTo>
                  <a:pt x="303219" y="50212"/>
                  <a:pt x="367425" y="129587"/>
                  <a:pt x="396000" y="184620"/>
                </a:cubicBezTo>
                <a:cubicBezTo>
                  <a:pt x="424575" y="239653"/>
                  <a:pt x="439392" y="301743"/>
                  <a:pt x="408700" y="351837"/>
                </a:cubicBezTo>
                <a:cubicBezTo>
                  <a:pt x="378008" y="401931"/>
                  <a:pt x="232311" y="468254"/>
                  <a:pt x="211850" y="485187"/>
                </a:cubicBezTo>
                <a:cubicBezTo>
                  <a:pt x="191389" y="502120"/>
                  <a:pt x="266531" y="473193"/>
                  <a:pt x="285934" y="453437"/>
                </a:cubicBezTo>
                <a:cubicBezTo>
                  <a:pt x="305337" y="433681"/>
                  <a:pt x="319448" y="405459"/>
                  <a:pt x="328267" y="366653"/>
                </a:cubicBezTo>
                <a:cubicBezTo>
                  <a:pt x="337086" y="327847"/>
                  <a:pt x="347317" y="260467"/>
                  <a:pt x="338850" y="220603"/>
                </a:cubicBezTo>
                <a:cubicBezTo>
                  <a:pt x="330383" y="180739"/>
                  <a:pt x="331089" y="161689"/>
                  <a:pt x="277467" y="127470"/>
                </a:cubicBezTo>
                <a:cubicBezTo>
                  <a:pt x="223845" y="93251"/>
                  <a:pt x="6887" y="30809"/>
                  <a:pt x="184" y="131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フリーフォーム: 図形 233">
            <a:extLst>
              <a:ext uri="{FF2B5EF4-FFF2-40B4-BE49-F238E27FC236}">
                <a16:creationId xmlns:a16="http://schemas.microsoft.com/office/drawing/2014/main" id="{07F17CC0-C017-41EC-BE8C-1F7AC0A738A0}"/>
              </a:ext>
            </a:extLst>
          </p:cNvPr>
          <p:cNvSpPr/>
          <p:nvPr/>
        </p:nvSpPr>
        <p:spPr>
          <a:xfrm>
            <a:off x="6425846" y="2614007"/>
            <a:ext cx="583744" cy="241508"/>
          </a:xfrm>
          <a:custGeom>
            <a:avLst/>
            <a:gdLst>
              <a:gd name="connsiteX0" fmla="*/ 34221 w 583744"/>
              <a:gd name="connsiteY0" fmla="*/ 76 h 241508"/>
              <a:gd name="connsiteX1" fmla="*/ 142171 w 583744"/>
              <a:gd name="connsiteY1" fmla="*/ 78393 h 241508"/>
              <a:gd name="connsiteX2" fmla="*/ 461787 w 583744"/>
              <a:gd name="connsiteY2" fmla="*/ 135543 h 241508"/>
              <a:gd name="connsiteX3" fmla="*/ 582437 w 583744"/>
              <a:gd name="connsiteY3" fmla="*/ 177876 h 241508"/>
              <a:gd name="connsiteX4" fmla="*/ 516821 w 583744"/>
              <a:gd name="connsiteY4" fmla="*/ 186343 h 241508"/>
              <a:gd name="connsiteX5" fmla="*/ 379237 w 583744"/>
              <a:gd name="connsiteY5" fmla="*/ 241376 h 241508"/>
              <a:gd name="connsiteX6" fmla="*/ 451204 w 583744"/>
              <a:gd name="connsiteY6" fmla="*/ 201160 h 241508"/>
              <a:gd name="connsiteX7" fmla="*/ 417337 w 583744"/>
              <a:gd name="connsiteY7" fmla="*/ 182110 h 241508"/>
              <a:gd name="connsiteX8" fmla="*/ 171804 w 583744"/>
              <a:gd name="connsiteY8" fmla="*/ 154593 h 241508"/>
              <a:gd name="connsiteX9" fmla="*/ 10937 w 583744"/>
              <a:gd name="connsiteY9" fmla="*/ 93210 h 241508"/>
              <a:gd name="connsiteX10" fmla="*/ 34221 w 583744"/>
              <a:gd name="connsiteY10" fmla="*/ 76 h 241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83744" h="241508">
                <a:moveTo>
                  <a:pt x="34221" y="76"/>
                </a:moveTo>
                <a:cubicBezTo>
                  <a:pt x="56093" y="-2393"/>
                  <a:pt x="70910" y="55815"/>
                  <a:pt x="142171" y="78393"/>
                </a:cubicBezTo>
                <a:cubicBezTo>
                  <a:pt x="213432" y="100971"/>
                  <a:pt x="388409" y="118963"/>
                  <a:pt x="461787" y="135543"/>
                </a:cubicBezTo>
                <a:cubicBezTo>
                  <a:pt x="535165" y="152124"/>
                  <a:pt x="573265" y="169409"/>
                  <a:pt x="582437" y="177876"/>
                </a:cubicBezTo>
                <a:cubicBezTo>
                  <a:pt x="591609" y="186343"/>
                  <a:pt x="550688" y="175760"/>
                  <a:pt x="516821" y="186343"/>
                </a:cubicBezTo>
                <a:cubicBezTo>
                  <a:pt x="482954" y="196926"/>
                  <a:pt x="390173" y="238907"/>
                  <a:pt x="379237" y="241376"/>
                </a:cubicBezTo>
                <a:cubicBezTo>
                  <a:pt x="368301" y="243845"/>
                  <a:pt x="444854" y="211038"/>
                  <a:pt x="451204" y="201160"/>
                </a:cubicBezTo>
                <a:cubicBezTo>
                  <a:pt x="457554" y="191282"/>
                  <a:pt x="463904" y="189871"/>
                  <a:pt x="417337" y="182110"/>
                </a:cubicBezTo>
                <a:cubicBezTo>
                  <a:pt x="370770" y="174349"/>
                  <a:pt x="239537" y="169410"/>
                  <a:pt x="171804" y="154593"/>
                </a:cubicBezTo>
                <a:cubicBezTo>
                  <a:pt x="104071" y="139776"/>
                  <a:pt x="37748" y="113671"/>
                  <a:pt x="10937" y="93210"/>
                </a:cubicBezTo>
                <a:cubicBezTo>
                  <a:pt x="-15874" y="72749"/>
                  <a:pt x="12349" y="2545"/>
                  <a:pt x="34221" y="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フリーフォーム: 図形 234">
            <a:extLst>
              <a:ext uri="{FF2B5EF4-FFF2-40B4-BE49-F238E27FC236}">
                <a16:creationId xmlns:a16="http://schemas.microsoft.com/office/drawing/2014/main" id="{9334B54C-A360-4D8C-AAF3-6E26DF56497F}"/>
              </a:ext>
            </a:extLst>
          </p:cNvPr>
          <p:cNvSpPr/>
          <p:nvPr/>
        </p:nvSpPr>
        <p:spPr>
          <a:xfrm>
            <a:off x="8007257" y="2704920"/>
            <a:ext cx="898041" cy="282400"/>
          </a:xfrm>
          <a:custGeom>
            <a:avLst/>
            <a:gdLst>
              <a:gd name="connsiteX0" fmla="*/ 93 w 898041"/>
              <a:gd name="connsiteY0" fmla="*/ 76380 h 282400"/>
              <a:gd name="connsiteX1" fmla="*/ 194826 w 898041"/>
              <a:gd name="connsiteY1" fmla="*/ 139880 h 282400"/>
              <a:gd name="connsiteX2" fmla="*/ 484810 w 898041"/>
              <a:gd name="connsiteY2" fmla="*/ 175863 h 282400"/>
              <a:gd name="connsiteX3" fmla="*/ 694360 w 898041"/>
              <a:gd name="connsiteY3" fmla="*/ 106013 h 282400"/>
              <a:gd name="connsiteX4" fmla="*/ 787493 w 898041"/>
              <a:gd name="connsiteY4" fmla="*/ 180 h 282400"/>
              <a:gd name="connsiteX5" fmla="*/ 897560 w 898041"/>
              <a:gd name="connsiteY5" fmla="*/ 80613 h 282400"/>
              <a:gd name="connsiteX6" fmla="*/ 823476 w 898041"/>
              <a:gd name="connsiteY6" fmla="*/ 78497 h 282400"/>
              <a:gd name="connsiteX7" fmla="*/ 726110 w 898041"/>
              <a:gd name="connsiteY7" fmla="*/ 171630 h 282400"/>
              <a:gd name="connsiteX8" fmla="*/ 677426 w 898041"/>
              <a:gd name="connsiteY8" fmla="*/ 201263 h 282400"/>
              <a:gd name="connsiteX9" fmla="*/ 654143 w 898041"/>
              <a:gd name="connsiteY9" fmla="*/ 211847 h 282400"/>
              <a:gd name="connsiteX10" fmla="*/ 389560 w 898041"/>
              <a:gd name="connsiteY10" fmla="*/ 281697 h 282400"/>
              <a:gd name="connsiteX11" fmla="*/ 484810 w 898041"/>
              <a:gd name="connsiteY11" fmla="*/ 243597 h 282400"/>
              <a:gd name="connsiteX12" fmla="*/ 173660 w 898041"/>
              <a:gd name="connsiteY12" fmla="*/ 175863 h 282400"/>
              <a:gd name="connsiteX13" fmla="*/ 93 w 898041"/>
              <a:gd name="connsiteY13" fmla="*/ 76380 h 28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98041" h="282400">
                <a:moveTo>
                  <a:pt x="93" y="76380"/>
                </a:moveTo>
                <a:cubicBezTo>
                  <a:pt x="3621" y="70383"/>
                  <a:pt x="114040" y="123300"/>
                  <a:pt x="194826" y="139880"/>
                </a:cubicBezTo>
                <a:cubicBezTo>
                  <a:pt x="275612" y="156461"/>
                  <a:pt x="401554" y="181507"/>
                  <a:pt x="484810" y="175863"/>
                </a:cubicBezTo>
                <a:cubicBezTo>
                  <a:pt x="568066" y="170219"/>
                  <a:pt x="643913" y="135293"/>
                  <a:pt x="694360" y="106013"/>
                </a:cubicBezTo>
                <a:cubicBezTo>
                  <a:pt x="744807" y="76733"/>
                  <a:pt x="753626" y="4413"/>
                  <a:pt x="787493" y="180"/>
                </a:cubicBezTo>
                <a:cubicBezTo>
                  <a:pt x="821360" y="-4053"/>
                  <a:pt x="891563" y="67560"/>
                  <a:pt x="897560" y="80613"/>
                </a:cubicBezTo>
                <a:cubicBezTo>
                  <a:pt x="903557" y="93666"/>
                  <a:pt x="852051" y="63328"/>
                  <a:pt x="823476" y="78497"/>
                </a:cubicBezTo>
                <a:cubicBezTo>
                  <a:pt x="794901" y="93666"/>
                  <a:pt x="750452" y="151169"/>
                  <a:pt x="726110" y="171630"/>
                </a:cubicBezTo>
                <a:cubicBezTo>
                  <a:pt x="701768" y="192091"/>
                  <a:pt x="689420" y="194560"/>
                  <a:pt x="677426" y="201263"/>
                </a:cubicBezTo>
                <a:cubicBezTo>
                  <a:pt x="665432" y="207966"/>
                  <a:pt x="702121" y="198441"/>
                  <a:pt x="654143" y="211847"/>
                </a:cubicBezTo>
                <a:cubicBezTo>
                  <a:pt x="606165" y="225253"/>
                  <a:pt x="417782" y="276405"/>
                  <a:pt x="389560" y="281697"/>
                </a:cubicBezTo>
                <a:cubicBezTo>
                  <a:pt x="361338" y="286989"/>
                  <a:pt x="520793" y="261236"/>
                  <a:pt x="484810" y="243597"/>
                </a:cubicBezTo>
                <a:cubicBezTo>
                  <a:pt x="448827" y="225958"/>
                  <a:pt x="253388" y="198794"/>
                  <a:pt x="173660" y="175863"/>
                </a:cubicBezTo>
                <a:cubicBezTo>
                  <a:pt x="93932" y="152932"/>
                  <a:pt x="-3435" y="82377"/>
                  <a:pt x="93" y="7638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フリーフォーム: 図形 235">
            <a:extLst>
              <a:ext uri="{FF2B5EF4-FFF2-40B4-BE49-F238E27FC236}">
                <a16:creationId xmlns:a16="http://schemas.microsoft.com/office/drawing/2014/main" id="{903DB622-C19A-480C-B384-064E10B2C0B0}"/>
              </a:ext>
            </a:extLst>
          </p:cNvPr>
          <p:cNvSpPr/>
          <p:nvPr/>
        </p:nvSpPr>
        <p:spPr>
          <a:xfrm>
            <a:off x="7881088" y="3103819"/>
            <a:ext cx="1494555" cy="1722301"/>
          </a:xfrm>
          <a:custGeom>
            <a:avLst/>
            <a:gdLst>
              <a:gd name="connsiteX0" fmla="*/ 1059712 w 1494555"/>
              <a:gd name="connsiteY0" fmla="*/ 61 h 1722301"/>
              <a:gd name="connsiteX1" fmla="*/ 1034312 w 1494555"/>
              <a:gd name="connsiteY1" fmla="*/ 543621 h 1722301"/>
              <a:gd name="connsiteX2" fmla="*/ 1120672 w 1494555"/>
              <a:gd name="connsiteY2" fmla="*/ 772221 h 1722301"/>
              <a:gd name="connsiteX3" fmla="*/ 1257832 w 1494555"/>
              <a:gd name="connsiteY3" fmla="*/ 513141 h 1722301"/>
              <a:gd name="connsiteX4" fmla="*/ 1425472 w 1494555"/>
              <a:gd name="connsiteY4" fmla="*/ 391221 h 1722301"/>
              <a:gd name="connsiteX5" fmla="*/ 1476272 w 1494555"/>
              <a:gd name="connsiteY5" fmla="*/ 1645981 h 1722301"/>
              <a:gd name="connsiteX6" fmla="*/ 1125752 w 1494555"/>
              <a:gd name="connsiteY6" fmla="*/ 1590101 h 1722301"/>
              <a:gd name="connsiteX7" fmla="*/ 28472 w 1494555"/>
              <a:gd name="connsiteY7" fmla="*/ 1422461 h 1722301"/>
              <a:gd name="connsiteX8" fmla="*/ 353592 w 1494555"/>
              <a:gd name="connsiteY8" fmla="*/ 1239581 h 1722301"/>
              <a:gd name="connsiteX9" fmla="*/ 693952 w 1494555"/>
              <a:gd name="connsiteY9" fmla="*/ 812861 h 1722301"/>
              <a:gd name="connsiteX10" fmla="*/ 912392 w 1494555"/>
              <a:gd name="connsiteY10" fmla="*/ 579181 h 1722301"/>
              <a:gd name="connsiteX11" fmla="*/ 1059712 w 1494555"/>
              <a:gd name="connsiteY11" fmla="*/ 61 h 1722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4555" h="1722301">
                <a:moveTo>
                  <a:pt x="1059712" y="61"/>
                </a:moveTo>
                <a:cubicBezTo>
                  <a:pt x="1080032" y="-5866"/>
                  <a:pt x="1024152" y="414928"/>
                  <a:pt x="1034312" y="543621"/>
                </a:cubicBezTo>
                <a:cubicBezTo>
                  <a:pt x="1044472" y="672314"/>
                  <a:pt x="1083419" y="777301"/>
                  <a:pt x="1120672" y="772221"/>
                </a:cubicBezTo>
                <a:cubicBezTo>
                  <a:pt x="1157925" y="767141"/>
                  <a:pt x="1207032" y="576641"/>
                  <a:pt x="1257832" y="513141"/>
                </a:cubicBezTo>
                <a:cubicBezTo>
                  <a:pt x="1308632" y="449641"/>
                  <a:pt x="1389065" y="202414"/>
                  <a:pt x="1425472" y="391221"/>
                </a:cubicBezTo>
                <a:cubicBezTo>
                  <a:pt x="1461879" y="580028"/>
                  <a:pt x="1526225" y="1446168"/>
                  <a:pt x="1476272" y="1645981"/>
                </a:cubicBezTo>
                <a:cubicBezTo>
                  <a:pt x="1426319" y="1845794"/>
                  <a:pt x="1125752" y="1590101"/>
                  <a:pt x="1125752" y="1590101"/>
                </a:cubicBezTo>
                <a:cubicBezTo>
                  <a:pt x="884452" y="1552848"/>
                  <a:pt x="157165" y="1480881"/>
                  <a:pt x="28472" y="1422461"/>
                </a:cubicBezTo>
                <a:cubicBezTo>
                  <a:pt x="-100221" y="1364041"/>
                  <a:pt x="242679" y="1341181"/>
                  <a:pt x="353592" y="1239581"/>
                </a:cubicBezTo>
                <a:cubicBezTo>
                  <a:pt x="464505" y="1137981"/>
                  <a:pt x="600819" y="922928"/>
                  <a:pt x="693952" y="812861"/>
                </a:cubicBezTo>
                <a:cubicBezTo>
                  <a:pt x="787085" y="702794"/>
                  <a:pt x="848892" y="711261"/>
                  <a:pt x="912392" y="579181"/>
                </a:cubicBezTo>
                <a:cubicBezTo>
                  <a:pt x="975892" y="447101"/>
                  <a:pt x="1039392" y="5988"/>
                  <a:pt x="1059712" y="6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フリーフォーム: 図形 236">
            <a:extLst>
              <a:ext uri="{FF2B5EF4-FFF2-40B4-BE49-F238E27FC236}">
                <a16:creationId xmlns:a16="http://schemas.microsoft.com/office/drawing/2014/main" id="{36C8394F-8D3C-478B-B6AD-190AC06747BB}"/>
              </a:ext>
            </a:extLst>
          </p:cNvPr>
          <p:cNvSpPr/>
          <p:nvPr/>
        </p:nvSpPr>
        <p:spPr>
          <a:xfrm>
            <a:off x="7893541" y="5491265"/>
            <a:ext cx="1022324" cy="323426"/>
          </a:xfrm>
          <a:custGeom>
            <a:avLst/>
            <a:gdLst>
              <a:gd name="connsiteX0" fmla="*/ 1626 w 1022324"/>
              <a:gd name="connsiteY0" fmla="*/ 321102 h 323426"/>
              <a:gd name="connsiteX1" fmla="*/ 628159 w 1022324"/>
              <a:gd name="connsiteY1" fmla="*/ 147535 h 323426"/>
              <a:gd name="connsiteX2" fmla="*/ 937192 w 1022324"/>
              <a:gd name="connsiteY2" fmla="*/ 33235 h 323426"/>
              <a:gd name="connsiteX3" fmla="*/ 1017626 w 1022324"/>
              <a:gd name="connsiteY3" fmla="*/ 45935 h 323426"/>
              <a:gd name="connsiteX4" fmla="*/ 831359 w 1022324"/>
              <a:gd name="connsiteY4" fmla="*/ 12068 h 323426"/>
              <a:gd name="connsiteX5" fmla="*/ 1626 w 1022324"/>
              <a:gd name="connsiteY5" fmla="*/ 321102 h 323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2324" h="323426">
                <a:moveTo>
                  <a:pt x="1626" y="321102"/>
                </a:moveTo>
                <a:cubicBezTo>
                  <a:pt x="-32241" y="343680"/>
                  <a:pt x="472231" y="195513"/>
                  <a:pt x="628159" y="147535"/>
                </a:cubicBezTo>
                <a:cubicBezTo>
                  <a:pt x="784087" y="99557"/>
                  <a:pt x="872281" y="50168"/>
                  <a:pt x="937192" y="33235"/>
                </a:cubicBezTo>
                <a:cubicBezTo>
                  <a:pt x="1002103" y="16302"/>
                  <a:pt x="1035265" y="49463"/>
                  <a:pt x="1017626" y="45935"/>
                </a:cubicBezTo>
                <a:cubicBezTo>
                  <a:pt x="999987" y="42407"/>
                  <a:pt x="1001398" y="-27443"/>
                  <a:pt x="831359" y="12068"/>
                </a:cubicBezTo>
                <a:cubicBezTo>
                  <a:pt x="661320" y="51579"/>
                  <a:pt x="35493" y="298524"/>
                  <a:pt x="1626" y="321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フリーフォーム: 図形 237">
            <a:extLst>
              <a:ext uri="{FF2B5EF4-FFF2-40B4-BE49-F238E27FC236}">
                <a16:creationId xmlns:a16="http://schemas.microsoft.com/office/drawing/2014/main" id="{424822AD-EAB5-4132-BA46-371798D9B881}"/>
              </a:ext>
            </a:extLst>
          </p:cNvPr>
          <p:cNvSpPr/>
          <p:nvPr/>
        </p:nvSpPr>
        <p:spPr>
          <a:xfrm>
            <a:off x="6893446" y="5222748"/>
            <a:ext cx="1916243" cy="611184"/>
          </a:xfrm>
          <a:custGeom>
            <a:avLst/>
            <a:gdLst>
              <a:gd name="connsiteX0" fmla="*/ 36521 w 1916243"/>
              <a:gd name="connsiteY0" fmla="*/ 1185 h 611184"/>
              <a:gd name="connsiteX1" fmla="*/ 108487 w 1916243"/>
              <a:gd name="connsiteY1" fmla="*/ 5419 h 611184"/>
              <a:gd name="connsiteX2" fmla="*/ 870487 w 1916243"/>
              <a:gd name="connsiteY2" fmla="*/ 119719 h 611184"/>
              <a:gd name="connsiteX3" fmla="*/ 815454 w 1916243"/>
              <a:gd name="connsiteY3" fmla="*/ 344085 h 611184"/>
              <a:gd name="connsiteX4" fmla="*/ 548754 w 1916243"/>
              <a:gd name="connsiteY4" fmla="*/ 585385 h 611184"/>
              <a:gd name="connsiteX5" fmla="*/ 684221 w 1916243"/>
              <a:gd name="connsiteY5" fmla="*/ 593852 h 611184"/>
              <a:gd name="connsiteX6" fmla="*/ 1348854 w 1916243"/>
              <a:gd name="connsiteY6" fmla="*/ 492252 h 611184"/>
              <a:gd name="connsiteX7" fmla="*/ 1903421 w 1916243"/>
              <a:gd name="connsiteY7" fmla="*/ 276352 h 611184"/>
              <a:gd name="connsiteX8" fmla="*/ 785821 w 1916243"/>
              <a:gd name="connsiteY8" fmla="*/ 30819 h 611184"/>
              <a:gd name="connsiteX9" fmla="*/ 36521 w 1916243"/>
              <a:gd name="connsiteY9" fmla="*/ 1185 h 611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16243" h="611184">
                <a:moveTo>
                  <a:pt x="36521" y="1185"/>
                </a:moveTo>
                <a:cubicBezTo>
                  <a:pt x="-76368" y="-3048"/>
                  <a:pt x="108487" y="5419"/>
                  <a:pt x="108487" y="5419"/>
                </a:cubicBezTo>
                <a:cubicBezTo>
                  <a:pt x="247481" y="25175"/>
                  <a:pt x="752659" y="63275"/>
                  <a:pt x="870487" y="119719"/>
                </a:cubicBezTo>
                <a:cubicBezTo>
                  <a:pt x="988315" y="176163"/>
                  <a:pt x="869076" y="266474"/>
                  <a:pt x="815454" y="344085"/>
                </a:cubicBezTo>
                <a:cubicBezTo>
                  <a:pt x="761832" y="421696"/>
                  <a:pt x="570626" y="543757"/>
                  <a:pt x="548754" y="585385"/>
                </a:cubicBezTo>
                <a:cubicBezTo>
                  <a:pt x="526882" y="627013"/>
                  <a:pt x="550871" y="609374"/>
                  <a:pt x="684221" y="593852"/>
                </a:cubicBezTo>
                <a:cubicBezTo>
                  <a:pt x="817571" y="578330"/>
                  <a:pt x="1145654" y="545169"/>
                  <a:pt x="1348854" y="492252"/>
                </a:cubicBezTo>
                <a:cubicBezTo>
                  <a:pt x="1552054" y="439335"/>
                  <a:pt x="1997260" y="353258"/>
                  <a:pt x="1903421" y="276352"/>
                </a:cubicBezTo>
                <a:cubicBezTo>
                  <a:pt x="1809582" y="199447"/>
                  <a:pt x="1104732" y="76680"/>
                  <a:pt x="785821" y="30819"/>
                </a:cubicBezTo>
                <a:cubicBezTo>
                  <a:pt x="466910" y="-15042"/>
                  <a:pt x="149410" y="5418"/>
                  <a:pt x="36521" y="11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9" name="フリーフォーム: 図形 238">
            <a:extLst>
              <a:ext uri="{FF2B5EF4-FFF2-40B4-BE49-F238E27FC236}">
                <a16:creationId xmlns:a16="http://schemas.microsoft.com/office/drawing/2014/main" id="{88EBA181-A6E6-4EBC-9E6A-AB44FF6612BD}"/>
              </a:ext>
            </a:extLst>
          </p:cNvPr>
          <p:cNvSpPr/>
          <p:nvPr/>
        </p:nvSpPr>
        <p:spPr>
          <a:xfrm>
            <a:off x="6924532" y="1205645"/>
            <a:ext cx="138257" cy="697797"/>
          </a:xfrm>
          <a:custGeom>
            <a:avLst/>
            <a:gdLst>
              <a:gd name="connsiteX0" fmla="*/ 98568 w 138257"/>
              <a:gd name="connsiteY0" fmla="*/ 2443 h 697797"/>
              <a:gd name="connsiteX1" fmla="*/ 68406 w 138257"/>
              <a:gd name="connsiteY1" fmla="*/ 61180 h 697797"/>
              <a:gd name="connsiteX2" fmla="*/ 73168 w 138257"/>
              <a:gd name="connsiteY2" fmla="*/ 253268 h 697797"/>
              <a:gd name="connsiteX3" fmla="*/ 58881 w 138257"/>
              <a:gd name="connsiteY3" fmla="*/ 272318 h 697797"/>
              <a:gd name="connsiteX4" fmla="*/ 54118 w 138257"/>
              <a:gd name="connsiteY4" fmla="*/ 338993 h 697797"/>
              <a:gd name="connsiteX5" fmla="*/ 25543 w 138257"/>
              <a:gd name="connsiteY5" fmla="*/ 397730 h 697797"/>
              <a:gd name="connsiteX6" fmla="*/ 35068 w 138257"/>
              <a:gd name="connsiteY6" fmla="*/ 442180 h 697797"/>
              <a:gd name="connsiteX7" fmla="*/ 17606 w 138257"/>
              <a:gd name="connsiteY7" fmla="*/ 472343 h 697797"/>
              <a:gd name="connsiteX8" fmla="*/ 22368 w 138257"/>
              <a:gd name="connsiteY8" fmla="*/ 577118 h 697797"/>
              <a:gd name="connsiteX9" fmla="*/ 19193 w 138257"/>
              <a:gd name="connsiteY9" fmla="*/ 639030 h 697797"/>
              <a:gd name="connsiteX10" fmla="*/ 4906 w 138257"/>
              <a:gd name="connsiteY10" fmla="*/ 681893 h 697797"/>
              <a:gd name="connsiteX11" fmla="*/ 1731 w 138257"/>
              <a:gd name="connsiteY11" fmla="*/ 697768 h 697797"/>
              <a:gd name="connsiteX12" fmla="*/ 30306 w 138257"/>
              <a:gd name="connsiteY12" fmla="*/ 678718 h 697797"/>
              <a:gd name="connsiteX13" fmla="*/ 111268 w 138257"/>
              <a:gd name="connsiteY13" fmla="*/ 645380 h 697797"/>
              <a:gd name="connsiteX14" fmla="*/ 74756 w 138257"/>
              <a:gd name="connsiteY14" fmla="*/ 643793 h 697797"/>
              <a:gd name="connsiteX15" fmla="*/ 85868 w 138257"/>
              <a:gd name="connsiteY15" fmla="*/ 516793 h 697797"/>
              <a:gd name="connsiteX16" fmla="*/ 112856 w 138257"/>
              <a:gd name="connsiteY16" fmla="*/ 472343 h 697797"/>
              <a:gd name="connsiteX17" fmla="*/ 136668 w 138257"/>
              <a:gd name="connsiteY17" fmla="*/ 412018 h 697797"/>
              <a:gd name="connsiteX18" fmla="*/ 123968 w 138257"/>
              <a:gd name="connsiteY18" fmla="*/ 375505 h 697797"/>
              <a:gd name="connsiteX19" fmla="*/ 119206 w 138257"/>
              <a:gd name="connsiteY19" fmla="*/ 210405 h 697797"/>
              <a:gd name="connsiteX20" fmla="*/ 138256 w 138257"/>
              <a:gd name="connsiteY20" fmla="*/ 127855 h 697797"/>
              <a:gd name="connsiteX21" fmla="*/ 98568 w 138257"/>
              <a:gd name="connsiteY21" fmla="*/ 2443 h 69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8257" h="697797">
                <a:moveTo>
                  <a:pt x="98568" y="2443"/>
                </a:moveTo>
                <a:cubicBezTo>
                  <a:pt x="86926" y="-8670"/>
                  <a:pt x="72639" y="19376"/>
                  <a:pt x="68406" y="61180"/>
                </a:cubicBezTo>
                <a:cubicBezTo>
                  <a:pt x="64173" y="102984"/>
                  <a:pt x="74755" y="218078"/>
                  <a:pt x="73168" y="253268"/>
                </a:cubicBezTo>
                <a:cubicBezTo>
                  <a:pt x="71581" y="288458"/>
                  <a:pt x="62056" y="258031"/>
                  <a:pt x="58881" y="272318"/>
                </a:cubicBezTo>
                <a:cubicBezTo>
                  <a:pt x="55706" y="286605"/>
                  <a:pt x="59674" y="318091"/>
                  <a:pt x="54118" y="338993"/>
                </a:cubicBezTo>
                <a:cubicBezTo>
                  <a:pt x="48562" y="359895"/>
                  <a:pt x="28718" y="380532"/>
                  <a:pt x="25543" y="397730"/>
                </a:cubicBezTo>
                <a:cubicBezTo>
                  <a:pt x="22368" y="414928"/>
                  <a:pt x="36391" y="429744"/>
                  <a:pt x="35068" y="442180"/>
                </a:cubicBezTo>
                <a:cubicBezTo>
                  <a:pt x="33745" y="454616"/>
                  <a:pt x="19723" y="449853"/>
                  <a:pt x="17606" y="472343"/>
                </a:cubicBezTo>
                <a:cubicBezTo>
                  <a:pt x="15489" y="494833"/>
                  <a:pt x="22104" y="549337"/>
                  <a:pt x="22368" y="577118"/>
                </a:cubicBezTo>
                <a:cubicBezTo>
                  <a:pt x="22632" y="604899"/>
                  <a:pt x="22103" y="621568"/>
                  <a:pt x="19193" y="639030"/>
                </a:cubicBezTo>
                <a:cubicBezTo>
                  <a:pt x="16283" y="656492"/>
                  <a:pt x="7816" y="672103"/>
                  <a:pt x="4906" y="681893"/>
                </a:cubicBezTo>
                <a:cubicBezTo>
                  <a:pt x="1996" y="691683"/>
                  <a:pt x="-2502" y="698297"/>
                  <a:pt x="1731" y="697768"/>
                </a:cubicBezTo>
                <a:cubicBezTo>
                  <a:pt x="5964" y="697239"/>
                  <a:pt x="12050" y="687449"/>
                  <a:pt x="30306" y="678718"/>
                </a:cubicBezTo>
                <a:cubicBezTo>
                  <a:pt x="48562" y="669987"/>
                  <a:pt x="103860" y="651201"/>
                  <a:pt x="111268" y="645380"/>
                </a:cubicBezTo>
                <a:cubicBezTo>
                  <a:pt x="118676" y="639559"/>
                  <a:pt x="78989" y="665224"/>
                  <a:pt x="74756" y="643793"/>
                </a:cubicBezTo>
                <a:cubicBezTo>
                  <a:pt x="70523" y="622362"/>
                  <a:pt x="79518" y="545368"/>
                  <a:pt x="85868" y="516793"/>
                </a:cubicBezTo>
                <a:cubicBezTo>
                  <a:pt x="92218" y="488218"/>
                  <a:pt x="104389" y="489805"/>
                  <a:pt x="112856" y="472343"/>
                </a:cubicBezTo>
                <a:cubicBezTo>
                  <a:pt x="121323" y="454881"/>
                  <a:pt x="134816" y="428158"/>
                  <a:pt x="136668" y="412018"/>
                </a:cubicBezTo>
                <a:cubicBezTo>
                  <a:pt x="138520" y="395878"/>
                  <a:pt x="126878" y="409107"/>
                  <a:pt x="123968" y="375505"/>
                </a:cubicBezTo>
                <a:cubicBezTo>
                  <a:pt x="121058" y="341903"/>
                  <a:pt x="116825" y="251680"/>
                  <a:pt x="119206" y="210405"/>
                </a:cubicBezTo>
                <a:cubicBezTo>
                  <a:pt x="121587" y="169130"/>
                  <a:pt x="137992" y="158282"/>
                  <a:pt x="138256" y="127855"/>
                </a:cubicBezTo>
                <a:cubicBezTo>
                  <a:pt x="138520" y="97428"/>
                  <a:pt x="110210" y="13556"/>
                  <a:pt x="98568" y="2443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3" name="フリーフォーム: 図形 242">
            <a:extLst>
              <a:ext uri="{FF2B5EF4-FFF2-40B4-BE49-F238E27FC236}">
                <a16:creationId xmlns:a16="http://schemas.microsoft.com/office/drawing/2014/main" id="{65F077C8-1113-433F-9571-783326A7FA48}"/>
              </a:ext>
            </a:extLst>
          </p:cNvPr>
          <p:cNvSpPr/>
          <p:nvPr/>
        </p:nvSpPr>
        <p:spPr>
          <a:xfrm>
            <a:off x="5380329" y="5002212"/>
            <a:ext cx="110863" cy="88924"/>
          </a:xfrm>
          <a:custGeom>
            <a:avLst/>
            <a:gdLst>
              <a:gd name="connsiteX0" fmla="*/ 42571 w 110863"/>
              <a:gd name="connsiteY0" fmla="*/ 1 h 88924"/>
              <a:gd name="connsiteX1" fmla="*/ 110834 w 110863"/>
              <a:gd name="connsiteY1" fmla="*/ 49213 h 88924"/>
              <a:gd name="connsiteX2" fmla="*/ 50509 w 110863"/>
              <a:gd name="connsiteY2" fmla="*/ 88901 h 88924"/>
              <a:gd name="connsiteX3" fmla="*/ 4471 w 110863"/>
              <a:gd name="connsiteY3" fmla="*/ 55563 h 88924"/>
              <a:gd name="connsiteX4" fmla="*/ 4471 w 110863"/>
              <a:gd name="connsiteY4" fmla="*/ 50801 h 88924"/>
              <a:gd name="connsiteX5" fmla="*/ 42571 w 110863"/>
              <a:gd name="connsiteY5" fmla="*/ 1 h 88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863" h="88924">
                <a:moveTo>
                  <a:pt x="42571" y="1"/>
                </a:moveTo>
                <a:cubicBezTo>
                  <a:pt x="60298" y="-264"/>
                  <a:pt x="109511" y="34396"/>
                  <a:pt x="110834" y="49213"/>
                </a:cubicBezTo>
                <a:cubicBezTo>
                  <a:pt x="112157" y="64030"/>
                  <a:pt x="68236" y="87843"/>
                  <a:pt x="50509" y="88901"/>
                </a:cubicBezTo>
                <a:cubicBezTo>
                  <a:pt x="32782" y="89959"/>
                  <a:pt x="4471" y="55563"/>
                  <a:pt x="4471" y="55563"/>
                </a:cubicBezTo>
                <a:cubicBezTo>
                  <a:pt x="-3202" y="49213"/>
                  <a:pt x="502" y="57416"/>
                  <a:pt x="4471" y="50801"/>
                </a:cubicBezTo>
                <a:cubicBezTo>
                  <a:pt x="8440" y="44187"/>
                  <a:pt x="24844" y="266"/>
                  <a:pt x="42571" y="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4" name="フリーフォーム: 図形 243">
            <a:extLst>
              <a:ext uri="{FF2B5EF4-FFF2-40B4-BE49-F238E27FC236}">
                <a16:creationId xmlns:a16="http://schemas.microsoft.com/office/drawing/2014/main" id="{633674EB-4590-4A4D-96C2-0300E6C0FB1F}"/>
              </a:ext>
            </a:extLst>
          </p:cNvPr>
          <p:cNvSpPr/>
          <p:nvPr/>
        </p:nvSpPr>
        <p:spPr>
          <a:xfrm>
            <a:off x="5432244" y="4920146"/>
            <a:ext cx="63638" cy="41872"/>
          </a:xfrm>
          <a:custGeom>
            <a:avLst/>
            <a:gdLst>
              <a:gd name="connsiteX0" fmla="*/ 181 w 63638"/>
              <a:gd name="connsiteY0" fmla="*/ 28092 h 41872"/>
              <a:gd name="connsiteX1" fmla="*/ 62094 w 63638"/>
              <a:gd name="connsiteY1" fmla="*/ 40792 h 41872"/>
              <a:gd name="connsiteX2" fmla="*/ 43044 w 63638"/>
              <a:gd name="connsiteY2" fmla="*/ 1104 h 41872"/>
              <a:gd name="connsiteX3" fmla="*/ 181 w 63638"/>
              <a:gd name="connsiteY3" fmla="*/ 28092 h 41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638" h="41872">
                <a:moveTo>
                  <a:pt x="181" y="28092"/>
                </a:moveTo>
                <a:cubicBezTo>
                  <a:pt x="3356" y="34707"/>
                  <a:pt x="54950" y="45290"/>
                  <a:pt x="62094" y="40792"/>
                </a:cubicBezTo>
                <a:cubicBezTo>
                  <a:pt x="69238" y="36294"/>
                  <a:pt x="49659" y="7983"/>
                  <a:pt x="43044" y="1104"/>
                </a:cubicBezTo>
                <a:cubicBezTo>
                  <a:pt x="36429" y="-5775"/>
                  <a:pt x="-2994" y="21477"/>
                  <a:pt x="181" y="28092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5" name="フリーフォーム: 図形 244">
            <a:extLst>
              <a:ext uri="{FF2B5EF4-FFF2-40B4-BE49-F238E27FC236}">
                <a16:creationId xmlns:a16="http://schemas.microsoft.com/office/drawing/2014/main" id="{C76BA1C2-4AFA-4D4A-8AC3-F021DE725920}"/>
              </a:ext>
            </a:extLst>
          </p:cNvPr>
          <p:cNvSpPr/>
          <p:nvPr/>
        </p:nvSpPr>
        <p:spPr>
          <a:xfrm>
            <a:off x="5519733" y="4716423"/>
            <a:ext cx="69879" cy="68884"/>
          </a:xfrm>
          <a:custGeom>
            <a:avLst/>
            <a:gdLst>
              <a:gd name="connsiteX0" fmla="*/ 5 w 69879"/>
              <a:gd name="connsiteY0" fmla="*/ 41315 h 68884"/>
              <a:gd name="connsiteX1" fmla="*/ 50805 w 69879"/>
              <a:gd name="connsiteY1" fmla="*/ 68302 h 68884"/>
              <a:gd name="connsiteX2" fmla="*/ 69855 w 69879"/>
              <a:gd name="connsiteY2" fmla="*/ 15915 h 68884"/>
              <a:gd name="connsiteX3" fmla="*/ 47630 w 69879"/>
              <a:gd name="connsiteY3" fmla="*/ 40 h 68884"/>
              <a:gd name="connsiteX4" fmla="*/ 5 w 69879"/>
              <a:gd name="connsiteY4" fmla="*/ 41315 h 6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879" h="68884">
                <a:moveTo>
                  <a:pt x="5" y="41315"/>
                </a:moveTo>
                <a:cubicBezTo>
                  <a:pt x="534" y="52692"/>
                  <a:pt x="39163" y="72535"/>
                  <a:pt x="50805" y="68302"/>
                </a:cubicBezTo>
                <a:cubicBezTo>
                  <a:pt x="62447" y="64069"/>
                  <a:pt x="70384" y="27292"/>
                  <a:pt x="69855" y="15915"/>
                </a:cubicBezTo>
                <a:cubicBezTo>
                  <a:pt x="69326" y="4538"/>
                  <a:pt x="55832" y="1363"/>
                  <a:pt x="47630" y="40"/>
                </a:cubicBezTo>
                <a:cubicBezTo>
                  <a:pt x="39428" y="-1283"/>
                  <a:pt x="-524" y="29938"/>
                  <a:pt x="5" y="41315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6" name="フリーフォーム: 図形 245">
            <a:extLst>
              <a:ext uri="{FF2B5EF4-FFF2-40B4-BE49-F238E27FC236}">
                <a16:creationId xmlns:a16="http://schemas.microsoft.com/office/drawing/2014/main" id="{992F6C49-F2A0-4839-A35F-F46370C7F45C}"/>
              </a:ext>
            </a:extLst>
          </p:cNvPr>
          <p:cNvSpPr/>
          <p:nvPr/>
        </p:nvSpPr>
        <p:spPr>
          <a:xfrm>
            <a:off x="4386767" y="5321845"/>
            <a:ext cx="856634" cy="1162524"/>
          </a:xfrm>
          <a:custGeom>
            <a:avLst/>
            <a:gdLst>
              <a:gd name="connsiteX0" fmla="*/ 3200 w 856634"/>
              <a:gd name="connsiteY0" fmla="*/ 12155 h 1162524"/>
              <a:gd name="connsiteX1" fmla="*/ 20133 w 856634"/>
              <a:gd name="connsiteY1" fmla="*/ 1083188 h 1162524"/>
              <a:gd name="connsiteX2" fmla="*/ 155600 w 856634"/>
              <a:gd name="connsiteY2" fmla="*/ 1083188 h 1162524"/>
              <a:gd name="connsiteX3" fmla="*/ 308000 w 856634"/>
              <a:gd name="connsiteY3" fmla="*/ 1083188 h 1162524"/>
              <a:gd name="connsiteX4" fmla="*/ 807533 w 856634"/>
              <a:gd name="connsiteY4" fmla="*/ 1100122 h 1162524"/>
              <a:gd name="connsiteX5" fmla="*/ 841400 w 856634"/>
              <a:gd name="connsiteY5" fmla="*/ 977355 h 1162524"/>
              <a:gd name="connsiteX6" fmla="*/ 837166 w 856634"/>
              <a:gd name="connsiteY6" fmla="*/ 194188 h 1162524"/>
              <a:gd name="connsiteX7" fmla="*/ 849866 w 856634"/>
              <a:gd name="connsiteY7" fmla="*/ 12155 h 1162524"/>
              <a:gd name="connsiteX8" fmla="*/ 722866 w 856634"/>
              <a:gd name="connsiteY8" fmla="*/ 16388 h 1162524"/>
              <a:gd name="connsiteX9" fmla="*/ 3200 w 856634"/>
              <a:gd name="connsiteY9" fmla="*/ 12155 h 1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6634" h="1162524">
                <a:moveTo>
                  <a:pt x="3200" y="12155"/>
                </a:moveTo>
                <a:cubicBezTo>
                  <a:pt x="-1034" y="458419"/>
                  <a:pt x="-5267" y="904683"/>
                  <a:pt x="20133" y="1083188"/>
                </a:cubicBezTo>
                <a:cubicBezTo>
                  <a:pt x="45533" y="1261694"/>
                  <a:pt x="155600" y="1083188"/>
                  <a:pt x="155600" y="1083188"/>
                </a:cubicBezTo>
                <a:lnTo>
                  <a:pt x="308000" y="1083188"/>
                </a:lnTo>
                <a:cubicBezTo>
                  <a:pt x="416655" y="1086010"/>
                  <a:pt x="718633" y="1117761"/>
                  <a:pt x="807533" y="1100122"/>
                </a:cubicBezTo>
                <a:cubicBezTo>
                  <a:pt x="896433" y="1082483"/>
                  <a:pt x="836461" y="1128344"/>
                  <a:pt x="841400" y="977355"/>
                </a:cubicBezTo>
                <a:cubicBezTo>
                  <a:pt x="846339" y="826366"/>
                  <a:pt x="835755" y="355055"/>
                  <a:pt x="837166" y="194188"/>
                </a:cubicBezTo>
                <a:cubicBezTo>
                  <a:pt x="838577" y="33321"/>
                  <a:pt x="868916" y="41788"/>
                  <a:pt x="849866" y="12155"/>
                </a:cubicBezTo>
                <a:cubicBezTo>
                  <a:pt x="830816" y="-17478"/>
                  <a:pt x="722866" y="16388"/>
                  <a:pt x="722866" y="16388"/>
                </a:cubicBezTo>
                <a:lnTo>
                  <a:pt x="3200" y="12155"/>
                </a:lnTo>
                <a:close/>
              </a:path>
            </a:pathLst>
          </a:custGeom>
          <a:solidFill>
            <a:srgbClr val="2929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7" name="フリーフォーム: 図形 246">
            <a:extLst>
              <a:ext uri="{FF2B5EF4-FFF2-40B4-BE49-F238E27FC236}">
                <a16:creationId xmlns:a16="http://schemas.microsoft.com/office/drawing/2014/main" id="{79BA38E7-6CE0-4A36-9C01-92E2D4BC17B1}"/>
              </a:ext>
            </a:extLst>
          </p:cNvPr>
          <p:cNvSpPr/>
          <p:nvPr/>
        </p:nvSpPr>
        <p:spPr>
          <a:xfrm>
            <a:off x="5168763" y="5118297"/>
            <a:ext cx="340085" cy="532926"/>
          </a:xfrm>
          <a:custGeom>
            <a:avLst/>
            <a:gdLst>
              <a:gd name="connsiteX0" fmla="*/ 228737 w 340085"/>
              <a:gd name="connsiteY0" fmla="*/ 1391 h 532926"/>
              <a:gd name="connsiteX1" fmla="*/ 146187 w 340085"/>
              <a:gd name="connsiteY1" fmla="*/ 120453 h 532926"/>
              <a:gd name="connsiteX2" fmla="*/ 157300 w 340085"/>
              <a:gd name="connsiteY2" fmla="*/ 201416 h 532926"/>
              <a:gd name="connsiteX3" fmla="*/ 139837 w 340085"/>
              <a:gd name="connsiteY3" fmla="*/ 195066 h 532926"/>
              <a:gd name="connsiteX4" fmla="*/ 57287 w 340085"/>
              <a:gd name="connsiteY4" fmla="*/ 160141 h 532926"/>
              <a:gd name="connsiteX5" fmla="*/ 117612 w 340085"/>
              <a:gd name="connsiteY5" fmla="*/ 198241 h 532926"/>
              <a:gd name="connsiteX6" fmla="*/ 120787 w 340085"/>
              <a:gd name="connsiteY6" fmla="*/ 236341 h 532926"/>
              <a:gd name="connsiteX7" fmla="*/ 90625 w 340085"/>
              <a:gd name="connsiteY7" fmla="*/ 234753 h 532926"/>
              <a:gd name="connsiteX8" fmla="*/ 55700 w 340085"/>
              <a:gd name="connsiteY8" fmla="*/ 195066 h 532926"/>
              <a:gd name="connsiteX9" fmla="*/ 100150 w 340085"/>
              <a:gd name="connsiteY9" fmla="*/ 271266 h 532926"/>
              <a:gd name="connsiteX10" fmla="*/ 109675 w 340085"/>
              <a:gd name="connsiteY10" fmla="*/ 318891 h 532926"/>
              <a:gd name="connsiteX11" fmla="*/ 77925 w 340085"/>
              <a:gd name="connsiteY11" fmla="*/ 347466 h 532926"/>
              <a:gd name="connsiteX12" fmla="*/ 137 w 340085"/>
              <a:gd name="connsiteY12" fmla="*/ 380803 h 532926"/>
              <a:gd name="connsiteX13" fmla="*/ 58875 w 340085"/>
              <a:gd name="connsiteY13" fmla="*/ 371278 h 532926"/>
              <a:gd name="connsiteX14" fmla="*/ 55700 w 340085"/>
              <a:gd name="connsiteY14" fmla="*/ 509391 h 532926"/>
              <a:gd name="connsiteX15" fmla="*/ 160475 w 340085"/>
              <a:gd name="connsiteY15" fmla="*/ 531616 h 532926"/>
              <a:gd name="connsiteX16" fmla="*/ 204925 w 340085"/>
              <a:gd name="connsiteY16" fmla="*/ 495103 h 532926"/>
              <a:gd name="connsiteX17" fmla="*/ 230325 w 340085"/>
              <a:gd name="connsiteY17" fmla="*/ 439541 h 532926"/>
              <a:gd name="connsiteX18" fmla="*/ 217625 w 340085"/>
              <a:gd name="connsiteY18" fmla="*/ 417316 h 532926"/>
              <a:gd name="connsiteX19" fmla="*/ 235087 w 340085"/>
              <a:gd name="connsiteY19" fmla="*/ 349053 h 532926"/>
              <a:gd name="connsiteX20" fmla="*/ 303350 w 340085"/>
              <a:gd name="connsiteY20" fmla="*/ 330003 h 532926"/>
              <a:gd name="connsiteX21" fmla="*/ 236675 w 340085"/>
              <a:gd name="connsiteY21" fmla="*/ 341116 h 532926"/>
              <a:gd name="connsiteX22" fmla="*/ 263662 w 340085"/>
              <a:gd name="connsiteY22" fmla="*/ 272853 h 532926"/>
              <a:gd name="connsiteX23" fmla="*/ 266837 w 340085"/>
              <a:gd name="connsiteY23" fmla="*/ 236341 h 532926"/>
              <a:gd name="connsiteX24" fmla="*/ 293825 w 340085"/>
              <a:gd name="connsiteY24" fmla="*/ 212528 h 532926"/>
              <a:gd name="connsiteX25" fmla="*/ 339862 w 340085"/>
              <a:gd name="connsiteY25" fmla="*/ 206178 h 532926"/>
              <a:gd name="connsiteX26" fmla="*/ 273187 w 340085"/>
              <a:gd name="connsiteY26" fmla="*/ 201416 h 532926"/>
              <a:gd name="connsiteX27" fmla="*/ 281125 w 340085"/>
              <a:gd name="connsiteY27" fmla="*/ 158553 h 532926"/>
              <a:gd name="connsiteX28" fmla="*/ 300175 w 340085"/>
              <a:gd name="connsiteY28" fmla="*/ 77591 h 532926"/>
              <a:gd name="connsiteX29" fmla="*/ 312875 w 340085"/>
              <a:gd name="connsiteY29" fmla="*/ 98228 h 532926"/>
              <a:gd name="connsiteX30" fmla="*/ 263662 w 340085"/>
              <a:gd name="connsiteY30" fmla="*/ 160141 h 532926"/>
              <a:gd name="connsiteX31" fmla="*/ 300175 w 340085"/>
              <a:gd name="connsiteY31" fmla="*/ 61716 h 532926"/>
              <a:gd name="connsiteX32" fmla="*/ 228737 w 340085"/>
              <a:gd name="connsiteY32" fmla="*/ 1391 h 532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40085" h="532926">
                <a:moveTo>
                  <a:pt x="228737" y="1391"/>
                </a:moveTo>
                <a:cubicBezTo>
                  <a:pt x="203072" y="11181"/>
                  <a:pt x="158093" y="87115"/>
                  <a:pt x="146187" y="120453"/>
                </a:cubicBezTo>
                <a:cubicBezTo>
                  <a:pt x="134281" y="153791"/>
                  <a:pt x="158358" y="188981"/>
                  <a:pt x="157300" y="201416"/>
                </a:cubicBezTo>
                <a:cubicBezTo>
                  <a:pt x="156242" y="213851"/>
                  <a:pt x="156506" y="201945"/>
                  <a:pt x="139837" y="195066"/>
                </a:cubicBezTo>
                <a:cubicBezTo>
                  <a:pt x="123168" y="188187"/>
                  <a:pt x="60991" y="159612"/>
                  <a:pt x="57287" y="160141"/>
                </a:cubicBezTo>
                <a:cubicBezTo>
                  <a:pt x="53583" y="160670"/>
                  <a:pt x="107029" y="185541"/>
                  <a:pt x="117612" y="198241"/>
                </a:cubicBezTo>
                <a:cubicBezTo>
                  <a:pt x="128195" y="210941"/>
                  <a:pt x="125285" y="230256"/>
                  <a:pt x="120787" y="236341"/>
                </a:cubicBezTo>
                <a:cubicBezTo>
                  <a:pt x="116289" y="242426"/>
                  <a:pt x="101473" y="241632"/>
                  <a:pt x="90625" y="234753"/>
                </a:cubicBezTo>
                <a:cubicBezTo>
                  <a:pt x="79777" y="227874"/>
                  <a:pt x="54113" y="188981"/>
                  <a:pt x="55700" y="195066"/>
                </a:cubicBezTo>
                <a:cubicBezTo>
                  <a:pt x="57287" y="201151"/>
                  <a:pt x="91154" y="250629"/>
                  <a:pt x="100150" y="271266"/>
                </a:cubicBezTo>
                <a:cubicBezTo>
                  <a:pt x="109146" y="291904"/>
                  <a:pt x="113379" y="306191"/>
                  <a:pt x="109675" y="318891"/>
                </a:cubicBezTo>
                <a:cubicBezTo>
                  <a:pt x="105971" y="331591"/>
                  <a:pt x="96181" y="337147"/>
                  <a:pt x="77925" y="347466"/>
                </a:cubicBezTo>
                <a:cubicBezTo>
                  <a:pt x="59669" y="357785"/>
                  <a:pt x="3312" y="376834"/>
                  <a:pt x="137" y="380803"/>
                </a:cubicBezTo>
                <a:cubicBezTo>
                  <a:pt x="-3038" y="384772"/>
                  <a:pt x="49615" y="349847"/>
                  <a:pt x="58875" y="371278"/>
                </a:cubicBezTo>
                <a:cubicBezTo>
                  <a:pt x="68135" y="392709"/>
                  <a:pt x="38767" y="482668"/>
                  <a:pt x="55700" y="509391"/>
                </a:cubicBezTo>
                <a:cubicBezTo>
                  <a:pt x="72633" y="536114"/>
                  <a:pt x="135604" y="533997"/>
                  <a:pt x="160475" y="531616"/>
                </a:cubicBezTo>
                <a:cubicBezTo>
                  <a:pt x="185346" y="529235"/>
                  <a:pt x="193283" y="510449"/>
                  <a:pt x="204925" y="495103"/>
                </a:cubicBezTo>
                <a:cubicBezTo>
                  <a:pt x="216567" y="479757"/>
                  <a:pt x="228208" y="452506"/>
                  <a:pt x="230325" y="439541"/>
                </a:cubicBezTo>
                <a:cubicBezTo>
                  <a:pt x="232442" y="426576"/>
                  <a:pt x="216831" y="432397"/>
                  <a:pt x="217625" y="417316"/>
                </a:cubicBezTo>
                <a:cubicBezTo>
                  <a:pt x="218419" y="402235"/>
                  <a:pt x="220800" y="363605"/>
                  <a:pt x="235087" y="349053"/>
                </a:cubicBezTo>
                <a:cubicBezTo>
                  <a:pt x="249374" y="334501"/>
                  <a:pt x="303085" y="331326"/>
                  <a:pt x="303350" y="330003"/>
                </a:cubicBezTo>
                <a:cubicBezTo>
                  <a:pt x="303615" y="328680"/>
                  <a:pt x="243290" y="350641"/>
                  <a:pt x="236675" y="341116"/>
                </a:cubicBezTo>
                <a:cubicBezTo>
                  <a:pt x="230060" y="331591"/>
                  <a:pt x="258635" y="290315"/>
                  <a:pt x="263662" y="272853"/>
                </a:cubicBezTo>
                <a:cubicBezTo>
                  <a:pt x="268689" y="255391"/>
                  <a:pt x="261810" y="246395"/>
                  <a:pt x="266837" y="236341"/>
                </a:cubicBezTo>
                <a:cubicBezTo>
                  <a:pt x="271864" y="226287"/>
                  <a:pt x="281654" y="217555"/>
                  <a:pt x="293825" y="212528"/>
                </a:cubicBezTo>
                <a:cubicBezTo>
                  <a:pt x="305996" y="207501"/>
                  <a:pt x="343302" y="208030"/>
                  <a:pt x="339862" y="206178"/>
                </a:cubicBezTo>
                <a:cubicBezTo>
                  <a:pt x="336422" y="204326"/>
                  <a:pt x="282976" y="209353"/>
                  <a:pt x="273187" y="201416"/>
                </a:cubicBezTo>
                <a:cubicBezTo>
                  <a:pt x="263398" y="193479"/>
                  <a:pt x="276627" y="179190"/>
                  <a:pt x="281125" y="158553"/>
                </a:cubicBezTo>
                <a:cubicBezTo>
                  <a:pt x="285623" y="137916"/>
                  <a:pt x="294883" y="87645"/>
                  <a:pt x="300175" y="77591"/>
                </a:cubicBezTo>
                <a:cubicBezTo>
                  <a:pt x="305467" y="67537"/>
                  <a:pt x="318960" y="84470"/>
                  <a:pt x="312875" y="98228"/>
                </a:cubicBezTo>
                <a:cubicBezTo>
                  <a:pt x="306790" y="111986"/>
                  <a:pt x="265779" y="166226"/>
                  <a:pt x="263662" y="160141"/>
                </a:cubicBezTo>
                <a:cubicBezTo>
                  <a:pt x="261545" y="154056"/>
                  <a:pt x="301498" y="87645"/>
                  <a:pt x="300175" y="61716"/>
                </a:cubicBezTo>
                <a:cubicBezTo>
                  <a:pt x="298852" y="35787"/>
                  <a:pt x="254402" y="-8399"/>
                  <a:pt x="228737" y="1391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9" name="フリーフォーム: 図形 248">
            <a:extLst>
              <a:ext uri="{FF2B5EF4-FFF2-40B4-BE49-F238E27FC236}">
                <a16:creationId xmlns:a16="http://schemas.microsoft.com/office/drawing/2014/main" id="{9CDCE57D-F6B6-4CDD-BEEE-FFC3002F64B7}"/>
              </a:ext>
            </a:extLst>
          </p:cNvPr>
          <p:cNvSpPr/>
          <p:nvPr/>
        </p:nvSpPr>
        <p:spPr>
          <a:xfrm>
            <a:off x="4954212" y="6349319"/>
            <a:ext cx="198853" cy="131801"/>
          </a:xfrm>
          <a:custGeom>
            <a:avLst/>
            <a:gdLst>
              <a:gd name="connsiteX0" fmla="*/ 70226 w 198853"/>
              <a:gd name="connsiteY0" fmla="*/ 19731 h 131801"/>
              <a:gd name="connsiteX1" fmla="*/ 21013 w 198853"/>
              <a:gd name="connsiteY1" fmla="*/ 81644 h 131801"/>
              <a:gd name="connsiteX2" fmla="*/ 11488 w 198853"/>
              <a:gd name="connsiteY2" fmla="*/ 119744 h 131801"/>
              <a:gd name="connsiteX3" fmla="*/ 179763 w 198853"/>
              <a:gd name="connsiteY3" fmla="*/ 129269 h 131801"/>
              <a:gd name="connsiteX4" fmla="*/ 176588 w 198853"/>
              <a:gd name="connsiteY4" fmla="*/ 78469 h 131801"/>
              <a:gd name="connsiteX5" fmla="*/ 198813 w 198853"/>
              <a:gd name="connsiteY5" fmla="*/ 3856 h 131801"/>
              <a:gd name="connsiteX6" fmla="*/ 170238 w 198853"/>
              <a:gd name="connsiteY6" fmla="*/ 11794 h 131801"/>
              <a:gd name="connsiteX7" fmla="*/ 70226 w 198853"/>
              <a:gd name="connsiteY7" fmla="*/ 19731 h 13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853" h="131801">
                <a:moveTo>
                  <a:pt x="70226" y="19731"/>
                </a:moveTo>
                <a:cubicBezTo>
                  <a:pt x="45355" y="31373"/>
                  <a:pt x="30803" y="64975"/>
                  <a:pt x="21013" y="81644"/>
                </a:cubicBezTo>
                <a:cubicBezTo>
                  <a:pt x="11223" y="98313"/>
                  <a:pt x="-14970" y="111806"/>
                  <a:pt x="11488" y="119744"/>
                </a:cubicBezTo>
                <a:cubicBezTo>
                  <a:pt x="37946" y="127682"/>
                  <a:pt x="152246" y="136148"/>
                  <a:pt x="179763" y="129269"/>
                </a:cubicBezTo>
                <a:cubicBezTo>
                  <a:pt x="207280" y="122390"/>
                  <a:pt x="173413" y="99371"/>
                  <a:pt x="176588" y="78469"/>
                </a:cubicBezTo>
                <a:cubicBezTo>
                  <a:pt x="179763" y="57567"/>
                  <a:pt x="199871" y="14968"/>
                  <a:pt x="198813" y="3856"/>
                </a:cubicBezTo>
                <a:cubicBezTo>
                  <a:pt x="197755" y="-7256"/>
                  <a:pt x="190611" y="8883"/>
                  <a:pt x="170238" y="11794"/>
                </a:cubicBezTo>
                <a:cubicBezTo>
                  <a:pt x="149865" y="14705"/>
                  <a:pt x="95097" y="8089"/>
                  <a:pt x="70226" y="19731"/>
                </a:cubicBezTo>
                <a:close/>
              </a:path>
            </a:pathLst>
          </a:custGeom>
          <a:solidFill>
            <a:srgbClr val="C51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0" name="フリーフォーム: 図形 249">
            <a:extLst>
              <a:ext uri="{FF2B5EF4-FFF2-40B4-BE49-F238E27FC236}">
                <a16:creationId xmlns:a16="http://schemas.microsoft.com/office/drawing/2014/main" id="{7724CE64-40A6-4763-87CC-D80DF74913A5}"/>
              </a:ext>
            </a:extLst>
          </p:cNvPr>
          <p:cNvSpPr/>
          <p:nvPr/>
        </p:nvSpPr>
        <p:spPr>
          <a:xfrm>
            <a:off x="5263984" y="5612402"/>
            <a:ext cx="1207936" cy="813772"/>
          </a:xfrm>
          <a:custGeom>
            <a:avLst/>
            <a:gdLst>
              <a:gd name="connsiteX0" fmla="*/ 1207936 w 1207936"/>
              <a:gd name="connsiteY0" fmla="*/ 783318 h 813772"/>
              <a:gd name="connsiteX1" fmla="*/ 903136 w 1207936"/>
              <a:gd name="connsiteY1" fmla="*/ 371838 h 813772"/>
              <a:gd name="connsiteX2" fmla="*/ 908216 w 1207936"/>
              <a:gd name="connsiteY2" fmla="*/ 16238 h 813772"/>
              <a:gd name="connsiteX3" fmla="*/ 705016 w 1207936"/>
              <a:gd name="connsiteY3" fmla="*/ 72118 h 813772"/>
              <a:gd name="connsiteX4" fmla="*/ 156376 w 1207936"/>
              <a:gd name="connsiteY4" fmla="*/ 178798 h 813772"/>
              <a:gd name="connsiteX5" fmla="*/ 3976 w 1207936"/>
              <a:gd name="connsiteY5" fmla="*/ 427718 h 813772"/>
              <a:gd name="connsiteX6" fmla="*/ 59856 w 1207936"/>
              <a:gd name="connsiteY6" fmla="*/ 783318 h 813772"/>
              <a:gd name="connsiteX7" fmla="*/ 222416 w 1207936"/>
              <a:gd name="connsiteY7" fmla="*/ 793478 h 813772"/>
              <a:gd name="connsiteX8" fmla="*/ 618656 w 1207936"/>
              <a:gd name="connsiteY8" fmla="*/ 773158 h 813772"/>
              <a:gd name="connsiteX9" fmla="*/ 1207936 w 1207936"/>
              <a:gd name="connsiteY9" fmla="*/ 783318 h 81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07936" h="813772">
                <a:moveTo>
                  <a:pt x="1207936" y="783318"/>
                </a:moveTo>
                <a:cubicBezTo>
                  <a:pt x="1080512" y="641501"/>
                  <a:pt x="953089" y="499685"/>
                  <a:pt x="903136" y="371838"/>
                </a:cubicBezTo>
                <a:cubicBezTo>
                  <a:pt x="853183" y="243991"/>
                  <a:pt x="941236" y="66191"/>
                  <a:pt x="908216" y="16238"/>
                </a:cubicBezTo>
                <a:cubicBezTo>
                  <a:pt x="875196" y="-33715"/>
                  <a:pt x="830323" y="45025"/>
                  <a:pt x="705016" y="72118"/>
                </a:cubicBezTo>
                <a:cubicBezTo>
                  <a:pt x="579709" y="99211"/>
                  <a:pt x="273216" y="119531"/>
                  <a:pt x="156376" y="178798"/>
                </a:cubicBezTo>
                <a:cubicBezTo>
                  <a:pt x="39536" y="238065"/>
                  <a:pt x="20063" y="326965"/>
                  <a:pt x="3976" y="427718"/>
                </a:cubicBezTo>
                <a:cubicBezTo>
                  <a:pt x="-12111" y="528471"/>
                  <a:pt x="23449" y="722358"/>
                  <a:pt x="59856" y="783318"/>
                </a:cubicBezTo>
                <a:cubicBezTo>
                  <a:pt x="96263" y="844278"/>
                  <a:pt x="129283" y="795171"/>
                  <a:pt x="222416" y="793478"/>
                </a:cubicBezTo>
                <a:cubicBezTo>
                  <a:pt x="315549" y="791785"/>
                  <a:pt x="618656" y="773158"/>
                  <a:pt x="618656" y="773158"/>
                </a:cubicBezTo>
                <a:lnTo>
                  <a:pt x="1207936" y="783318"/>
                </a:ln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1" name="フリーフォーム: 図形 250">
            <a:extLst>
              <a:ext uri="{FF2B5EF4-FFF2-40B4-BE49-F238E27FC236}">
                <a16:creationId xmlns:a16="http://schemas.microsoft.com/office/drawing/2014/main" id="{68BE9A7C-DD36-45AF-B7FF-32AE2F33FE2B}"/>
              </a:ext>
            </a:extLst>
          </p:cNvPr>
          <p:cNvSpPr/>
          <p:nvPr/>
        </p:nvSpPr>
        <p:spPr>
          <a:xfrm>
            <a:off x="4950049" y="5601913"/>
            <a:ext cx="419163" cy="828843"/>
          </a:xfrm>
          <a:custGeom>
            <a:avLst/>
            <a:gdLst>
              <a:gd name="connsiteX0" fmla="*/ 274414 w 419163"/>
              <a:gd name="connsiteY0" fmla="*/ 1962 h 828843"/>
              <a:gd name="connsiteX1" fmla="*/ 229964 w 419163"/>
              <a:gd name="connsiteY1" fmla="*/ 90862 h 828843"/>
              <a:gd name="connsiteX2" fmla="*/ 228376 w 419163"/>
              <a:gd name="connsiteY2" fmla="*/ 170237 h 828843"/>
              <a:gd name="connsiteX3" fmla="*/ 195039 w 419163"/>
              <a:gd name="connsiteY3" fmla="*/ 278187 h 828843"/>
              <a:gd name="connsiteX4" fmla="*/ 180751 w 419163"/>
              <a:gd name="connsiteY4" fmla="*/ 348037 h 828843"/>
              <a:gd name="connsiteX5" fmla="*/ 160114 w 419163"/>
              <a:gd name="connsiteY5" fmla="*/ 387725 h 828843"/>
              <a:gd name="connsiteX6" fmla="*/ 110901 w 419163"/>
              <a:gd name="connsiteY6" fmla="*/ 448050 h 828843"/>
              <a:gd name="connsiteX7" fmla="*/ 115664 w 419163"/>
              <a:gd name="connsiteY7" fmla="*/ 443287 h 828843"/>
              <a:gd name="connsiteX8" fmla="*/ 137889 w 419163"/>
              <a:gd name="connsiteY8" fmla="*/ 430587 h 828843"/>
              <a:gd name="connsiteX9" fmla="*/ 175989 w 419163"/>
              <a:gd name="connsiteY9" fmla="*/ 424237 h 828843"/>
              <a:gd name="connsiteX10" fmla="*/ 136301 w 419163"/>
              <a:gd name="connsiteY10" fmla="*/ 508375 h 828843"/>
              <a:gd name="connsiteX11" fmla="*/ 114076 w 419163"/>
              <a:gd name="connsiteY11" fmla="*/ 579812 h 828843"/>
              <a:gd name="connsiteX12" fmla="*/ 122014 w 419163"/>
              <a:gd name="connsiteY12" fmla="*/ 603625 h 828843"/>
              <a:gd name="connsiteX13" fmla="*/ 95026 w 419163"/>
              <a:gd name="connsiteY13" fmla="*/ 651250 h 828843"/>
              <a:gd name="connsiteX14" fmla="*/ 99789 w 419163"/>
              <a:gd name="connsiteY14" fmla="*/ 668712 h 828843"/>
              <a:gd name="connsiteX15" fmla="*/ 1364 w 419163"/>
              <a:gd name="connsiteY15" fmla="*/ 743325 h 828843"/>
              <a:gd name="connsiteX16" fmla="*/ 44226 w 419163"/>
              <a:gd name="connsiteY16" fmla="*/ 733800 h 828843"/>
              <a:gd name="connsiteX17" fmla="*/ 71214 w 419163"/>
              <a:gd name="connsiteY17" fmla="*/ 744912 h 828843"/>
              <a:gd name="connsiteX18" fmla="*/ 52164 w 419163"/>
              <a:gd name="connsiteY18" fmla="*/ 813175 h 828843"/>
              <a:gd name="connsiteX19" fmla="*/ 107726 w 419163"/>
              <a:gd name="connsiteY19" fmla="*/ 797300 h 828843"/>
              <a:gd name="connsiteX20" fmla="*/ 172814 w 419163"/>
              <a:gd name="connsiteY20" fmla="*/ 798887 h 828843"/>
              <a:gd name="connsiteX21" fmla="*/ 215676 w 419163"/>
              <a:gd name="connsiteY21" fmla="*/ 748087 h 828843"/>
              <a:gd name="connsiteX22" fmla="*/ 225201 w 419163"/>
              <a:gd name="connsiteY22" fmla="*/ 698875 h 828843"/>
              <a:gd name="connsiteX23" fmla="*/ 271239 w 419163"/>
              <a:gd name="connsiteY23" fmla="*/ 633787 h 828843"/>
              <a:gd name="connsiteX24" fmla="*/ 309339 w 419163"/>
              <a:gd name="connsiteY24" fmla="*/ 684587 h 828843"/>
              <a:gd name="connsiteX25" fmla="*/ 323626 w 419163"/>
              <a:gd name="connsiteY25" fmla="*/ 721100 h 828843"/>
              <a:gd name="connsiteX26" fmla="*/ 293464 w 419163"/>
              <a:gd name="connsiteY26" fmla="*/ 724275 h 828843"/>
              <a:gd name="connsiteX27" fmla="*/ 379189 w 419163"/>
              <a:gd name="connsiteY27" fmla="*/ 827462 h 828843"/>
              <a:gd name="connsiteX28" fmla="*/ 377601 w 419163"/>
              <a:gd name="connsiteY28" fmla="*/ 773487 h 828843"/>
              <a:gd name="connsiteX29" fmla="*/ 301401 w 419163"/>
              <a:gd name="connsiteY29" fmla="*/ 632200 h 828843"/>
              <a:gd name="connsiteX30" fmla="*/ 331564 w 419163"/>
              <a:gd name="connsiteY30" fmla="*/ 582987 h 828843"/>
              <a:gd name="connsiteX31" fmla="*/ 314101 w 419163"/>
              <a:gd name="connsiteY31" fmla="*/ 521075 h 828843"/>
              <a:gd name="connsiteX32" fmla="*/ 334739 w 419163"/>
              <a:gd name="connsiteY32" fmla="*/ 405187 h 828843"/>
              <a:gd name="connsiteX33" fmla="*/ 401414 w 419163"/>
              <a:gd name="connsiteY33" fmla="*/ 340100 h 828843"/>
              <a:gd name="connsiteX34" fmla="*/ 344264 w 419163"/>
              <a:gd name="connsiteY34" fmla="*/ 265487 h 828843"/>
              <a:gd name="connsiteX35" fmla="*/ 387126 w 419163"/>
              <a:gd name="connsiteY35" fmla="*/ 122612 h 828843"/>
              <a:gd name="connsiteX36" fmla="*/ 412526 w 419163"/>
              <a:gd name="connsiteY36" fmla="*/ 51175 h 828843"/>
              <a:gd name="connsiteX37" fmla="*/ 407764 w 419163"/>
              <a:gd name="connsiteY37" fmla="*/ 30537 h 828843"/>
              <a:gd name="connsiteX38" fmla="*/ 274414 w 419163"/>
              <a:gd name="connsiteY38" fmla="*/ 1962 h 828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19163" h="828843">
                <a:moveTo>
                  <a:pt x="274414" y="1962"/>
                </a:moveTo>
                <a:cubicBezTo>
                  <a:pt x="244781" y="12016"/>
                  <a:pt x="237637" y="62816"/>
                  <a:pt x="229964" y="90862"/>
                </a:cubicBezTo>
                <a:cubicBezTo>
                  <a:pt x="222291" y="118908"/>
                  <a:pt x="234197" y="139016"/>
                  <a:pt x="228376" y="170237"/>
                </a:cubicBezTo>
                <a:cubicBezTo>
                  <a:pt x="222555" y="201458"/>
                  <a:pt x="202976" y="248554"/>
                  <a:pt x="195039" y="278187"/>
                </a:cubicBezTo>
                <a:cubicBezTo>
                  <a:pt x="187102" y="307820"/>
                  <a:pt x="186572" y="329781"/>
                  <a:pt x="180751" y="348037"/>
                </a:cubicBezTo>
                <a:cubicBezTo>
                  <a:pt x="174930" y="366293"/>
                  <a:pt x="171756" y="371056"/>
                  <a:pt x="160114" y="387725"/>
                </a:cubicBezTo>
                <a:cubicBezTo>
                  <a:pt x="148472" y="404394"/>
                  <a:pt x="118309" y="438790"/>
                  <a:pt x="110901" y="448050"/>
                </a:cubicBezTo>
                <a:cubicBezTo>
                  <a:pt x="103493" y="457310"/>
                  <a:pt x="111166" y="446198"/>
                  <a:pt x="115664" y="443287"/>
                </a:cubicBezTo>
                <a:cubicBezTo>
                  <a:pt x="120162" y="440376"/>
                  <a:pt x="127835" y="433762"/>
                  <a:pt x="137889" y="430587"/>
                </a:cubicBezTo>
                <a:cubicBezTo>
                  <a:pt x="147943" y="427412"/>
                  <a:pt x="176254" y="411272"/>
                  <a:pt x="175989" y="424237"/>
                </a:cubicBezTo>
                <a:cubicBezTo>
                  <a:pt x="175724" y="437202"/>
                  <a:pt x="146620" y="482446"/>
                  <a:pt x="136301" y="508375"/>
                </a:cubicBezTo>
                <a:cubicBezTo>
                  <a:pt x="125982" y="534304"/>
                  <a:pt x="116457" y="563937"/>
                  <a:pt x="114076" y="579812"/>
                </a:cubicBezTo>
                <a:cubicBezTo>
                  <a:pt x="111695" y="595687"/>
                  <a:pt x="125189" y="591719"/>
                  <a:pt x="122014" y="603625"/>
                </a:cubicBezTo>
                <a:cubicBezTo>
                  <a:pt x="118839" y="615531"/>
                  <a:pt x="98730" y="640402"/>
                  <a:pt x="95026" y="651250"/>
                </a:cubicBezTo>
                <a:cubicBezTo>
                  <a:pt x="91322" y="662098"/>
                  <a:pt x="115399" y="653366"/>
                  <a:pt x="99789" y="668712"/>
                </a:cubicBezTo>
                <a:cubicBezTo>
                  <a:pt x="84179" y="684058"/>
                  <a:pt x="10625" y="732477"/>
                  <a:pt x="1364" y="743325"/>
                </a:cubicBezTo>
                <a:cubicBezTo>
                  <a:pt x="-7897" y="754173"/>
                  <a:pt x="32584" y="733536"/>
                  <a:pt x="44226" y="733800"/>
                </a:cubicBezTo>
                <a:cubicBezTo>
                  <a:pt x="55868" y="734065"/>
                  <a:pt x="69891" y="731683"/>
                  <a:pt x="71214" y="744912"/>
                </a:cubicBezTo>
                <a:cubicBezTo>
                  <a:pt x="72537" y="758141"/>
                  <a:pt x="46079" y="804444"/>
                  <a:pt x="52164" y="813175"/>
                </a:cubicBezTo>
                <a:cubicBezTo>
                  <a:pt x="58249" y="821906"/>
                  <a:pt x="87618" y="799681"/>
                  <a:pt x="107726" y="797300"/>
                </a:cubicBezTo>
                <a:cubicBezTo>
                  <a:pt x="127834" y="794919"/>
                  <a:pt x="154822" y="807089"/>
                  <a:pt x="172814" y="798887"/>
                </a:cubicBezTo>
                <a:cubicBezTo>
                  <a:pt x="190806" y="790685"/>
                  <a:pt x="206945" y="764756"/>
                  <a:pt x="215676" y="748087"/>
                </a:cubicBezTo>
                <a:cubicBezTo>
                  <a:pt x="224407" y="731418"/>
                  <a:pt x="215941" y="717925"/>
                  <a:pt x="225201" y="698875"/>
                </a:cubicBezTo>
                <a:cubicBezTo>
                  <a:pt x="234461" y="679825"/>
                  <a:pt x="257216" y="636168"/>
                  <a:pt x="271239" y="633787"/>
                </a:cubicBezTo>
                <a:cubicBezTo>
                  <a:pt x="285262" y="631406"/>
                  <a:pt x="300608" y="670035"/>
                  <a:pt x="309339" y="684587"/>
                </a:cubicBezTo>
                <a:cubicBezTo>
                  <a:pt x="318070" y="699139"/>
                  <a:pt x="326272" y="714485"/>
                  <a:pt x="323626" y="721100"/>
                </a:cubicBezTo>
                <a:cubicBezTo>
                  <a:pt x="320980" y="727715"/>
                  <a:pt x="284204" y="706548"/>
                  <a:pt x="293464" y="724275"/>
                </a:cubicBezTo>
                <a:cubicBezTo>
                  <a:pt x="302724" y="742002"/>
                  <a:pt x="365166" y="819260"/>
                  <a:pt x="379189" y="827462"/>
                </a:cubicBezTo>
                <a:cubicBezTo>
                  <a:pt x="393212" y="835664"/>
                  <a:pt x="390566" y="806031"/>
                  <a:pt x="377601" y="773487"/>
                </a:cubicBezTo>
                <a:cubicBezTo>
                  <a:pt x="364636" y="740943"/>
                  <a:pt x="309074" y="663950"/>
                  <a:pt x="301401" y="632200"/>
                </a:cubicBezTo>
                <a:cubicBezTo>
                  <a:pt x="293728" y="600450"/>
                  <a:pt x="329447" y="601508"/>
                  <a:pt x="331564" y="582987"/>
                </a:cubicBezTo>
                <a:cubicBezTo>
                  <a:pt x="333681" y="564466"/>
                  <a:pt x="313572" y="550708"/>
                  <a:pt x="314101" y="521075"/>
                </a:cubicBezTo>
                <a:cubicBezTo>
                  <a:pt x="314630" y="491442"/>
                  <a:pt x="320187" y="435350"/>
                  <a:pt x="334739" y="405187"/>
                </a:cubicBezTo>
                <a:cubicBezTo>
                  <a:pt x="349291" y="375025"/>
                  <a:pt x="399827" y="363383"/>
                  <a:pt x="401414" y="340100"/>
                </a:cubicBezTo>
                <a:cubicBezTo>
                  <a:pt x="403002" y="316817"/>
                  <a:pt x="346645" y="301735"/>
                  <a:pt x="344264" y="265487"/>
                </a:cubicBezTo>
                <a:cubicBezTo>
                  <a:pt x="341883" y="229239"/>
                  <a:pt x="375749" y="158331"/>
                  <a:pt x="387126" y="122612"/>
                </a:cubicBezTo>
                <a:cubicBezTo>
                  <a:pt x="398503" y="86893"/>
                  <a:pt x="409086" y="66521"/>
                  <a:pt x="412526" y="51175"/>
                </a:cubicBezTo>
                <a:cubicBezTo>
                  <a:pt x="415966" y="35829"/>
                  <a:pt x="427872" y="37681"/>
                  <a:pt x="407764" y="30537"/>
                </a:cubicBezTo>
                <a:cubicBezTo>
                  <a:pt x="387656" y="23393"/>
                  <a:pt x="304047" y="-8092"/>
                  <a:pt x="274414" y="1962"/>
                </a:cubicBezTo>
                <a:close/>
              </a:path>
            </a:pathLst>
          </a:custGeom>
          <a:solidFill>
            <a:srgbClr val="C517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2" name="フリーフォーム: 図形 251">
            <a:extLst>
              <a:ext uri="{FF2B5EF4-FFF2-40B4-BE49-F238E27FC236}">
                <a16:creationId xmlns:a16="http://schemas.microsoft.com/office/drawing/2014/main" id="{89718A90-7AB7-4A5D-9B9C-9CD32E2AE229}"/>
              </a:ext>
            </a:extLst>
          </p:cNvPr>
          <p:cNvSpPr/>
          <p:nvPr/>
        </p:nvSpPr>
        <p:spPr>
          <a:xfrm>
            <a:off x="96519" y="5197652"/>
            <a:ext cx="4303711" cy="1275934"/>
          </a:xfrm>
          <a:custGeom>
            <a:avLst/>
            <a:gdLst>
              <a:gd name="connsiteX0" fmla="*/ 1 w 4303711"/>
              <a:gd name="connsiteY0" fmla="*/ 918668 h 1275934"/>
              <a:gd name="connsiteX1" fmla="*/ 492761 w 4303711"/>
              <a:gd name="connsiteY1" fmla="*/ 822148 h 1275934"/>
              <a:gd name="connsiteX2" fmla="*/ 1336041 w 4303711"/>
              <a:gd name="connsiteY2" fmla="*/ 420828 h 1275934"/>
              <a:gd name="connsiteX3" fmla="*/ 1518921 w 4303711"/>
              <a:gd name="connsiteY3" fmla="*/ 49988 h 1275934"/>
              <a:gd name="connsiteX4" fmla="*/ 2082801 w 4303711"/>
              <a:gd name="connsiteY4" fmla="*/ 4268 h 1275934"/>
              <a:gd name="connsiteX5" fmla="*/ 2311401 w 4303711"/>
              <a:gd name="connsiteY5" fmla="*/ 55068 h 1275934"/>
              <a:gd name="connsiteX6" fmla="*/ 2839721 w 4303711"/>
              <a:gd name="connsiteY6" fmla="*/ 243028 h 1275934"/>
              <a:gd name="connsiteX7" fmla="*/ 3154681 w 4303711"/>
              <a:gd name="connsiteY7" fmla="*/ 166828 h 1275934"/>
              <a:gd name="connsiteX8" fmla="*/ 3276601 w 4303711"/>
              <a:gd name="connsiteY8" fmla="*/ 278588 h 1275934"/>
              <a:gd name="connsiteX9" fmla="*/ 3434081 w 4303711"/>
              <a:gd name="connsiteY9" fmla="*/ 430988 h 1275934"/>
              <a:gd name="connsiteX10" fmla="*/ 3713481 w 4303711"/>
              <a:gd name="connsiteY10" fmla="*/ 354788 h 1275934"/>
              <a:gd name="connsiteX11" fmla="*/ 3759201 w 4303711"/>
              <a:gd name="connsiteY11" fmla="*/ 395428 h 1275934"/>
              <a:gd name="connsiteX12" fmla="*/ 4206241 w 4303711"/>
              <a:gd name="connsiteY12" fmla="*/ 603708 h 1275934"/>
              <a:gd name="connsiteX13" fmla="*/ 4302761 w 4303711"/>
              <a:gd name="connsiteY13" fmla="*/ 598628 h 1275934"/>
              <a:gd name="connsiteX14" fmla="*/ 4257041 w 4303711"/>
              <a:gd name="connsiteY14" fmla="*/ 832308 h 1275934"/>
              <a:gd name="connsiteX15" fmla="*/ 4282441 w 4303711"/>
              <a:gd name="connsiteY15" fmla="*/ 1177748 h 1275934"/>
              <a:gd name="connsiteX16" fmla="*/ 3982721 w 4303711"/>
              <a:gd name="connsiteY16" fmla="*/ 1187908 h 1275934"/>
              <a:gd name="connsiteX17" fmla="*/ 1661161 w 4303711"/>
              <a:gd name="connsiteY17" fmla="*/ 1274268 h 1275934"/>
              <a:gd name="connsiteX18" fmla="*/ 497841 w 4303711"/>
              <a:gd name="connsiteY18" fmla="*/ 1218388 h 1275934"/>
              <a:gd name="connsiteX19" fmla="*/ 1 w 4303711"/>
              <a:gd name="connsiteY19" fmla="*/ 918668 h 127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303711" h="1275934">
                <a:moveTo>
                  <a:pt x="1" y="918668"/>
                </a:moveTo>
                <a:cubicBezTo>
                  <a:pt x="-846" y="852628"/>
                  <a:pt x="270088" y="905121"/>
                  <a:pt x="492761" y="822148"/>
                </a:cubicBezTo>
                <a:cubicBezTo>
                  <a:pt x="715434" y="739175"/>
                  <a:pt x="1165014" y="549521"/>
                  <a:pt x="1336041" y="420828"/>
                </a:cubicBezTo>
                <a:cubicBezTo>
                  <a:pt x="1507068" y="292135"/>
                  <a:pt x="1394461" y="119415"/>
                  <a:pt x="1518921" y="49988"/>
                </a:cubicBezTo>
                <a:cubicBezTo>
                  <a:pt x="1643381" y="-19439"/>
                  <a:pt x="1950721" y="3421"/>
                  <a:pt x="2082801" y="4268"/>
                </a:cubicBezTo>
                <a:cubicBezTo>
                  <a:pt x="2214881" y="5115"/>
                  <a:pt x="2185248" y="15275"/>
                  <a:pt x="2311401" y="55068"/>
                </a:cubicBezTo>
                <a:cubicBezTo>
                  <a:pt x="2437554" y="94861"/>
                  <a:pt x="2699174" y="224401"/>
                  <a:pt x="2839721" y="243028"/>
                </a:cubicBezTo>
                <a:cubicBezTo>
                  <a:pt x="2980268" y="261655"/>
                  <a:pt x="3081868" y="160901"/>
                  <a:pt x="3154681" y="166828"/>
                </a:cubicBezTo>
                <a:cubicBezTo>
                  <a:pt x="3227494" y="172755"/>
                  <a:pt x="3230034" y="234561"/>
                  <a:pt x="3276601" y="278588"/>
                </a:cubicBezTo>
                <a:cubicBezTo>
                  <a:pt x="3323168" y="322615"/>
                  <a:pt x="3361268" y="418288"/>
                  <a:pt x="3434081" y="430988"/>
                </a:cubicBezTo>
                <a:cubicBezTo>
                  <a:pt x="3506894" y="443688"/>
                  <a:pt x="3659294" y="360715"/>
                  <a:pt x="3713481" y="354788"/>
                </a:cubicBezTo>
                <a:cubicBezTo>
                  <a:pt x="3767668" y="348861"/>
                  <a:pt x="3677074" y="353941"/>
                  <a:pt x="3759201" y="395428"/>
                </a:cubicBezTo>
                <a:cubicBezTo>
                  <a:pt x="3841328" y="436915"/>
                  <a:pt x="4115648" y="569841"/>
                  <a:pt x="4206241" y="603708"/>
                </a:cubicBezTo>
                <a:cubicBezTo>
                  <a:pt x="4296834" y="637575"/>
                  <a:pt x="4294294" y="560528"/>
                  <a:pt x="4302761" y="598628"/>
                </a:cubicBezTo>
                <a:cubicBezTo>
                  <a:pt x="4311228" y="636728"/>
                  <a:pt x="4260428" y="735788"/>
                  <a:pt x="4257041" y="832308"/>
                </a:cubicBezTo>
                <a:cubicBezTo>
                  <a:pt x="4253654" y="928828"/>
                  <a:pt x="4328161" y="1118481"/>
                  <a:pt x="4282441" y="1177748"/>
                </a:cubicBezTo>
                <a:cubicBezTo>
                  <a:pt x="4236721" y="1237015"/>
                  <a:pt x="3982721" y="1187908"/>
                  <a:pt x="3982721" y="1187908"/>
                </a:cubicBezTo>
                <a:lnTo>
                  <a:pt x="1661161" y="1274268"/>
                </a:lnTo>
                <a:cubicBezTo>
                  <a:pt x="1080348" y="1279348"/>
                  <a:pt x="772161" y="1275961"/>
                  <a:pt x="497841" y="1218388"/>
                </a:cubicBezTo>
                <a:cubicBezTo>
                  <a:pt x="223521" y="1160815"/>
                  <a:pt x="848" y="984708"/>
                  <a:pt x="1" y="918668"/>
                </a:cubicBezTo>
                <a:close/>
              </a:path>
            </a:pathLst>
          </a:custGeom>
          <a:solidFill>
            <a:srgbClr val="FFFF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3" name="フリーフォーム: 図形 252">
            <a:extLst>
              <a:ext uri="{FF2B5EF4-FFF2-40B4-BE49-F238E27FC236}">
                <a16:creationId xmlns:a16="http://schemas.microsoft.com/office/drawing/2014/main" id="{EC1798AB-D945-4DC1-94D1-7D75078C0DC8}"/>
              </a:ext>
            </a:extLst>
          </p:cNvPr>
          <p:cNvSpPr/>
          <p:nvPr/>
        </p:nvSpPr>
        <p:spPr>
          <a:xfrm>
            <a:off x="1656776" y="5015696"/>
            <a:ext cx="1642259" cy="404278"/>
          </a:xfrm>
          <a:custGeom>
            <a:avLst/>
            <a:gdLst>
              <a:gd name="connsiteX0" fmla="*/ 3749 w 1642259"/>
              <a:gd name="connsiteY0" fmla="*/ 207179 h 404278"/>
              <a:gd name="connsiteX1" fmla="*/ 606999 w 1642259"/>
              <a:gd name="connsiteY1" fmla="*/ 200829 h 404278"/>
              <a:gd name="connsiteX2" fmla="*/ 959424 w 1642259"/>
              <a:gd name="connsiteY2" fmla="*/ 315129 h 404278"/>
              <a:gd name="connsiteX3" fmla="*/ 1292799 w 1642259"/>
              <a:gd name="connsiteY3" fmla="*/ 404029 h 404278"/>
              <a:gd name="connsiteX4" fmla="*/ 1622999 w 1642259"/>
              <a:gd name="connsiteY4" fmla="*/ 340529 h 404278"/>
              <a:gd name="connsiteX5" fmla="*/ 1591249 w 1642259"/>
              <a:gd name="connsiteY5" fmla="*/ 302429 h 404278"/>
              <a:gd name="connsiteX6" fmla="*/ 1492824 w 1642259"/>
              <a:gd name="connsiteY6" fmla="*/ 191304 h 404278"/>
              <a:gd name="connsiteX7" fmla="*/ 1194374 w 1642259"/>
              <a:gd name="connsiteY7" fmla="*/ 223054 h 404278"/>
              <a:gd name="connsiteX8" fmla="*/ 883224 w 1642259"/>
              <a:gd name="connsiteY8" fmla="*/ 181779 h 404278"/>
              <a:gd name="connsiteX9" fmla="*/ 864174 w 1642259"/>
              <a:gd name="connsiteY9" fmla="*/ 137329 h 404278"/>
              <a:gd name="connsiteX10" fmla="*/ 375224 w 1642259"/>
              <a:gd name="connsiteY10" fmla="*/ 804 h 404278"/>
              <a:gd name="connsiteX11" fmla="*/ 3749 w 1642259"/>
              <a:gd name="connsiteY11" fmla="*/ 207179 h 404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42259" h="404278">
                <a:moveTo>
                  <a:pt x="3749" y="207179"/>
                </a:moveTo>
                <a:cubicBezTo>
                  <a:pt x="42378" y="240517"/>
                  <a:pt x="447720" y="182837"/>
                  <a:pt x="606999" y="200829"/>
                </a:cubicBezTo>
                <a:cubicBezTo>
                  <a:pt x="766278" y="218821"/>
                  <a:pt x="845124" y="281262"/>
                  <a:pt x="959424" y="315129"/>
                </a:cubicBezTo>
                <a:cubicBezTo>
                  <a:pt x="1073724" y="348996"/>
                  <a:pt x="1182203" y="399796"/>
                  <a:pt x="1292799" y="404029"/>
                </a:cubicBezTo>
                <a:cubicBezTo>
                  <a:pt x="1403395" y="408262"/>
                  <a:pt x="1573257" y="357462"/>
                  <a:pt x="1622999" y="340529"/>
                </a:cubicBezTo>
                <a:cubicBezTo>
                  <a:pt x="1672741" y="323596"/>
                  <a:pt x="1612945" y="327300"/>
                  <a:pt x="1591249" y="302429"/>
                </a:cubicBezTo>
                <a:cubicBezTo>
                  <a:pt x="1569553" y="277558"/>
                  <a:pt x="1558970" y="204533"/>
                  <a:pt x="1492824" y="191304"/>
                </a:cubicBezTo>
                <a:cubicBezTo>
                  <a:pt x="1426678" y="178075"/>
                  <a:pt x="1295974" y="224642"/>
                  <a:pt x="1194374" y="223054"/>
                </a:cubicBezTo>
                <a:cubicBezTo>
                  <a:pt x="1092774" y="221467"/>
                  <a:pt x="938257" y="196066"/>
                  <a:pt x="883224" y="181779"/>
                </a:cubicBezTo>
                <a:cubicBezTo>
                  <a:pt x="828191" y="167491"/>
                  <a:pt x="948841" y="167491"/>
                  <a:pt x="864174" y="137329"/>
                </a:cubicBezTo>
                <a:cubicBezTo>
                  <a:pt x="779507" y="107166"/>
                  <a:pt x="515982" y="-10838"/>
                  <a:pt x="375224" y="804"/>
                </a:cubicBezTo>
                <a:cubicBezTo>
                  <a:pt x="234466" y="12446"/>
                  <a:pt x="-34880" y="173841"/>
                  <a:pt x="3749" y="207179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4" name="フリーフォーム: 図形 253">
            <a:extLst>
              <a:ext uri="{FF2B5EF4-FFF2-40B4-BE49-F238E27FC236}">
                <a16:creationId xmlns:a16="http://schemas.microsoft.com/office/drawing/2014/main" id="{1A0CB95A-D796-45F2-8B62-7B7EE7385774}"/>
              </a:ext>
            </a:extLst>
          </p:cNvPr>
          <p:cNvSpPr/>
          <p:nvPr/>
        </p:nvSpPr>
        <p:spPr>
          <a:xfrm>
            <a:off x="3371839" y="5478266"/>
            <a:ext cx="1043796" cy="319868"/>
          </a:xfrm>
          <a:custGeom>
            <a:avLst/>
            <a:gdLst>
              <a:gd name="connsiteX0" fmla="*/ 63511 w 1043796"/>
              <a:gd name="connsiteY0" fmla="*/ 160534 h 319868"/>
              <a:gd name="connsiteX1" fmla="*/ 374661 w 1043796"/>
              <a:gd name="connsiteY1" fmla="*/ 97034 h 319868"/>
              <a:gd name="connsiteX2" fmla="*/ 508011 w 1043796"/>
              <a:gd name="connsiteY2" fmla="*/ 135134 h 319868"/>
              <a:gd name="connsiteX3" fmla="*/ 708036 w 1043796"/>
              <a:gd name="connsiteY3" fmla="*/ 290709 h 319868"/>
              <a:gd name="connsiteX4" fmla="*/ 908061 w 1043796"/>
              <a:gd name="connsiteY4" fmla="*/ 319284 h 319868"/>
              <a:gd name="connsiteX5" fmla="*/ 1038236 w 1043796"/>
              <a:gd name="connsiteY5" fmla="*/ 281184 h 319868"/>
              <a:gd name="connsiteX6" fmla="*/ 993786 w 1043796"/>
              <a:gd name="connsiteY6" fmla="*/ 233559 h 319868"/>
              <a:gd name="connsiteX7" fmla="*/ 762011 w 1043796"/>
              <a:gd name="connsiteY7" fmla="*/ 243084 h 319868"/>
              <a:gd name="connsiteX8" fmla="*/ 587386 w 1043796"/>
              <a:gd name="connsiteY8" fmla="*/ 112909 h 319868"/>
              <a:gd name="connsiteX9" fmla="*/ 469911 w 1043796"/>
              <a:gd name="connsiteY9" fmla="*/ 8134 h 319868"/>
              <a:gd name="connsiteX10" fmla="*/ 47636 w 1043796"/>
              <a:gd name="connsiteY10" fmla="*/ 11309 h 319868"/>
              <a:gd name="connsiteX11" fmla="*/ 15886 w 1043796"/>
              <a:gd name="connsiteY11" fmla="*/ 46234 h 319868"/>
              <a:gd name="connsiteX12" fmla="*/ 63511 w 1043796"/>
              <a:gd name="connsiteY12" fmla="*/ 160534 h 319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43796" h="319868">
                <a:moveTo>
                  <a:pt x="63511" y="160534"/>
                </a:moveTo>
                <a:cubicBezTo>
                  <a:pt x="123307" y="169001"/>
                  <a:pt x="300578" y="101267"/>
                  <a:pt x="374661" y="97034"/>
                </a:cubicBezTo>
                <a:cubicBezTo>
                  <a:pt x="448744" y="92801"/>
                  <a:pt x="452449" y="102855"/>
                  <a:pt x="508011" y="135134"/>
                </a:cubicBezTo>
                <a:cubicBezTo>
                  <a:pt x="563573" y="167413"/>
                  <a:pt x="641361" y="260017"/>
                  <a:pt x="708036" y="290709"/>
                </a:cubicBezTo>
                <a:cubicBezTo>
                  <a:pt x="774711" y="321401"/>
                  <a:pt x="853028" y="320871"/>
                  <a:pt x="908061" y="319284"/>
                </a:cubicBezTo>
                <a:cubicBezTo>
                  <a:pt x="963094" y="317697"/>
                  <a:pt x="1023949" y="295471"/>
                  <a:pt x="1038236" y="281184"/>
                </a:cubicBezTo>
                <a:cubicBezTo>
                  <a:pt x="1052523" y="266897"/>
                  <a:pt x="1039824" y="239909"/>
                  <a:pt x="993786" y="233559"/>
                </a:cubicBezTo>
                <a:cubicBezTo>
                  <a:pt x="947748" y="227209"/>
                  <a:pt x="829744" y="263192"/>
                  <a:pt x="762011" y="243084"/>
                </a:cubicBezTo>
                <a:cubicBezTo>
                  <a:pt x="694278" y="222976"/>
                  <a:pt x="636069" y="152067"/>
                  <a:pt x="587386" y="112909"/>
                </a:cubicBezTo>
                <a:cubicBezTo>
                  <a:pt x="538703" y="73751"/>
                  <a:pt x="559869" y="25067"/>
                  <a:pt x="469911" y="8134"/>
                </a:cubicBezTo>
                <a:cubicBezTo>
                  <a:pt x="379953" y="-8799"/>
                  <a:pt x="123307" y="4959"/>
                  <a:pt x="47636" y="11309"/>
                </a:cubicBezTo>
                <a:cubicBezTo>
                  <a:pt x="-28035" y="17659"/>
                  <a:pt x="6890" y="26126"/>
                  <a:pt x="15886" y="46234"/>
                </a:cubicBezTo>
                <a:cubicBezTo>
                  <a:pt x="24882" y="66342"/>
                  <a:pt x="3715" y="152067"/>
                  <a:pt x="63511" y="160534"/>
                </a:cubicBezTo>
                <a:close/>
              </a:path>
            </a:pathLst>
          </a:custGeom>
          <a:solidFill>
            <a:srgbClr val="29291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5" name="フリーフォーム: 図形 254">
            <a:extLst>
              <a:ext uri="{FF2B5EF4-FFF2-40B4-BE49-F238E27FC236}">
                <a16:creationId xmlns:a16="http://schemas.microsoft.com/office/drawing/2014/main" id="{E6C01B38-44CA-492D-A44C-76396E2B7B35}"/>
              </a:ext>
            </a:extLst>
          </p:cNvPr>
          <p:cNvSpPr/>
          <p:nvPr/>
        </p:nvSpPr>
        <p:spPr>
          <a:xfrm>
            <a:off x="1266703" y="5670059"/>
            <a:ext cx="527340" cy="817077"/>
          </a:xfrm>
          <a:custGeom>
            <a:avLst/>
            <a:gdLst>
              <a:gd name="connsiteX0" fmla="*/ 130297 w 527340"/>
              <a:gd name="connsiteY0" fmla="*/ 3666 h 817077"/>
              <a:gd name="connsiteX1" fmla="*/ 177922 w 527340"/>
              <a:gd name="connsiteY1" fmla="*/ 168766 h 817077"/>
              <a:gd name="connsiteX2" fmla="*/ 485897 w 527340"/>
              <a:gd name="connsiteY2" fmla="*/ 178291 h 817077"/>
              <a:gd name="connsiteX3" fmla="*/ 514472 w 527340"/>
              <a:gd name="connsiteY3" fmla="*/ 368791 h 817077"/>
              <a:gd name="connsiteX4" fmla="*/ 393822 w 527340"/>
              <a:gd name="connsiteY4" fmla="*/ 464041 h 817077"/>
              <a:gd name="connsiteX5" fmla="*/ 285872 w 527340"/>
              <a:gd name="connsiteY5" fmla="*/ 594216 h 817077"/>
              <a:gd name="connsiteX6" fmla="*/ 35047 w 527340"/>
              <a:gd name="connsiteY6" fmla="*/ 816466 h 817077"/>
              <a:gd name="connsiteX7" fmla="*/ 136647 w 527340"/>
              <a:gd name="connsiteY7" fmla="*/ 654541 h 817077"/>
              <a:gd name="connsiteX8" fmla="*/ 196972 w 527340"/>
              <a:gd name="connsiteY8" fmla="*/ 483091 h 817077"/>
              <a:gd name="connsiteX9" fmla="*/ 3297 w 527340"/>
              <a:gd name="connsiteY9" fmla="*/ 587866 h 817077"/>
              <a:gd name="connsiteX10" fmla="*/ 76322 w 527340"/>
              <a:gd name="connsiteY10" fmla="*/ 391016 h 817077"/>
              <a:gd name="connsiteX11" fmla="*/ 95372 w 527340"/>
              <a:gd name="connsiteY11" fmla="*/ 137016 h 817077"/>
              <a:gd name="connsiteX12" fmla="*/ 73147 w 527340"/>
              <a:gd name="connsiteY12" fmla="*/ 60816 h 817077"/>
              <a:gd name="connsiteX13" fmla="*/ 130297 w 527340"/>
              <a:gd name="connsiteY13" fmla="*/ 3666 h 81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27340" h="817077">
                <a:moveTo>
                  <a:pt x="130297" y="3666"/>
                </a:moveTo>
                <a:cubicBezTo>
                  <a:pt x="147759" y="21658"/>
                  <a:pt x="118655" y="139662"/>
                  <a:pt x="177922" y="168766"/>
                </a:cubicBezTo>
                <a:cubicBezTo>
                  <a:pt x="237189" y="197870"/>
                  <a:pt x="429805" y="144953"/>
                  <a:pt x="485897" y="178291"/>
                </a:cubicBezTo>
                <a:cubicBezTo>
                  <a:pt x="541989" y="211629"/>
                  <a:pt x="529818" y="321166"/>
                  <a:pt x="514472" y="368791"/>
                </a:cubicBezTo>
                <a:cubicBezTo>
                  <a:pt x="499126" y="416416"/>
                  <a:pt x="431922" y="426470"/>
                  <a:pt x="393822" y="464041"/>
                </a:cubicBezTo>
                <a:cubicBezTo>
                  <a:pt x="355722" y="501612"/>
                  <a:pt x="345668" y="535479"/>
                  <a:pt x="285872" y="594216"/>
                </a:cubicBezTo>
                <a:cubicBezTo>
                  <a:pt x="226076" y="652953"/>
                  <a:pt x="59918" y="806412"/>
                  <a:pt x="35047" y="816466"/>
                </a:cubicBezTo>
                <a:cubicBezTo>
                  <a:pt x="10176" y="826520"/>
                  <a:pt x="109660" y="710103"/>
                  <a:pt x="136647" y="654541"/>
                </a:cubicBezTo>
                <a:cubicBezTo>
                  <a:pt x="163634" y="598979"/>
                  <a:pt x="219197" y="494203"/>
                  <a:pt x="196972" y="483091"/>
                </a:cubicBezTo>
                <a:cubicBezTo>
                  <a:pt x="174747" y="471979"/>
                  <a:pt x="23405" y="603212"/>
                  <a:pt x="3297" y="587866"/>
                </a:cubicBezTo>
                <a:cubicBezTo>
                  <a:pt x="-16811" y="572520"/>
                  <a:pt x="60976" y="466158"/>
                  <a:pt x="76322" y="391016"/>
                </a:cubicBezTo>
                <a:cubicBezTo>
                  <a:pt x="91668" y="315874"/>
                  <a:pt x="95901" y="192049"/>
                  <a:pt x="95372" y="137016"/>
                </a:cubicBezTo>
                <a:cubicBezTo>
                  <a:pt x="94843" y="81983"/>
                  <a:pt x="68914" y="83041"/>
                  <a:pt x="73147" y="60816"/>
                </a:cubicBezTo>
                <a:cubicBezTo>
                  <a:pt x="77380" y="38591"/>
                  <a:pt x="112835" y="-14326"/>
                  <a:pt x="130297" y="366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6" name="フリーフォーム: 図形 255">
            <a:extLst>
              <a:ext uri="{FF2B5EF4-FFF2-40B4-BE49-F238E27FC236}">
                <a16:creationId xmlns:a16="http://schemas.microsoft.com/office/drawing/2014/main" id="{6EFCCD62-35C0-4C0C-80E9-166F7283B3C2}"/>
              </a:ext>
            </a:extLst>
          </p:cNvPr>
          <p:cNvSpPr/>
          <p:nvPr/>
        </p:nvSpPr>
        <p:spPr>
          <a:xfrm>
            <a:off x="1792208" y="5187306"/>
            <a:ext cx="378720" cy="1126252"/>
          </a:xfrm>
          <a:custGeom>
            <a:avLst/>
            <a:gdLst>
              <a:gd name="connsiteX0" fmla="*/ 204867 w 378720"/>
              <a:gd name="connsiteY0" fmla="*/ 45094 h 1126252"/>
              <a:gd name="connsiteX1" fmla="*/ 376317 w 378720"/>
              <a:gd name="connsiteY1" fmla="*/ 610244 h 1126252"/>
              <a:gd name="connsiteX2" fmla="*/ 284242 w 378720"/>
              <a:gd name="connsiteY2" fmla="*/ 937269 h 1126252"/>
              <a:gd name="connsiteX3" fmla="*/ 1667 w 378720"/>
              <a:gd name="connsiteY3" fmla="*/ 1118244 h 1126252"/>
              <a:gd name="connsiteX4" fmla="*/ 166767 w 378720"/>
              <a:gd name="connsiteY4" fmla="*/ 680094 h 1126252"/>
              <a:gd name="connsiteX5" fmla="*/ 157242 w 378720"/>
              <a:gd name="connsiteY5" fmla="*/ 387994 h 1126252"/>
              <a:gd name="connsiteX6" fmla="*/ 163592 w 378720"/>
              <a:gd name="connsiteY6" fmla="*/ 76844 h 1126252"/>
              <a:gd name="connsiteX7" fmla="*/ 204867 w 378720"/>
              <a:gd name="connsiteY7" fmla="*/ 45094 h 1126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8720" h="1126252">
                <a:moveTo>
                  <a:pt x="204867" y="45094"/>
                </a:moveTo>
                <a:cubicBezTo>
                  <a:pt x="240321" y="133994"/>
                  <a:pt x="363088" y="461548"/>
                  <a:pt x="376317" y="610244"/>
                </a:cubicBezTo>
                <a:cubicBezTo>
                  <a:pt x="389546" y="758940"/>
                  <a:pt x="346684" y="852602"/>
                  <a:pt x="284242" y="937269"/>
                </a:cubicBezTo>
                <a:cubicBezTo>
                  <a:pt x="221800" y="1021936"/>
                  <a:pt x="21246" y="1161107"/>
                  <a:pt x="1667" y="1118244"/>
                </a:cubicBezTo>
                <a:cubicBezTo>
                  <a:pt x="-17912" y="1075382"/>
                  <a:pt x="140838" y="801802"/>
                  <a:pt x="166767" y="680094"/>
                </a:cubicBezTo>
                <a:cubicBezTo>
                  <a:pt x="192696" y="558386"/>
                  <a:pt x="157771" y="488536"/>
                  <a:pt x="157242" y="387994"/>
                </a:cubicBezTo>
                <a:cubicBezTo>
                  <a:pt x="156713" y="287452"/>
                  <a:pt x="156184" y="137698"/>
                  <a:pt x="163592" y="76844"/>
                </a:cubicBezTo>
                <a:cubicBezTo>
                  <a:pt x="171000" y="15990"/>
                  <a:pt x="169413" y="-43806"/>
                  <a:pt x="204867" y="4509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7" name="フリーフォーム: 図形 256">
            <a:extLst>
              <a:ext uri="{FF2B5EF4-FFF2-40B4-BE49-F238E27FC236}">
                <a16:creationId xmlns:a16="http://schemas.microsoft.com/office/drawing/2014/main" id="{0B3C9167-EBCD-466B-97F8-5F8B57B8FF74}"/>
              </a:ext>
            </a:extLst>
          </p:cNvPr>
          <p:cNvSpPr/>
          <p:nvPr/>
        </p:nvSpPr>
        <p:spPr>
          <a:xfrm>
            <a:off x="2357596" y="5343402"/>
            <a:ext cx="359971" cy="384942"/>
          </a:xfrm>
          <a:custGeom>
            <a:avLst/>
            <a:gdLst>
              <a:gd name="connsiteX0" fmla="*/ 1429 w 359971"/>
              <a:gd name="connsiteY0" fmla="*/ 123 h 384942"/>
              <a:gd name="connsiteX1" fmla="*/ 325279 w 359971"/>
              <a:gd name="connsiteY1" fmla="*/ 292223 h 384942"/>
              <a:gd name="connsiteX2" fmla="*/ 337979 w 359971"/>
              <a:gd name="connsiteY2" fmla="*/ 384298 h 384942"/>
              <a:gd name="connsiteX3" fmla="*/ 210979 w 359971"/>
              <a:gd name="connsiteY3" fmla="*/ 257298 h 384942"/>
              <a:gd name="connsiteX4" fmla="*/ 1429 w 359971"/>
              <a:gd name="connsiteY4" fmla="*/ 123 h 38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971" h="384942">
                <a:moveTo>
                  <a:pt x="1429" y="123"/>
                </a:moveTo>
                <a:cubicBezTo>
                  <a:pt x="20479" y="5944"/>
                  <a:pt x="269187" y="228194"/>
                  <a:pt x="325279" y="292223"/>
                </a:cubicBezTo>
                <a:cubicBezTo>
                  <a:pt x="381371" y="356252"/>
                  <a:pt x="357029" y="390119"/>
                  <a:pt x="337979" y="384298"/>
                </a:cubicBezTo>
                <a:cubicBezTo>
                  <a:pt x="318929" y="378477"/>
                  <a:pt x="262837" y="318152"/>
                  <a:pt x="210979" y="257298"/>
                </a:cubicBezTo>
                <a:cubicBezTo>
                  <a:pt x="159121" y="196444"/>
                  <a:pt x="-17621" y="-5698"/>
                  <a:pt x="1429" y="12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8" name="フリーフォーム: 図形 257">
            <a:extLst>
              <a:ext uri="{FF2B5EF4-FFF2-40B4-BE49-F238E27FC236}">
                <a16:creationId xmlns:a16="http://schemas.microsoft.com/office/drawing/2014/main" id="{0C857B6C-9CD0-4C86-AB05-85B6C0D43D8A}"/>
              </a:ext>
            </a:extLst>
          </p:cNvPr>
          <p:cNvSpPr/>
          <p:nvPr/>
        </p:nvSpPr>
        <p:spPr>
          <a:xfrm>
            <a:off x="1904934" y="5972495"/>
            <a:ext cx="1080505" cy="846720"/>
          </a:xfrm>
          <a:custGeom>
            <a:avLst/>
            <a:gdLst>
              <a:gd name="connsiteX0" fmla="*/ 66 w 1080505"/>
              <a:gd name="connsiteY0" fmla="*/ 841055 h 846720"/>
              <a:gd name="connsiteX1" fmla="*/ 628716 w 1080505"/>
              <a:gd name="connsiteY1" fmla="*/ 568005 h 846720"/>
              <a:gd name="connsiteX2" fmla="*/ 1073216 w 1080505"/>
              <a:gd name="connsiteY2" fmla="*/ 2855 h 846720"/>
              <a:gd name="connsiteX3" fmla="*/ 882716 w 1080505"/>
              <a:gd name="connsiteY3" fmla="*/ 364805 h 846720"/>
              <a:gd name="connsiteX4" fmla="*/ 590616 w 1080505"/>
              <a:gd name="connsiteY4" fmla="*/ 720405 h 846720"/>
              <a:gd name="connsiteX5" fmla="*/ 66 w 1080505"/>
              <a:gd name="connsiteY5" fmla="*/ 841055 h 84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0505" h="846720">
                <a:moveTo>
                  <a:pt x="66" y="841055"/>
                </a:moveTo>
                <a:cubicBezTo>
                  <a:pt x="6416" y="815655"/>
                  <a:pt x="449858" y="707705"/>
                  <a:pt x="628716" y="568005"/>
                </a:cubicBezTo>
                <a:cubicBezTo>
                  <a:pt x="807574" y="428305"/>
                  <a:pt x="1030883" y="36722"/>
                  <a:pt x="1073216" y="2855"/>
                </a:cubicBezTo>
                <a:cubicBezTo>
                  <a:pt x="1115549" y="-31012"/>
                  <a:pt x="963149" y="245213"/>
                  <a:pt x="882716" y="364805"/>
                </a:cubicBezTo>
                <a:cubicBezTo>
                  <a:pt x="802283" y="484397"/>
                  <a:pt x="734549" y="637855"/>
                  <a:pt x="590616" y="720405"/>
                </a:cubicBezTo>
                <a:cubicBezTo>
                  <a:pt x="446683" y="802955"/>
                  <a:pt x="-6284" y="866455"/>
                  <a:pt x="66" y="841055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9" name="フリーフォーム: 図形 258">
            <a:extLst>
              <a:ext uri="{FF2B5EF4-FFF2-40B4-BE49-F238E27FC236}">
                <a16:creationId xmlns:a16="http://schemas.microsoft.com/office/drawing/2014/main" id="{411A434E-C4A9-47CB-A20F-9B1C18FA6038}"/>
              </a:ext>
            </a:extLst>
          </p:cNvPr>
          <p:cNvSpPr/>
          <p:nvPr/>
        </p:nvSpPr>
        <p:spPr>
          <a:xfrm>
            <a:off x="2301610" y="5477306"/>
            <a:ext cx="291213" cy="936802"/>
          </a:xfrm>
          <a:custGeom>
            <a:avLst/>
            <a:gdLst>
              <a:gd name="connsiteX0" fmla="*/ 168540 w 291213"/>
              <a:gd name="connsiteY0" fmla="*/ 2744 h 936802"/>
              <a:gd name="connsiteX1" fmla="*/ 98690 w 291213"/>
              <a:gd name="connsiteY1" fmla="*/ 529794 h 936802"/>
              <a:gd name="connsiteX2" fmla="*/ 289190 w 291213"/>
              <a:gd name="connsiteY2" fmla="*/ 923494 h 936802"/>
              <a:gd name="connsiteX3" fmla="*/ 187590 w 291213"/>
              <a:gd name="connsiteY3" fmla="*/ 828244 h 936802"/>
              <a:gd name="connsiteX4" fmla="*/ 9790 w 291213"/>
              <a:gd name="connsiteY4" fmla="*/ 669494 h 936802"/>
              <a:gd name="connsiteX5" fmla="*/ 35190 w 291213"/>
              <a:gd name="connsiteY5" fmla="*/ 339294 h 936802"/>
              <a:gd name="connsiteX6" fmla="*/ 168540 w 291213"/>
              <a:gd name="connsiteY6" fmla="*/ 2744 h 93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1213" h="936802">
                <a:moveTo>
                  <a:pt x="168540" y="2744"/>
                </a:moveTo>
                <a:cubicBezTo>
                  <a:pt x="179123" y="34494"/>
                  <a:pt x="78582" y="376336"/>
                  <a:pt x="98690" y="529794"/>
                </a:cubicBezTo>
                <a:cubicBezTo>
                  <a:pt x="118798" y="683252"/>
                  <a:pt x="274373" y="873752"/>
                  <a:pt x="289190" y="923494"/>
                </a:cubicBezTo>
                <a:cubicBezTo>
                  <a:pt x="304007" y="973236"/>
                  <a:pt x="234157" y="870577"/>
                  <a:pt x="187590" y="828244"/>
                </a:cubicBezTo>
                <a:cubicBezTo>
                  <a:pt x="141023" y="785911"/>
                  <a:pt x="35190" y="750986"/>
                  <a:pt x="9790" y="669494"/>
                </a:cubicBezTo>
                <a:cubicBezTo>
                  <a:pt x="-15610" y="588002"/>
                  <a:pt x="14023" y="455711"/>
                  <a:pt x="35190" y="339294"/>
                </a:cubicBezTo>
                <a:cubicBezTo>
                  <a:pt x="56357" y="222877"/>
                  <a:pt x="157957" y="-29006"/>
                  <a:pt x="168540" y="274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0" name="フリーフォーム: 図形 259">
            <a:extLst>
              <a:ext uri="{FF2B5EF4-FFF2-40B4-BE49-F238E27FC236}">
                <a16:creationId xmlns:a16="http://schemas.microsoft.com/office/drawing/2014/main" id="{A06CEEE9-5017-4214-AB43-B84EE235F901}"/>
              </a:ext>
            </a:extLst>
          </p:cNvPr>
          <p:cNvSpPr/>
          <p:nvPr/>
        </p:nvSpPr>
        <p:spPr>
          <a:xfrm>
            <a:off x="3187692" y="5516669"/>
            <a:ext cx="189797" cy="690191"/>
          </a:xfrm>
          <a:custGeom>
            <a:avLst/>
            <a:gdLst>
              <a:gd name="connsiteX0" fmla="*/ 31758 w 189797"/>
              <a:gd name="connsiteY0" fmla="*/ 1481 h 690191"/>
              <a:gd name="connsiteX1" fmla="*/ 184158 w 189797"/>
              <a:gd name="connsiteY1" fmla="*/ 426931 h 690191"/>
              <a:gd name="connsiteX2" fmla="*/ 152408 w 189797"/>
              <a:gd name="connsiteY2" fmla="*/ 687281 h 690191"/>
              <a:gd name="connsiteX3" fmla="*/ 107958 w 189797"/>
              <a:gd name="connsiteY3" fmla="*/ 560281 h 690191"/>
              <a:gd name="connsiteX4" fmla="*/ 8 w 189797"/>
              <a:gd name="connsiteY4" fmla="*/ 458681 h 690191"/>
              <a:gd name="connsiteX5" fmla="*/ 101608 w 189797"/>
              <a:gd name="connsiteY5" fmla="*/ 293581 h 690191"/>
              <a:gd name="connsiteX6" fmla="*/ 31758 w 189797"/>
              <a:gd name="connsiteY6" fmla="*/ 1481 h 690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9797" h="690191">
                <a:moveTo>
                  <a:pt x="31758" y="1481"/>
                </a:moveTo>
                <a:cubicBezTo>
                  <a:pt x="45516" y="23706"/>
                  <a:pt x="164050" y="312631"/>
                  <a:pt x="184158" y="426931"/>
                </a:cubicBezTo>
                <a:cubicBezTo>
                  <a:pt x="204266" y="541231"/>
                  <a:pt x="165108" y="665056"/>
                  <a:pt x="152408" y="687281"/>
                </a:cubicBezTo>
                <a:cubicBezTo>
                  <a:pt x="139708" y="709506"/>
                  <a:pt x="133358" y="598381"/>
                  <a:pt x="107958" y="560281"/>
                </a:cubicBezTo>
                <a:cubicBezTo>
                  <a:pt x="82558" y="522181"/>
                  <a:pt x="1066" y="503131"/>
                  <a:pt x="8" y="458681"/>
                </a:cubicBezTo>
                <a:cubicBezTo>
                  <a:pt x="-1050" y="414231"/>
                  <a:pt x="100550" y="374014"/>
                  <a:pt x="101608" y="293581"/>
                </a:cubicBezTo>
                <a:cubicBezTo>
                  <a:pt x="102666" y="213148"/>
                  <a:pt x="18000" y="-20744"/>
                  <a:pt x="31758" y="1481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1" name="フリーフォーム: 図形 260">
            <a:extLst>
              <a:ext uri="{FF2B5EF4-FFF2-40B4-BE49-F238E27FC236}">
                <a16:creationId xmlns:a16="http://schemas.microsoft.com/office/drawing/2014/main" id="{7E3048E1-5AE5-414B-9AA2-4EB7E87D8005}"/>
              </a:ext>
            </a:extLst>
          </p:cNvPr>
          <p:cNvSpPr/>
          <p:nvPr/>
        </p:nvSpPr>
        <p:spPr>
          <a:xfrm>
            <a:off x="3623114" y="5825040"/>
            <a:ext cx="328298" cy="533673"/>
          </a:xfrm>
          <a:custGeom>
            <a:avLst/>
            <a:gdLst>
              <a:gd name="connsiteX0" fmla="*/ 619 w 328298"/>
              <a:gd name="connsiteY0" fmla="*/ 27 h 533673"/>
              <a:gd name="connsiteX1" fmla="*/ 322353 w 328298"/>
              <a:gd name="connsiteY1" fmla="*/ 173593 h 533673"/>
              <a:gd name="connsiteX2" fmla="*/ 195353 w 328298"/>
              <a:gd name="connsiteY2" fmla="*/ 334460 h 533673"/>
              <a:gd name="connsiteX3" fmla="*/ 17553 w 328298"/>
              <a:gd name="connsiteY3" fmla="*/ 533427 h 533673"/>
              <a:gd name="connsiteX4" fmla="*/ 148786 w 328298"/>
              <a:gd name="connsiteY4" fmla="*/ 292127 h 533673"/>
              <a:gd name="connsiteX5" fmla="*/ 237686 w 328298"/>
              <a:gd name="connsiteY5" fmla="*/ 186293 h 533673"/>
              <a:gd name="connsiteX6" fmla="*/ 619 w 328298"/>
              <a:gd name="connsiteY6" fmla="*/ 27 h 53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298" h="533673">
                <a:moveTo>
                  <a:pt x="619" y="27"/>
                </a:moveTo>
                <a:cubicBezTo>
                  <a:pt x="14730" y="-2090"/>
                  <a:pt x="289897" y="117854"/>
                  <a:pt x="322353" y="173593"/>
                </a:cubicBezTo>
                <a:cubicBezTo>
                  <a:pt x="354809" y="229332"/>
                  <a:pt x="246153" y="274488"/>
                  <a:pt x="195353" y="334460"/>
                </a:cubicBezTo>
                <a:cubicBezTo>
                  <a:pt x="144553" y="394432"/>
                  <a:pt x="25314" y="540483"/>
                  <a:pt x="17553" y="533427"/>
                </a:cubicBezTo>
                <a:cubicBezTo>
                  <a:pt x="9792" y="526371"/>
                  <a:pt x="112097" y="349983"/>
                  <a:pt x="148786" y="292127"/>
                </a:cubicBezTo>
                <a:cubicBezTo>
                  <a:pt x="185475" y="234271"/>
                  <a:pt x="257441" y="237093"/>
                  <a:pt x="237686" y="186293"/>
                </a:cubicBezTo>
                <a:cubicBezTo>
                  <a:pt x="217931" y="135493"/>
                  <a:pt x="-13492" y="2144"/>
                  <a:pt x="619" y="2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2" name="フリーフォーム: 図形 261">
            <a:extLst>
              <a:ext uri="{FF2B5EF4-FFF2-40B4-BE49-F238E27FC236}">
                <a16:creationId xmlns:a16="http://schemas.microsoft.com/office/drawing/2014/main" id="{6CF2F6BF-F07F-45CB-8C38-07304880975E}"/>
              </a:ext>
            </a:extLst>
          </p:cNvPr>
          <p:cNvSpPr/>
          <p:nvPr/>
        </p:nvSpPr>
        <p:spPr>
          <a:xfrm>
            <a:off x="660295" y="5967384"/>
            <a:ext cx="554681" cy="438445"/>
          </a:xfrm>
          <a:custGeom>
            <a:avLst/>
            <a:gdLst>
              <a:gd name="connsiteX0" fmla="*/ 554672 w 554681"/>
              <a:gd name="connsiteY0" fmla="*/ 145549 h 438445"/>
              <a:gd name="connsiteX1" fmla="*/ 334538 w 554681"/>
              <a:gd name="connsiteY1" fmla="*/ 120149 h 438445"/>
              <a:gd name="connsiteX2" fmla="*/ 182138 w 554681"/>
              <a:gd name="connsiteY2" fmla="*/ 1616 h 438445"/>
              <a:gd name="connsiteX3" fmla="*/ 241405 w 554681"/>
              <a:gd name="connsiteY3" fmla="*/ 217516 h 438445"/>
              <a:gd name="connsiteX4" fmla="*/ 105 w 554681"/>
              <a:gd name="connsiteY4" fmla="*/ 204816 h 438445"/>
              <a:gd name="connsiteX5" fmla="*/ 211772 w 554681"/>
              <a:gd name="connsiteY5" fmla="*/ 238683 h 438445"/>
              <a:gd name="connsiteX6" fmla="*/ 279505 w 554681"/>
              <a:gd name="connsiteY6" fmla="*/ 272549 h 438445"/>
              <a:gd name="connsiteX7" fmla="*/ 156738 w 554681"/>
              <a:gd name="connsiteY7" fmla="*/ 437649 h 438445"/>
              <a:gd name="connsiteX8" fmla="*/ 317605 w 554681"/>
              <a:gd name="connsiteY8" fmla="*/ 331816 h 438445"/>
              <a:gd name="connsiteX9" fmla="*/ 448838 w 554681"/>
              <a:gd name="connsiteY9" fmla="*/ 251383 h 438445"/>
              <a:gd name="connsiteX10" fmla="*/ 326072 w 554681"/>
              <a:gd name="connsiteY10" fmla="*/ 230216 h 438445"/>
              <a:gd name="connsiteX11" fmla="*/ 554672 w 554681"/>
              <a:gd name="connsiteY11" fmla="*/ 145549 h 43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54681" h="438445">
                <a:moveTo>
                  <a:pt x="554672" y="145549"/>
                </a:moveTo>
                <a:cubicBezTo>
                  <a:pt x="556083" y="127205"/>
                  <a:pt x="396627" y="144138"/>
                  <a:pt x="334538" y="120149"/>
                </a:cubicBezTo>
                <a:cubicBezTo>
                  <a:pt x="272449" y="96160"/>
                  <a:pt x="197660" y="-14612"/>
                  <a:pt x="182138" y="1616"/>
                </a:cubicBezTo>
                <a:cubicBezTo>
                  <a:pt x="166616" y="17844"/>
                  <a:pt x="271744" y="183649"/>
                  <a:pt x="241405" y="217516"/>
                </a:cubicBezTo>
                <a:cubicBezTo>
                  <a:pt x="211066" y="251383"/>
                  <a:pt x="5044" y="201288"/>
                  <a:pt x="105" y="204816"/>
                </a:cubicBezTo>
                <a:cubicBezTo>
                  <a:pt x="-4834" y="208344"/>
                  <a:pt x="165205" y="227394"/>
                  <a:pt x="211772" y="238683"/>
                </a:cubicBezTo>
                <a:cubicBezTo>
                  <a:pt x="258339" y="249972"/>
                  <a:pt x="288677" y="239388"/>
                  <a:pt x="279505" y="272549"/>
                </a:cubicBezTo>
                <a:cubicBezTo>
                  <a:pt x="270333" y="305710"/>
                  <a:pt x="150388" y="427771"/>
                  <a:pt x="156738" y="437649"/>
                </a:cubicBezTo>
                <a:cubicBezTo>
                  <a:pt x="163088" y="447527"/>
                  <a:pt x="268922" y="362860"/>
                  <a:pt x="317605" y="331816"/>
                </a:cubicBezTo>
                <a:cubicBezTo>
                  <a:pt x="366288" y="300772"/>
                  <a:pt x="447427" y="268316"/>
                  <a:pt x="448838" y="251383"/>
                </a:cubicBezTo>
                <a:cubicBezTo>
                  <a:pt x="450249" y="234450"/>
                  <a:pt x="311961" y="246444"/>
                  <a:pt x="326072" y="230216"/>
                </a:cubicBezTo>
                <a:cubicBezTo>
                  <a:pt x="340183" y="213988"/>
                  <a:pt x="553261" y="163893"/>
                  <a:pt x="554672" y="14554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3" name="フリーフォーム: 図形 262">
            <a:extLst>
              <a:ext uri="{FF2B5EF4-FFF2-40B4-BE49-F238E27FC236}">
                <a16:creationId xmlns:a16="http://schemas.microsoft.com/office/drawing/2014/main" id="{1AD25EC2-FF3B-4963-9D60-447531488F88}"/>
              </a:ext>
            </a:extLst>
          </p:cNvPr>
          <p:cNvSpPr/>
          <p:nvPr/>
        </p:nvSpPr>
        <p:spPr>
          <a:xfrm>
            <a:off x="1007470" y="5773850"/>
            <a:ext cx="317720" cy="132135"/>
          </a:xfrm>
          <a:custGeom>
            <a:avLst/>
            <a:gdLst>
              <a:gd name="connsiteX0" fmla="*/ 317563 w 317720"/>
              <a:gd name="connsiteY0" fmla="*/ 417 h 132135"/>
              <a:gd name="connsiteX1" fmla="*/ 211730 w 317720"/>
              <a:gd name="connsiteY1" fmla="*/ 80850 h 132135"/>
              <a:gd name="connsiteX2" fmla="*/ 63 w 317720"/>
              <a:gd name="connsiteY2" fmla="*/ 131650 h 132135"/>
              <a:gd name="connsiteX3" fmla="*/ 190563 w 317720"/>
              <a:gd name="connsiteY3" fmla="*/ 51217 h 132135"/>
              <a:gd name="connsiteX4" fmla="*/ 317563 w 317720"/>
              <a:gd name="connsiteY4" fmla="*/ 417 h 132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720" h="132135">
                <a:moveTo>
                  <a:pt x="317563" y="417"/>
                </a:moveTo>
                <a:cubicBezTo>
                  <a:pt x="321091" y="5356"/>
                  <a:pt x="264647" y="58978"/>
                  <a:pt x="211730" y="80850"/>
                </a:cubicBezTo>
                <a:cubicBezTo>
                  <a:pt x="158813" y="102722"/>
                  <a:pt x="3591" y="136589"/>
                  <a:pt x="63" y="131650"/>
                </a:cubicBezTo>
                <a:cubicBezTo>
                  <a:pt x="-3465" y="126711"/>
                  <a:pt x="140469" y="66739"/>
                  <a:pt x="190563" y="51217"/>
                </a:cubicBezTo>
                <a:cubicBezTo>
                  <a:pt x="240657" y="35695"/>
                  <a:pt x="314035" y="-4522"/>
                  <a:pt x="317563" y="41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4" name="フリーフォーム: 図形 263">
            <a:extLst>
              <a:ext uri="{FF2B5EF4-FFF2-40B4-BE49-F238E27FC236}">
                <a16:creationId xmlns:a16="http://schemas.microsoft.com/office/drawing/2014/main" id="{5D6BABF0-040A-4EA9-834B-DD52D8FECC33}"/>
              </a:ext>
            </a:extLst>
          </p:cNvPr>
          <p:cNvSpPr/>
          <p:nvPr/>
        </p:nvSpPr>
        <p:spPr>
          <a:xfrm>
            <a:off x="7246747" y="2417810"/>
            <a:ext cx="529006" cy="1126850"/>
          </a:xfrm>
          <a:custGeom>
            <a:avLst/>
            <a:gdLst>
              <a:gd name="connsiteX0" fmla="*/ 360553 w 529006"/>
              <a:gd name="connsiteY0" fmla="*/ 12123 h 1126850"/>
              <a:gd name="connsiteX1" fmla="*/ 352086 w 529006"/>
              <a:gd name="connsiteY1" fmla="*/ 172990 h 1126850"/>
              <a:gd name="connsiteX2" fmla="*/ 9186 w 529006"/>
              <a:gd name="connsiteY2" fmla="*/ 333857 h 1126850"/>
              <a:gd name="connsiteX3" fmla="*/ 106553 w 529006"/>
              <a:gd name="connsiteY3" fmla="*/ 329623 h 1126850"/>
              <a:gd name="connsiteX4" fmla="*/ 195453 w 529006"/>
              <a:gd name="connsiteY4" fmla="*/ 520123 h 1126850"/>
              <a:gd name="connsiteX5" fmla="*/ 212386 w 529006"/>
              <a:gd name="connsiteY5" fmla="*/ 613257 h 1126850"/>
              <a:gd name="connsiteX6" fmla="*/ 309753 w 529006"/>
              <a:gd name="connsiteY6" fmla="*/ 752957 h 1126850"/>
              <a:gd name="connsiteX7" fmla="*/ 512953 w 529006"/>
              <a:gd name="connsiteY7" fmla="*/ 1121257 h 1126850"/>
              <a:gd name="connsiteX8" fmla="*/ 479086 w 529006"/>
              <a:gd name="connsiteY8" fmla="*/ 943457 h 1126850"/>
              <a:gd name="connsiteX9" fmla="*/ 525653 w 529006"/>
              <a:gd name="connsiteY9" fmla="*/ 520123 h 1126850"/>
              <a:gd name="connsiteX10" fmla="*/ 360553 w 529006"/>
              <a:gd name="connsiteY10" fmla="*/ 12123 h 112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29006" h="1126850">
                <a:moveTo>
                  <a:pt x="360553" y="12123"/>
                </a:moveTo>
                <a:cubicBezTo>
                  <a:pt x="331625" y="-45732"/>
                  <a:pt x="410647" y="119368"/>
                  <a:pt x="352086" y="172990"/>
                </a:cubicBezTo>
                <a:cubicBezTo>
                  <a:pt x="293525" y="226612"/>
                  <a:pt x="50108" y="307752"/>
                  <a:pt x="9186" y="333857"/>
                </a:cubicBezTo>
                <a:cubicBezTo>
                  <a:pt x="-31736" y="359962"/>
                  <a:pt x="75508" y="298579"/>
                  <a:pt x="106553" y="329623"/>
                </a:cubicBezTo>
                <a:cubicBezTo>
                  <a:pt x="137597" y="360667"/>
                  <a:pt x="177814" y="472851"/>
                  <a:pt x="195453" y="520123"/>
                </a:cubicBezTo>
                <a:cubicBezTo>
                  <a:pt x="213092" y="567395"/>
                  <a:pt x="193336" y="574451"/>
                  <a:pt x="212386" y="613257"/>
                </a:cubicBezTo>
                <a:cubicBezTo>
                  <a:pt x="231436" y="652063"/>
                  <a:pt x="259659" y="668290"/>
                  <a:pt x="309753" y="752957"/>
                </a:cubicBezTo>
                <a:cubicBezTo>
                  <a:pt x="359847" y="837624"/>
                  <a:pt x="484731" y="1089507"/>
                  <a:pt x="512953" y="1121257"/>
                </a:cubicBezTo>
                <a:cubicBezTo>
                  <a:pt x="541175" y="1153007"/>
                  <a:pt x="476969" y="1043646"/>
                  <a:pt x="479086" y="943457"/>
                </a:cubicBezTo>
                <a:cubicBezTo>
                  <a:pt x="481203" y="843268"/>
                  <a:pt x="543997" y="667584"/>
                  <a:pt x="525653" y="520123"/>
                </a:cubicBezTo>
                <a:cubicBezTo>
                  <a:pt x="507309" y="372662"/>
                  <a:pt x="389481" y="69978"/>
                  <a:pt x="360553" y="1212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5" name="フリーフォーム: 図形 264">
            <a:extLst>
              <a:ext uri="{FF2B5EF4-FFF2-40B4-BE49-F238E27FC236}">
                <a16:creationId xmlns:a16="http://schemas.microsoft.com/office/drawing/2014/main" id="{DB387BC4-A26F-4D48-BFE2-4AF76811C6AA}"/>
              </a:ext>
            </a:extLst>
          </p:cNvPr>
          <p:cNvSpPr/>
          <p:nvPr/>
        </p:nvSpPr>
        <p:spPr>
          <a:xfrm>
            <a:off x="5947966" y="5047554"/>
            <a:ext cx="281752" cy="1429723"/>
          </a:xfrm>
          <a:custGeom>
            <a:avLst/>
            <a:gdLst>
              <a:gd name="connsiteX0" fmla="*/ 279579 w 281752"/>
              <a:gd name="connsiteY0" fmla="*/ 5709 h 1429723"/>
              <a:gd name="connsiteX1" fmla="*/ 135200 w 281752"/>
              <a:gd name="connsiteY1" fmla="*/ 419595 h 1429723"/>
              <a:gd name="connsiteX2" fmla="*/ 231453 w 281752"/>
              <a:gd name="connsiteY2" fmla="*/ 1391747 h 1429723"/>
              <a:gd name="connsiteX3" fmla="*/ 231453 w 281752"/>
              <a:gd name="connsiteY3" fmla="*/ 1179991 h 1429723"/>
              <a:gd name="connsiteX4" fmla="*/ 447 w 281752"/>
              <a:gd name="connsiteY4" fmla="*/ 689103 h 1429723"/>
              <a:gd name="connsiteX5" fmla="*/ 279579 w 281752"/>
              <a:gd name="connsiteY5" fmla="*/ 5709 h 1429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752" h="1429723">
                <a:moveTo>
                  <a:pt x="279579" y="5709"/>
                </a:moveTo>
                <a:cubicBezTo>
                  <a:pt x="302038" y="-39209"/>
                  <a:pt x="143221" y="188589"/>
                  <a:pt x="135200" y="419595"/>
                </a:cubicBezTo>
                <a:cubicBezTo>
                  <a:pt x="127179" y="650601"/>
                  <a:pt x="215411" y="1265014"/>
                  <a:pt x="231453" y="1391747"/>
                </a:cubicBezTo>
                <a:cubicBezTo>
                  <a:pt x="247495" y="1518480"/>
                  <a:pt x="269954" y="1297098"/>
                  <a:pt x="231453" y="1179991"/>
                </a:cubicBezTo>
                <a:cubicBezTo>
                  <a:pt x="192952" y="1062884"/>
                  <a:pt x="-10783" y="881608"/>
                  <a:pt x="447" y="689103"/>
                </a:cubicBezTo>
                <a:cubicBezTo>
                  <a:pt x="11676" y="496598"/>
                  <a:pt x="257120" y="50627"/>
                  <a:pt x="279579" y="570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6" name="フリーフォーム: 図形 265">
            <a:extLst>
              <a:ext uri="{FF2B5EF4-FFF2-40B4-BE49-F238E27FC236}">
                <a16:creationId xmlns:a16="http://schemas.microsoft.com/office/drawing/2014/main" id="{6065AD82-67E1-496B-AA85-3D5653FAFBBC}"/>
              </a:ext>
            </a:extLst>
          </p:cNvPr>
          <p:cNvSpPr/>
          <p:nvPr/>
        </p:nvSpPr>
        <p:spPr>
          <a:xfrm>
            <a:off x="6441177" y="390888"/>
            <a:ext cx="785217" cy="1595421"/>
          </a:xfrm>
          <a:custGeom>
            <a:avLst/>
            <a:gdLst>
              <a:gd name="connsiteX0" fmla="*/ 782583 w 785217"/>
              <a:gd name="connsiteY0" fmla="*/ 272 h 1595421"/>
              <a:gd name="connsiteX1" fmla="*/ 523503 w 785217"/>
              <a:gd name="connsiteY1" fmla="*/ 396512 h 1595421"/>
              <a:gd name="connsiteX2" fmla="*/ 345703 w 785217"/>
              <a:gd name="connsiteY2" fmla="*/ 1133112 h 1595421"/>
              <a:gd name="connsiteX3" fmla="*/ 263 w 785217"/>
              <a:gd name="connsiteY3" fmla="*/ 1585232 h 1595421"/>
              <a:gd name="connsiteX4" fmla="*/ 289823 w 785217"/>
              <a:gd name="connsiteY4" fmla="*/ 701312 h 1595421"/>
              <a:gd name="connsiteX5" fmla="*/ 350783 w 785217"/>
              <a:gd name="connsiteY5" fmla="*/ 340632 h 1595421"/>
              <a:gd name="connsiteX6" fmla="*/ 782583 w 785217"/>
              <a:gd name="connsiteY6" fmla="*/ 272 h 159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5217" h="1595421">
                <a:moveTo>
                  <a:pt x="782583" y="272"/>
                </a:moveTo>
                <a:cubicBezTo>
                  <a:pt x="811370" y="9585"/>
                  <a:pt x="596316" y="207705"/>
                  <a:pt x="523503" y="396512"/>
                </a:cubicBezTo>
                <a:cubicBezTo>
                  <a:pt x="450690" y="585319"/>
                  <a:pt x="432910" y="934992"/>
                  <a:pt x="345703" y="1133112"/>
                </a:cubicBezTo>
                <a:cubicBezTo>
                  <a:pt x="258496" y="1331232"/>
                  <a:pt x="9576" y="1657199"/>
                  <a:pt x="263" y="1585232"/>
                </a:cubicBezTo>
                <a:cubicBezTo>
                  <a:pt x="-9050" y="1513265"/>
                  <a:pt x="231403" y="908745"/>
                  <a:pt x="289823" y="701312"/>
                </a:cubicBezTo>
                <a:cubicBezTo>
                  <a:pt x="348243" y="493879"/>
                  <a:pt x="272043" y="458319"/>
                  <a:pt x="350783" y="340632"/>
                </a:cubicBezTo>
                <a:cubicBezTo>
                  <a:pt x="429523" y="222945"/>
                  <a:pt x="753796" y="-9041"/>
                  <a:pt x="782583" y="272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7" name="フリーフォーム: 図形 266">
            <a:extLst>
              <a:ext uri="{FF2B5EF4-FFF2-40B4-BE49-F238E27FC236}">
                <a16:creationId xmlns:a16="http://schemas.microsoft.com/office/drawing/2014/main" id="{842322FC-25F5-4125-8655-A75CF33CEFF8}"/>
              </a:ext>
            </a:extLst>
          </p:cNvPr>
          <p:cNvSpPr/>
          <p:nvPr/>
        </p:nvSpPr>
        <p:spPr>
          <a:xfrm>
            <a:off x="7858498" y="274284"/>
            <a:ext cx="1052000" cy="1590206"/>
          </a:xfrm>
          <a:custGeom>
            <a:avLst/>
            <a:gdLst>
              <a:gd name="connsiteX0" fmla="*/ 262 w 1052000"/>
              <a:gd name="connsiteY0" fmla="*/ 5116 h 1590206"/>
              <a:gd name="connsiteX1" fmla="*/ 599702 w 1052000"/>
              <a:gd name="connsiteY1" fmla="*/ 81316 h 1590206"/>
              <a:gd name="connsiteX2" fmla="*/ 721622 w 1052000"/>
              <a:gd name="connsiteY2" fmla="*/ 452156 h 1590206"/>
              <a:gd name="connsiteX3" fmla="*/ 1046742 w 1052000"/>
              <a:gd name="connsiteY3" fmla="*/ 1539276 h 1590206"/>
              <a:gd name="connsiteX4" fmla="*/ 894342 w 1052000"/>
              <a:gd name="connsiteY4" fmla="*/ 1285276 h 1590206"/>
              <a:gd name="connsiteX5" fmla="*/ 528582 w 1052000"/>
              <a:gd name="connsiteY5" fmla="*/ 172756 h 1590206"/>
              <a:gd name="connsiteX6" fmla="*/ 262 w 1052000"/>
              <a:gd name="connsiteY6" fmla="*/ 5116 h 1590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2000" h="1590206">
                <a:moveTo>
                  <a:pt x="262" y="5116"/>
                </a:moveTo>
                <a:cubicBezTo>
                  <a:pt x="12115" y="-10124"/>
                  <a:pt x="479475" y="6809"/>
                  <a:pt x="599702" y="81316"/>
                </a:cubicBezTo>
                <a:cubicBezTo>
                  <a:pt x="719929" y="155823"/>
                  <a:pt x="647115" y="209163"/>
                  <a:pt x="721622" y="452156"/>
                </a:cubicBezTo>
                <a:cubicBezTo>
                  <a:pt x="796129" y="695149"/>
                  <a:pt x="1017955" y="1400423"/>
                  <a:pt x="1046742" y="1539276"/>
                </a:cubicBezTo>
                <a:cubicBezTo>
                  <a:pt x="1075529" y="1678129"/>
                  <a:pt x="980702" y="1513029"/>
                  <a:pt x="894342" y="1285276"/>
                </a:cubicBezTo>
                <a:cubicBezTo>
                  <a:pt x="807982" y="1057523"/>
                  <a:pt x="676749" y="385269"/>
                  <a:pt x="528582" y="172756"/>
                </a:cubicBezTo>
                <a:cubicBezTo>
                  <a:pt x="380415" y="-39757"/>
                  <a:pt x="-11591" y="20356"/>
                  <a:pt x="262" y="5116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8" name="フリーフォーム: 図形 267">
            <a:extLst>
              <a:ext uri="{FF2B5EF4-FFF2-40B4-BE49-F238E27FC236}">
                <a16:creationId xmlns:a16="http://schemas.microsoft.com/office/drawing/2014/main" id="{AA9B1F55-DCEF-4D8D-9B2D-74A5A1D15A9F}"/>
              </a:ext>
            </a:extLst>
          </p:cNvPr>
          <p:cNvSpPr/>
          <p:nvPr/>
        </p:nvSpPr>
        <p:spPr>
          <a:xfrm>
            <a:off x="7116711" y="3737035"/>
            <a:ext cx="422649" cy="121595"/>
          </a:xfrm>
          <a:custGeom>
            <a:avLst/>
            <a:gdLst>
              <a:gd name="connsiteX0" fmla="*/ 52 w 422649"/>
              <a:gd name="connsiteY0" fmla="*/ 119003 h 121595"/>
              <a:gd name="connsiteX1" fmla="*/ 139752 w 422649"/>
              <a:gd name="connsiteY1" fmla="*/ 71378 h 121595"/>
              <a:gd name="connsiteX2" fmla="*/ 263577 w 422649"/>
              <a:gd name="connsiteY2" fmla="*/ 4703 h 121595"/>
              <a:gd name="connsiteX3" fmla="*/ 379464 w 422649"/>
              <a:gd name="connsiteY3" fmla="*/ 11053 h 121595"/>
              <a:gd name="connsiteX4" fmla="*/ 422327 w 422649"/>
              <a:gd name="connsiteY4" fmla="*/ 55503 h 121595"/>
              <a:gd name="connsiteX5" fmla="*/ 395339 w 422649"/>
              <a:gd name="connsiteY5" fmla="*/ 99953 h 121595"/>
              <a:gd name="connsiteX6" fmla="*/ 328664 w 422649"/>
              <a:gd name="connsiteY6" fmla="*/ 103128 h 121595"/>
              <a:gd name="connsiteX7" fmla="*/ 193727 w 422649"/>
              <a:gd name="connsiteY7" fmla="*/ 107890 h 121595"/>
              <a:gd name="connsiteX8" fmla="*/ 155627 w 422649"/>
              <a:gd name="connsiteY8" fmla="*/ 115828 h 121595"/>
              <a:gd name="connsiteX9" fmla="*/ 52 w 422649"/>
              <a:gd name="connsiteY9" fmla="*/ 119003 h 121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649" h="121595">
                <a:moveTo>
                  <a:pt x="52" y="119003"/>
                </a:moveTo>
                <a:cubicBezTo>
                  <a:pt x="-2594" y="111595"/>
                  <a:pt x="95831" y="90428"/>
                  <a:pt x="139752" y="71378"/>
                </a:cubicBezTo>
                <a:cubicBezTo>
                  <a:pt x="183673" y="52328"/>
                  <a:pt x="223625" y="14757"/>
                  <a:pt x="263577" y="4703"/>
                </a:cubicBezTo>
                <a:cubicBezTo>
                  <a:pt x="303529" y="-5351"/>
                  <a:pt x="353006" y="2586"/>
                  <a:pt x="379464" y="11053"/>
                </a:cubicBezTo>
                <a:cubicBezTo>
                  <a:pt x="405922" y="19520"/>
                  <a:pt x="419681" y="40686"/>
                  <a:pt x="422327" y="55503"/>
                </a:cubicBezTo>
                <a:cubicBezTo>
                  <a:pt x="424973" y="70320"/>
                  <a:pt x="410950" y="92015"/>
                  <a:pt x="395339" y="99953"/>
                </a:cubicBezTo>
                <a:cubicBezTo>
                  <a:pt x="379729" y="107890"/>
                  <a:pt x="328664" y="103128"/>
                  <a:pt x="328664" y="103128"/>
                </a:cubicBezTo>
                <a:cubicBezTo>
                  <a:pt x="295062" y="104451"/>
                  <a:pt x="222567" y="105773"/>
                  <a:pt x="193727" y="107890"/>
                </a:cubicBezTo>
                <a:cubicBezTo>
                  <a:pt x="164888" y="110007"/>
                  <a:pt x="183144" y="116092"/>
                  <a:pt x="155627" y="115828"/>
                </a:cubicBezTo>
                <a:cubicBezTo>
                  <a:pt x="128110" y="115564"/>
                  <a:pt x="2698" y="126411"/>
                  <a:pt x="52" y="11900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9" name="フリーフォーム: 図形 268">
            <a:extLst>
              <a:ext uri="{FF2B5EF4-FFF2-40B4-BE49-F238E27FC236}">
                <a16:creationId xmlns:a16="http://schemas.microsoft.com/office/drawing/2014/main" id="{B9D8DC5F-292F-4E9F-BA8F-68A7E7EC2115}"/>
              </a:ext>
            </a:extLst>
          </p:cNvPr>
          <p:cNvSpPr/>
          <p:nvPr/>
        </p:nvSpPr>
        <p:spPr>
          <a:xfrm>
            <a:off x="6908730" y="2768977"/>
            <a:ext cx="199402" cy="549500"/>
          </a:xfrm>
          <a:custGeom>
            <a:avLst/>
            <a:gdLst>
              <a:gd name="connsiteX0" fmla="*/ 199037 w 199402"/>
              <a:gd name="connsiteY0" fmla="*/ 5973 h 549500"/>
              <a:gd name="connsiteX1" fmla="*/ 154587 w 199402"/>
              <a:gd name="connsiteY1" fmla="*/ 323473 h 549500"/>
              <a:gd name="connsiteX2" fmla="*/ 76270 w 199402"/>
              <a:gd name="connsiteY2" fmla="*/ 422956 h 549500"/>
              <a:gd name="connsiteX3" fmla="*/ 2187 w 199402"/>
              <a:gd name="connsiteY3" fmla="*/ 547840 h 549500"/>
              <a:gd name="connsiteX4" fmla="*/ 29703 w 199402"/>
              <a:gd name="connsiteY4" fmla="*/ 469523 h 549500"/>
              <a:gd name="connsiteX5" fmla="*/ 131303 w 199402"/>
              <a:gd name="connsiteY5" fmla="*/ 141440 h 549500"/>
              <a:gd name="connsiteX6" fmla="*/ 199037 w 199402"/>
              <a:gd name="connsiteY6" fmla="*/ 5973 h 549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402" h="549500">
                <a:moveTo>
                  <a:pt x="199037" y="5973"/>
                </a:moveTo>
                <a:cubicBezTo>
                  <a:pt x="202918" y="36312"/>
                  <a:pt x="175048" y="253976"/>
                  <a:pt x="154587" y="323473"/>
                </a:cubicBezTo>
                <a:cubicBezTo>
                  <a:pt x="134126" y="392970"/>
                  <a:pt x="101670" y="385562"/>
                  <a:pt x="76270" y="422956"/>
                </a:cubicBezTo>
                <a:cubicBezTo>
                  <a:pt x="50870" y="460351"/>
                  <a:pt x="9948" y="540079"/>
                  <a:pt x="2187" y="547840"/>
                </a:cubicBezTo>
                <a:cubicBezTo>
                  <a:pt x="-5574" y="555601"/>
                  <a:pt x="8184" y="537256"/>
                  <a:pt x="29703" y="469523"/>
                </a:cubicBezTo>
                <a:cubicBezTo>
                  <a:pt x="51222" y="401790"/>
                  <a:pt x="107667" y="215876"/>
                  <a:pt x="131303" y="141440"/>
                </a:cubicBezTo>
                <a:cubicBezTo>
                  <a:pt x="154939" y="67004"/>
                  <a:pt x="195156" y="-24366"/>
                  <a:pt x="199037" y="597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0" name="フリーフォーム: 図形 269">
            <a:extLst>
              <a:ext uri="{FF2B5EF4-FFF2-40B4-BE49-F238E27FC236}">
                <a16:creationId xmlns:a16="http://schemas.microsoft.com/office/drawing/2014/main" id="{95A42C5A-BEF1-41EA-88FC-4158AB2A0B54}"/>
              </a:ext>
            </a:extLst>
          </p:cNvPr>
          <p:cNvSpPr/>
          <p:nvPr/>
        </p:nvSpPr>
        <p:spPr>
          <a:xfrm>
            <a:off x="6733446" y="5118079"/>
            <a:ext cx="540371" cy="373645"/>
          </a:xfrm>
          <a:custGeom>
            <a:avLst/>
            <a:gdLst>
              <a:gd name="connsiteX0" fmla="*/ 16604 w 540371"/>
              <a:gd name="connsiteY0" fmla="*/ 21 h 373645"/>
              <a:gd name="connsiteX1" fmla="*/ 527779 w 540371"/>
              <a:gd name="connsiteY1" fmla="*/ 104796 h 373645"/>
              <a:gd name="connsiteX2" fmla="*/ 378554 w 540371"/>
              <a:gd name="connsiteY2" fmla="*/ 117496 h 373645"/>
              <a:gd name="connsiteX3" fmla="*/ 315054 w 540371"/>
              <a:gd name="connsiteY3" fmla="*/ 165121 h 373645"/>
              <a:gd name="connsiteX4" fmla="*/ 448404 w 540371"/>
              <a:gd name="connsiteY4" fmla="*/ 371496 h 373645"/>
              <a:gd name="connsiteX5" fmla="*/ 372204 w 540371"/>
              <a:gd name="connsiteY5" fmla="*/ 263546 h 373645"/>
              <a:gd name="connsiteX6" fmla="*/ 143604 w 540371"/>
              <a:gd name="connsiteY6" fmla="*/ 114321 h 373645"/>
              <a:gd name="connsiteX7" fmla="*/ 16604 w 540371"/>
              <a:gd name="connsiteY7" fmla="*/ 21 h 37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371" h="373645">
                <a:moveTo>
                  <a:pt x="16604" y="21"/>
                </a:moveTo>
                <a:cubicBezTo>
                  <a:pt x="80633" y="-1566"/>
                  <a:pt x="467454" y="85217"/>
                  <a:pt x="527779" y="104796"/>
                </a:cubicBezTo>
                <a:cubicBezTo>
                  <a:pt x="588104" y="124375"/>
                  <a:pt x="414008" y="107442"/>
                  <a:pt x="378554" y="117496"/>
                </a:cubicBezTo>
                <a:cubicBezTo>
                  <a:pt x="343100" y="127550"/>
                  <a:pt x="303412" y="122788"/>
                  <a:pt x="315054" y="165121"/>
                </a:cubicBezTo>
                <a:cubicBezTo>
                  <a:pt x="326696" y="207454"/>
                  <a:pt x="438879" y="355092"/>
                  <a:pt x="448404" y="371496"/>
                </a:cubicBezTo>
                <a:cubicBezTo>
                  <a:pt x="457929" y="387900"/>
                  <a:pt x="423004" y="306408"/>
                  <a:pt x="372204" y="263546"/>
                </a:cubicBezTo>
                <a:cubicBezTo>
                  <a:pt x="321404" y="220684"/>
                  <a:pt x="196521" y="157183"/>
                  <a:pt x="143604" y="114321"/>
                </a:cubicBezTo>
                <a:cubicBezTo>
                  <a:pt x="90687" y="71459"/>
                  <a:pt x="-47425" y="1608"/>
                  <a:pt x="16604" y="2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1" name="フリーフォーム: 図形 270">
            <a:extLst>
              <a:ext uri="{FF2B5EF4-FFF2-40B4-BE49-F238E27FC236}">
                <a16:creationId xmlns:a16="http://schemas.microsoft.com/office/drawing/2014/main" id="{EBDFC54C-52C9-4A8F-ADC4-685F5AEE0950}"/>
              </a:ext>
            </a:extLst>
          </p:cNvPr>
          <p:cNvSpPr/>
          <p:nvPr/>
        </p:nvSpPr>
        <p:spPr>
          <a:xfrm>
            <a:off x="348489" y="3455781"/>
            <a:ext cx="303992" cy="94349"/>
          </a:xfrm>
          <a:custGeom>
            <a:avLst/>
            <a:gdLst>
              <a:gd name="connsiteX0" fmla="*/ 761 w 303992"/>
              <a:gd name="connsiteY0" fmla="*/ 93869 h 94349"/>
              <a:gd name="connsiteX1" fmla="*/ 187028 w 303992"/>
              <a:gd name="connsiteY1" fmla="*/ 57886 h 94349"/>
              <a:gd name="connsiteX2" fmla="*/ 297094 w 303992"/>
              <a:gd name="connsiteY2" fmla="*/ 736 h 94349"/>
              <a:gd name="connsiteX3" fmla="*/ 263228 w 303992"/>
              <a:gd name="connsiteY3" fmla="*/ 32486 h 94349"/>
              <a:gd name="connsiteX4" fmla="*/ 761 w 303992"/>
              <a:gd name="connsiteY4" fmla="*/ 93869 h 94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992" h="94349">
                <a:moveTo>
                  <a:pt x="761" y="93869"/>
                </a:moveTo>
                <a:cubicBezTo>
                  <a:pt x="-11939" y="98102"/>
                  <a:pt x="137639" y="73408"/>
                  <a:pt x="187028" y="57886"/>
                </a:cubicBezTo>
                <a:cubicBezTo>
                  <a:pt x="236417" y="42364"/>
                  <a:pt x="284394" y="4969"/>
                  <a:pt x="297094" y="736"/>
                </a:cubicBezTo>
                <a:cubicBezTo>
                  <a:pt x="309794" y="-3497"/>
                  <a:pt x="308383" y="10967"/>
                  <a:pt x="263228" y="32486"/>
                </a:cubicBezTo>
                <a:cubicBezTo>
                  <a:pt x="218073" y="54005"/>
                  <a:pt x="13461" y="89636"/>
                  <a:pt x="761" y="938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2" name="フリーフォーム: 図形 271">
            <a:extLst>
              <a:ext uri="{FF2B5EF4-FFF2-40B4-BE49-F238E27FC236}">
                <a16:creationId xmlns:a16="http://schemas.microsoft.com/office/drawing/2014/main" id="{09AC3201-82CC-49A9-8EDF-053E3865220C}"/>
              </a:ext>
            </a:extLst>
          </p:cNvPr>
          <p:cNvSpPr/>
          <p:nvPr/>
        </p:nvSpPr>
        <p:spPr>
          <a:xfrm>
            <a:off x="342889" y="3555431"/>
            <a:ext cx="57204" cy="121030"/>
          </a:xfrm>
          <a:custGeom>
            <a:avLst/>
            <a:gdLst>
              <a:gd name="connsiteX0" fmla="*/ 11 w 57204"/>
              <a:gd name="connsiteY0" fmla="*/ 569 h 121030"/>
              <a:gd name="connsiteX1" fmla="*/ 40228 w 57204"/>
              <a:gd name="connsiteY1" fmla="*/ 104286 h 121030"/>
              <a:gd name="connsiteX2" fmla="*/ 57161 w 57204"/>
              <a:gd name="connsiteY2" fmla="*/ 116986 h 121030"/>
              <a:gd name="connsiteX3" fmla="*/ 44461 w 57204"/>
              <a:gd name="connsiteY3" fmla="*/ 64069 h 121030"/>
              <a:gd name="connsiteX4" fmla="*/ 11 w 57204"/>
              <a:gd name="connsiteY4" fmla="*/ 569 h 121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04" h="121030">
                <a:moveTo>
                  <a:pt x="11" y="569"/>
                </a:moveTo>
                <a:cubicBezTo>
                  <a:pt x="-694" y="7272"/>
                  <a:pt x="30703" y="84883"/>
                  <a:pt x="40228" y="104286"/>
                </a:cubicBezTo>
                <a:cubicBezTo>
                  <a:pt x="49753" y="123689"/>
                  <a:pt x="56456" y="123689"/>
                  <a:pt x="57161" y="116986"/>
                </a:cubicBezTo>
                <a:cubicBezTo>
                  <a:pt x="57866" y="110283"/>
                  <a:pt x="49753" y="79944"/>
                  <a:pt x="44461" y="64069"/>
                </a:cubicBezTo>
                <a:cubicBezTo>
                  <a:pt x="39169" y="48194"/>
                  <a:pt x="716" y="-6134"/>
                  <a:pt x="11" y="569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3" name="フリーフォーム: 図形 272">
            <a:extLst>
              <a:ext uri="{FF2B5EF4-FFF2-40B4-BE49-F238E27FC236}">
                <a16:creationId xmlns:a16="http://schemas.microsoft.com/office/drawing/2014/main" id="{D005C4D6-A002-4F4E-BF6E-D4C0BAEFE1E5}"/>
              </a:ext>
            </a:extLst>
          </p:cNvPr>
          <p:cNvSpPr/>
          <p:nvPr/>
        </p:nvSpPr>
        <p:spPr>
          <a:xfrm>
            <a:off x="499531" y="3901328"/>
            <a:ext cx="255815" cy="75891"/>
          </a:xfrm>
          <a:custGeom>
            <a:avLst/>
            <a:gdLst>
              <a:gd name="connsiteX0" fmla="*/ 2 w 255815"/>
              <a:gd name="connsiteY0" fmla="*/ 1805 h 75891"/>
              <a:gd name="connsiteX1" fmla="*/ 188386 w 255815"/>
              <a:gd name="connsiteY1" fmla="*/ 27205 h 75891"/>
              <a:gd name="connsiteX2" fmla="*/ 254002 w 255815"/>
              <a:gd name="connsiteY2" fmla="*/ 75889 h 75891"/>
              <a:gd name="connsiteX3" fmla="*/ 232836 w 255815"/>
              <a:gd name="connsiteY3" fmla="*/ 29322 h 75891"/>
              <a:gd name="connsiteX4" fmla="*/ 184152 w 255815"/>
              <a:gd name="connsiteY4" fmla="*/ 6039 h 75891"/>
              <a:gd name="connsiteX5" fmla="*/ 2 w 255815"/>
              <a:gd name="connsiteY5" fmla="*/ 1805 h 75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815" h="75891">
                <a:moveTo>
                  <a:pt x="2" y="1805"/>
                </a:moveTo>
                <a:cubicBezTo>
                  <a:pt x="708" y="5333"/>
                  <a:pt x="146053" y="14858"/>
                  <a:pt x="188386" y="27205"/>
                </a:cubicBezTo>
                <a:cubicBezTo>
                  <a:pt x="230719" y="39552"/>
                  <a:pt x="246594" y="75536"/>
                  <a:pt x="254002" y="75889"/>
                </a:cubicBezTo>
                <a:cubicBezTo>
                  <a:pt x="261410" y="76242"/>
                  <a:pt x="244478" y="40964"/>
                  <a:pt x="232836" y="29322"/>
                </a:cubicBezTo>
                <a:cubicBezTo>
                  <a:pt x="221194" y="17680"/>
                  <a:pt x="219430" y="12036"/>
                  <a:pt x="184152" y="6039"/>
                </a:cubicBezTo>
                <a:cubicBezTo>
                  <a:pt x="148874" y="42"/>
                  <a:pt x="-704" y="-1723"/>
                  <a:pt x="2" y="1805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4" name="フリーフォーム: 図形 273">
            <a:extLst>
              <a:ext uri="{FF2B5EF4-FFF2-40B4-BE49-F238E27FC236}">
                <a16:creationId xmlns:a16="http://schemas.microsoft.com/office/drawing/2014/main" id="{9AD16236-13C8-4D7B-ACAA-8C38EA14DAA4}"/>
              </a:ext>
            </a:extLst>
          </p:cNvPr>
          <p:cNvSpPr/>
          <p:nvPr/>
        </p:nvSpPr>
        <p:spPr>
          <a:xfrm>
            <a:off x="571407" y="3439123"/>
            <a:ext cx="247245" cy="330880"/>
          </a:xfrm>
          <a:custGeom>
            <a:avLst/>
            <a:gdLst>
              <a:gd name="connsiteX0" fmla="*/ 93 w 247245"/>
              <a:gd name="connsiteY0" fmla="*/ 460 h 330880"/>
              <a:gd name="connsiteX1" fmla="*/ 124976 w 247245"/>
              <a:gd name="connsiteY1" fmla="*/ 40677 h 330880"/>
              <a:gd name="connsiteX2" fmla="*/ 209643 w 247245"/>
              <a:gd name="connsiteY2" fmla="*/ 265044 h 330880"/>
              <a:gd name="connsiteX3" fmla="*/ 245626 w 247245"/>
              <a:gd name="connsiteY3" fmla="*/ 330660 h 330880"/>
              <a:gd name="connsiteX4" fmla="*/ 160960 w 247245"/>
              <a:gd name="connsiteY4" fmla="*/ 281977 h 330880"/>
              <a:gd name="connsiteX5" fmla="*/ 84760 w 247245"/>
              <a:gd name="connsiteY5" fmla="*/ 169794 h 330880"/>
              <a:gd name="connsiteX6" fmla="*/ 103810 w 247245"/>
              <a:gd name="connsiteY6" fmla="*/ 47027 h 330880"/>
              <a:gd name="connsiteX7" fmla="*/ 93 w 247245"/>
              <a:gd name="connsiteY7" fmla="*/ 460 h 330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245" h="330880">
                <a:moveTo>
                  <a:pt x="93" y="460"/>
                </a:moveTo>
                <a:cubicBezTo>
                  <a:pt x="3621" y="-598"/>
                  <a:pt x="90051" y="-3420"/>
                  <a:pt x="124976" y="40677"/>
                </a:cubicBezTo>
                <a:cubicBezTo>
                  <a:pt x="159901" y="84774"/>
                  <a:pt x="189535" y="216714"/>
                  <a:pt x="209643" y="265044"/>
                </a:cubicBezTo>
                <a:cubicBezTo>
                  <a:pt x="229751" y="313374"/>
                  <a:pt x="253740" y="327838"/>
                  <a:pt x="245626" y="330660"/>
                </a:cubicBezTo>
                <a:cubicBezTo>
                  <a:pt x="237512" y="333482"/>
                  <a:pt x="187771" y="308788"/>
                  <a:pt x="160960" y="281977"/>
                </a:cubicBezTo>
                <a:cubicBezTo>
                  <a:pt x="134149" y="255166"/>
                  <a:pt x="94285" y="208952"/>
                  <a:pt x="84760" y="169794"/>
                </a:cubicBezTo>
                <a:cubicBezTo>
                  <a:pt x="75235" y="130636"/>
                  <a:pt x="113335" y="75249"/>
                  <a:pt x="103810" y="47027"/>
                </a:cubicBezTo>
                <a:cubicBezTo>
                  <a:pt x="94285" y="18805"/>
                  <a:pt x="-3435" y="1518"/>
                  <a:pt x="93" y="46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5" name="フリーフォーム: 図形 274">
            <a:extLst>
              <a:ext uri="{FF2B5EF4-FFF2-40B4-BE49-F238E27FC236}">
                <a16:creationId xmlns:a16="http://schemas.microsoft.com/office/drawing/2014/main" id="{629666C4-701A-42D0-8521-B5C3E86E30DC}"/>
              </a:ext>
            </a:extLst>
          </p:cNvPr>
          <p:cNvSpPr/>
          <p:nvPr/>
        </p:nvSpPr>
        <p:spPr>
          <a:xfrm>
            <a:off x="633293" y="3387657"/>
            <a:ext cx="242897" cy="225490"/>
          </a:xfrm>
          <a:custGeom>
            <a:avLst/>
            <a:gdLst>
              <a:gd name="connsiteX0" fmla="*/ 5940 w 242897"/>
              <a:gd name="connsiteY0" fmla="*/ 1126 h 225490"/>
              <a:gd name="connsiteX1" fmla="*/ 207024 w 242897"/>
              <a:gd name="connsiteY1" fmla="*/ 142943 h 225490"/>
              <a:gd name="connsiteX2" fmla="*/ 240890 w 242897"/>
              <a:gd name="connsiteY2" fmla="*/ 223376 h 225490"/>
              <a:gd name="connsiteX3" fmla="*/ 181624 w 242897"/>
              <a:gd name="connsiteY3" fmla="*/ 191626 h 225490"/>
              <a:gd name="connsiteX4" fmla="*/ 63090 w 242897"/>
              <a:gd name="connsiteY4" fmla="*/ 81560 h 225490"/>
              <a:gd name="connsiteX5" fmla="*/ 5940 w 242897"/>
              <a:gd name="connsiteY5" fmla="*/ 1126 h 225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897" h="225490">
                <a:moveTo>
                  <a:pt x="5940" y="1126"/>
                </a:moveTo>
                <a:cubicBezTo>
                  <a:pt x="29929" y="11357"/>
                  <a:pt x="167866" y="105901"/>
                  <a:pt x="207024" y="142943"/>
                </a:cubicBezTo>
                <a:cubicBezTo>
                  <a:pt x="246182" y="179985"/>
                  <a:pt x="245123" y="215262"/>
                  <a:pt x="240890" y="223376"/>
                </a:cubicBezTo>
                <a:cubicBezTo>
                  <a:pt x="236657" y="231490"/>
                  <a:pt x="211257" y="215262"/>
                  <a:pt x="181624" y="191626"/>
                </a:cubicBezTo>
                <a:cubicBezTo>
                  <a:pt x="151991" y="167990"/>
                  <a:pt x="89548" y="110135"/>
                  <a:pt x="63090" y="81560"/>
                </a:cubicBezTo>
                <a:cubicBezTo>
                  <a:pt x="36632" y="52985"/>
                  <a:pt x="-18049" y="-9105"/>
                  <a:pt x="5940" y="1126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6" name="フリーフォーム: 図形 275">
            <a:extLst>
              <a:ext uri="{FF2B5EF4-FFF2-40B4-BE49-F238E27FC236}">
                <a16:creationId xmlns:a16="http://schemas.microsoft.com/office/drawing/2014/main" id="{3C43BB0D-0A9B-4E98-8F6C-AFCDE6FE68D1}"/>
              </a:ext>
            </a:extLst>
          </p:cNvPr>
          <p:cNvSpPr/>
          <p:nvPr/>
        </p:nvSpPr>
        <p:spPr>
          <a:xfrm>
            <a:off x="905634" y="2977910"/>
            <a:ext cx="519018" cy="84968"/>
          </a:xfrm>
          <a:custGeom>
            <a:avLst/>
            <a:gdLst>
              <a:gd name="connsiteX0" fmla="*/ 4004 w 519018"/>
              <a:gd name="connsiteY0" fmla="*/ 55803 h 84968"/>
              <a:gd name="connsiteX1" fmla="*/ 194504 w 519018"/>
              <a:gd name="connsiteY1" fmla="*/ 240 h 84968"/>
              <a:gd name="connsiteX2" fmla="*/ 392941 w 519018"/>
              <a:gd name="connsiteY2" fmla="*/ 82790 h 84968"/>
              <a:gd name="connsiteX3" fmla="*/ 431041 w 519018"/>
              <a:gd name="connsiteY3" fmla="*/ 58978 h 84968"/>
              <a:gd name="connsiteX4" fmla="*/ 518354 w 519018"/>
              <a:gd name="connsiteY4" fmla="*/ 36753 h 84968"/>
              <a:gd name="connsiteX5" fmla="*/ 380241 w 519018"/>
              <a:gd name="connsiteY5" fmla="*/ 240 h 84968"/>
              <a:gd name="connsiteX6" fmla="*/ 4004 w 519018"/>
              <a:gd name="connsiteY6" fmla="*/ 55803 h 84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9018" h="84968">
                <a:moveTo>
                  <a:pt x="4004" y="55803"/>
                </a:moveTo>
                <a:cubicBezTo>
                  <a:pt x="-26952" y="55803"/>
                  <a:pt x="129681" y="-4258"/>
                  <a:pt x="194504" y="240"/>
                </a:cubicBezTo>
                <a:cubicBezTo>
                  <a:pt x="259327" y="4738"/>
                  <a:pt x="353518" y="73000"/>
                  <a:pt x="392941" y="82790"/>
                </a:cubicBezTo>
                <a:cubicBezTo>
                  <a:pt x="432364" y="92580"/>
                  <a:pt x="410139" y="66651"/>
                  <a:pt x="431041" y="58978"/>
                </a:cubicBezTo>
                <a:cubicBezTo>
                  <a:pt x="451943" y="51305"/>
                  <a:pt x="526821" y="46543"/>
                  <a:pt x="518354" y="36753"/>
                </a:cubicBezTo>
                <a:cubicBezTo>
                  <a:pt x="509887" y="26963"/>
                  <a:pt x="461203" y="-289"/>
                  <a:pt x="380241" y="240"/>
                </a:cubicBezTo>
                <a:cubicBezTo>
                  <a:pt x="299279" y="769"/>
                  <a:pt x="34960" y="55803"/>
                  <a:pt x="4004" y="55803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7" name="フリーフォーム: 図形 276">
            <a:extLst>
              <a:ext uri="{FF2B5EF4-FFF2-40B4-BE49-F238E27FC236}">
                <a16:creationId xmlns:a16="http://schemas.microsoft.com/office/drawing/2014/main" id="{1CF45E87-4229-4DA1-8839-48DB0933B1F7}"/>
              </a:ext>
            </a:extLst>
          </p:cNvPr>
          <p:cNvSpPr/>
          <p:nvPr/>
        </p:nvSpPr>
        <p:spPr>
          <a:xfrm>
            <a:off x="486724" y="2981685"/>
            <a:ext cx="417106" cy="399223"/>
          </a:xfrm>
          <a:custGeom>
            <a:avLst/>
            <a:gdLst>
              <a:gd name="connsiteX0" fmla="*/ 416564 w 417106"/>
              <a:gd name="connsiteY0" fmla="*/ 12340 h 399223"/>
              <a:gd name="connsiteX1" fmla="*/ 157801 w 417106"/>
              <a:gd name="connsiteY1" fmla="*/ 56790 h 399223"/>
              <a:gd name="connsiteX2" fmla="*/ 70489 w 417106"/>
              <a:gd name="connsiteY2" fmla="*/ 61553 h 399223"/>
              <a:gd name="connsiteX3" fmla="*/ 72076 w 417106"/>
              <a:gd name="connsiteY3" fmla="*/ 129815 h 399223"/>
              <a:gd name="connsiteX4" fmla="*/ 143514 w 417106"/>
              <a:gd name="connsiteY4" fmla="*/ 174265 h 399223"/>
              <a:gd name="connsiteX5" fmla="*/ 2226 w 417106"/>
              <a:gd name="connsiteY5" fmla="*/ 393340 h 399223"/>
              <a:gd name="connsiteX6" fmla="*/ 81601 w 417106"/>
              <a:gd name="connsiteY6" fmla="*/ 309203 h 399223"/>
              <a:gd name="connsiteX7" fmla="*/ 416564 w 417106"/>
              <a:gd name="connsiteY7" fmla="*/ 12340 h 399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106" h="399223">
                <a:moveTo>
                  <a:pt x="416564" y="12340"/>
                </a:moveTo>
                <a:cubicBezTo>
                  <a:pt x="429264" y="-29729"/>
                  <a:pt x="215480" y="48588"/>
                  <a:pt x="157801" y="56790"/>
                </a:cubicBezTo>
                <a:cubicBezTo>
                  <a:pt x="100122" y="64992"/>
                  <a:pt x="84776" y="49382"/>
                  <a:pt x="70489" y="61553"/>
                </a:cubicBezTo>
                <a:cubicBezTo>
                  <a:pt x="56202" y="73724"/>
                  <a:pt x="59905" y="111030"/>
                  <a:pt x="72076" y="129815"/>
                </a:cubicBezTo>
                <a:cubicBezTo>
                  <a:pt x="84247" y="148600"/>
                  <a:pt x="155156" y="130344"/>
                  <a:pt x="143514" y="174265"/>
                </a:cubicBezTo>
                <a:cubicBezTo>
                  <a:pt x="131872" y="218186"/>
                  <a:pt x="12545" y="370850"/>
                  <a:pt x="2226" y="393340"/>
                </a:cubicBezTo>
                <a:cubicBezTo>
                  <a:pt x="-8093" y="415830"/>
                  <a:pt x="17307" y="370851"/>
                  <a:pt x="81601" y="309203"/>
                </a:cubicBezTo>
                <a:cubicBezTo>
                  <a:pt x="145895" y="247555"/>
                  <a:pt x="403864" y="54409"/>
                  <a:pt x="416564" y="1234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8" name="フリーフォーム: 図形 277">
            <a:extLst>
              <a:ext uri="{FF2B5EF4-FFF2-40B4-BE49-F238E27FC236}">
                <a16:creationId xmlns:a16="http://schemas.microsoft.com/office/drawing/2014/main" id="{FD6B6B19-1F3A-4F46-A286-29B8173D714A}"/>
              </a:ext>
            </a:extLst>
          </p:cNvPr>
          <p:cNvSpPr/>
          <p:nvPr/>
        </p:nvSpPr>
        <p:spPr>
          <a:xfrm>
            <a:off x="6871541" y="4229068"/>
            <a:ext cx="783590" cy="217000"/>
          </a:xfrm>
          <a:custGeom>
            <a:avLst/>
            <a:gdLst>
              <a:gd name="connsiteX0" fmla="*/ 21384 w 783590"/>
              <a:gd name="connsiteY0" fmla="*/ 85757 h 217000"/>
              <a:gd name="connsiteX1" fmla="*/ 100759 w 783590"/>
              <a:gd name="connsiteY1" fmla="*/ 32 h 217000"/>
              <a:gd name="connsiteX2" fmla="*/ 211884 w 783590"/>
              <a:gd name="connsiteY2" fmla="*/ 95282 h 217000"/>
              <a:gd name="connsiteX3" fmla="*/ 332534 w 783590"/>
              <a:gd name="connsiteY3" fmla="*/ 60357 h 217000"/>
              <a:gd name="connsiteX4" fmla="*/ 780209 w 783590"/>
              <a:gd name="connsiteY4" fmla="*/ 209582 h 217000"/>
              <a:gd name="connsiteX5" fmla="*/ 513509 w 783590"/>
              <a:gd name="connsiteY5" fmla="*/ 184182 h 217000"/>
              <a:gd name="connsiteX6" fmla="*/ 21384 w 783590"/>
              <a:gd name="connsiteY6" fmla="*/ 85757 h 21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3590" h="217000">
                <a:moveTo>
                  <a:pt x="21384" y="85757"/>
                </a:moveTo>
                <a:cubicBezTo>
                  <a:pt x="-47408" y="55065"/>
                  <a:pt x="69009" y="-1556"/>
                  <a:pt x="100759" y="32"/>
                </a:cubicBezTo>
                <a:cubicBezTo>
                  <a:pt x="132509" y="1620"/>
                  <a:pt x="173255" y="85228"/>
                  <a:pt x="211884" y="95282"/>
                </a:cubicBezTo>
                <a:cubicBezTo>
                  <a:pt x="250513" y="105336"/>
                  <a:pt x="237813" y="41307"/>
                  <a:pt x="332534" y="60357"/>
                </a:cubicBezTo>
                <a:cubicBezTo>
                  <a:pt x="427255" y="79407"/>
                  <a:pt x="750047" y="188945"/>
                  <a:pt x="780209" y="209582"/>
                </a:cubicBezTo>
                <a:cubicBezTo>
                  <a:pt x="810371" y="230219"/>
                  <a:pt x="632042" y="203232"/>
                  <a:pt x="513509" y="184182"/>
                </a:cubicBezTo>
                <a:cubicBezTo>
                  <a:pt x="394976" y="165132"/>
                  <a:pt x="90176" y="116449"/>
                  <a:pt x="21384" y="85757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0" name="フリーフォーム: 図形 279">
            <a:extLst>
              <a:ext uri="{FF2B5EF4-FFF2-40B4-BE49-F238E27FC236}">
                <a16:creationId xmlns:a16="http://schemas.microsoft.com/office/drawing/2014/main" id="{B3DE7A6C-E180-4F7B-B9E8-DBCEB84246EC}"/>
              </a:ext>
            </a:extLst>
          </p:cNvPr>
          <p:cNvSpPr/>
          <p:nvPr/>
        </p:nvSpPr>
        <p:spPr>
          <a:xfrm>
            <a:off x="7341099" y="262570"/>
            <a:ext cx="448597" cy="1361427"/>
          </a:xfrm>
          <a:custGeom>
            <a:avLst/>
            <a:gdLst>
              <a:gd name="connsiteX0" fmla="*/ 444001 w 448597"/>
              <a:gd name="connsiteY0" fmla="*/ 4130 h 1361427"/>
              <a:gd name="connsiteX1" fmla="*/ 234451 w 448597"/>
              <a:gd name="connsiteY1" fmla="*/ 442280 h 1361427"/>
              <a:gd name="connsiteX2" fmla="*/ 82051 w 448597"/>
              <a:gd name="connsiteY2" fmla="*/ 1305880 h 1361427"/>
              <a:gd name="connsiteX3" fmla="*/ 88401 w 448597"/>
              <a:gd name="connsiteY3" fmla="*/ 1210630 h 1361427"/>
              <a:gd name="connsiteX4" fmla="*/ 18551 w 448597"/>
              <a:gd name="connsiteY4" fmla="*/ 683580 h 1361427"/>
              <a:gd name="connsiteX5" fmla="*/ 444001 w 448597"/>
              <a:gd name="connsiteY5" fmla="*/ 4130 h 136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597" h="1361427">
                <a:moveTo>
                  <a:pt x="444001" y="4130"/>
                </a:moveTo>
                <a:cubicBezTo>
                  <a:pt x="479984" y="-36087"/>
                  <a:pt x="294776" y="225322"/>
                  <a:pt x="234451" y="442280"/>
                </a:cubicBezTo>
                <a:cubicBezTo>
                  <a:pt x="174126" y="659238"/>
                  <a:pt x="106393" y="1177822"/>
                  <a:pt x="82051" y="1305880"/>
                </a:cubicBezTo>
                <a:cubicBezTo>
                  <a:pt x="57709" y="1433938"/>
                  <a:pt x="98984" y="1314347"/>
                  <a:pt x="88401" y="1210630"/>
                </a:cubicBezTo>
                <a:cubicBezTo>
                  <a:pt x="77818" y="1106913"/>
                  <a:pt x="-46007" y="880430"/>
                  <a:pt x="18551" y="683580"/>
                </a:cubicBezTo>
                <a:cubicBezTo>
                  <a:pt x="83109" y="486730"/>
                  <a:pt x="408018" y="44347"/>
                  <a:pt x="444001" y="413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9" name="テキスト ボックス 278">
            <a:extLst>
              <a:ext uri="{FF2B5EF4-FFF2-40B4-BE49-F238E27FC236}">
                <a16:creationId xmlns:a16="http://schemas.microsoft.com/office/drawing/2014/main" id="{F4335858-EB1B-4A7E-903F-EBEFDA720B63}"/>
              </a:ext>
            </a:extLst>
          </p:cNvPr>
          <p:cNvSpPr txBox="1"/>
          <p:nvPr/>
        </p:nvSpPr>
        <p:spPr>
          <a:xfrm>
            <a:off x="327852" y="1035050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b="1" dirty="0">
                <a:solidFill>
                  <a:srgbClr val="29291D"/>
                </a:solidFill>
              </a:rPr>
              <a:t>。</a:t>
            </a:r>
          </a:p>
        </p:txBody>
      </p:sp>
      <p:sp>
        <p:nvSpPr>
          <p:cNvPr id="281" name="テキスト ボックス 280">
            <a:extLst>
              <a:ext uri="{FF2B5EF4-FFF2-40B4-BE49-F238E27FC236}">
                <a16:creationId xmlns:a16="http://schemas.microsoft.com/office/drawing/2014/main" id="{D945BB91-F180-4C2B-A050-AA67E2EAA0DF}"/>
              </a:ext>
            </a:extLst>
          </p:cNvPr>
          <p:cNvSpPr txBox="1"/>
          <p:nvPr/>
        </p:nvSpPr>
        <p:spPr>
          <a:xfrm>
            <a:off x="327852" y="2169220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b="1" dirty="0">
                <a:solidFill>
                  <a:srgbClr val="29291D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1991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4</Words>
  <Application>Microsoft Office PowerPoint</Application>
  <PresentationFormat>A3 297x420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7</cp:revision>
  <dcterms:created xsi:type="dcterms:W3CDTF">2021-08-14T02:21:39Z</dcterms:created>
  <dcterms:modified xsi:type="dcterms:W3CDTF">2021-08-14T04:00:03Z</dcterms:modified>
</cp:coreProperties>
</file>