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5" d="100"/>
          <a:sy n="45" d="100"/>
        </p:scale>
        <p:origin x="704" y="5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4F9B-5D1B-49D2-AEE4-47C151DDBD1E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0048-E0E0-4EDA-BC91-53CB3C0B8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9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4F9B-5D1B-49D2-AEE4-47C151DDBD1E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0048-E0E0-4EDA-BC91-53CB3C0B8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15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4F9B-5D1B-49D2-AEE4-47C151DDBD1E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0048-E0E0-4EDA-BC91-53CB3C0B8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39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4F9B-5D1B-49D2-AEE4-47C151DDBD1E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0048-E0E0-4EDA-BC91-53CB3C0B8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2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4F9B-5D1B-49D2-AEE4-47C151DDBD1E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0048-E0E0-4EDA-BC91-53CB3C0B8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67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4F9B-5D1B-49D2-AEE4-47C151DDBD1E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0048-E0E0-4EDA-BC91-53CB3C0B8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03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4F9B-5D1B-49D2-AEE4-47C151DDBD1E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0048-E0E0-4EDA-BC91-53CB3C0B8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94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4F9B-5D1B-49D2-AEE4-47C151DDBD1E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0048-E0E0-4EDA-BC91-53CB3C0B8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56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4F9B-5D1B-49D2-AEE4-47C151DDBD1E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0048-E0E0-4EDA-BC91-53CB3C0B8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23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4F9B-5D1B-49D2-AEE4-47C151DDBD1E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0048-E0E0-4EDA-BC91-53CB3C0B8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19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4F9B-5D1B-49D2-AEE4-47C151DDBD1E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0048-E0E0-4EDA-BC91-53CB3C0B8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09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F4F9B-5D1B-49D2-AEE4-47C151DDBD1E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70048-E0E0-4EDA-BC91-53CB3C0B8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897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245FFD2E-5444-496E-A87C-F402E4696C07}"/>
              </a:ext>
            </a:extLst>
          </p:cNvPr>
          <p:cNvSpPr/>
          <p:nvPr/>
        </p:nvSpPr>
        <p:spPr>
          <a:xfrm>
            <a:off x="1116581" y="842754"/>
            <a:ext cx="3366519" cy="2323785"/>
          </a:xfrm>
          <a:custGeom>
            <a:avLst/>
            <a:gdLst>
              <a:gd name="connsiteX0" fmla="*/ 432819 w 3366519"/>
              <a:gd name="connsiteY0" fmla="*/ 173246 h 2323785"/>
              <a:gd name="connsiteX1" fmla="*/ 1118619 w 3366519"/>
              <a:gd name="connsiteY1" fmla="*/ 135146 h 2323785"/>
              <a:gd name="connsiteX2" fmla="*/ 1169419 w 3366519"/>
              <a:gd name="connsiteY2" fmla="*/ 719346 h 2323785"/>
              <a:gd name="connsiteX3" fmla="*/ 1080519 w 3366519"/>
              <a:gd name="connsiteY3" fmla="*/ 859046 h 2323785"/>
              <a:gd name="connsiteX4" fmla="*/ 1613919 w 3366519"/>
              <a:gd name="connsiteY4" fmla="*/ 1125746 h 2323785"/>
              <a:gd name="connsiteX5" fmla="*/ 978919 w 3366519"/>
              <a:gd name="connsiteY5" fmla="*/ 1265446 h 2323785"/>
              <a:gd name="connsiteX6" fmla="*/ 864619 w 3366519"/>
              <a:gd name="connsiteY6" fmla="*/ 1671846 h 2323785"/>
              <a:gd name="connsiteX7" fmla="*/ 636019 w 3366519"/>
              <a:gd name="connsiteY7" fmla="*/ 1900446 h 2323785"/>
              <a:gd name="connsiteX8" fmla="*/ 2109219 w 3366519"/>
              <a:gd name="connsiteY8" fmla="*/ 2090946 h 2323785"/>
              <a:gd name="connsiteX9" fmla="*/ 3150619 w 3366519"/>
              <a:gd name="connsiteY9" fmla="*/ 2116346 h 2323785"/>
              <a:gd name="connsiteX10" fmla="*/ 3366519 w 3366519"/>
              <a:gd name="connsiteY10" fmla="*/ 2268746 h 2323785"/>
              <a:gd name="connsiteX11" fmla="*/ 3150619 w 3366519"/>
              <a:gd name="connsiteY11" fmla="*/ 1062246 h 2323785"/>
              <a:gd name="connsiteX12" fmla="*/ 2756919 w 3366519"/>
              <a:gd name="connsiteY12" fmla="*/ 274846 h 2323785"/>
              <a:gd name="connsiteX13" fmla="*/ 2312419 w 3366519"/>
              <a:gd name="connsiteY13" fmla="*/ 58946 h 2323785"/>
              <a:gd name="connsiteX14" fmla="*/ 229619 w 3366519"/>
              <a:gd name="connsiteY14" fmla="*/ 8146 h 2323785"/>
              <a:gd name="connsiteX15" fmla="*/ 77219 w 3366519"/>
              <a:gd name="connsiteY15" fmla="*/ 198646 h 2323785"/>
              <a:gd name="connsiteX16" fmla="*/ 432819 w 3366519"/>
              <a:gd name="connsiteY16" fmla="*/ 173246 h 2323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66519" h="2323785">
                <a:moveTo>
                  <a:pt x="432819" y="173246"/>
                </a:moveTo>
                <a:cubicBezTo>
                  <a:pt x="606386" y="162663"/>
                  <a:pt x="995852" y="44129"/>
                  <a:pt x="1118619" y="135146"/>
                </a:cubicBezTo>
                <a:cubicBezTo>
                  <a:pt x="1241386" y="226163"/>
                  <a:pt x="1175769" y="598696"/>
                  <a:pt x="1169419" y="719346"/>
                </a:cubicBezTo>
                <a:cubicBezTo>
                  <a:pt x="1163069" y="839996"/>
                  <a:pt x="1006436" y="791313"/>
                  <a:pt x="1080519" y="859046"/>
                </a:cubicBezTo>
                <a:cubicBezTo>
                  <a:pt x="1154602" y="926779"/>
                  <a:pt x="1630852" y="1058013"/>
                  <a:pt x="1613919" y="1125746"/>
                </a:cubicBezTo>
                <a:cubicBezTo>
                  <a:pt x="1596986" y="1193479"/>
                  <a:pt x="1103802" y="1174429"/>
                  <a:pt x="978919" y="1265446"/>
                </a:cubicBezTo>
                <a:cubicBezTo>
                  <a:pt x="854036" y="1356463"/>
                  <a:pt x="921769" y="1566013"/>
                  <a:pt x="864619" y="1671846"/>
                </a:cubicBezTo>
                <a:cubicBezTo>
                  <a:pt x="807469" y="1777679"/>
                  <a:pt x="428586" y="1830596"/>
                  <a:pt x="636019" y="1900446"/>
                </a:cubicBezTo>
                <a:cubicBezTo>
                  <a:pt x="843452" y="1970296"/>
                  <a:pt x="1690119" y="2054963"/>
                  <a:pt x="2109219" y="2090946"/>
                </a:cubicBezTo>
                <a:cubicBezTo>
                  <a:pt x="2528319" y="2126929"/>
                  <a:pt x="2941069" y="2086713"/>
                  <a:pt x="3150619" y="2116346"/>
                </a:cubicBezTo>
                <a:cubicBezTo>
                  <a:pt x="3360169" y="2145979"/>
                  <a:pt x="3366519" y="2444429"/>
                  <a:pt x="3366519" y="2268746"/>
                </a:cubicBezTo>
                <a:cubicBezTo>
                  <a:pt x="3366519" y="2093063"/>
                  <a:pt x="3252219" y="1394563"/>
                  <a:pt x="3150619" y="1062246"/>
                </a:cubicBezTo>
                <a:cubicBezTo>
                  <a:pt x="3049019" y="729929"/>
                  <a:pt x="2896619" y="442063"/>
                  <a:pt x="2756919" y="274846"/>
                </a:cubicBezTo>
                <a:cubicBezTo>
                  <a:pt x="2617219" y="107629"/>
                  <a:pt x="2733636" y="103396"/>
                  <a:pt x="2312419" y="58946"/>
                </a:cubicBezTo>
                <a:cubicBezTo>
                  <a:pt x="1891202" y="14496"/>
                  <a:pt x="602152" y="-15137"/>
                  <a:pt x="229619" y="8146"/>
                </a:cubicBezTo>
                <a:cubicBezTo>
                  <a:pt x="-142914" y="31429"/>
                  <a:pt x="41236" y="175363"/>
                  <a:pt x="77219" y="198646"/>
                </a:cubicBezTo>
                <a:cubicBezTo>
                  <a:pt x="113202" y="221929"/>
                  <a:pt x="259252" y="183829"/>
                  <a:pt x="432819" y="173246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16D2BC75-122B-47F9-ABB0-D1A9BAFE1B22}"/>
              </a:ext>
            </a:extLst>
          </p:cNvPr>
          <p:cNvSpPr/>
          <p:nvPr/>
        </p:nvSpPr>
        <p:spPr>
          <a:xfrm>
            <a:off x="-1200" y="2792605"/>
            <a:ext cx="4164538" cy="624542"/>
          </a:xfrm>
          <a:custGeom>
            <a:avLst/>
            <a:gdLst>
              <a:gd name="connsiteX0" fmla="*/ 26600 w 4164538"/>
              <a:gd name="connsiteY0" fmla="*/ 306195 h 624542"/>
              <a:gd name="connsiteX1" fmla="*/ 1135733 w 4164538"/>
              <a:gd name="connsiteY1" fmla="*/ 577128 h 624542"/>
              <a:gd name="connsiteX2" fmla="*/ 2846000 w 4164538"/>
              <a:gd name="connsiteY2" fmla="*/ 619462 h 624542"/>
              <a:gd name="connsiteX3" fmla="*/ 3582600 w 4164538"/>
              <a:gd name="connsiteY3" fmla="*/ 517862 h 624542"/>
              <a:gd name="connsiteX4" fmla="*/ 4158333 w 4164538"/>
              <a:gd name="connsiteY4" fmla="*/ 77595 h 624542"/>
              <a:gd name="connsiteX5" fmla="*/ 3210067 w 4164538"/>
              <a:gd name="connsiteY5" fmla="*/ 94528 h 624542"/>
              <a:gd name="connsiteX6" fmla="*/ 1609867 w 4164538"/>
              <a:gd name="connsiteY6" fmla="*/ 1395 h 624542"/>
              <a:gd name="connsiteX7" fmla="*/ 449933 w 4164538"/>
              <a:gd name="connsiteY7" fmla="*/ 60662 h 624542"/>
              <a:gd name="connsiteX8" fmla="*/ 26600 w 4164538"/>
              <a:gd name="connsiteY8" fmla="*/ 306195 h 62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64538" h="624542">
                <a:moveTo>
                  <a:pt x="26600" y="306195"/>
                </a:moveTo>
                <a:cubicBezTo>
                  <a:pt x="140900" y="392273"/>
                  <a:pt x="665833" y="524917"/>
                  <a:pt x="1135733" y="577128"/>
                </a:cubicBezTo>
                <a:cubicBezTo>
                  <a:pt x="1605633" y="629339"/>
                  <a:pt x="2438189" y="629340"/>
                  <a:pt x="2846000" y="619462"/>
                </a:cubicBezTo>
                <a:cubicBezTo>
                  <a:pt x="3253811" y="609584"/>
                  <a:pt x="3363878" y="608173"/>
                  <a:pt x="3582600" y="517862"/>
                </a:cubicBezTo>
                <a:cubicBezTo>
                  <a:pt x="3801322" y="427551"/>
                  <a:pt x="4220422" y="148151"/>
                  <a:pt x="4158333" y="77595"/>
                </a:cubicBezTo>
                <a:cubicBezTo>
                  <a:pt x="4096244" y="7039"/>
                  <a:pt x="3634811" y="107228"/>
                  <a:pt x="3210067" y="94528"/>
                </a:cubicBezTo>
                <a:cubicBezTo>
                  <a:pt x="2785323" y="81828"/>
                  <a:pt x="2069889" y="7039"/>
                  <a:pt x="1609867" y="1395"/>
                </a:cubicBezTo>
                <a:cubicBezTo>
                  <a:pt x="1149845" y="-4249"/>
                  <a:pt x="712400" y="5629"/>
                  <a:pt x="449933" y="60662"/>
                </a:cubicBezTo>
                <a:cubicBezTo>
                  <a:pt x="187466" y="115695"/>
                  <a:pt x="-87700" y="220117"/>
                  <a:pt x="26600" y="306195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1DA95628-829F-40DA-B7DA-55D94429CBB0}"/>
              </a:ext>
            </a:extLst>
          </p:cNvPr>
          <p:cNvSpPr/>
          <p:nvPr/>
        </p:nvSpPr>
        <p:spPr>
          <a:xfrm>
            <a:off x="-69954" y="2963291"/>
            <a:ext cx="4537313" cy="835387"/>
          </a:xfrm>
          <a:custGeom>
            <a:avLst/>
            <a:gdLst>
              <a:gd name="connsiteX0" fmla="*/ 78421 w 4537313"/>
              <a:gd name="connsiteY0" fmla="*/ 829776 h 835387"/>
              <a:gd name="connsiteX1" fmla="*/ 1339954 w 4537313"/>
              <a:gd name="connsiteY1" fmla="*/ 668909 h 835387"/>
              <a:gd name="connsiteX2" fmla="*/ 3414287 w 4537313"/>
              <a:gd name="connsiteY2" fmla="*/ 795909 h 835387"/>
              <a:gd name="connsiteX3" fmla="*/ 4032354 w 4537313"/>
              <a:gd name="connsiteY3" fmla="*/ 821309 h 835387"/>
              <a:gd name="connsiteX4" fmla="*/ 4371021 w 4537313"/>
              <a:gd name="connsiteY4" fmla="*/ 660442 h 835387"/>
              <a:gd name="connsiteX5" fmla="*/ 4531887 w 4537313"/>
              <a:gd name="connsiteY5" fmla="*/ 101642 h 835387"/>
              <a:gd name="connsiteX6" fmla="*/ 4184754 w 4537313"/>
              <a:gd name="connsiteY6" fmla="*/ 16976 h 835387"/>
              <a:gd name="connsiteX7" fmla="*/ 3668287 w 4537313"/>
              <a:gd name="connsiteY7" fmla="*/ 304842 h 835387"/>
              <a:gd name="connsiteX8" fmla="*/ 2152754 w 4537313"/>
              <a:gd name="connsiteY8" fmla="*/ 414909 h 835387"/>
              <a:gd name="connsiteX9" fmla="*/ 747287 w 4537313"/>
              <a:gd name="connsiteY9" fmla="*/ 304842 h 835387"/>
              <a:gd name="connsiteX10" fmla="*/ 44554 w 4537313"/>
              <a:gd name="connsiteY10" fmla="*/ 135509 h 835387"/>
              <a:gd name="connsiteX11" fmla="*/ 129221 w 4537313"/>
              <a:gd name="connsiteY11" fmla="*/ 423376 h 835387"/>
              <a:gd name="connsiteX12" fmla="*/ 78421 w 4537313"/>
              <a:gd name="connsiteY12" fmla="*/ 829776 h 83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37313" h="835387">
                <a:moveTo>
                  <a:pt x="78421" y="829776"/>
                </a:moveTo>
                <a:cubicBezTo>
                  <a:pt x="280210" y="870698"/>
                  <a:pt x="783976" y="674553"/>
                  <a:pt x="1339954" y="668909"/>
                </a:cubicBezTo>
                <a:cubicBezTo>
                  <a:pt x="1895932" y="663264"/>
                  <a:pt x="3414287" y="795909"/>
                  <a:pt x="3414287" y="795909"/>
                </a:cubicBezTo>
                <a:cubicBezTo>
                  <a:pt x="3863020" y="821309"/>
                  <a:pt x="3872898" y="843887"/>
                  <a:pt x="4032354" y="821309"/>
                </a:cubicBezTo>
                <a:cubicBezTo>
                  <a:pt x="4191810" y="798731"/>
                  <a:pt x="4287766" y="780386"/>
                  <a:pt x="4371021" y="660442"/>
                </a:cubicBezTo>
                <a:cubicBezTo>
                  <a:pt x="4454276" y="540498"/>
                  <a:pt x="4562932" y="208886"/>
                  <a:pt x="4531887" y="101642"/>
                </a:cubicBezTo>
                <a:cubicBezTo>
                  <a:pt x="4500843" y="-5602"/>
                  <a:pt x="4328687" y="-16891"/>
                  <a:pt x="4184754" y="16976"/>
                </a:cubicBezTo>
                <a:cubicBezTo>
                  <a:pt x="4040821" y="50843"/>
                  <a:pt x="4006954" y="238520"/>
                  <a:pt x="3668287" y="304842"/>
                </a:cubicBezTo>
                <a:cubicBezTo>
                  <a:pt x="3329620" y="371164"/>
                  <a:pt x="2639587" y="414909"/>
                  <a:pt x="2152754" y="414909"/>
                </a:cubicBezTo>
                <a:cubicBezTo>
                  <a:pt x="1665921" y="414909"/>
                  <a:pt x="1098654" y="351409"/>
                  <a:pt x="747287" y="304842"/>
                </a:cubicBezTo>
                <a:cubicBezTo>
                  <a:pt x="395920" y="258275"/>
                  <a:pt x="147565" y="115753"/>
                  <a:pt x="44554" y="135509"/>
                </a:cubicBezTo>
                <a:cubicBezTo>
                  <a:pt x="-58457" y="155265"/>
                  <a:pt x="130632" y="310487"/>
                  <a:pt x="129221" y="423376"/>
                </a:cubicBezTo>
                <a:cubicBezTo>
                  <a:pt x="127810" y="536265"/>
                  <a:pt x="-123368" y="788854"/>
                  <a:pt x="78421" y="829776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マリナーズ イチロー、45歳で現役引退を発表。28年間の選手生活にピリオド - TOWER RECORDS ONLINE">
            <a:extLst>
              <a:ext uri="{FF2B5EF4-FFF2-40B4-BE49-F238E27FC236}">
                <a16:creationId xmlns:a16="http://schemas.microsoft.com/office/drawing/2014/main" id="{A329C3D1-FAD5-4198-A59A-A6DB6D1AB4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51" r="1" b="5847"/>
          <a:stretch/>
        </p:blipFill>
        <p:spPr bwMode="auto">
          <a:xfrm>
            <a:off x="4914901" y="1054641"/>
            <a:ext cx="7900146" cy="854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AECB5412-7D65-49E8-9316-2BE781802D00}"/>
              </a:ext>
            </a:extLst>
          </p:cNvPr>
          <p:cNvSpPr/>
          <p:nvPr/>
        </p:nvSpPr>
        <p:spPr>
          <a:xfrm>
            <a:off x="2214531" y="3932461"/>
            <a:ext cx="897480" cy="128371"/>
          </a:xfrm>
          <a:custGeom>
            <a:avLst/>
            <a:gdLst>
              <a:gd name="connsiteX0" fmla="*/ 32 w 897480"/>
              <a:gd name="connsiteY0" fmla="*/ 128364 h 128371"/>
              <a:gd name="connsiteX1" fmla="*/ 101632 w 897480"/>
              <a:gd name="connsiteY1" fmla="*/ 50577 h 128371"/>
              <a:gd name="connsiteX2" fmla="*/ 168307 w 897480"/>
              <a:gd name="connsiteY2" fmla="*/ 25177 h 128371"/>
              <a:gd name="connsiteX3" fmla="*/ 411194 w 897480"/>
              <a:gd name="connsiteY3" fmla="*/ 52164 h 128371"/>
              <a:gd name="connsiteX4" fmla="*/ 604869 w 897480"/>
              <a:gd name="connsiteY4" fmla="*/ 63277 h 128371"/>
              <a:gd name="connsiteX5" fmla="*/ 715994 w 897480"/>
              <a:gd name="connsiteY5" fmla="*/ 88677 h 128371"/>
              <a:gd name="connsiteX6" fmla="*/ 896969 w 897480"/>
              <a:gd name="connsiteY6" fmla="*/ 123602 h 128371"/>
              <a:gd name="connsiteX7" fmla="*/ 766794 w 897480"/>
              <a:gd name="connsiteY7" fmla="*/ 85502 h 128371"/>
              <a:gd name="connsiteX8" fmla="*/ 658844 w 897480"/>
              <a:gd name="connsiteY8" fmla="*/ 58514 h 128371"/>
              <a:gd name="connsiteX9" fmla="*/ 482632 w 897480"/>
              <a:gd name="connsiteY9" fmla="*/ 37877 h 128371"/>
              <a:gd name="connsiteX10" fmla="*/ 288957 w 897480"/>
              <a:gd name="connsiteY10" fmla="*/ 22002 h 128371"/>
              <a:gd name="connsiteX11" fmla="*/ 161957 w 897480"/>
              <a:gd name="connsiteY11" fmla="*/ 4539 h 128371"/>
              <a:gd name="connsiteX12" fmla="*/ 120682 w 897480"/>
              <a:gd name="connsiteY12" fmla="*/ 1364 h 128371"/>
              <a:gd name="connsiteX13" fmla="*/ 109569 w 897480"/>
              <a:gd name="connsiteY13" fmla="*/ 23589 h 128371"/>
              <a:gd name="connsiteX14" fmla="*/ 90519 w 897480"/>
              <a:gd name="connsiteY14" fmla="*/ 55339 h 128371"/>
              <a:gd name="connsiteX15" fmla="*/ 32 w 897480"/>
              <a:gd name="connsiteY15" fmla="*/ 128364 h 128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97480" h="128371">
                <a:moveTo>
                  <a:pt x="32" y="128364"/>
                </a:moveTo>
                <a:cubicBezTo>
                  <a:pt x="1884" y="127570"/>
                  <a:pt x="73586" y="67775"/>
                  <a:pt x="101632" y="50577"/>
                </a:cubicBezTo>
                <a:cubicBezTo>
                  <a:pt x="129678" y="33379"/>
                  <a:pt x="116713" y="24912"/>
                  <a:pt x="168307" y="25177"/>
                </a:cubicBezTo>
                <a:cubicBezTo>
                  <a:pt x="219901" y="25441"/>
                  <a:pt x="338434" y="45814"/>
                  <a:pt x="411194" y="52164"/>
                </a:cubicBezTo>
                <a:cubicBezTo>
                  <a:pt x="483954" y="58514"/>
                  <a:pt x="554069" y="57192"/>
                  <a:pt x="604869" y="63277"/>
                </a:cubicBezTo>
                <a:cubicBezTo>
                  <a:pt x="655669" y="69362"/>
                  <a:pt x="667311" y="78623"/>
                  <a:pt x="715994" y="88677"/>
                </a:cubicBezTo>
                <a:cubicBezTo>
                  <a:pt x="764677" y="98731"/>
                  <a:pt x="888502" y="124131"/>
                  <a:pt x="896969" y="123602"/>
                </a:cubicBezTo>
                <a:cubicBezTo>
                  <a:pt x="905436" y="123073"/>
                  <a:pt x="806481" y="96350"/>
                  <a:pt x="766794" y="85502"/>
                </a:cubicBezTo>
                <a:cubicBezTo>
                  <a:pt x="727107" y="74654"/>
                  <a:pt x="706204" y="66451"/>
                  <a:pt x="658844" y="58514"/>
                </a:cubicBezTo>
                <a:cubicBezTo>
                  <a:pt x="611484" y="50577"/>
                  <a:pt x="544280" y="43962"/>
                  <a:pt x="482632" y="37877"/>
                </a:cubicBezTo>
                <a:cubicBezTo>
                  <a:pt x="420984" y="31792"/>
                  <a:pt x="342403" y="27558"/>
                  <a:pt x="288957" y="22002"/>
                </a:cubicBezTo>
                <a:cubicBezTo>
                  <a:pt x="235511" y="16446"/>
                  <a:pt x="190003" y="7979"/>
                  <a:pt x="161957" y="4539"/>
                </a:cubicBezTo>
                <a:cubicBezTo>
                  <a:pt x="133911" y="1099"/>
                  <a:pt x="129413" y="-1811"/>
                  <a:pt x="120682" y="1364"/>
                </a:cubicBezTo>
                <a:cubicBezTo>
                  <a:pt x="111951" y="4539"/>
                  <a:pt x="114596" y="14593"/>
                  <a:pt x="109569" y="23589"/>
                </a:cubicBezTo>
                <a:cubicBezTo>
                  <a:pt x="104542" y="32585"/>
                  <a:pt x="105336" y="41052"/>
                  <a:pt x="90519" y="55339"/>
                </a:cubicBezTo>
                <a:cubicBezTo>
                  <a:pt x="75702" y="69626"/>
                  <a:pt x="-1820" y="129158"/>
                  <a:pt x="32" y="128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B4A11E7F-E915-4B76-830C-BAA78F58D4EF}"/>
              </a:ext>
            </a:extLst>
          </p:cNvPr>
          <p:cNvSpPr/>
          <p:nvPr/>
        </p:nvSpPr>
        <p:spPr>
          <a:xfrm>
            <a:off x="2012950" y="3951231"/>
            <a:ext cx="343980" cy="303279"/>
          </a:xfrm>
          <a:custGeom>
            <a:avLst/>
            <a:gdLst>
              <a:gd name="connsiteX0" fmla="*/ 0 w 343980"/>
              <a:gd name="connsiteY0" fmla="*/ 303269 h 303279"/>
              <a:gd name="connsiteX1" fmla="*/ 71438 w 343980"/>
              <a:gd name="connsiteY1" fmla="*/ 138169 h 303279"/>
              <a:gd name="connsiteX2" fmla="*/ 188913 w 343980"/>
              <a:gd name="connsiteY2" fmla="*/ 31807 h 303279"/>
              <a:gd name="connsiteX3" fmla="*/ 338138 w 343980"/>
              <a:gd name="connsiteY3" fmla="*/ 7994 h 303279"/>
              <a:gd name="connsiteX4" fmla="*/ 303213 w 343980"/>
              <a:gd name="connsiteY4" fmla="*/ 57 h 303279"/>
              <a:gd name="connsiteX5" fmla="*/ 204788 w 343980"/>
              <a:gd name="connsiteY5" fmla="*/ 11169 h 303279"/>
              <a:gd name="connsiteX6" fmla="*/ 98425 w 343980"/>
              <a:gd name="connsiteY6" fmla="*/ 76257 h 303279"/>
              <a:gd name="connsiteX7" fmla="*/ 69850 w 343980"/>
              <a:gd name="connsiteY7" fmla="*/ 130232 h 303279"/>
              <a:gd name="connsiteX8" fmla="*/ 0 w 343980"/>
              <a:gd name="connsiteY8" fmla="*/ 303269 h 303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980" h="303279">
                <a:moveTo>
                  <a:pt x="0" y="303269"/>
                </a:moveTo>
                <a:cubicBezTo>
                  <a:pt x="265" y="304592"/>
                  <a:pt x="39953" y="183413"/>
                  <a:pt x="71438" y="138169"/>
                </a:cubicBezTo>
                <a:cubicBezTo>
                  <a:pt x="102923" y="92925"/>
                  <a:pt x="144463" y="53503"/>
                  <a:pt x="188913" y="31807"/>
                </a:cubicBezTo>
                <a:cubicBezTo>
                  <a:pt x="233363" y="10111"/>
                  <a:pt x="319088" y="13286"/>
                  <a:pt x="338138" y="7994"/>
                </a:cubicBezTo>
                <a:cubicBezTo>
                  <a:pt x="357188" y="2702"/>
                  <a:pt x="325438" y="-472"/>
                  <a:pt x="303213" y="57"/>
                </a:cubicBezTo>
                <a:cubicBezTo>
                  <a:pt x="280988" y="586"/>
                  <a:pt x="238919" y="-1531"/>
                  <a:pt x="204788" y="11169"/>
                </a:cubicBezTo>
                <a:cubicBezTo>
                  <a:pt x="170657" y="23869"/>
                  <a:pt x="120915" y="56413"/>
                  <a:pt x="98425" y="76257"/>
                </a:cubicBezTo>
                <a:cubicBezTo>
                  <a:pt x="75935" y="96101"/>
                  <a:pt x="84931" y="93190"/>
                  <a:pt x="69850" y="130232"/>
                </a:cubicBezTo>
                <a:cubicBezTo>
                  <a:pt x="54769" y="167274"/>
                  <a:pt x="-265" y="301946"/>
                  <a:pt x="0" y="303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1E294C89-CCD4-4E3A-BFA4-021B5DAA5140}"/>
              </a:ext>
            </a:extLst>
          </p:cNvPr>
          <p:cNvSpPr/>
          <p:nvPr/>
        </p:nvSpPr>
        <p:spPr>
          <a:xfrm>
            <a:off x="2090468" y="4096456"/>
            <a:ext cx="729612" cy="106484"/>
          </a:xfrm>
          <a:custGeom>
            <a:avLst/>
            <a:gdLst>
              <a:gd name="connsiteX0" fmla="*/ 1857 w 729612"/>
              <a:gd name="connsiteY0" fmla="*/ 64382 h 106484"/>
              <a:gd name="connsiteX1" fmla="*/ 120920 w 729612"/>
              <a:gd name="connsiteY1" fmla="*/ 43744 h 106484"/>
              <a:gd name="connsiteX2" fmla="*/ 343170 w 729612"/>
              <a:gd name="connsiteY2" fmla="*/ 89782 h 106484"/>
              <a:gd name="connsiteX3" fmla="*/ 473345 w 729612"/>
              <a:gd name="connsiteY3" fmla="*/ 105657 h 106484"/>
              <a:gd name="connsiteX4" fmla="*/ 589232 w 729612"/>
              <a:gd name="connsiteY4" fmla="*/ 92957 h 106484"/>
              <a:gd name="connsiteX5" fmla="*/ 728932 w 729612"/>
              <a:gd name="connsiteY5" fmla="*/ 882 h 106484"/>
              <a:gd name="connsiteX6" fmla="*/ 638445 w 729612"/>
              <a:gd name="connsiteY6" fmla="*/ 48507 h 106484"/>
              <a:gd name="connsiteX7" fmla="*/ 544782 w 729612"/>
              <a:gd name="connsiteY7" fmla="*/ 83432 h 106484"/>
              <a:gd name="connsiteX8" fmla="*/ 420957 w 729612"/>
              <a:gd name="connsiteY8" fmla="*/ 81844 h 106484"/>
              <a:gd name="connsiteX9" fmla="*/ 362220 w 729612"/>
              <a:gd name="connsiteY9" fmla="*/ 69144 h 106484"/>
              <a:gd name="connsiteX10" fmla="*/ 273320 w 729612"/>
              <a:gd name="connsiteY10" fmla="*/ 53269 h 106484"/>
              <a:gd name="connsiteX11" fmla="*/ 209820 w 729612"/>
              <a:gd name="connsiteY11" fmla="*/ 42157 h 106484"/>
              <a:gd name="connsiteX12" fmla="*/ 1857 w 729612"/>
              <a:gd name="connsiteY12" fmla="*/ 64382 h 106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9612" h="106484">
                <a:moveTo>
                  <a:pt x="1857" y="64382"/>
                </a:moveTo>
                <a:cubicBezTo>
                  <a:pt x="-12960" y="64647"/>
                  <a:pt x="64035" y="39511"/>
                  <a:pt x="120920" y="43744"/>
                </a:cubicBezTo>
                <a:cubicBezTo>
                  <a:pt x="177805" y="47977"/>
                  <a:pt x="284433" y="79463"/>
                  <a:pt x="343170" y="89782"/>
                </a:cubicBezTo>
                <a:cubicBezTo>
                  <a:pt x="401907" y="100101"/>
                  <a:pt x="432335" y="105128"/>
                  <a:pt x="473345" y="105657"/>
                </a:cubicBezTo>
                <a:cubicBezTo>
                  <a:pt x="514355" y="106186"/>
                  <a:pt x="546634" y="110419"/>
                  <a:pt x="589232" y="92957"/>
                </a:cubicBezTo>
                <a:cubicBezTo>
                  <a:pt x="631830" y="75495"/>
                  <a:pt x="720730" y="8290"/>
                  <a:pt x="728932" y="882"/>
                </a:cubicBezTo>
                <a:cubicBezTo>
                  <a:pt x="737134" y="-6526"/>
                  <a:pt x="669137" y="34749"/>
                  <a:pt x="638445" y="48507"/>
                </a:cubicBezTo>
                <a:cubicBezTo>
                  <a:pt x="607753" y="62265"/>
                  <a:pt x="581030" y="77876"/>
                  <a:pt x="544782" y="83432"/>
                </a:cubicBezTo>
                <a:cubicBezTo>
                  <a:pt x="508534" y="88988"/>
                  <a:pt x="451384" y="84225"/>
                  <a:pt x="420957" y="81844"/>
                </a:cubicBezTo>
                <a:cubicBezTo>
                  <a:pt x="390530" y="79463"/>
                  <a:pt x="386826" y="73906"/>
                  <a:pt x="362220" y="69144"/>
                </a:cubicBezTo>
                <a:cubicBezTo>
                  <a:pt x="337614" y="64382"/>
                  <a:pt x="273320" y="53269"/>
                  <a:pt x="273320" y="53269"/>
                </a:cubicBezTo>
                <a:cubicBezTo>
                  <a:pt x="247920" y="48771"/>
                  <a:pt x="254270" y="41628"/>
                  <a:pt x="209820" y="42157"/>
                </a:cubicBezTo>
                <a:cubicBezTo>
                  <a:pt x="165370" y="42686"/>
                  <a:pt x="16674" y="64117"/>
                  <a:pt x="1857" y="64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32AA4072-58A6-44E7-B997-B34A54F1DBFB}"/>
              </a:ext>
            </a:extLst>
          </p:cNvPr>
          <p:cNvSpPr/>
          <p:nvPr/>
        </p:nvSpPr>
        <p:spPr>
          <a:xfrm>
            <a:off x="2837814" y="3979971"/>
            <a:ext cx="354793" cy="133568"/>
          </a:xfrm>
          <a:custGeom>
            <a:avLst/>
            <a:gdLst>
              <a:gd name="connsiteX0" fmla="*/ 636 w 354793"/>
              <a:gd name="connsiteY0" fmla="*/ 122129 h 133568"/>
              <a:gd name="connsiteX1" fmla="*/ 192724 w 354793"/>
              <a:gd name="connsiteY1" fmla="*/ 133242 h 133568"/>
              <a:gd name="connsiteX2" fmla="*/ 273686 w 354793"/>
              <a:gd name="connsiteY2" fmla="*/ 111017 h 133568"/>
              <a:gd name="connsiteX3" fmla="*/ 354649 w 354793"/>
              <a:gd name="connsiteY3" fmla="*/ 1479 h 133568"/>
              <a:gd name="connsiteX4" fmla="*/ 292736 w 354793"/>
              <a:gd name="connsiteY4" fmla="*/ 50692 h 133568"/>
              <a:gd name="connsiteX5" fmla="*/ 264161 w 354793"/>
              <a:gd name="connsiteY5" fmla="*/ 93554 h 133568"/>
              <a:gd name="connsiteX6" fmla="*/ 636 w 354793"/>
              <a:gd name="connsiteY6" fmla="*/ 122129 h 13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793" h="133568">
                <a:moveTo>
                  <a:pt x="636" y="122129"/>
                </a:moveTo>
                <a:cubicBezTo>
                  <a:pt x="-11270" y="128744"/>
                  <a:pt x="147216" y="135094"/>
                  <a:pt x="192724" y="133242"/>
                </a:cubicBezTo>
                <a:cubicBezTo>
                  <a:pt x="238232" y="131390"/>
                  <a:pt x="246699" y="132977"/>
                  <a:pt x="273686" y="111017"/>
                </a:cubicBezTo>
                <a:cubicBezTo>
                  <a:pt x="300673" y="89057"/>
                  <a:pt x="351474" y="11533"/>
                  <a:pt x="354649" y="1479"/>
                </a:cubicBezTo>
                <a:cubicBezTo>
                  <a:pt x="357824" y="-8575"/>
                  <a:pt x="307817" y="35346"/>
                  <a:pt x="292736" y="50692"/>
                </a:cubicBezTo>
                <a:cubicBezTo>
                  <a:pt x="277655" y="66038"/>
                  <a:pt x="309934" y="82971"/>
                  <a:pt x="264161" y="93554"/>
                </a:cubicBezTo>
                <a:cubicBezTo>
                  <a:pt x="218388" y="104137"/>
                  <a:pt x="12542" y="115514"/>
                  <a:pt x="636" y="122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A21C7F59-943A-49D3-8E19-D4A14771BAB3}"/>
              </a:ext>
            </a:extLst>
          </p:cNvPr>
          <p:cNvSpPr/>
          <p:nvPr/>
        </p:nvSpPr>
        <p:spPr>
          <a:xfrm>
            <a:off x="2212147" y="3980910"/>
            <a:ext cx="429901" cy="185056"/>
          </a:xfrm>
          <a:custGeom>
            <a:avLst/>
            <a:gdLst>
              <a:gd name="connsiteX0" fmla="*/ 104016 w 429901"/>
              <a:gd name="connsiteY0" fmla="*/ 540 h 185056"/>
              <a:gd name="connsiteX1" fmla="*/ 18291 w 429901"/>
              <a:gd name="connsiteY1" fmla="*/ 62453 h 185056"/>
              <a:gd name="connsiteX2" fmla="*/ 30991 w 429901"/>
              <a:gd name="connsiteY2" fmla="*/ 141828 h 185056"/>
              <a:gd name="connsiteX3" fmla="*/ 70678 w 429901"/>
              <a:gd name="connsiteY3" fmla="*/ 122778 h 185056"/>
              <a:gd name="connsiteX4" fmla="*/ 113541 w 429901"/>
              <a:gd name="connsiteY4" fmla="*/ 148178 h 185056"/>
              <a:gd name="connsiteX5" fmla="*/ 296103 w 429901"/>
              <a:gd name="connsiteY5" fmla="*/ 164053 h 185056"/>
              <a:gd name="connsiteX6" fmla="*/ 429453 w 429901"/>
              <a:gd name="connsiteY6" fmla="*/ 173578 h 185056"/>
              <a:gd name="connsiteX7" fmla="*/ 335791 w 429901"/>
              <a:gd name="connsiteY7" fmla="*/ 170403 h 185056"/>
              <a:gd name="connsiteX8" fmla="*/ 237366 w 429901"/>
              <a:gd name="connsiteY8" fmla="*/ 184690 h 185056"/>
              <a:gd name="connsiteX9" fmla="*/ 73853 w 429901"/>
              <a:gd name="connsiteY9" fmla="*/ 152940 h 185056"/>
              <a:gd name="connsiteX10" fmla="*/ 11941 w 429901"/>
              <a:gd name="connsiteY10" fmla="*/ 140240 h 185056"/>
              <a:gd name="connsiteX11" fmla="*/ 2416 w 429901"/>
              <a:gd name="connsiteY11" fmla="*/ 81503 h 185056"/>
              <a:gd name="connsiteX12" fmla="*/ 42103 w 429901"/>
              <a:gd name="connsiteY12" fmla="*/ 35465 h 185056"/>
              <a:gd name="connsiteX13" fmla="*/ 104016 w 429901"/>
              <a:gd name="connsiteY13" fmla="*/ 540 h 18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9901" h="185056">
                <a:moveTo>
                  <a:pt x="104016" y="540"/>
                </a:moveTo>
                <a:cubicBezTo>
                  <a:pt x="100047" y="5038"/>
                  <a:pt x="30462" y="38905"/>
                  <a:pt x="18291" y="62453"/>
                </a:cubicBezTo>
                <a:cubicBezTo>
                  <a:pt x="6120" y="86001"/>
                  <a:pt x="22260" y="131774"/>
                  <a:pt x="30991" y="141828"/>
                </a:cubicBezTo>
                <a:cubicBezTo>
                  <a:pt x="39722" y="151882"/>
                  <a:pt x="56920" y="121720"/>
                  <a:pt x="70678" y="122778"/>
                </a:cubicBezTo>
                <a:cubicBezTo>
                  <a:pt x="84436" y="123836"/>
                  <a:pt x="75970" y="141299"/>
                  <a:pt x="113541" y="148178"/>
                </a:cubicBezTo>
                <a:cubicBezTo>
                  <a:pt x="151112" y="155057"/>
                  <a:pt x="296103" y="164053"/>
                  <a:pt x="296103" y="164053"/>
                </a:cubicBezTo>
                <a:lnTo>
                  <a:pt x="429453" y="173578"/>
                </a:lnTo>
                <a:cubicBezTo>
                  <a:pt x="436068" y="174636"/>
                  <a:pt x="367806" y="168551"/>
                  <a:pt x="335791" y="170403"/>
                </a:cubicBezTo>
                <a:cubicBezTo>
                  <a:pt x="303776" y="172255"/>
                  <a:pt x="281022" y="187601"/>
                  <a:pt x="237366" y="184690"/>
                </a:cubicBezTo>
                <a:cubicBezTo>
                  <a:pt x="193710" y="181780"/>
                  <a:pt x="111424" y="160348"/>
                  <a:pt x="73853" y="152940"/>
                </a:cubicBezTo>
                <a:cubicBezTo>
                  <a:pt x="36282" y="145532"/>
                  <a:pt x="23847" y="152146"/>
                  <a:pt x="11941" y="140240"/>
                </a:cubicBezTo>
                <a:cubicBezTo>
                  <a:pt x="35" y="128334"/>
                  <a:pt x="-2611" y="98965"/>
                  <a:pt x="2416" y="81503"/>
                </a:cubicBezTo>
                <a:cubicBezTo>
                  <a:pt x="7443" y="64041"/>
                  <a:pt x="24376" y="50282"/>
                  <a:pt x="42103" y="35465"/>
                </a:cubicBezTo>
                <a:cubicBezTo>
                  <a:pt x="59830" y="20648"/>
                  <a:pt x="107985" y="-3958"/>
                  <a:pt x="104016" y="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61A95940-CDE4-4747-A179-7765CDEC060E}"/>
              </a:ext>
            </a:extLst>
          </p:cNvPr>
          <p:cNvSpPr/>
          <p:nvPr/>
        </p:nvSpPr>
        <p:spPr>
          <a:xfrm>
            <a:off x="2104428" y="4012399"/>
            <a:ext cx="139027" cy="115108"/>
          </a:xfrm>
          <a:custGeom>
            <a:avLst/>
            <a:gdLst>
              <a:gd name="connsiteX0" fmla="*/ 138710 w 139027"/>
              <a:gd name="connsiteY0" fmla="*/ 2389 h 115108"/>
              <a:gd name="connsiteX1" fmla="*/ 70447 w 139027"/>
              <a:gd name="connsiteY1" fmla="*/ 27789 h 115108"/>
              <a:gd name="connsiteX2" fmla="*/ 597 w 139027"/>
              <a:gd name="connsiteY2" fmla="*/ 113514 h 115108"/>
              <a:gd name="connsiteX3" fmla="*/ 41872 w 139027"/>
              <a:gd name="connsiteY3" fmla="*/ 78589 h 115108"/>
              <a:gd name="connsiteX4" fmla="*/ 138710 w 139027"/>
              <a:gd name="connsiteY4" fmla="*/ 2389 h 115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027" h="115108">
                <a:moveTo>
                  <a:pt x="138710" y="2389"/>
                </a:moveTo>
                <a:cubicBezTo>
                  <a:pt x="143473" y="-6078"/>
                  <a:pt x="93466" y="9268"/>
                  <a:pt x="70447" y="27789"/>
                </a:cubicBezTo>
                <a:cubicBezTo>
                  <a:pt x="47428" y="46310"/>
                  <a:pt x="5360" y="105047"/>
                  <a:pt x="597" y="113514"/>
                </a:cubicBezTo>
                <a:cubicBezTo>
                  <a:pt x="-4166" y="121981"/>
                  <a:pt x="20441" y="94729"/>
                  <a:pt x="41872" y="78589"/>
                </a:cubicBezTo>
                <a:cubicBezTo>
                  <a:pt x="63303" y="62449"/>
                  <a:pt x="133947" y="10856"/>
                  <a:pt x="138710" y="2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5BABC941-AF6A-4B49-9F4B-070EF633B2F6}"/>
              </a:ext>
            </a:extLst>
          </p:cNvPr>
          <p:cNvSpPr/>
          <p:nvPr/>
        </p:nvSpPr>
        <p:spPr>
          <a:xfrm>
            <a:off x="2384749" y="3945633"/>
            <a:ext cx="421666" cy="216665"/>
          </a:xfrm>
          <a:custGeom>
            <a:avLst/>
            <a:gdLst>
              <a:gd name="connsiteX0" fmla="*/ 1264 w 421666"/>
              <a:gd name="connsiteY0" fmla="*/ 892 h 216665"/>
              <a:gd name="connsiteX1" fmla="*/ 50476 w 421666"/>
              <a:gd name="connsiteY1" fmla="*/ 45342 h 216665"/>
              <a:gd name="connsiteX2" fmla="*/ 55239 w 421666"/>
              <a:gd name="connsiteY2" fmla="*/ 134242 h 216665"/>
              <a:gd name="connsiteX3" fmla="*/ 125089 w 421666"/>
              <a:gd name="connsiteY3" fmla="*/ 200917 h 216665"/>
              <a:gd name="connsiteX4" fmla="*/ 250501 w 421666"/>
              <a:gd name="connsiteY4" fmla="*/ 215205 h 216665"/>
              <a:gd name="connsiteX5" fmla="*/ 394964 w 421666"/>
              <a:gd name="connsiteY5" fmla="*/ 175517 h 216665"/>
              <a:gd name="connsiteX6" fmla="*/ 420364 w 421666"/>
              <a:gd name="connsiteY6" fmla="*/ 110430 h 216665"/>
              <a:gd name="connsiteX7" fmla="*/ 409251 w 421666"/>
              <a:gd name="connsiteY7" fmla="*/ 42167 h 216665"/>
              <a:gd name="connsiteX8" fmla="*/ 336226 w 421666"/>
              <a:gd name="connsiteY8" fmla="*/ 34230 h 216665"/>
              <a:gd name="connsiteX9" fmla="*/ 109214 w 421666"/>
              <a:gd name="connsiteY9" fmla="*/ 16767 h 216665"/>
              <a:gd name="connsiteX10" fmla="*/ 1264 w 421666"/>
              <a:gd name="connsiteY10" fmla="*/ 892 h 216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1666" h="216665">
                <a:moveTo>
                  <a:pt x="1264" y="892"/>
                </a:moveTo>
                <a:cubicBezTo>
                  <a:pt x="-8526" y="5654"/>
                  <a:pt x="41480" y="23117"/>
                  <a:pt x="50476" y="45342"/>
                </a:cubicBezTo>
                <a:cubicBezTo>
                  <a:pt x="59472" y="67567"/>
                  <a:pt x="42804" y="108313"/>
                  <a:pt x="55239" y="134242"/>
                </a:cubicBezTo>
                <a:cubicBezTo>
                  <a:pt x="67674" y="160171"/>
                  <a:pt x="92545" y="187423"/>
                  <a:pt x="125089" y="200917"/>
                </a:cubicBezTo>
                <a:cubicBezTo>
                  <a:pt x="157633" y="214411"/>
                  <a:pt x="205522" y="219438"/>
                  <a:pt x="250501" y="215205"/>
                </a:cubicBezTo>
                <a:cubicBezTo>
                  <a:pt x="295480" y="210972"/>
                  <a:pt x="366654" y="192979"/>
                  <a:pt x="394964" y="175517"/>
                </a:cubicBezTo>
                <a:cubicBezTo>
                  <a:pt x="423274" y="158055"/>
                  <a:pt x="417983" y="132655"/>
                  <a:pt x="420364" y="110430"/>
                </a:cubicBezTo>
                <a:cubicBezTo>
                  <a:pt x="422745" y="88205"/>
                  <a:pt x="423274" y="54867"/>
                  <a:pt x="409251" y="42167"/>
                </a:cubicBezTo>
                <a:cubicBezTo>
                  <a:pt x="395228" y="29467"/>
                  <a:pt x="336226" y="34230"/>
                  <a:pt x="336226" y="34230"/>
                </a:cubicBezTo>
                <a:lnTo>
                  <a:pt x="109214" y="16767"/>
                </a:lnTo>
                <a:cubicBezTo>
                  <a:pt x="57885" y="11740"/>
                  <a:pt x="11054" y="-3870"/>
                  <a:pt x="1264" y="8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645C373E-AA18-4425-9D4D-511479C3E2DC}"/>
              </a:ext>
            </a:extLst>
          </p:cNvPr>
          <p:cNvSpPr/>
          <p:nvPr/>
        </p:nvSpPr>
        <p:spPr>
          <a:xfrm>
            <a:off x="2724150" y="40132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DC8BAAF1-537D-4F6D-9F6D-7983D46588D8}"/>
              </a:ext>
            </a:extLst>
          </p:cNvPr>
          <p:cNvSpPr/>
          <p:nvPr/>
        </p:nvSpPr>
        <p:spPr>
          <a:xfrm>
            <a:off x="2449512" y="40084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262DAA27-D8C7-4E91-BAC4-BE1BB5E49D1A}"/>
              </a:ext>
            </a:extLst>
          </p:cNvPr>
          <p:cNvSpPr/>
          <p:nvPr/>
        </p:nvSpPr>
        <p:spPr>
          <a:xfrm>
            <a:off x="2522537" y="399415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C13248F8-8108-4346-9BB6-0E1611FF35EA}"/>
              </a:ext>
            </a:extLst>
          </p:cNvPr>
          <p:cNvSpPr/>
          <p:nvPr/>
        </p:nvSpPr>
        <p:spPr>
          <a:xfrm>
            <a:off x="2072881" y="3682909"/>
            <a:ext cx="923886" cy="149699"/>
          </a:xfrm>
          <a:custGeom>
            <a:avLst/>
            <a:gdLst>
              <a:gd name="connsiteX0" fmla="*/ 394 w 923886"/>
              <a:gd name="connsiteY0" fmla="*/ 149316 h 149699"/>
              <a:gd name="connsiteX1" fmla="*/ 271857 w 923886"/>
              <a:gd name="connsiteY1" fmla="*/ 65179 h 149699"/>
              <a:gd name="connsiteX2" fmla="*/ 462357 w 923886"/>
              <a:gd name="connsiteY2" fmla="*/ 15966 h 149699"/>
              <a:gd name="connsiteX3" fmla="*/ 908444 w 923886"/>
              <a:gd name="connsiteY3" fmla="*/ 14379 h 149699"/>
              <a:gd name="connsiteX4" fmla="*/ 805257 w 923886"/>
              <a:gd name="connsiteY4" fmla="*/ 91 h 149699"/>
              <a:gd name="connsiteX5" fmla="*/ 646507 w 923886"/>
              <a:gd name="connsiteY5" fmla="*/ 8029 h 149699"/>
              <a:gd name="connsiteX6" fmla="*/ 449657 w 923886"/>
              <a:gd name="connsiteY6" fmla="*/ 3266 h 149699"/>
              <a:gd name="connsiteX7" fmla="*/ 335357 w 923886"/>
              <a:gd name="connsiteY7" fmla="*/ 28666 h 149699"/>
              <a:gd name="connsiteX8" fmla="*/ 394 w 923886"/>
              <a:gd name="connsiteY8" fmla="*/ 149316 h 14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3886" h="149699">
                <a:moveTo>
                  <a:pt x="394" y="149316"/>
                </a:moveTo>
                <a:cubicBezTo>
                  <a:pt x="-10189" y="155401"/>
                  <a:pt x="194863" y="87404"/>
                  <a:pt x="271857" y="65179"/>
                </a:cubicBezTo>
                <a:cubicBezTo>
                  <a:pt x="348851" y="42954"/>
                  <a:pt x="356259" y="24433"/>
                  <a:pt x="462357" y="15966"/>
                </a:cubicBezTo>
                <a:cubicBezTo>
                  <a:pt x="568455" y="7499"/>
                  <a:pt x="851294" y="17025"/>
                  <a:pt x="908444" y="14379"/>
                </a:cubicBezTo>
                <a:cubicBezTo>
                  <a:pt x="965594" y="11733"/>
                  <a:pt x="848913" y="1149"/>
                  <a:pt x="805257" y="91"/>
                </a:cubicBezTo>
                <a:cubicBezTo>
                  <a:pt x="761601" y="-967"/>
                  <a:pt x="705774" y="7500"/>
                  <a:pt x="646507" y="8029"/>
                </a:cubicBezTo>
                <a:cubicBezTo>
                  <a:pt x="587240" y="8558"/>
                  <a:pt x="501515" y="-174"/>
                  <a:pt x="449657" y="3266"/>
                </a:cubicBezTo>
                <a:cubicBezTo>
                  <a:pt x="397799" y="6706"/>
                  <a:pt x="408911" y="7499"/>
                  <a:pt x="335357" y="28666"/>
                </a:cubicBezTo>
                <a:cubicBezTo>
                  <a:pt x="261803" y="49833"/>
                  <a:pt x="10977" y="143231"/>
                  <a:pt x="394" y="149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EC6FFAF9-7FBB-48B2-A80B-8AE6DB4D0F31}"/>
              </a:ext>
            </a:extLst>
          </p:cNvPr>
          <p:cNvSpPr/>
          <p:nvPr/>
        </p:nvSpPr>
        <p:spPr>
          <a:xfrm>
            <a:off x="1847156" y="3638401"/>
            <a:ext cx="305586" cy="116304"/>
          </a:xfrm>
          <a:custGeom>
            <a:avLst/>
            <a:gdLst>
              <a:gd name="connsiteX0" fmla="*/ 694 w 305586"/>
              <a:gd name="connsiteY0" fmla="*/ 149 h 116304"/>
              <a:gd name="connsiteX1" fmla="*/ 89594 w 305586"/>
              <a:gd name="connsiteY1" fmla="*/ 49362 h 116304"/>
              <a:gd name="connsiteX2" fmla="*/ 303907 w 305586"/>
              <a:gd name="connsiteY2" fmla="*/ 112862 h 116304"/>
              <a:gd name="connsiteX3" fmla="*/ 186432 w 305586"/>
              <a:gd name="connsiteY3" fmla="*/ 103337 h 116304"/>
              <a:gd name="connsiteX4" fmla="*/ 130869 w 305586"/>
              <a:gd name="connsiteY4" fmla="*/ 65237 h 116304"/>
              <a:gd name="connsiteX5" fmla="*/ 694 w 305586"/>
              <a:gd name="connsiteY5" fmla="*/ 149 h 11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586" h="116304">
                <a:moveTo>
                  <a:pt x="694" y="149"/>
                </a:moveTo>
                <a:cubicBezTo>
                  <a:pt x="-6185" y="-2497"/>
                  <a:pt x="39059" y="30577"/>
                  <a:pt x="89594" y="49362"/>
                </a:cubicBezTo>
                <a:cubicBezTo>
                  <a:pt x="140129" y="68147"/>
                  <a:pt x="287767" y="103866"/>
                  <a:pt x="303907" y="112862"/>
                </a:cubicBezTo>
                <a:cubicBezTo>
                  <a:pt x="320047" y="121858"/>
                  <a:pt x="215272" y="111274"/>
                  <a:pt x="186432" y="103337"/>
                </a:cubicBezTo>
                <a:cubicBezTo>
                  <a:pt x="157592" y="95400"/>
                  <a:pt x="158386" y="81112"/>
                  <a:pt x="130869" y="65237"/>
                </a:cubicBezTo>
                <a:cubicBezTo>
                  <a:pt x="103352" y="49362"/>
                  <a:pt x="7573" y="2795"/>
                  <a:pt x="694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329FFA5B-2BE3-4529-B14D-EA264DAAB15E}"/>
              </a:ext>
            </a:extLst>
          </p:cNvPr>
          <p:cNvSpPr/>
          <p:nvPr/>
        </p:nvSpPr>
        <p:spPr>
          <a:xfrm>
            <a:off x="1956527" y="3757609"/>
            <a:ext cx="194931" cy="76366"/>
          </a:xfrm>
          <a:custGeom>
            <a:avLst/>
            <a:gdLst>
              <a:gd name="connsiteX0" fmla="*/ 170723 w 194931"/>
              <a:gd name="connsiteY0" fmla="*/ 76204 h 76366"/>
              <a:gd name="connsiteX1" fmla="*/ 91348 w 194931"/>
              <a:gd name="connsiteY1" fmla="*/ 44454 h 76366"/>
              <a:gd name="connsiteX2" fmla="*/ 2448 w 194931"/>
              <a:gd name="connsiteY2" fmla="*/ 17466 h 76366"/>
              <a:gd name="connsiteX3" fmla="*/ 194536 w 194931"/>
              <a:gd name="connsiteY3" fmla="*/ 4 h 76366"/>
              <a:gd name="connsiteX4" fmla="*/ 53248 w 194931"/>
              <a:gd name="connsiteY4" fmla="*/ 15879 h 76366"/>
              <a:gd name="connsiteX5" fmla="*/ 77061 w 194931"/>
              <a:gd name="connsiteY5" fmla="*/ 30166 h 76366"/>
              <a:gd name="connsiteX6" fmla="*/ 170723 w 194931"/>
              <a:gd name="connsiteY6" fmla="*/ 76204 h 76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931" h="76366">
                <a:moveTo>
                  <a:pt x="170723" y="76204"/>
                </a:moveTo>
                <a:cubicBezTo>
                  <a:pt x="173104" y="78585"/>
                  <a:pt x="119394" y="54244"/>
                  <a:pt x="91348" y="44454"/>
                </a:cubicBezTo>
                <a:cubicBezTo>
                  <a:pt x="63302" y="34664"/>
                  <a:pt x="-14750" y="24874"/>
                  <a:pt x="2448" y="17466"/>
                </a:cubicBezTo>
                <a:cubicBezTo>
                  <a:pt x="19646" y="10058"/>
                  <a:pt x="186069" y="268"/>
                  <a:pt x="194536" y="4"/>
                </a:cubicBezTo>
                <a:cubicBezTo>
                  <a:pt x="203003" y="-261"/>
                  <a:pt x="72827" y="10852"/>
                  <a:pt x="53248" y="15879"/>
                </a:cubicBezTo>
                <a:cubicBezTo>
                  <a:pt x="33669" y="20906"/>
                  <a:pt x="56159" y="22493"/>
                  <a:pt x="77061" y="30166"/>
                </a:cubicBezTo>
                <a:cubicBezTo>
                  <a:pt x="97963" y="37839"/>
                  <a:pt x="168342" y="73823"/>
                  <a:pt x="170723" y="76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069BCEE3-66DA-41AD-945A-98946341A69A}"/>
              </a:ext>
            </a:extLst>
          </p:cNvPr>
          <p:cNvSpPr/>
          <p:nvPr/>
        </p:nvSpPr>
        <p:spPr>
          <a:xfrm>
            <a:off x="293592" y="4086122"/>
            <a:ext cx="409902" cy="70034"/>
          </a:xfrm>
          <a:custGeom>
            <a:avLst/>
            <a:gdLst>
              <a:gd name="connsiteX0" fmla="*/ 96 w 409902"/>
              <a:gd name="connsiteY0" fmla="*/ 69953 h 70034"/>
              <a:gd name="connsiteX1" fmla="*/ 131858 w 409902"/>
              <a:gd name="connsiteY1" fmla="*/ 58841 h 70034"/>
              <a:gd name="connsiteX2" fmla="*/ 287433 w 409902"/>
              <a:gd name="connsiteY2" fmla="*/ 11216 h 70034"/>
              <a:gd name="connsiteX3" fmla="*/ 409671 w 409902"/>
              <a:gd name="connsiteY3" fmla="*/ 17566 h 70034"/>
              <a:gd name="connsiteX4" fmla="*/ 314421 w 409902"/>
              <a:gd name="connsiteY4" fmla="*/ 103 h 70034"/>
              <a:gd name="connsiteX5" fmla="*/ 184246 w 409902"/>
              <a:gd name="connsiteY5" fmla="*/ 27091 h 70034"/>
              <a:gd name="connsiteX6" fmla="*/ 136621 w 409902"/>
              <a:gd name="connsiteY6" fmla="*/ 33441 h 70034"/>
              <a:gd name="connsiteX7" fmla="*/ 168371 w 409902"/>
              <a:gd name="connsiteY7" fmla="*/ 46141 h 70034"/>
              <a:gd name="connsiteX8" fmla="*/ 111221 w 409902"/>
              <a:gd name="connsiteY8" fmla="*/ 55666 h 70034"/>
              <a:gd name="connsiteX9" fmla="*/ 96 w 409902"/>
              <a:gd name="connsiteY9" fmla="*/ 69953 h 70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9902" h="70034">
                <a:moveTo>
                  <a:pt x="96" y="69953"/>
                </a:moveTo>
                <a:cubicBezTo>
                  <a:pt x="3535" y="70482"/>
                  <a:pt x="83969" y="68630"/>
                  <a:pt x="131858" y="58841"/>
                </a:cubicBezTo>
                <a:cubicBezTo>
                  <a:pt x="179747" y="49052"/>
                  <a:pt x="241131" y="18095"/>
                  <a:pt x="287433" y="11216"/>
                </a:cubicBezTo>
                <a:cubicBezTo>
                  <a:pt x="333735" y="4337"/>
                  <a:pt x="405173" y="19418"/>
                  <a:pt x="409671" y="17566"/>
                </a:cubicBezTo>
                <a:cubicBezTo>
                  <a:pt x="414169" y="15714"/>
                  <a:pt x="351992" y="-1484"/>
                  <a:pt x="314421" y="103"/>
                </a:cubicBezTo>
                <a:cubicBezTo>
                  <a:pt x="276850" y="1690"/>
                  <a:pt x="213879" y="21535"/>
                  <a:pt x="184246" y="27091"/>
                </a:cubicBezTo>
                <a:cubicBezTo>
                  <a:pt x="154613" y="32647"/>
                  <a:pt x="139267" y="30266"/>
                  <a:pt x="136621" y="33441"/>
                </a:cubicBezTo>
                <a:cubicBezTo>
                  <a:pt x="133975" y="36616"/>
                  <a:pt x="172604" y="42437"/>
                  <a:pt x="168371" y="46141"/>
                </a:cubicBezTo>
                <a:cubicBezTo>
                  <a:pt x="164138" y="49845"/>
                  <a:pt x="136356" y="53285"/>
                  <a:pt x="111221" y="55666"/>
                </a:cubicBezTo>
                <a:cubicBezTo>
                  <a:pt x="86086" y="58047"/>
                  <a:pt x="-3343" y="69424"/>
                  <a:pt x="96" y="69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B2E48811-589A-4CC8-A231-F2ADBB0CB841}"/>
              </a:ext>
            </a:extLst>
          </p:cNvPr>
          <p:cNvSpPr/>
          <p:nvPr/>
        </p:nvSpPr>
        <p:spPr>
          <a:xfrm>
            <a:off x="687354" y="4041916"/>
            <a:ext cx="373006" cy="65643"/>
          </a:xfrm>
          <a:custGeom>
            <a:avLst/>
            <a:gdLst>
              <a:gd name="connsiteX0" fmla="*/ 34 w 373006"/>
              <a:gd name="connsiteY0" fmla="*/ 64947 h 65643"/>
              <a:gd name="connsiteX1" fmla="*/ 55596 w 373006"/>
              <a:gd name="connsiteY1" fmla="*/ 25259 h 65643"/>
              <a:gd name="connsiteX2" fmla="*/ 120684 w 373006"/>
              <a:gd name="connsiteY2" fmla="*/ 7797 h 65643"/>
              <a:gd name="connsiteX3" fmla="*/ 217521 w 373006"/>
              <a:gd name="connsiteY3" fmla="*/ 1447 h 65643"/>
              <a:gd name="connsiteX4" fmla="*/ 357221 w 373006"/>
              <a:gd name="connsiteY4" fmla="*/ 1447 h 65643"/>
              <a:gd name="connsiteX5" fmla="*/ 365159 w 373006"/>
              <a:gd name="connsiteY5" fmla="*/ 17322 h 65643"/>
              <a:gd name="connsiteX6" fmla="*/ 315946 w 373006"/>
              <a:gd name="connsiteY6" fmla="*/ 17322 h 65643"/>
              <a:gd name="connsiteX7" fmla="*/ 196884 w 373006"/>
              <a:gd name="connsiteY7" fmla="*/ 12559 h 65643"/>
              <a:gd name="connsiteX8" fmla="*/ 109571 w 373006"/>
              <a:gd name="connsiteY8" fmla="*/ 26847 h 65643"/>
              <a:gd name="connsiteX9" fmla="*/ 63534 w 373006"/>
              <a:gd name="connsiteY9" fmla="*/ 49072 h 65643"/>
              <a:gd name="connsiteX10" fmla="*/ 34 w 373006"/>
              <a:gd name="connsiteY10" fmla="*/ 64947 h 65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3006" h="65643">
                <a:moveTo>
                  <a:pt x="34" y="64947"/>
                </a:moveTo>
                <a:cubicBezTo>
                  <a:pt x="-1289" y="60978"/>
                  <a:pt x="35488" y="34784"/>
                  <a:pt x="55596" y="25259"/>
                </a:cubicBezTo>
                <a:cubicBezTo>
                  <a:pt x="75704" y="15734"/>
                  <a:pt x="93697" y="11766"/>
                  <a:pt x="120684" y="7797"/>
                </a:cubicBezTo>
                <a:cubicBezTo>
                  <a:pt x="147672" y="3828"/>
                  <a:pt x="178098" y="2505"/>
                  <a:pt x="217521" y="1447"/>
                </a:cubicBezTo>
                <a:cubicBezTo>
                  <a:pt x="256944" y="389"/>
                  <a:pt x="332615" y="-1199"/>
                  <a:pt x="357221" y="1447"/>
                </a:cubicBezTo>
                <a:cubicBezTo>
                  <a:pt x="381827" y="4093"/>
                  <a:pt x="372038" y="14676"/>
                  <a:pt x="365159" y="17322"/>
                </a:cubicBezTo>
                <a:cubicBezTo>
                  <a:pt x="358280" y="19968"/>
                  <a:pt x="315946" y="17322"/>
                  <a:pt x="315946" y="17322"/>
                </a:cubicBezTo>
                <a:cubicBezTo>
                  <a:pt x="287900" y="16528"/>
                  <a:pt x="231280" y="10971"/>
                  <a:pt x="196884" y="12559"/>
                </a:cubicBezTo>
                <a:cubicBezTo>
                  <a:pt x="162488" y="14146"/>
                  <a:pt x="131796" y="20761"/>
                  <a:pt x="109571" y="26847"/>
                </a:cubicBezTo>
                <a:cubicBezTo>
                  <a:pt x="87346" y="32932"/>
                  <a:pt x="78086" y="43251"/>
                  <a:pt x="63534" y="49072"/>
                </a:cubicBezTo>
                <a:cubicBezTo>
                  <a:pt x="48982" y="54893"/>
                  <a:pt x="1357" y="68916"/>
                  <a:pt x="34" y="649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A068CE9D-7088-4F1D-B48C-A2AB0180C2E8}"/>
              </a:ext>
            </a:extLst>
          </p:cNvPr>
          <p:cNvSpPr/>
          <p:nvPr/>
        </p:nvSpPr>
        <p:spPr>
          <a:xfrm>
            <a:off x="876149" y="4031145"/>
            <a:ext cx="366254" cy="211400"/>
          </a:xfrm>
          <a:custGeom>
            <a:avLst/>
            <a:gdLst>
              <a:gd name="connsiteX0" fmla="*/ 151 w 366254"/>
              <a:gd name="connsiteY0" fmla="*/ 5868 h 211400"/>
              <a:gd name="connsiteX1" fmla="*/ 149376 w 366254"/>
              <a:gd name="connsiteY1" fmla="*/ 1105 h 211400"/>
              <a:gd name="connsiteX2" fmla="*/ 271614 w 366254"/>
              <a:gd name="connsiteY2" fmla="*/ 29680 h 211400"/>
              <a:gd name="connsiteX3" fmla="*/ 324001 w 366254"/>
              <a:gd name="connsiteY3" fmla="*/ 107468 h 211400"/>
              <a:gd name="connsiteX4" fmla="*/ 303364 w 366254"/>
              <a:gd name="connsiteY4" fmla="*/ 153505 h 211400"/>
              <a:gd name="connsiteX5" fmla="*/ 328764 w 366254"/>
              <a:gd name="connsiteY5" fmla="*/ 128105 h 211400"/>
              <a:gd name="connsiteX6" fmla="*/ 352576 w 366254"/>
              <a:gd name="connsiteY6" fmla="*/ 167793 h 211400"/>
              <a:gd name="connsiteX7" fmla="*/ 274789 w 366254"/>
              <a:gd name="connsiteY7" fmla="*/ 210655 h 211400"/>
              <a:gd name="connsiteX8" fmla="*/ 330351 w 366254"/>
              <a:gd name="connsiteY8" fmla="*/ 194780 h 211400"/>
              <a:gd name="connsiteX9" fmla="*/ 365276 w 366254"/>
              <a:gd name="connsiteY9" fmla="*/ 191605 h 211400"/>
              <a:gd name="connsiteX10" fmla="*/ 354164 w 366254"/>
              <a:gd name="connsiteY10" fmla="*/ 123343 h 211400"/>
              <a:gd name="connsiteX11" fmla="*/ 328764 w 366254"/>
              <a:gd name="connsiteY11" fmla="*/ 88418 h 211400"/>
              <a:gd name="connsiteX12" fmla="*/ 292251 w 366254"/>
              <a:gd name="connsiteY12" fmla="*/ 36030 h 211400"/>
              <a:gd name="connsiteX13" fmla="*/ 177951 w 366254"/>
              <a:gd name="connsiteY13" fmla="*/ 5868 h 211400"/>
              <a:gd name="connsiteX14" fmla="*/ 151 w 366254"/>
              <a:gd name="connsiteY14" fmla="*/ 5868 h 21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6254" h="211400">
                <a:moveTo>
                  <a:pt x="151" y="5868"/>
                </a:moveTo>
                <a:cubicBezTo>
                  <a:pt x="-4611" y="5074"/>
                  <a:pt x="104132" y="-2864"/>
                  <a:pt x="149376" y="1105"/>
                </a:cubicBezTo>
                <a:cubicBezTo>
                  <a:pt x="194620" y="5074"/>
                  <a:pt x="242510" y="11953"/>
                  <a:pt x="271614" y="29680"/>
                </a:cubicBezTo>
                <a:cubicBezTo>
                  <a:pt x="300718" y="47407"/>
                  <a:pt x="318709" y="86831"/>
                  <a:pt x="324001" y="107468"/>
                </a:cubicBezTo>
                <a:cubicBezTo>
                  <a:pt x="329293" y="128105"/>
                  <a:pt x="302570" y="150066"/>
                  <a:pt x="303364" y="153505"/>
                </a:cubicBezTo>
                <a:cubicBezTo>
                  <a:pt x="304158" y="156944"/>
                  <a:pt x="320562" y="125724"/>
                  <a:pt x="328764" y="128105"/>
                </a:cubicBezTo>
                <a:cubicBezTo>
                  <a:pt x="336966" y="130486"/>
                  <a:pt x="361572" y="154035"/>
                  <a:pt x="352576" y="167793"/>
                </a:cubicBezTo>
                <a:cubicBezTo>
                  <a:pt x="343580" y="181551"/>
                  <a:pt x="278493" y="206157"/>
                  <a:pt x="274789" y="210655"/>
                </a:cubicBezTo>
                <a:cubicBezTo>
                  <a:pt x="271085" y="215153"/>
                  <a:pt x="315270" y="197955"/>
                  <a:pt x="330351" y="194780"/>
                </a:cubicBezTo>
                <a:cubicBezTo>
                  <a:pt x="345432" y="191605"/>
                  <a:pt x="361307" y="203511"/>
                  <a:pt x="365276" y="191605"/>
                </a:cubicBezTo>
                <a:cubicBezTo>
                  <a:pt x="369245" y="179699"/>
                  <a:pt x="360249" y="140541"/>
                  <a:pt x="354164" y="123343"/>
                </a:cubicBezTo>
                <a:cubicBezTo>
                  <a:pt x="348079" y="106145"/>
                  <a:pt x="339083" y="102970"/>
                  <a:pt x="328764" y="88418"/>
                </a:cubicBezTo>
                <a:cubicBezTo>
                  <a:pt x="318445" y="73866"/>
                  <a:pt x="317386" y="49788"/>
                  <a:pt x="292251" y="36030"/>
                </a:cubicBezTo>
                <a:cubicBezTo>
                  <a:pt x="267116" y="22272"/>
                  <a:pt x="223724" y="11424"/>
                  <a:pt x="177951" y="5868"/>
                </a:cubicBezTo>
                <a:cubicBezTo>
                  <a:pt x="132178" y="312"/>
                  <a:pt x="4913" y="6662"/>
                  <a:pt x="151" y="5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244700EB-5CE2-4C92-BA27-EB0DBD022C66}"/>
              </a:ext>
            </a:extLst>
          </p:cNvPr>
          <p:cNvSpPr/>
          <p:nvPr/>
        </p:nvSpPr>
        <p:spPr>
          <a:xfrm>
            <a:off x="493634" y="4111610"/>
            <a:ext cx="198561" cy="20536"/>
          </a:xfrm>
          <a:custGeom>
            <a:avLst/>
            <a:gdLst>
              <a:gd name="connsiteX0" fmla="*/ 198516 w 198561"/>
              <a:gd name="connsiteY0" fmla="*/ 19065 h 20536"/>
              <a:gd name="connsiteX1" fmla="*/ 123904 w 198561"/>
              <a:gd name="connsiteY1" fmla="*/ 15 h 20536"/>
              <a:gd name="connsiteX2" fmla="*/ 69929 w 198561"/>
              <a:gd name="connsiteY2" fmla="*/ 15890 h 20536"/>
              <a:gd name="connsiteX3" fmla="*/ 79 w 198561"/>
              <a:gd name="connsiteY3" fmla="*/ 17478 h 20536"/>
              <a:gd name="connsiteX4" fmla="*/ 57229 w 198561"/>
              <a:gd name="connsiteY4" fmla="*/ 14303 h 20536"/>
              <a:gd name="connsiteX5" fmla="*/ 112791 w 198561"/>
              <a:gd name="connsiteY5" fmla="*/ 19065 h 20536"/>
              <a:gd name="connsiteX6" fmla="*/ 198516 w 198561"/>
              <a:gd name="connsiteY6" fmla="*/ 19065 h 20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561" h="20536">
                <a:moveTo>
                  <a:pt x="198516" y="19065"/>
                </a:moveTo>
                <a:cubicBezTo>
                  <a:pt x="200368" y="15890"/>
                  <a:pt x="145335" y="544"/>
                  <a:pt x="123904" y="15"/>
                </a:cubicBezTo>
                <a:cubicBezTo>
                  <a:pt x="102473" y="-514"/>
                  <a:pt x="90566" y="12980"/>
                  <a:pt x="69929" y="15890"/>
                </a:cubicBezTo>
                <a:cubicBezTo>
                  <a:pt x="49292" y="18800"/>
                  <a:pt x="2196" y="17742"/>
                  <a:pt x="79" y="17478"/>
                </a:cubicBezTo>
                <a:cubicBezTo>
                  <a:pt x="-2038" y="17214"/>
                  <a:pt x="38444" y="14039"/>
                  <a:pt x="57229" y="14303"/>
                </a:cubicBezTo>
                <a:cubicBezTo>
                  <a:pt x="76014" y="14567"/>
                  <a:pt x="90302" y="18801"/>
                  <a:pt x="112791" y="19065"/>
                </a:cubicBezTo>
                <a:cubicBezTo>
                  <a:pt x="135280" y="19329"/>
                  <a:pt x="196664" y="22240"/>
                  <a:pt x="198516" y="19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2090CD50-3C8F-44AF-B9DC-048CD8BB7A93}"/>
              </a:ext>
            </a:extLst>
          </p:cNvPr>
          <p:cNvSpPr/>
          <p:nvPr/>
        </p:nvSpPr>
        <p:spPr>
          <a:xfrm>
            <a:off x="757728" y="4152458"/>
            <a:ext cx="350597" cy="135405"/>
          </a:xfrm>
          <a:custGeom>
            <a:avLst/>
            <a:gdLst>
              <a:gd name="connsiteX0" fmla="*/ 350347 w 350597"/>
              <a:gd name="connsiteY0" fmla="*/ 442 h 135405"/>
              <a:gd name="connsiteX1" fmla="*/ 304310 w 350597"/>
              <a:gd name="connsiteY1" fmla="*/ 52830 h 135405"/>
              <a:gd name="connsiteX2" fmla="*/ 250335 w 350597"/>
              <a:gd name="connsiteY2" fmla="*/ 84580 h 135405"/>
              <a:gd name="connsiteX3" fmla="*/ 107460 w 350597"/>
              <a:gd name="connsiteY3" fmla="*/ 119505 h 135405"/>
              <a:gd name="connsiteX4" fmla="*/ 1097 w 350597"/>
              <a:gd name="connsiteY4" fmla="*/ 135380 h 135405"/>
              <a:gd name="connsiteX5" fmla="*/ 174135 w 350597"/>
              <a:gd name="connsiteY5" fmla="*/ 116330 h 135405"/>
              <a:gd name="connsiteX6" fmla="*/ 283672 w 350597"/>
              <a:gd name="connsiteY6" fmla="*/ 84580 h 135405"/>
              <a:gd name="connsiteX7" fmla="*/ 350347 w 350597"/>
              <a:gd name="connsiteY7" fmla="*/ 442 h 13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597" h="135405">
                <a:moveTo>
                  <a:pt x="350347" y="442"/>
                </a:moveTo>
                <a:cubicBezTo>
                  <a:pt x="353787" y="-4850"/>
                  <a:pt x="320979" y="38807"/>
                  <a:pt x="304310" y="52830"/>
                </a:cubicBezTo>
                <a:cubicBezTo>
                  <a:pt x="287641" y="66853"/>
                  <a:pt x="283143" y="73468"/>
                  <a:pt x="250335" y="84580"/>
                </a:cubicBezTo>
                <a:cubicBezTo>
                  <a:pt x="217527" y="95693"/>
                  <a:pt x="149000" y="111038"/>
                  <a:pt x="107460" y="119505"/>
                </a:cubicBezTo>
                <a:cubicBezTo>
                  <a:pt x="65920" y="127972"/>
                  <a:pt x="-10015" y="135909"/>
                  <a:pt x="1097" y="135380"/>
                </a:cubicBezTo>
                <a:cubicBezTo>
                  <a:pt x="12209" y="134851"/>
                  <a:pt x="127039" y="124797"/>
                  <a:pt x="174135" y="116330"/>
                </a:cubicBezTo>
                <a:cubicBezTo>
                  <a:pt x="221231" y="107863"/>
                  <a:pt x="253245" y="101513"/>
                  <a:pt x="283672" y="84580"/>
                </a:cubicBezTo>
                <a:cubicBezTo>
                  <a:pt x="314099" y="67647"/>
                  <a:pt x="346907" y="5734"/>
                  <a:pt x="350347" y="4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1C5C6598-0A76-41CD-B172-E5585EB8A73F}"/>
              </a:ext>
            </a:extLst>
          </p:cNvPr>
          <p:cNvSpPr/>
          <p:nvPr/>
        </p:nvSpPr>
        <p:spPr>
          <a:xfrm>
            <a:off x="572681" y="4136944"/>
            <a:ext cx="221072" cy="154584"/>
          </a:xfrm>
          <a:custGeom>
            <a:avLst/>
            <a:gdLst>
              <a:gd name="connsiteX0" fmla="*/ 5169 w 221072"/>
              <a:gd name="connsiteY0" fmla="*/ 81 h 154584"/>
              <a:gd name="connsiteX1" fmla="*/ 43269 w 221072"/>
              <a:gd name="connsiteY1" fmla="*/ 101681 h 154584"/>
              <a:gd name="connsiteX2" fmla="*/ 121057 w 221072"/>
              <a:gd name="connsiteY2" fmla="*/ 135019 h 154584"/>
              <a:gd name="connsiteX3" fmla="*/ 221069 w 221072"/>
              <a:gd name="connsiteY3" fmla="*/ 149306 h 154584"/>
              <a:gd name="connsiteX4" fmla="*/ 124232 w 221072"/>
              <a:gd name="connsiteY4" fmla="*/ 149306 h 154584"/>
              <a:gd name="connsiteX5" fmla="*/ 13107 w 221072"/>
              <a:gd name="connsiteY5" fmla="*/ 85806 h 154584"/>
              <a:gd name="connsiteX6" fmla="*/ 5169 w 221072"/>
              <a:gd name="connsiteY6" fmla="*/ 81 h 15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072" h="154584">
                <a:moveTo>
                  <a:pt x="5169" y="81"/>
                </a:moveTo>
                <a:cubicBezTo>
                  <a:pt x="10196" y="2727"/>
                  <a:pt x="23954" y="79191"/>
                  <a:pt x="43269" y="101681"/>
                </a:cubicBezTo>
                <a:cubicBezTo>
                  <a:pt x="62584" y="124171"/>
                  <a:pt x="91424" y="127082"/>
                  <a:pt x="121057" y="135019"/>
                </a:cubicBezTo>
                <a:cubicBezTo>
                  <a:pt x="150690" y="142956"/>
                  <a:pt x="220540" y="146925"/>
                  <a:pt x="221069" y="149306"/>
                </a:cubicBezTo>
                <a:cubicBezTo>
                  <a:pt x="221598" y="151687"/>
                  <a:pt x="158892" y="159889"/>
                  <a:pt x="124232" y="149306"/>
                </a:cubicBezTo>
                <a:cubicBezTo>
                  <a:pt x="89572" y="138723"/>
                  <a:pt x="32422" y="112000"/>
                  <a:pt x="13107" y="85806"/>
                </a:cubicBezTo>
                <a:cubicBezTo>
                  <a:pt x="-6208" y="59612"/>
                  <a:pt x="142" y="-2565"/>
                  <a:pt x="5169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98E74285-CCDE-4BC5-A29B-4813651558E8}"/>
              </a:ext>
            </a:extLst>
          </p:cNvPr>
          <p:cNvSpPr/>
          <p:nvPr/>
        </p:nvSpPr>
        <p:spPr>
          <a:xfrm>
            <a:off x="352933" y="4179882"/>
            <a:ext cx="427577" cy="141670"/>
          </a:xfrm>
          <a:custGeom>
            <a:avLst/>
            <a:gdLst>
              <a:gd name="connsiteX0" fmla="*/ 13780 w 427577"/>
              <a:gd name="connsiteY0" fmla="*/ 80968 h 141670"/>
              <a:gd name="connsiteX1" fmla="*/ 10605 w 427577"/>
              <a:gd name="connsiteY1" fmla="*/ 14293 h 141670"/>
              <a:gd name="connsiteX2" fmla="*/ 163005 w 427577"/>
              <a:gd name="connsiteY2" fmla="*/ 7943 h 141670"/>
              <a:gd name="connsiteX3" fmla="*/ 180467 w 427577"/>
              <a:gd name="connsiteY3" fmla="*/ 33343 h 141670"/>
              <a:gd name="connsiteX4" fmla="*/ 231267 w 427577"/>
              <a:gd name="connsiteY4" fmla="*/ 92081 h 141670"/>
              <a:gd name="connsiteX5" fmla="*/ 424942 w 427577"/>
              <a:gd name="connsiteY5" fmla="*/ 138118 h 141670"/>
              <a:gd name="connsiteX6" fmla="*/ 336042 w 427577"/>
              <a:gd name="connsiteY6" fmla="*/ 131768 h 141670"/>
              <a:gd name="connsiteX7" fmla="*/ 229680 w 427577"/>
              <a:gd name="connsiteY7" fmla="*/ 77793 h 141670"/>
              <a:gd name="connsiteX8" fmla="*/ 193167 w 427577"/>
              <a:gd name="connsiteY8" fmla="*/ 12706 h 141670"/>
              <a:gd name="connsiteX9" fmla="*/ 158242 w 427577"/>
              <a:gd name="connsiteY9" fmla="*/ 6 h 141670"/>
              <a:gd name="connsiteX10" fmla="*/ 56642 w 427577"/>
              <a:gd name="connsiteY10" fmla="*/ 11118 h 141670"/>
              <a:gd name="connsiteX11" fmla="*/ 20130 w 427577"/>
              <a:gd name="connsiteY11" fmla="*/ 23818 h 141670"/>
              <a:gd name="connsiteX12" fmla="*/ 13780 w 427577"/>
              <a:gd name="connsiteY12" fmla="*/ 80968 h 141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7577" h="141670">
                <a:moveTo>
                  <a:pt x="13780" y="80968"/>
                </a:moveTo>
                <a:cubicBezTo>
                  <a:pt x="12193" y="79381"/>
                  <a:pt x="-14266" y="26464"/>
                  <a:pt x="10605" y="14293"/>
                </a:cubicBezTo>
                <a:cubicBezTo>
                  <a:pt x="35476" y="2122"/>
                  <a:pt x="134695" y="4768"/>
                  <a:pt x="163005" y="7943"/>
                </a:cubicBezTo>
                <a:cubicBezTo>
                  <a:pt x="191315" y="11118"/>
                  <a:pt x="169090" y="19320"/>
                  <a:pt x="180467" y="33343"/>
                </a:cubicBezTo>
                <a:cubicBezTo>
                  <a:pt x="191844" y="47366"/>
                  <a:pt x="190521" y="74618"/>
                  <a:pt x="231267" y="92081"/>
                </a:cubicBezTo>
                <a:cubicBezTo>
                  <a:pt x="272013" y="109544"/>
                  <a:pt x="407480" y="131504"/>
                  <a:pt x="424942" y="138118"/>
                </a:cubicBezTo>
                <a:cubicBezTo>
                  <a:pt x="442405" y="144733"/>
                  <a:pt x="368586" y="141822"/>
                  <a:pt x="336042" y="131768"/>
                </a:cubicBezTo>
                <a:cubicBezTo>
                  <a:pt x="303498" y="121714"/>
                  <a:pt x="253492" y="97637"/>
                  <a:pt x="229680" y="77793"/>
                </a:cubicBezTo>
                <a:cubicBezTo>
                  <a:pt x="205868" y="57949"/>
                  <a:pt x="205073" y="25670"/>
                  <a:pt x="193167" y="12706"/>
                </a:cubicBezTo>
                <a:cubicBezTo>
                  <a:pt x="181261" y="-258"/>
                  <a:pt x="180996" y="271"/>
                  <a:pt x="158242" y="6"/>
                </a:cubicBezTo>
                <a:cubicBezTo>
                  <a:pt x="135488" y="-259"/>
                  <a:pt x="79661" y="7149"/>
                  <a:pt x="56642" y="11118"/>
                </a:cubicBezTo>
                <a:cubicBezTo>
                  <a:pt x="33623" y="15087"/>
                  <a:pt x="28861" y="17203"/>
                  <a:pt x="20130" y="23818"/>
                </a:cubicBezTo>
                <a:cubicBezTo>
                  <a:pt x="11399" y="30433"/>
                  <a:pt x="15367" y="82555"/>
                  <a:pt x="13780" y="80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C04EBECB-DE98-41FE-8A4D-5A7F9F6C00AD}"/>
              </a:ext>
            </a:extLst>
          </p:cNvPr>
          <p:cNvSpPr/>
          <p:nvPr/>
        </p:nvSpPr>
        <p:spPr>
          <a:xfrm>
            <a:off x="1042979" y="4051217"/>
            <a:ext cx="100749" cy="111270"/>
          </a:xfrm>
          <a:custGeom>
            <a:avLst/>
            <a:gdLst>
              <a:gd name="connsiteX0" fmla="*/ 9 w 100749"/>
              <a:gd name="connsiteY0" fmla="*/ 83 h 111270"/>
              <a:gd name="connsiteX1" fmla="*/ 98434 w 100749"/>
              <a:gd name="connsiteY1" fmla="*/ 46121 h 111270"/>
              <a:gd name="connsiteX2" fmla="*/ 71446 w 100749"/>
              <a:gd name="connsiteY2" fmla="*/ 111208 h 111270"/>
              <a:gd name="connsiteX3" fmla="*/ 92084 w 100749"/>
              <a:gd name="connsiteY3" fmla="*/ 57233 h 111270"/>
              <a:gd name="connsiteX4" fmla="*/ 9 w 100749"/>
              <a:gd name="connsiteY4" fmla="*/ 83 h 111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749" h="111270">
                <a:moveTo>
                  <a:pt x="9" y="83"/>
                </a:moveTo>
                <a:cubicBezTo>
                  <a:pt x="1067" y="-1769"/>
                  <a:pt x="86528" y="27600"/>
                  <a:pt x="98434" y="46121"/>
                </a:cubicBezTo>
                <a:cubicBezTo>
                  <a:pt x="110340" y="64642"/>
                  <a:pt x="72504" y="109356"/>
                  <a:pt x="71446" y="111208"/>
                </a:cubicBezTo>
                <a:cubicBezTo>
                  <a:pt x="70388" y="113060"/>
                  <a:pt x="97905" y="73108"/>
                  <a:pt x="92084" y="57233"/>
                </a:cubicBezTo>
                <a:cubicBezTo>
                  <a:pt x="86263" y="41358"/>
                  <a:pt x="-1049" y="1935"/>
                  <a:pt x="9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A4B7BDAA-08ED-4AEB-9982-74DE26D81BF7}"/>
              </a:ext>
            </a:extLst>
          </p:cNvPr>
          <p:cNvSpPr/>
          <p:nvPr/>
        </p:nvSpPr>
        <p:spPr>
          <a:xfrm>
            <a:off x="806352" y="4192551"/>
            <a:ext cx="331280" cy="141713"/>
          </a:xfrm>
          <a:custGeom>
            <a:avLst/>
            <a:gdLst>
              <a:gd name="connsiteX0" fmla="*/ 98 w 331280"/>
              <a:gd name="connsiteY0" fmla="*/ 141324 h 141713"/>
              <a:gd name="connsiteX1" fmla="*/ 219173 w 331280"/>
              <a:gd name="connsiteY1" fmla="*/ 90524 h 141713"/>
              <a:gd name="connsiteX2" fmla="*/ 328711 w 331280"/>
              <a:gd name="connsiteY2" fmla="*/ 49249 h 141713"/>
              <a:gd name="connsiteX3" fmla="*/ 295373 w 331280"/>
              <a:gd name="connsiteY3" fmla="*/ 28612 h 141713"/>
              <a:gd name="connsiteX4" fmla="*/ 281086 w 331280"/>
              <a:gd name="connsiteY4" fmla="*/ 37 h 141713"/>
              <a:gd name="connsiteX5" fmla="*/ 289023 w 331280"/>
              <a:gd name="connsiteY5" fmla="*/ 34962 h 141713"/>
              <a:gd name="connsiteX6" fmla="*/ 295373 w 331280"/>
              <a:gd name="connsiteY6" fmla="*/ 42899 h 141713"/>
              <a:gd name="connsiteX7" fmla="*/ 247748 w 331280"/>
              <a:gd name="connsiteY7" fmla="*/ 61949 h 141713"/>
              <a:gd name="connsiteX8" fmla="*/ 98 w 331280"/>
              <a:gd name="connsiteY8" fmla="*/ 141324 h 141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280" h="141713">
                <a:moveTo>
                  <a:pt x="98" y="141324"/>
                </a:moveTo>
                <a:cubicBezTo>
                  <a:pt x="-4664" y="146086"/>
                  <a:pt x="164404" y="105870"/>
                  <a:pt x="219173" y="90524"/>
                </a:cubicBezTo>
                <a:cubicBezTo>
                  <a:pt x="273942" y="75178"/>
                  <a:pt x="316011" y="59568"/>
                  <a:pt x="328711" y="49249"/>
                </a:cubicBezTo>
                <a:cubicBezTo>
                  <a:pt x="341411" y="38930"/>
                  <a:pt x="303310" y="36814"/>
                  <a:pt x="295373" y="28612"/>
                </a:cubicBezTo>
                <a:cubicBezTo>
                  <a:pt x="287436" y="20410"/>
                  <a:pt x="282144" y="-1021"/>
                  <a:pt x="281086" y="37"/>
                </a:cubicBezTo>
                <a:cubicBezTo>
                  <a:pt x="280028" y="1095"/>
                  <a:pt x="289023" y="34962"/>
                  <a:pt x="289023" y="34962"/>
                </a:cubicBezTo>
                <a:cubicBezTo>
                  <a:pt x="291404" y="42106"/>
                  <a:pt x="302252" y="38401"/>
                  <a:pt x="295373" y="42899"/>
                </a:cubicBezTo>
                <a:cubicBezTo>
                  <a:pt x="288494" y="47397"/>
                  <a:pt x="292992" y="48455"/>
                  <a:pt x="247748" y="61949"/>
                </a:cubicBezTo>
                <a:cubicBezTo>
                  <a:pt x="202504" y="75443"/>
                  <a:pt x="4860" y="136562"/>
                  <a:pt x="98" y="141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8F6C7A8-71C9-48B1-8472-7B96923DDC90}"/>
              </a:ext>
            </a:extLst>
          </p:cNvPr>
          <p:cNvSpPr/>
          <p:nvPr/>
        </p:nvSpPr>
        <p:spPr>
          <a:xfrm>
            <a:off x="286636" y="4182977"/>
            <a:ext cx="172754" cy="121084"/>
          </a:xfrm>
          <a:custGeom>
            <a:avLst/>
            <a:gdLst>
              <a:gd name="connsiteX0" fmla="*/ 702 w 172754"/>
              <a:gd name="connsiteY0" fmla="*/ 86 h 121084"/>
              <a:gd name="connsiteX1" fmla="*/ 64202 w 172754"/>
              <a:gd name="connsiteY1" fmla="*/ 76286 h 121084"/>
              <a:gd name="connsiteX2" fmla="*/ 172152 w 172754"/>
              <a:gd name="connsiteY2" fmla="*/ 120736 h 121084"/>
              <a:gd name="connsiteX3" fmla="*/ 103889 w 172754"/>
              <a:gd name="connsiteY3" fmla="*/ 92161 h 121084"/>
              <a:gd name="connsiteX4" fmla="*/ 702 w 172754"/>
              <a:gd name="connsiteY4" fmla="*/ 86 h 12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754" h="121084">
                <a:moveTo>
                  <a:pt x="702" y="86"/>
                </a:moveTo>
                <a:cubicBezTo>
                  <a:pt x="-5913" y="-2560"/>
                  <a:pt x="35627" y="56178"/>
                  <a:pt x="64202" y="76286"/>
                </a:cubicBezTo>
                <a:cubicBezTo>
                  <a:pt x="92777" y="96394"/>
                  <a:pt x="165538" y="118090"/>
                  <a:pt x="172152" y="120736"/>
                </a:cubicBezTo>
                <a:cubicBezTo>
                  <a:pt x="178767" y="123382"/>
                  <a:pt x="129289" y="110682"/>
                  <a:pt x="103889" y="92161"/>
                </a:cubicBezTo>
                <a:cubicBezTo>
                  <a:pt x="78489" y="73640"/>
                  <a:pt x="7317" y="2732"/>
                  <a:pt x="702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62AA55A2-ACAF-4788-A20D-4DAC1F8156D5}"/>
              </a:ext>
            </a:extLst>
          </p:cNvPr>
          <p:cNvSpPr/>
          <p:nvPr/>
        </p:nvSpPr>
        <p:spPr>
          <a:xfrm>
            <a:off x="426006" y="4195727"/>
            <a:ext cx="77294" cy="113017"/>
          </a:xfrm>
          <a:custGeom>
            <a:avLst/>
            <a:gdLst>
              <a:gd name="connsiteX0" fmla="*/ 77232 w 77294"/>
              <a:gd name="connsiteY0" fmla="*/ 36 h 113017"/>
              <a:gd name="connsiteX1" fmla="*/ 21669 w 77294"/>
              <a:gd name="connsiteY1" fmla="*/ 54011 h 113017"/>
              <a:gd name="connsiteX2" fmla="*/ 47069 w 77294"/>
              <a:gd name="connsiteY2" fmla="*/ 112748 h 113017"/>
              <a:gd name="connsiteX3" fmla="*/ 4207 w 77294"/>
              <a:gd name="connsiteY3" fmla="*/ 74648 h 113017"/>
              <a:gd name="connsiteX4" fmla="*/ 8969 w 77294"/>
              <a:gd name="connsiteY4" fmla="*/ 46073 h 113017"/>
              <a:gd name="connsiteX5" fmla="*/ 77232 w 77294"/>
              <a:gd name="connsiteY5" fmla="*/ 36 h 113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94" h="113017">
                <a:moveTo>
                  <a:pt x="77232" y="36"/>
                </a:moveTo>
                <a:cubicBezTo>
                  <a:pt x="79349" y="1359"/>
                  <a:pt x="26696" y="35226"/>
                  <a:pt x="21669" y="54011"/>
                </a:cubicBezTo>
                <a:cubicBezTo>
                  <a:pt x="16642" y="72796"/>
                  <a:pt x="49979" y="109309"/>
                  <a:pt x="47069" y="112748"/>
                </a:cubicBezTo>
                <a:cubicBezTo>
                  <a:pt x="44159" y="116187"/>
                  <a:pt x="10557" y="85760"/>
                  <a:pt x="4207" y="74648"/>
                </a:cubicBezTo>
                <a:cubicBezTo>
                  <a:pt x="-2143" y="63536"/>
                  <a:pt x="-1879" y="58508"/>
                  <a:pt x="8969" y="46073"/>
                </a:cubicBezTo>
                <a:cubicBezTo>
                  <a:pt x="19817" y="33638"/>
                  <a:pt x="75115" y="-1287"/>
                  <a:pt x="7723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53D3BAEA-600B-487E-92CD-8E126101D505}"/>
              </a:ext>
            </a:extLst>
          </p:cNvPr>
          <p:cNvSpPr/>
          <p:nvPr/>
        </p:nvSpPr>
        <p:spPr>
          <a:xfrm>
            <a:off x="188097" y="3809844"/>
            <a:ext cx="365992" cy="51123"/>
          </a:xfrm>
          <a:custGeom>
            <a:avLst/>
            <a:gdLst>
              <a:gd name="connsiteX0" fmla="*/ 816 w 365992"/>
              <a:gd name="connsiteY0" fmla="*/ 30319 h 51123"/>
              <a:gd name="connsiteX1" fmla="*/ 154803 w 365992"/>
              <a:gd name="connsiteY1" fmla="*/ 6506 h 51123"/>
              <a:gd name="connsiteX2" fmla="*/ 299266 w 365992"/>
              <a:gd name="connsiteY2" fmla="*/ 35081 h 51123"/>
              <a:gd name="connsiteX3" fmla="*/ 365941 w 365992"/>
              <a:gd name="connsiteY3" fmla="*/ 50956 h 51123"/>
              <a:gd name="connsiteX4" fmla="*/ 308791 w 365992"/>
              <a:gd name="connsiteY4" fmla="*/ 25556 h 51123"/>
              <a:gd name="connsiteX5" fmla="*/ 224653 w 365992"/>
              <a:gd name="connsiteY5" fmla="*/ 156 h 51123"/>
              <a:gd name="connsiteX6" fmla="*/ 816 w 365992"/>
              <a:gd name="connsiteY6" fmla="*/ 30319 h 51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992" h="51123">
                <a:moveTo>
                  <a:pt x="816" y="30319"/>
                </a:moveTo>
                <a:cubicBezTo>
                  <a:pt x="-10826" y="31377"/>
                  <a:pt x="105061" y="5712"/>
                  <a:pt x="154803" y="6506"/>
                </a:cubicBezTo>
                <a:cubicBezTo>
                  <a:pt x="204545" y="7300"/>
                  <a:pt x="264076" y="27673"/>
                  <a:pt x="299266" y="35081"/>
                </a:cubicBezTo>
                <a:cubicBezTo>
                  <a:pt x="334456" y="42489"/>
                  <a:pt x="364354" y="52543"/>
                  <a:pt x="365941" y="50956"/>
                </a:cubicBezTo>
                <a:cubicBezTo>
                  <a:pt x="367528" y="49369"/>
                  <a:pt x="332339" y="34023"/>
                  <a:pt x="308791" y="25556"/>
                </a:cubicBezTo>
                <a:cubicBezTo>
                  <a:pt x="285243" y="17089"/>
                  <a:pt x="274924" y="2802"/>
                  <a:pt x="224653" y="156"/>
                </a:cubicBezTo>
                <a:cubicBezTo>
                  <a:pt x="174382" y="-2490"/>
                  <a:pt x="12458" y="29261"/>
                  <a:pt x="816" y="30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0407EF5D-C3F8-4C40-AB2E-24A2E47FA4D4}"/>
              </a:ext>
            </a:extLst>
          </p:cNvPr>
          <p:cNvSpPr/>
          <p:nvPr/>
        </p:nvSpPr>
        <p:spPr>
          <a:xfrm>
            <a:off x="140948" y="3773752"/>
            <a:ext cx="199830" cy="25166"/>
          </a:xfrm>
          <a:custGeom>
            <a:avLst/>
            <a:gdLst>
              <a:gd name="connsiteX0" fmla="*/ 340 w 199830"/>
              <a:gd name="connsiteY0" fmla="*/ 1323 h 25166"/>
              <a:gd name="connsiteX1" fmla="*/ 192427 w 199830"/>
              <a:gd name="connsiteY1" fmla="*/ 25136 h 25166"/>
              <a:gd name="connsiteX2" fmla="*/ 146390 w 199830"/>
              <a:gd name="connsiteY2" fmla="*/ 6086 h 25166"/>
              <a:gd name="connsiteX3" fmla="*/ 340 w 199830"/>
              <a:gd name="connsiteY3" fmla="*/ 1323 h 25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30" h="25166">
                <a:moveTo>
                  <a:pt x="340" y="1323"/>
                </a:moveTo>
                <a:cubicBezTo>
                  <a:pt x="8013" y="4498"/>
                  <a:pt x="168085" y="24342"/>
                  <a:pt x="192427" y="25136"/>
                </a:cubicBezTo>
                <a:cubicBezTo>
                  <a:pt x="216769" y="25930"/>
                  <a:pt x="175759" y="11113"/>
                  <a:pt x="146390" y="6086"/>
                </a:cubicBezTo>
                <a:cubicBezTo>
                  <a:pt x="117021" y="1059"/>
                  <a:pt x="-7333" y="-1852"/>
                  <a:pt x="340" y="1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C19605DB-3C01-443D-B7EF-322254818F89}"/>
              </a:ext>
            </a:extLst>
          </p:cNvPr>
          <p:cNvSpPr/>
          <p:nvPr/>
        </p:nvSpPr>
        <p:spPr>
          <a:xfrm>
            <a:off x="163513" y="3802357"/>
            <a:ext cx="150147" cy="18756"/>
          </a:xfrm>
          <a:custGeom>
            <a:avLst/>
            <a:gdLst>
              <a:gd name="connsiteX0" fmla="*/ 0 w 150147"/>
              <a:gd name="connsiteY0" fmla="*/ 18756 h 18756"/>
              <a:gd name="connsiteX1" fmla="*/ 147637 w 150147"/>
              <a:gd name="connsiteY1" fmla="*/ 1293 h 18756"/>
              <a:gd name="connsiteX2" fmla="*/ 96837 w 150147"/>
              <a:gd name="connsiteY2" fmla="*/ 1293 h 18756"/>
              <a:gd name="connsiteX3" fmla="*/ 0 w 150147"/>
              <a:gd name="connsiteY3" fmla="*/ 18756 h 18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147" h="18756">
                <a:moveTo>
                  <a:pt x="0" y="18756"/>
                </a:moveTo>
                <a:lnTo>
                  <a:pt x="147637" y="1293"/>
                </a:lnTo>
                <a:cubicBezTo>
                  <a:pt x="163776" y="-1617"/>
                  <a:pt x="96837" y="1293"/>
                  <a:pt x="96837" y="1293"/>
                </a:cubicBezTo>
                <a:lnTo>
                  <a:pt x="0" y="1875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960DB135-22B6-4BD8-ADEA-DD9012C94FF2}"/>
              </a:ext>
            </a:extLst>
          </p:cNvPr>
          <p:cNvSpPr/>
          <p:nvPr/>
        </p:nvSpPr>
        <p:spPr>
          <a:xfrm>
            <a:off x="551717" y="3830638"/>
            <a:ext cx="368227" cy="103232"/>
          </a:xfrm>
          <a:custGeom>
            <a:avLst/>
            <a:gdLst>
              <a:gd name="connsiteX0" fmla="*/ 733 w 368227"/>
              <a:gd name="connsiteY0" fmla="*/ 17462 h 103232"/>
              <a:gd name="connsiteX1" fmla="*/ 126146 w 368227"/>
              <a:gd name="connsiteY1" fmla="*/ 9525 h 103232"/>
              <a:gd name="connsiteX2" fmla="*/ 175358 w 368227"/>
              <a:gd name="connsiteY2" fmla="*/ 17462 h 103232"/>
              <a:gd name="connsiteX3" fmla="*/ 249971 w 368227"/>
              <a:gd name="connsiteY3" fmla="*/ 23812 h 103232"/>
              <a:gd name="connsiteX4" fmla="*/ 270608 w 368227"/>
              <a:gd name="connsiteY4" fmla="*/ 39687 h 103232"/>
              <a:gd name="connsiteX5" fmla="*/ 345221 w 368227"/>
              <a:gd name="connsiteY5" fmla="*/ 57150 h 103232"/>
              <a:gd name="connsiteX6" fmla="*/ 367446 w 368227"/>
              <a:gd name="connsiteY6" fmla="*/ 103187 h 103232"/>
              <a:gd name="connsiteX7" fmla="*/ 359508 w 368227"/>
              <a:gd name="connsiteY7" fmla="*/ 65087 h 103232"/>
              <a:gd name="connsiteX8" fmla="*/ 324583 w 368227"/>
              <a:gd name="connsiteY8" fmla="*/ 34925 h 103232"/>
              <a:gd name="connsiteX9" fmla="*/ 189646 w 368227"/>
              <a:gd name="connsiteY9" fmla="*/ 0 h 103232"/>
              <a:gd name="connsiteX10" fmla="*/ 733 w 368227"/>
              <a:gd name="connsiteY10" fmla="*/ 17462 h 10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8227" h="103232">
                <a:moveTo>
                  <a:pt x="733" y="17462"/>
                </a:moveTo>
                <a:cubicBezTo>
                  <a:pt x="-9850" y="19050"/>
                  <a:pt x="97042" y="9525"/>
                  <a:pt x="126146" y="9525"/>
                </a:cubicBezTo>
                <a:cubicBezTo>
                  <a:pt x="155250" y="9525"/>
                  <a:pt x="154721" y="15081"/>
                  <a:pt x="175358" y="17462"/>
                </a:cubicBezTo>
                <a:cubicBezTo>
                  <a:pt x="195996" y="19843"/>
                  <a:pt x="234096" y="20108"/>
                  <a:pt x="249971" y="23812"/>
                </a:cubicBezTo>
                <a:cubicBezTo>
                  <a:pt x="265846" y="27516"/>
                  <a:pt x="254733" y="34131"/>
                  <a:pt x="270608" y="39687"/>
                </a:cubicBezTo>
                <a:cubicBezTo>
                  <a:pt x="286483" y="45243"/>
                  <a:pt x="329081" y="46567"/>
                  <a:pt x="345221" y="57150"/>
                </a:cubicBezTo>
                <a:cubicBezTo>
                  <a:pt x="361361" y="67733"/>
                  <a:pt x="365065" y="101864"/>
                  <a:pt x="367446" y="103187"/>
                </a:cubicBezTo>
                <a:cubicBezTo>
                  <a:pt x="369827" y="104510"/>
                  <a:pt x="366652" y="76464"/>
                  <a:pt x="359508" y="65087"/>
                </a:cubicBezTo>
                <a:cubicBezTo>
                  <a:pt x="352364" y="53710"/>
                  <a:pt x="352893" y="45773"/>
                  <a:pt x="324583" y="34925"/>
                </a:cubicBezTo>
                <a:cubicBezTo>
                  <a:pt x="296273" y="24077"/>
                  <a:pt x="242298" y="5292"/>
                  <a:pt x="189646" y="0"/>
                </a:cubicBezTo>
                <a:lnTo>
                  <a:pt x="733" y="1746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3A8E3822-86A0-4B5D-AE49-2DC46686A1A6}"/>
              </a:ext>
            </a:extLst>
          </p:cNvPr>
          <p:cNvSpPr/>
          <p:nvPr/>
        </p:nvSpPr>
        <p:spPr>
          <a:xfrm>
            <a:off x="1064583" y="3687740"/>
            <a:ext cx="233919" cy="106776"/>
          </a:xfrm>
          <a:custGeom>
            <a:avLst/>
            <a:gdLst>
              <a:gd name="connsiteX0" fmla="*/ 5392 w 233919"/>
              <a:gd name="connsiteY0" fmla="*/ 23 h 106776"/>
              <a:gd name="connsiteX1" fmla="*/ 51430 w 233919"/>
              <a:gd name="connsiteY1" fmla="*/ 50823 h 106776"/>
              <a:gd name="connsiteX2" fmla="*/ 224467 w 233919"/>
              <a:gd name="connsiteY2" fmla="*/ 101623 h 106776"/>
              <a:gd name="connsiteX3" fmla="*/ 191130 w 233919"/>
              <a:gd name="connsiteY3" fmla="*/ 100035 h 106776"/>
              <a:gd name="connsiteX4" fmla="*/ 22855 w 233919"/>
              <a:gd name="connsiteY4" fmla="*/ 57173 h 106776"/>
              <a:gd name="connsiteX5" fmla="*/ 5392 w 233919"/>
              <a:gd name="connsiteY5" fmla="*/ 23 h 10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919" h="106776">
                <a:moveTo>
                  <a:pt x="5392" y="23"/>
                </a:moveTo>
                <a:cubicBezTo>
                  <a:pt x="10154" y="-1035"/>
                  <a:pt x="14918" y="33890"/>
                  <a:pt x="51430" y="50823"/>
                </a:cubicBezTo>
                <a:cubicBezTo>
                  <a:pt x="87943" y="67756"/>
                  <a:pt x="201184" y="93421"/>
                  <a:pt x="224467" y="101623"/>
                </a:cubicBezTo>
                <a:cubicBezTo>
                  <a:pt x="247750" y="109825"/>
                  <a:pt x="224732" y="107443"/>
                  <a:pt x="191130" y="100035"/>
                </a:cubicBezTo>
                <a:cubicBezTo>
                  <a:pt x="157528" y="92627"/>
                  <a:pt x="55399" y="70931"/>
                  <a:pt x="22855" y="57173"/>
                </a:cubicBezTo>
                <a:cubicBezTo>
                  <a:pt x="-9689" y="43415"/>
                  <a:pt x="630" y="1081"/>
                  <a:pt x="5392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1075A9CF-E16D-435E-9775-4AF0A57476D0}"/>
              </a:ext>
            </a:extLst>
          </p:cNvPr>
          <p:cNvSpPr/>
          <p:nvPr/>
        </p:nvSpPr>
        <p:spPr>
          <a:xfrm>
            <a:off x="1244517" y="3711556"/>
            <a:ext cx="93947" cy="200077"/>
          </a:xfrm>
          <a:custGeom>
            <a:avLst/>
            <a:gdLst>
              <a:gd name="connsiteX0" fmla="*/ 73108 w 93947"/>
              <a:gd name="connsiteY0" fmla="*/ 19 h 200077"/>
              <a:gd name="connsiteX1" fmla="*/ 88983 w 93947"/>
              <a:gd name="connsiteY1" fmla="*/ 134957 h 200077"/>
              <a:gd name="connsiteX2" fmla="*/ 85808 w 93947"/>
              <a:gd name="connsiteY2" fmla="*/ 134957 h 200077"/>
              <a:gd name="connsiteX3" fmla="*/ 83 w 93947"/>
              <a:gd name="connsiteY3" fmla="*/ 200044 h 200077"/>
              <a:gd name="connsiteX4" fmla="*/ 69933 w 93947"/>
              <a:gd name="connsiteY4" fmla="*/ 125432 h 200077"/>
              <a:gd name="connsiteX5" fmla="*/ 73108 w 93947"/>
              <a:gd name="connsiteY5" fmla="*/ 19 h 200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947" h="200077">
                <a:moveTo>
                  <a:pt x="73108" y="19"/>
                </a:moveTo>
                <a:cubicBezTo>
                  <a:pt x="76283" y="1606"/>
                  <a:pt x="86866" y="112467"/>
                  <a:pt x="88983" y="134957"/>
                </a:cubicBezTo>
                <a:cubicBezTo>
                  <a:pt x="91100" y="157447"/>
                  <a:pt x="100625" y="124109"/>
                  <a:pt x="85808" y="134957"/>
                </a:cubicBezTo>
                <a:cubicBezTo>
                  <a:pt x="70991" y="145805"/>
                  <a:pt x="2729" y="201632"/>
                  <a:pt x="83" y="200044"/>
                </a:cubicBezTo>
                <a:cubicBezTo>
                  <a:pt x="-2563" y="198457"/>
                  <a:pt x="58291" y="156124"/>
                  <a:pt x="69933" y="125432"/>
                </a:cubicBezTo>
                <a:cubicBezTo>
                  <a:pt x="81575" y="94740"/>
                  <a:pt x="69933" y="-1568"/>
                  <a:pt x="73108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D3810B43-2CD1-4F9F-AB9D-E48A7961750A}"/>
              </a:ext>
            </a:extLst>
          </p:cNvPr>
          <p:cNvSpPr/>
          <p:nvPr/>
        </p:nvSpPr>
        <p:spPr>
          <a:xfrm>
            <a:off x="928688" y="3809581"/>
            <a:ext cx="367185" cy="121069"/>
          </a:xfrm>
          <a:custGeom>
            <a:avLst/>
            <a:gdLst>
              <a:gd name="connsiteX0" fmla="*/ 0 w 367185"/>
              <a:gd name="connsiteY0" fmla="*/ 121069 h 121069"/>
              <a:gd name="connsiteX1" fmla="*/ 85725 w 367185"/>
              <a:gd name="connsiteY1" fmla="*/ 92494 h 121069"/>
              <a:gd name="connsiteX2" fmla="*/ 190500 w 367185"/>
              <a:gd name="connsiteY2" fmla="*/ 76619 h 121069"/>
              <a:gd name="connsiteX3" fmla="*/ 233362 w 367185"/>
              <a:gd name="connsiteY3" fmla="*/ 75032 h 121069"/>
              <a:gd name="connsiteX4" fmla="*/ 284162 w 367185"/>
              <a:gd name="connsiteY4" fmla="*/ 14707 h 121069"/>
              <a:gd name="connsiteX5" fmla="*/ 366712 w 367185"/>
              <a:gd name="connsiteY5" fmla="*/ 67094 h 121069"/>
              <a:gd name="connsiteX6" fmla="*/ 315912 w 367185"/>
              <a:gd name="connsiteY6" fmla="*/ 6769 h 121069"/>
              <a:gd name="connsiteX7" fmla="*/ 273050 w 367185"/>
              <a:gd name="connsiteY7" fmla="*/ 6769 h 121069"/>
              <a:gd name="connsiteX8" fmla="*/ 225425 w 367185"/>
              <a:gd name="connsiteY8" fmla="*/ 54394 h 121069"/>
              <a:gd name="connsiteX9" fmla="*/ 187325 w 367185"/>
              <a:gd name="connsiteY9" fmla="*/ 63919 h 121069"/>
              <a:gd name="connsiteX10" fmla="*/ 0 w 367185"/>
              <a:gd name="connsiteY10" fmla="*/ 121069 h 12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7185" h="121069">
                <a:moveTo>
                  <a:pt x="0" y="121069"/>
                </a:moveTo>
                <a:cubicBezTo>
                  <a:pt x="26987" y="110485"/>
                  <a:pt x="53975" y="99902"/>
                  <a:pt x="85725" y="92494"/>
                </a:cubicBezTo>
                <a:cubicBezTo>
                  <a:pt x="117475" y="85086"/>
                  <a:pt x="165894" y="79529"/>
                  <a:pt x="190500" y="76619"/>
                </a:cubicBezTo>
                <a:cubicBezTo>
                  <a:pt x="215106" y="73709"/>
                  <a:pt x="217752" y="85351"/>
                  <a:pt x="233362" y="75032"/>
                </a:cubicBezTo>
                <a:cubicBezTo>
                  <a:pt x="248972" y="64713"/>
                  <a:pt x="261937" y="16030"/>
                  <a:pt x="284162" y="14707"/>
                </a:cubicBezTo>
                <a:cubicBezTo>
                  <a:pt x="306387" y="13384"/>
                  <a:pt x="361420" y="68417"/>
                  <a:pt x="366712" y="67094"/>
                </a:cubicBezTo>
                <a:cubicBezTo>
                  <a:pt x="372004" y="65771"/>
                  <a:pt x="331522" y="16823"/>
                  <a:pt x="315912" y="6769"/>
                </a:cubicBezTo>
                <a:cubicBezTo>
                  <a:pt x="300302" y="-3285"/>
                  <a:pt x="288131" y="-1168"/>
                  <a:pt x="273050" y="6769"/>
                </a:cubicBezTo>
                <a:cubicBezTo>
                  <a:pt x="257969" y="14706"/>
                  <a:pt x="239712" y="44869"/>
                  <a:pt x="225425" y="54394"/>
                </a:cubicBezTo>
                <a:cubicBezTo>
                  <a:pt x="211138" y="63919"/>
                  <a:pt x="187325" y="63919"/>
                  <a:pt x="187325" y="63919"/>
                </a:cubicBezTo>
                <a:lnTo>
                  <a:pt x="0" y="12106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BC989D33-AD60-4199-BEA3-E5665588EB69}"/>
              </a:ext>
            </a:extLst>
          </p:cNvPr>
          <p:cNvSpPr/>
          <p:nvPr/>
        </p:nvSpPr>
        <p:spPr>
          <a:xfrm>
            <a:off x="1112764" y="4165594"/>
            <a:ext cx="111031" cy="38161"/>
          </a:xfrm>
          <a:custGeom>
            <a:avLst/>
            <a:gdLst>
              <a:gd name="connsiteX0" fmla="*/ 74 w 111031"/>
              <a:gd name="connsiteY0" fmla="*/ 4769 h 38161"/>
              <a:gd name="connsiteX1" fmla="*/ 84211 w 111031"/>
              <a:gd name="connsiteY1" fmla="*/ 11119 h 38161"/>
              <a:gd name="connsiteX2" fmla="*/ 106436 w 111031"/>
              <a:gd name="connsiteY2" fmla="*/ 38106 h 38161"/>
              <a:gd name="connsiteX3" fmla="*/ 100086 w 111031"/>
              <a:gd name="connsiteY3" fmla="*/ 3181 h 38161"/>
              <a:gd name="connsiteX4" fmla="*/ 74 w 111031"/>
              <a:gd name="connsiteY4" fmla="*/ 4769 h 38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031" h="38161">
                <a:moveTo>
                  <a:pt x="74" y="4769"/>
                </a:moveTo>
                <a:cubicBezTo>
                  <a:pt x="-2572" y="6092"/>
                  <a:pt x="66484" y="5563"/>
                  <a:pt x="84211" y="11119"/>
                </a:cubicBezTo>
                <a:cubicBezTo>
                  <a:pt x="101938" y="16675"/>
                  <a:pt x="103790" y="39429"/>
                  <a:pt x="106436" y="38106"/>
                </a:cubicBezTo>
                <a:cubicBezTo>
                  <a:pt x="109082" y="36783"/>
                  <a:pt x="118078" y="10589"/>
                  <a:pt x="100086" y="3181"/>
                </a:cubicBezTo>
                <a:cubicBezTo>
                  <a:pt x="82094" y="-4227"/>
                  <a:pt x="2720" y="3446"/>
                  <a:pt x="74" y="4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FFD7C60A-7C3A-4787-9F12-B311C3FB85D8}"/>
              </a:ext>
            </a:extLst>
          </p:cNvPr>
          <p:cNvSpPr/>
          <p:nvPr/>
        </p:nvSpPr>
        <p:spPr>
          <a:xfrm>
            <a:off x="679817" y="4046212"/>
            <a:ext cx="344978" cy="241061"/>
          </a:xfrm>
          <a:custGeom>
            <a:avLst/>
            <a:gdLst>
              <a:gd name="connsiteX0" fmla="*/ 344121 w 344978"/>
              <a:gd name="connsiteY0" fmla="*/ 9851 h 241061"/>
              <a:gd name="connsiteX1" fmla="*/ 320308 w 344978"/>
              <a:gd name="connsiteY1" fmla="*/ 101926 h 241061"/>
              <a:gd name="connsiteX2" fmla="*/ 306021 w 344978"/>
              <a:gd name="connsiteY2" fmla="*/ 165426 h 241061"/>
              <a:gd name="connsiteX3" fmla="*/ 291733 w 344978"/>
              <a:gd name="connsiteY3" fmla="*/ 192413 h 241061"/>
              <a:gd name="connsiteX4" fmla="*/ 267921 w 344978"/>
              <a:gd name="connsiteY4" fmla="*/ 208288 h 241061"/>
              <a:gd name="connsiteX5" fmla="*/ 207596 w 344978"/>
              <a:gd name="connsiteY5" fmla="*/ 225751 h 241061"/>
              <a:gd name="connsiteX6" fmla="*/ 147271 w 344978"/>
              <a:gd name="connsiteY6" fmla="*/ 240038 h 241061"/>
              <a:gd name="connsiteX7" fmla="*/ 115521 w 344978"/>
              <a:gd name="connsiteY7" fmla="*/ 232101 h 241061"/>
              <a:gd name="connsiteX8" fmla="*/ 39321 w 344978"/>
              <a:gd name="connsiteY8" fmla="*/ 170188 h 241061"/>
              <a:gd name="connsiteX9" fmla="*/ 15508 w 344978"/>
              <a:gd name="connsiteY9" fmla="*/ 127326 h 241061"/>
              <a:gd name="connsiteX10" fmla="*/ 1221 w 344978"/>
              <a:gd name="connsiteY10" fmla="*/ 78113 h 241061"/>
              <a:gd name="connsiteX11" fmla="*/ 47258 w 344978"/>
              <a:gd name="connsiteY11" fmla="*/ 40013 h 241061"/>
              <a:gd name="connsiteX12" fmla="*/ 163146 w 344978"/>
              <a:gd name="connsiteY12" fmla="*/ 9851 h 241061"/>
              <a:gd name="connsiteX13" fmla="*/ 286971 w 344978"/>
              <a:gd name="connsiteY13" fmla="*/ 3501 h 241061"/>
              <a:gd name="connsiteX14" fmla="*/ 344121 w 344978"/>
              <a:gd name="connsiteY14" fmla="*/ 9851 h 24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4978" h="241061">
                <a:moveTo>
                  <a:pt x="344121" y="9851"/>
                </a:moveTo>
                <a:cubicBezTo>
                  <a:pt x="349677" y="26255"/>
                  <a:pt x="326658" y="75997"/>
                  <a:pt x="320308" y="101926"/>
                </a:cubicBezTo>
                <a:cubicBezTo>
                  <a:pt x="313958" y="127855"/>
                  <a:pt x="310783" y="150345"/>
                  <a:pt x="306021" y="165426"/>
                </a:cubicBezTo>
                <a:cubicBezTo>
                  <a:pt x="301259" y="180507"/>
                  <a:pt x="298083" y="185269"/>
                  <a:pt x="291733" y="192413"/>
                </a:cubicBezTo>
                <a:cubicBezTo>
                  <a:pt x="285383" y="199557"/>
                  <a:pt x="281944" y="202732"/>
                  <a:pt x="267921" y="208288"/>
                </a:cubicBezTo>
                <a:cubicBezTo>
                  <a:pt x="253898" y="213844"/>
                  <a:pt x="227704" y="220459"/>
                  <a:pt x="207596" y="225751"/>
                </a:cubicBezTo>
                <a:cubicBezTo>
                  <a:pt x="187488" y="231043"/>
                  <a:pt x="162617" y="238980"/>
                  <a:pt x="147271" y="240038"/>
                </a:cubicBezTo>
                <a:cubicBezTo>
                  <a:pt x="131925" y="241096"/>
                  <a:pt x="133513" y="243743"/>
                  <a:pt x="115521" y="232101"/>
                </a:cubicBezTo>
                <a:cubicBezTo>
                  <a:pt x="97529" y="220459"/>
                  <a:pt x="55990" y="187651"/>
                  <a:pt x="39321" y="170188"/>
                </a:cubicBezTo>
                <a:cubicBezTo>
                  <a:pt x="22652" y="152726"/>
                  <a:pt x="21858" y="142672"/>
                  <a:pt x="15508" y="127326"/>
                </a:cubicBezTo>
                <a:cubicBezTo>
                  <a:pt x="9158" y="111980"/>
                  <a:pt x="-4071" y="92665"/>
                  <a:pt x="1221" y="78113"/>
                </a:cubicBezTo>
                <a:cubicBezTo>
                  <a:pt x="6513" y="63561"/>
                  <a:pt x="20270" y="51390"/>
                  <a:pt x="47258" y="40013"/>
                </a:cubicBezTo>
                <a:cubicBezTo>
                  <a:pt x="74246" y="28636"/>
                  <a:pt x="123194" y="15936"/>
                  <a:pt x="163146" y="9851"/>
                </a:cubicBezTo>
                <a:cubicBezTo>
                  <a:pt x="203098" y="3766"/>
                  <a:pt x="256015" y="4824"/>
                  <a:pt x="286971" y="3501"/>
                </a:cubicBezTo>
                <a:cubicBezTo>
                  <a:pt x="317927" y="2178"/>
                  <a:pt x="338565" y="-6553"/>
                  <a:pt x="344121" y="98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D74B5E06-A6E3-4015-A5C7-1927E8816445}"/>
              </a:ext>
            </a:extLst>
          </p:cNvPr>
          <p:cNvSpPr/>
          <p:nvPr/>
        </p:nvSpPr>
        <p:spPr>
          <a:xfrm rot="21043977">
            <a:off x="795656" y="4087814"/>
            <a:ext cx="45719" cy="682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13D51395-50DE-41C5-A2CD-6FA77218E930}"/>
              </a:ext>
            </a:extLst>
          </p:cNvPr>
          <p:cNvSpPr/>
          <p:nvPr/>
        </p:nvSpPr>
        <p:spPr>
          <a:xfrm rot="21043977">
            <a:off x="741681" y="4114802"/>
            <a:ext cx="45719" cy="682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27E93D88-E0A3-428A-A7B3-861CF5C657C1}"/>
              </a:ext>
            </a:extLst>
          </p:cNvPr>
          <p:cNvSpPr/>
          <p:nvPr/>
        </p:nvSpPr>
        <p:spPr>
          <a:xfrm>
            <a:off x="995349" y="4063881"/>
            <a:ext cx="126455" cy="103308"/>
          </a:xfrm>
          <a:custGeom>
            <a:avLst/>
            <a:gdLst>
              <a:gd name="connsiteX0" fmla="*/ 14 w 126455"/>
              <a:gd name="connsiteY0" fmla="*/ 119 h 103308"/>
              <a:gd name="connsiteX1" fmla="*/ 112726 w 126455"/>
              <a:gd name="connsiteY1" fmla="*/ 55682 h 103308"/>
              <a:gd name="connsiteX2" fmla="*/ 122251 w 126455"/>
              <a:gd name="connsiteY2" fmla="*/ 103307 h 103308"/>
              <a:gd name="connsiteX3" fmla="*/ 125426 w 126455"/>
              <a:gd name="connsiteY3" fmla="*/ 57269 h 103308"/>
              <a:gd name="connsiteX4" fmla="*/ 104789 w 126455"/>
              <a:gd name="connsiteY4" fmla="*/ 41394 h 103308"/>
              <a:gd name="connsiteX5" fmla="*/ 14 w 126455"/>
              <a:gd name="connsiteY5" fmla="*/ 119 h 10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455" h="103308">
                <a:moveTo>
                  <a:pt x="14" y="119"/>
                </a:moveTo>
                <a:cubicBezTo>
                  <a:pt x="1337" y="2500"/>
                  <a:pt x="92353" y="38484"/>
                  <a:pt x="112726" y="55682"/>
                </a:cubicBezTo>
                <a:cubicBezTo>
                  <a:pt x="133099" y="72880"/>
                  <a:pt x="120134" y="103043"/>
                  <a:pt x="122251" y="103307"/>
                </a:cubicBezTo>
                <a:cubicBezTo>
                  <a:pt x="124368" y="103571"/>
                  <a:pt x="128336" y="67588"/>
                  <a:pt x="125426" y="57269"/>
                </a:cubicBezTo>
                <a:cubicBezTo>
                  <a:pt x="122516" y="46950"/>
                  <a:pt x="120928" y="51183"/>
                  <a:pt x="104789" y="41394"/>
                </a:cubicBezTo>
                <a:cubicBezTo>
                  <a:pt x="88650" y="31605"/>
                  <a:pt x="-1309" y="-2262"/>
                  <a:pt x="14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78A8F872-2880-4A9E-9EC8-D7B8E53DF105}"/>
              </a:ext>
            </a:extLst>
          </p:cNvPr>
          <p:cNvSpPr/>
          <p:nvPr/>
        </p:nvSpPr>
        <p:spPr>
          <a:xfrm>
            <a:off x="301407" y="4152852"/>
            <a:ext cx="258556" cy="61962"/>
          </a:xfrm>
          <a:custGeom>
            <a:avLst/>
            <a:gdLst>
              <a:gd name="connsiteX0" fmla="*/ 52606 w 258556"/>
              <a:gd name="connsiteY0" fmla="*/ 61961 h 61962"/>
              <a:gd name="connsiteX1" fmla="*/ 89118 w 258556"/>
              <a:gd name="connsiteY1" fmla="*/ 15923 h 61962"/>
              <a:gd name="connsiteX2" fmla="*/ 254218 w 258556"/>
              <a:gd name="connsiteY2" fmla="*/ 3223 h 61962"/>
              <a:gd name="connsiteX3" fmla="*/ 201831 w 258556"/>
              <a:gd name="connsiteY3" fmla="*/ 48 h 61962"/>
              <a:gd name="connsiteX4" fmla="*/ 108168 w 258556"/>
              <a:gd name="connsiteY4" fmla="*/ 4811 h 61962"/>
              <a:gd name="connsiteX5" fmla="*/ 1806 w 258556"/>
              <a:gd name="connsiteY5" fmla="*/ 14336 h 61962"/>
              <a:gd name="connsiteX6" fmla="*/ 52606 w 258556"/>
              <a:gd name="connsiteY6" fmla="*/ 61961 h 61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556" h="61962">
                <a:moveTo>
                  <a:pt x="52606" y="61961"/>
                </a:moveTo>
                <a:cubicBezTo>
                  <a:pt x="67158" y="62226"/>
                  <a:pt x="55516" y="25713"/>
                  <a:pt x="89118" y="15923"/>
                </a:cubicBezTo>
                <a:cubicBezTo>
                  <a:pt x="122720" y="6133"/>
                  <a:pt x="235433" y="5869"/>
                  <a:pt x="254218" y="3223"/>
                </a:cubicBezTo>
                <a:cubicBezTo>
                  <a:pt x="273003" y="577"/>
                  <a:pt x="226173" y="-217"/>
                  <a:pt x="201831" y="48"/>
                </a:cubicBezTo>
                <a:cubicBezTo>
                  <a:pt x="177489" y="313"/>
                  <a:pt x="141505" y="2430"/>
                  <a:pt x="108168" y="4811"/>
                </a:cubicBezTo>
                <a:cubicBezTo>
                  <a:pt x="74831" y="7192"/>
                  <a:pt x="13448" y="11955"/>
                  <a:pt x="1806" y="14336"/>
                </a:cubicBezTo>
                <a:cubicBezTo>
                  <a:pt x="-9836" y="16717"/>
                  <a:pt x="38054" y="61696"/>
                  <a:pt x="52606" y="61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DEE2E8AA-FDF4-400E-9E6C-723B86899B22}"/>
              </a:ext>
            </a:extLst>
          </p:cNvPr>
          <p:cNvSpPr/>
          <p:nvPr/>
        </p:nvSpPr>
        <p:spPr>
          <a:xfrm>
            <a:off x="1862763" y="4962701"/>
            <a:ext cx="292858" cy="178707"/>
          </a:xfrm>
          <a:custGeom>
            <a:avLst/>
            <a:gdLst>
              <a:gd name="connsiteX0" fmla="*/ 23187 w 292858"/>
              <a:gd name="connsiteY0" fmla="*/ 178682 h 178707"/>
              <a:gd name="connsiteX1" fmla="*/ 8370 w 292858"/>
              <a:gd name="connsiteY1" fmla="*/ 60149 h 178707"/>
              <a:gd name="connsiteX2" fmla="*/ 160770 w 292858"/>
              <a:gd name="connsiteY2" fmla="*/ 882 h 178707"/>
              <a:gd name="connsiteX3" fmla="*/ 287770 w 292858"/>
              <a:gd name="connsiteY3" fmla="*/ 102482 h 178707"/>
              <a:gd name="connsiteX4" fmla="*/ 260254 w 292858"/>
              <a:gd name="connsiteY4" fmla="*/ 58032 h 178707"/>
              <a:gd name="connsiteX5" fmla="*/ 190404 w 292858"/>
              <a:gd name="connsiteY5" fmla="*/ 24166 h 178707"/>
              <a:gd name="connsiteX6" fmla="*/ 116320 w 292858"/>
              <a:gd name="connsiteY6" fmla="*/ 22049 h 178707"/>
              <a:gd name="connsiteX7" fmla="*/ 50704 w 292858"/>
              <a:gd name="connsiteY7" fmla="*/ 49566 h 178707"/>
              <a:gd name="connsiteX8" fmla="*/ 23187 w 292858"/>
              <a:gd name="connsiteY8" fmla="*/ 178682 h 178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2858" h="178707">
                <a:moveTo>
                  <a:pt x="23187" y="178682"/>
                </a:moveTo>
                <a:cubicBezTo>
                  <a:pt x="16131" y="180446"/>
                  <a:pt x="-14560" y="89782"/>
                  <a:pt x="8370" y="60149"/>
                </a:cubicBezTo>
                <a:cubicBezTo>
                  <a:pt x="31300" y="30516"/>
                  <a:pt x="114204" y="-6173"/>
                  <a:pt x="160770" y="882"/>
                </a:cubicBezTo>
                <a:cubicBezTo>
                  <a:pt x="207336" y="7937"/>
                  <a:pt x="271189" y="92957"/>
                  <a:pt x="287770" y="102482"/>
                </a:cubicBezTo>
                <a:cubicBezTo>
                  <a:pt x="304351" y="112007"/>
                  <a:pt x="276482" y="71085"/>
                  <a:pt x="260254" y="58032"/>
                </a:cubicBezTo>
                <a:cubicBezTo>
                  <a:pt x="244026" y="44979"/>
                  <a:pt x="214393" y="30163"/>
                  <a:pt x="190404" y="24166"/>
                </a:cubicBezTo>
                <a:cubicBezTo>
                  <a:pt x="166415" y="18169"/>
                  <a:pt x="139603" y="17816"/>
                  <a:pt x="116320" y="22049"/>
                </a:cubicBezTo>
                <a:cubicBezTo>
                  <a:pt x="93037" y="26282"/>
                  <a:pt x="66932" y="28047"/>
                  <a:pt x="50704" y="49566"/>
                </a:cubicBezTo>
                <a:cubicBezTo>
                  <a:pt x="34476" y="71085"/>
                  <a:pt x="30243" y="176918"/>
                  <a:pt x="23187" y="178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29A9B12B-B859-4FBB-A856-7770FEB45717}"/>
              </a:ext>
            </a:extLst>
          </p:cNvPr>
          <p:cNvSpPr/>
          <p:nvPr/>
        </p:nvSpPr>
        <p:spPr>
          <a:xfrm>
            <a:off x="2163127" y="5086276"/>
            <a:ext cx="108893" cy="260425"/>
          </a:xfrm>
          <a:custGeom>
            <a:avLst/>
            <a:gdLst>
              <a:gd name="connsiteX0" fmla="*/ 106 w 108893"/>
              <a:gd name="connsiteY0" fmla="*/ 260424 h 260425"/>
              <a:gd name="connsiteX1" fmla="*/ 99590 w 108893"/>
              <a:gd name="connsiteY1" fmla="*/ 182107 h 260425"/>
              <a:gd name="connsiteX2" fmla="*/ 99590 w 108893"/>
              <a:gd name="connsiteY2" fmla="*/ 131307 h 260425"/>
              <a:gd name="connsiteX3" fmla="*/ 55140 w 108893"/>
              <a:gd name="connsiteY3" fmla="*/ 63574 h 260425"/>
              <a:gd name="connsiteX4" fmla="*/ 4340 w 108893"/>
              <a:gd name="connsiteY4" fmla="*/ 74 h 260425"/>
              <a:gd name="connsiteX5" fmla="*/ 53023 w 108893"/>
              <a:gd name="connsiteY5" fmla="*/ 76274 h 260425"/>
              <a:gd name="connsiteX6" fmla="*/ 93240 w 108893"/>
              <a:gd name="connsiteY6" fmla="*/ 141891 h 260425"/>
              <a:gd name="connsiteX7" fmla="*/ 80540 w 108893"/>
              <a:gd name="connsiteY7" fmla="*/ 179991 h 260425"/>
              <a:gd name="connsiteX8" fmla="*/ 106 w 108893"/>
              <a:gd name="connsiteY8" fmla="*/ 260424 h 26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893" h="260425">
                <a:moveTo>
                  <a:pt x="106" y="260424"/>
                </a:moveTo>
                <a:cubicBezTo>
                  <a:pt x="3281" y="260777"/>
                  <a:pt x="83009" y="203626"/>
                  <a:pt x="99590" y="182107"/>
                </a:cubicBezTo>
                <a:cubicBezTo>
                  <a:pt x="116171" y="160588"/>
                  <a:pt x="106998" y="151062"/>
                  <a:pt x="99590" y="131307"/>
                </a:cubicBezTo>
                <a:cubicBezTo>
                  <a:pt x="92182" y="111551"/>
                  <a:pt x="71015" y="85446"/>
                  <a:pt x="55140" y="63574"/>
                </a:cubicBezTo>
                <a:cubicBezTo>
                  <a:pt x="39265" y="41702"/>
                  <a:pt x="4693" y="-2043"/>
                  <a:pt x="4340" y="74"/>
                </a:cubicBezTo>
                <a:cubicBezTo>
                  <a:pt x="3987" y="2191"/>
                  <a:pt x="38206" y="52638"/>
                  <a:pt x="53023" y="76274"/>
                </a:cubicBezTo>
                <a:cubicBezTo>
                  <a:pt x="67840" y="99910"/>
                  <a:pt x="88654" y="124605"/>
                  <a:pt x="93240" y="141891"/>
                </a:cubicBezTo>
                <a:cubicBezTo>
                  <a:pt x="97826" y="159177"/>
                  <a:pt x="95710" y="164469"/>
                  <a:pt x="80540" y="179991"/>
                </a:cubicBezTo>
                <a:cubicBezTo>
                  <a:pt x="65371" y="195513"/>
                  <a:pt x="-3069" y="260071"/>
                  <a:pt x="106" y="260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DFD183B3-EA36-4370-81F0-3B1E961B1330}"/>
              </a:ext>
            </a:extLst>
          </p:cNvPr>
          <p:cNvSpPr/>
          <p:nvPr/>
        </p:nvSpPr>
        <p:spPr>
          <a:xfrm>
            <a:off x="1080020" y="5070806"/>
            <a:ext cx="188031" cy="376178"/>
          </a:xfrm>
          <a:custGeom>
            <a:avLst/>
            <a:gdLst>
              <a:gd name="connsiteX0" fmla="*/ 187863 w 188031"/>
              <a:gd name="connsiteY0" fmla="*/ 2844 h 376178"/>
              <a:gd name="connsiteX1" fmla="*/ 56630 w 188031"/>
              <a:gd name="connsiteY1" fmla="*/ 28244 h 376178"/>
              <a:gd name="connsiteX2" fmla="*/ 1597 w 188031"/>
              <a:gd name="connsiteY2" fmla="*/ 108677 h 376178"/>
              <a:gd name="connsiteX3" fmla="*/ 16413 w 188031"/>
              <a:gd name="connsiteY3" fmla="*/ 288594 h 376178"/>
              <a:gd name="connsiteX4" fmla="*/ 33347 w 188031"/>
              <a:gd name="connsiteY4" fmla="*/ 375377 h 376178"/>
              <a:gd name="connsiteX5" fmla="*/ 35463 w 188031"/>
              <a:gd name="connsiteY5" fmla="*/ 242027 h 376178"/>
              <a:gd name="connsiteX6" fmla="*/ 26997 w 188031"/>
              <a:gd name="connsiteY6" fmla="*/ 87511 h 376178"/>
              <a:gd name="connsiteX7" fmla="*/ 187863 w 188031"/>
              <a:gd name="connsiteY7" fmla="*/ 2844 h 37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031" h="376178">
                <a:moveTo>
                  <a:pt x="187863" y="2844"/>
                </a:moveTo>
                <a:cubicBezTo>
                  <a:pt x="192802" y="-7034"/>
                  <a:pt x="87674" y="10605"/>
                  <a:pt x="56630" y="28244"/>
                </a:cubicBezTo>
                <a:cubicBezTo>
                  <a:pt x="25586" y="45883"/>
                  <a:pt x="8300" y="65285"/>
                  <a:pt x="1597" y="108677"/>
                </a:cubicBezTo>
                <a:cubicBezTo>
                  <a:pt x="-5106" y="152069"/>
                  <a:pt x="11121" y="244144"/>
                  <a:pt x="16413" y="288594"/>
                </a:cubicBezTo>
                <a:cubicBezTo>
                  <a:pt x="21705" y="333044"/>
                  <a:pt x="30172" y="383138"/>
                  <a:pt x="33347" y="375377"/>
                </a:cubicBezTo>
                <a:cubicBezTo>
                  <a:pt x="36522" y="367616"/>
                  <a:pt x="36521" y="290005"/>
                  <a:pt x="35463" y="242027"/>
                </a:cubicBezTo>
                <a:cubicBezTo>
                  <a:pt x="34405" y="194049"/>
                  <a:pt x="4772" y="126317"/>
                  <a:pt x="26997" y="87511"/>
                </a:cubicBezTo>
                <a:cubicBezTo>
                  <a:pt x="49222" y="48706"/>
                  <a:pt x="182924" y="12722"/>
                  <a:pt x="187863" y="2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19194267-1A0C-4422-8886-AEE8FCBE1C42}"/>
              </a:ext>
            </a:extLst>
          </p:cNvPr>
          <p:cNvSpPr/>
          <p:nvPr/>
        </p:nvSpPr>
        <p:spPr>
          <a:xfrm>
            <a:off x="1200122" y="5333241"/>
            <a:ext cx="523352" cy="197474"/>
          </a:xfrm>
          <a:custGeom>
            <a:avLst/>
            <a:gdLst>
              <a:gd name="connsiteX0" fmla="*/ 28 w 523352"/>
              <a:gd name="connsiteY0" fmla="*/ 759 h 197474"/>
              <a:gd name="connsiteX1" fmla="*/ 154545 w 523352"/>
              <a:gd name="connsiteY1" fmla="*/ 40976 h 197474"/>
              <a:gd name="connsiteX2" fmla="*/ 234978 w 523352"/>
              <a:gd name="connsiteY2" fmla="*/ 136226 h 197474"/>
              <a:gd name="connsiteX3" fmla="*/ 306945 w 523352"/>
              <a:gd name="connsiteY3" fmla="*/ 180676 h 197474"/>
              <a:gd name="connsiteX4" fmla="*/ 421245 w 523352"/>
              <a:gd name="connsiteY4" fmla="*/ 195492 h 197474"/>
              <a:gd name="connsiteX5" fmla="*/ 522845 w 523352"/>
              <a:gd name="connsiteY5" fmla="*/ 140459 h 197474"/>
              <a:gd name="connsiteX6" fmla="*/ 457228 w 523352"/>
              <a:gd name="connsiteY6" fmla="*/ 170092 h 197474"/>
              <a:gd name="connsiteX7" fmla="*/ 385261 w 523352"/>
              <a:gd name="connsiteY7" fmla="*/ 172209 h 197474"/>
              <a:gd name="connsiteX8" fmla="*/ 306945 w 523352"/>
              <a:gd name="connsiteY8" fmla="*/ 155276 h 197474"/>
              <a:gd name="connsiteX9" fmla="*/ 215928 w 523352"/>
              <a:gd name="connsiteY9" fmla="*/ 72726 h 197474"/>
              <a:gd name="connsiteX10" fmla="*/ 167245 w 523352"/>
              <a:gd name="connsiteY10" fmla="*/ 19809 h 197474"/>
              <a:gd name="connsiteX11" fmla="*/ 28 w 523352"/>
              <a:gd name="connsiteY11" fmla="*/ 759 h 19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3352" h="197474">
                <a:moveTo>
                  <a:pt x="28" y="759"/>
                </a:moveTo>
                <a:cubicBezTo>
                  <a:pt x="-2089" y="4287"/>
                  <a:pt x="115387" y="18398"/>
                  <a:pt x="154545" y="40976"/>
                </a:cubicBezTo>
                <a:cubicBezTo>
                  <a:pt x="193703" y="63554"/>
                  <a:pt x="209578" y="112943"/>
                  <a:pt x="234978" y="136226"/>
                </a:cubicBezTo>
                <a:cubicBezTo>
                  <a:pt x="260378" y="159509"/>
                  <a:pt x="275901" y="170798"/>
                  <a:pt x="306945" y="180676"/>
                </a:cubicBezTo>
                <a:cubicBezTo>
                  <a:pt x="337990" y="190554"/>
                  <a:pt x="385262" y="202195"/>
                  <a:pt x="421245" y="195492"/>
                </a:cubicBezTo>
                <a:cubicBezTo>
                  <a:pt x="457228" y="188789"/>
                  <a:pt x="516848" y="144692"/>
                  <a:pt x="522845" y="140459"/>
                </a:cubicBezTo>
                <a:cubicBezTo>
                  <a:pt x="528842" y="136226"/>
                  <a:pt x="480159" y="164800"/>
                  <a:pt x="457228" y="170092"/>
                </a:cubicBezTo>
                <a:cubicBezTo>
                  <a:pt x="434297" y="175384"/>
                  <a:pt x="410308" y="174678"/>
                  <a:pt x="385261" y="172209"/>
                </a:cubicBezTo>
                <a:cubicBezTo>
                  <a:pt x="360214" y="169740"/>
                  <a:pt x="335167" y="171856"/>
                  <a:pt x="306945" y="155276"/>
                </a:cubicBezTo>
                <a:cubicBezTo>
                  <a:pt x="278723" y="138696"/>
                  <a:pt x="239211" y="95304"/>
                  <a:pt x="215928" y="72726"/>
                </a:cubicBezTo>
                <a:cubicBezTo>
                  <a:pt x="192645" y="50148"/>
                  <a:pt x="199700" y="33215"/>
                  <a:pt x="167245" y="19809"/>
                </a:cubicBezTo>
                <a:cubicBezTo>
                  <a:pt x="134790" y="6403"/>
                  <a:pt x="2145" y="-2769"/>
                  <a:pt x="28" y="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C51B007B-CB65-499B-A317-7A9C696792F5}"/>
              </a:ext>
            </a:extLst>
          </p:cNvPr>
          <p:cNvSpPr/>
          <p:nvPr/>
        </p:nvSpPr>
        <p:spPr>
          <a:xfrm>
            <a:off x="1716917" y="5285933"/>
            <a:ext cx="304501" cy="192361"/>
          </a:xfrm>
          <a:custGeom>
            <a:avLst/>
            <a:gdLst>
              <a:gd name="connsiteX0" fmla="*/ 1816 w 304501"/>
              <a:gd name="connsiteY0" fmla="*/ 192000 h 192361"/>
              <a:gd name="connsiteX1" fmla="*/ 61083 w 304501"/>
              <a:gd name="connsiteY1" fmla="*/ 88284 h 192361"/>
              <a:gd name="connsiteX2" fmla="*/ 194433 w 304501"/>
              <a:gd name="connsiteY2" fmla="*/ 5734 h 192361"/>
              <a:gd name="connsiteX3" fmla="*/ 304500 w 304501"/>
              <a:gd name="connsiteY3" fmla="*/ 7850 h 192361"/>
              <a:gd name="connsiteX4" fmla="*/ 196550 w 304501"/>
              <a:gd name="connsiteY4" fmla="*/ 14200 h 192361"/>
              <a:gd name="connsiteX5" fmla="*/ 124583 w 304501"/>
              <a:gd name="connsiteY5" fmla="*/ 50184 h 192361"/>
              <a:gd name="connsiteX6" fmla="*/ 1816 w 304501"/>
              <a:gd name="connsiteY6" fmla="*/ 192000 h 192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4501" h="192361">
                <a:moveTo>
                  <a:pt x="1816" y="192000"/>
                </a:moveTo>
                <a:cubicBezTo>
                  <a:pt x="-8767" y="198350"/>
                  <a:pt x="28980" y="119328"/>
                  <a:pt x="61083" y="88284"/>
                </a:cubicBezTo>
                <a:cubicBezTo>
                  <a:pt x="93186" y="57240"/>
                  <a:pt x="153864" y="19140"/>
                  <a:pt x="194433" y="5734"/>
                </a:cubicBezTo>
                <a:cubicBezTo>
                  <a:pt x="235002" y="-7672"/>
                  <a:pt x="304147" y="6439"/>
                  <a:pt x="304500" y="7850"/>
                </a:cubicBezTo>
                <a:cubicBezTo>
                  <a:pt x="304853" y="9261"/>
                  <a:pt x="226536" y="7144"/>
                  <a:pt x="196550" y="14200"/>
                </a:cubicBezTo>
                <a:cubicBezTo>
                  <a:pt x="166564" y="21256"/>
                  <a:pt x="155628" y="23726"/>
                  <a:pt x="124583" y="50184"/>
                </a:cubicBezTo>
                <a:cubicBezTo>
                  <a:pt x="93539" y="76642"/>
                  <a:pt x="12399" y="185650"/>
                  <a:pt x="1816" y="192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BF6CA4E3-20A9-424D-A54E-1F194512E2CD}"/>
              </a:ext>
            </a:extLst>
          </p:cNvPr>
          <p:cNvSpPr/>
          <p:nvPr/>
        </p:nvSpPr>
        <p:spPr>
          <a:xfrm>
            <a:off x="1034973" y="3914587"/>
            <a:ext cx="426940" cy="476747"/>
          </a:xfrm>
          <a:custGeom>
            <a:avLst/>
            <a:gdLst>
              <a:gd name="connsiteX0" fmla="*/ 77 w 426940"/>
              <a:gd name="connsiteY0" fmla="*/ 188 h 476747"/>
              <a:gd name="connsiteX1" fmla="*/ 330277 w 426940"/>
              <a:gd name="connsiteY1" fmla="*/ 79563 h 476747"/>
              <a:gd name="connsiteX2" fmla="*/ 406477 w 426940"/>
              <a:gd name="connsiteY2" fmla="*/ 235138 h 476747"/>
              <a:gd name="connsiteX3" fmla="*/ 400127 w 426940"/>
              <a:gd name="connsiteY3" fmla="*/ 349438 h 476747"/>
              <a:gd name="connsiteX4" fmla="*/ 371552 w 426940"/>
              <a:gd name="connsiteY4" fmla="*/ 476438 h 476747"/>
              <a:gd name="connsiteX5" fmla="*/ 419177 w 426940"/>
              <a:gd name="connsiteY5" fmla="*/ 311338 h 476747"/>
              <a:gd name="connsiteX6" fmla="*/ 422352 w 426940"/>
              <a:gd name="connsiteY6" fmla="*/ 228788 h 476747"/>
              <a:gd name="connsiteX7" fmla="*/ 422352 w 426940"/>
              <a:gd name="connsiteY7" fmla="*/ 152588 h 476747"/>
              <a:gd name="connsiteX8" fmla="*/ 362027 w 426940"/>
              <a:gd name="connsiteY8" fmla="*/ 60513 h 476747"/>
              <a:gd name="connsiteX9" fmla="*/ 77 w 426940"/>
              <a:gd name="connsiteY9" fmla="*/ 188 h 47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6940" h="476747">
                <a:moveTo>
                  <a:pt x="77" y="188"/>
                </a:moveTo>
                <a:cubicBezTo>
                  <a:pt x="-5215" y="3363"/>
                  <a:pt x="262544" y="40405"/>
                  <a:pt x="330277" y="79563"/>
                </a:cubicBezTo>
                <a:cubicBezTo>
                  <a:pt x="398010" y="118721"/>
                  <a:pt x="394835" y="190159"/>
                  <a:pt x="406477" y="235138"/>
                </a:cubicBezTo>
                <a:cubicBezTo>
                  <a:pt x="418119" y="280117"/>
                  <a:pt x="405948" y="309221"/>
                  <a:pt x="400127" y="349438"/>
                </a:cubicBezTo>
                <a:cubicBezTo>
                  <a:pt x="394306" y="389655"/>
                  <a:pt x="368377" y="482788"/>
                  <a:pt x="371552" y="476438"/>
                </a:cubicBezTo>
                <a:cubicBezTo>
                  <a:pt x="374727" y="470088"/>
                  <a:pt x="410710" y="352613"/>
                  <a:pt x="419177" y="311338"/>
                </a:cubicBezTo>
                <a:cubicBezTo>
                  <a:pt x="427644" y="270063"/>
                  <a:pt x="421823" y="255246"/>
                  <a:pt x="422352" y="228788"/>
                </a:cubicBezTo>
                <a:cubicBezTo>
                  <a:pt x="422881" y="202330"/>
                  <a:pt x="432406" y="180634"/>
                  <a:pt x="422352" y="152588"/>
                </a:cubicBezTo>
                <a:cubicBezTo>
                  <a:pt x="412298" y="124542"/>
                  <a:pt x="430289" y="86442"/>
                  <a:pt x="362027" y="60513"/>
                </a:cubicBezTo>
                <a:cubicBezTo>
                  <a:pt x="293765" y="34584"/>
                  <a:pt x="5369" y="-2987"/>
                  <a:pt x="77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DD61B8AF-6680-43B1-A2C0-F3EB24205050}"/>
              </a:ext>
            </a:extLst>
          </p:cNvPr>
          <p:cNvSpPr/>
          <p:nvPr/>
        </p:nvSpPr>
        <p:spPr>
          <a:xfrm>
            <a:off x="1655189" y="3902809"/>
            <a:ext cx="139941" cy="443776"/>
          </a:xfrm>
          <a:custGeom>
            <a:avLst/>
            <a:gdLst>
              <a:gd name="connsiteX0" fmla="*/ 138686 w 139941"/>
              <a:gd name="connsiteY0" fmla="*/ 2441 h 443776"/>
              <a:gd name="connsiteX1" fmla="*/ 11686 w 139941"/>
              <a:gd name="connsiteY1" fmla="*/ 199291 h 443776"/>
              <a:gd name="connsiteX2" fmla="*/ 5336 w 139941"/>
              <a:gd name="connsiteY2" fmla="*/ 443766 h 443776"/>
              <a:gd name="connsiteX3" fmla="*/ 8511 w 139941"/>
              <a:gd name="connsiteY3" fmla="*/ 208816 h 443776"/>
              <a:gd name="connsiteX4" fmla="*/ 72011 w 139941"/>
              <a:gd name="connsiteY4" fmla="*/ 94516 h 443776"/>
              <a:gd name="connsiteX5" fmla="*/ 138686 w 139941"/>
              <a:gd name="connsiteY5" fmla="*/ 2441 h 44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941" h="443776">
                <a:moveTo>
                  <a:pt x="138686" y="2441"/>
                </a:moveTo>
                <a:cubicBezTo>
                  <a:pt x="128632" y="19903"/>
                  <a:pt x="33911" y="125737"/>
                  <a:pt x="11686" y="199291"/>
                </a:cubicBezTo>
                <a:cubicBezTo>
                  <a:pt x="-10539" y="272845"/>
                  <a:pt x="5865" y="442179"/>
                  <a:pt x="5336" y="443766"/>
                </a:cubicBezTo>
                <a:cubicBezTo>
                  <a:pt x="4807" y="445353"/>
                  <a:pt x="-2602" y="267024"/>
                  <a:pt x="8511" y="208816"/>
                </a:cubicBezTo>
                <a:cubicBezTo>
                  <a:pt x="19623" y="150608"/>
                  <a:pt x="48199" y="123091"/>
                  <a:pt x="72011" y="94516"/>
                </a:cubicBezTo>
                <a:cubicBezTo>
                  <a:pt x="95823" y="65941"/>
                  <a:pt x="148740" y="-15021"/>
                  <a:pt x="138686" y="2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CBE89F13-B484-4210-B09E-96934216744F}"/>
              </a:ext>
            </a:extLst>
          </p:cNvPr>
          <p:cNvSpPr/>
          <p:nvPr/>
        </p:nvSpPr>
        <p:spPr>
          <a:xfrm>
            <a:off x="1382736" y="4536549"/>
            <a:ext cx="87385" cy="358563"/>
          </a:xfrm>
          <a:custGeom>
            <a:avLst/>
            <a:gdLst>
              <a:gd name="connsiteX0" fmla="*/ 87289 w 87385"/>
              <a:gd name="connsiteY0" fmla="*/ 526 h 358563"/>
              <a:gd name="connsiteX1" fmla="*/ 42839 w 87385"/>
              <a:gd name="connsiteY1" fmla="*/ 213251 h 358563"/>
              <a:gd name="connsiteX2" fmla="*/ 7914 w 87385"/>
              <a:gd name="connsiteY2" fmla="*/ 356126 h 358563"/>
              <a:gd name="connsiteX3" fmla="*/ 1564 w 87385"/>
              <a:gd name="connsiteY3" fmla="*/ 292626 h 358563"/>
              <a:gd name="connsiteX4" fmla="*/ 30139 w 87385"/>
              <a:gd name="connsiteY4" fmla="*/ 156101 h 358563"/>
              <a:gd name="connsiteX5" fmla="*/ 87289 w 87385"/>
              <a:gd name="connsiteY5" fmla="*/ 526 h 358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385" h="358563">
                <a:moveTo>
                  <a:pt x="87289" y="526"/>
                </a:moveTo>
                <a:cubicBezTo>
                  <a:pt x="89406" y="10051"/>
                  <a:pt x="56068" y="153984"/>
                  <a:pt x="42839" y="213251"/>
                </a:cubicBezTo>
                <a:cubicBezTo>
                  <a:pt x="29610" y="272518"/>
                  <a:pt x="14793" y="342897"/>
                  <a:pt x="7914" y="356126"/>
                </a:cubicBezTo>
                <a:cubicBezTo>
                  <a:pt x="1035" y="369355"/>
                  <a:pt x="-2140" y="325964"/>
                  <a:pt x="1564" y="292626"/>
                </a:cubicBezTo>
                <a:cubicBezTo>
                  <a:pt x="5268" y="259288"/>
                  <a:pt x="17439" y="198964"/>
                  <a:pt x="30139" y="156101"/>
                </a:cubicBezTo>
                <a:cubicBezTo>
                  <a:pt x="42839" y="113239"/>
                  <a:pt x="85172" y="-8999"/>
                  <a:pt x="87289" y="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7AF445B7-9817-47C3-8639-8DC17675345D}"/>
              </a:ext>
            </a:extLst>
          </p:cNvPr>
          <p:cNvSpPr/>
          <p:nvPr/>
        </p:nvSpPr>
        <p:spPr>
          <a:xfrm>
            <a:off x="1313143" y="5024352"/>
            <a:ext cx="160148" cy="172439"/>
          </a:xfrm>
          <a:custGeom>
            <a:avLst/>
            <a:gdLst>
              <a:gd name="connsiteX0" fmla="*/ 3424 w 160148"/>
              <a:gd name="connsiteY0" fmla="*/ 172065 h 172439"/>
              <a:gd name="connsiteX1" fmla="*/ 26707 w 160148"/>
              <a:gd name="connsiteY1" fmla="*/ 76815 h 172439"/>
              <a:gd name="connsiteX2" fmla="*/ 105024 w 160148"/>
              <a:gd name="connsiteY2" fmla="*/ 19665 h 172439"/>
              <a:gd name="connsiteX3" fmla="*/ 160057 w 160148"/>
              <a:gd name="connsiteY3" fmla="*/ 615 h 172439"/>
              <a:gd name="connsiteX4" fmla="*/ 92324 w 160148"/>
              <a:gd name="connsiteY4" fmla="*/ 38715 h 172439"/>
              <a:gd name="connsiteX5" fmla="*/ 3424 w 160148"/>
              <a:gd name="connsiteY5" fmla="*/ 172065 h 17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148" h="172439">
                <a:moveTo>
                  <a:pt x="3424" y="172065"/>
                </a:moveTo>
                <a:cubicBezTo>
                  <a:pt x="-7512" y="178415"/>
                  <a:pt x="9774" y="102215"/>
                  <a:pt x="26707" y="76815"/>
                </a:cubicBezTo>
                <a:cubicBezTo>
                  <a:pt x="43640" y="51415"/>
                  <a:pt x="82799" y="32365"/>
                  <a:pt x="105024" y="19665"/>
                </a:cubicBezTo>
                <a:cubicBezTo>
                  <a:pt x="127249" y="6965"/>
                  <a:pt x="162174" y="-2560"/>
                  <a:pt x="160057" y="615"/>
                </a:cubicBezTo>
                <a:cubicBezTo>
                  <a:pt x="157940" y="3790"/>
                  <a:pt x="117724" y="15432"/>
                  <a:pt x="92324" y="38715"/>
                </a:cubicBezTo>
                <a:cubicBezTo>
                  <a:pt x="66924" y="61998"/>
                  <a:pt x="14360" y="165715"/>
                  <a:pt x="3424" y="172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4CDC821B-A67F-4067-98F1-637D74089CA8}"/>
              </a:ext>
            </a:extLst>
          </p:cNvPr>
          <p:cNvSpPr/>
          <p:nvPr/>
        </p:nvSpPr>
        <p:spPr>
          <a:xfrm>
            <a:off x="1684842" y="5073588"/>
            <a:ext cx="115134" cy="231234"/>
          </a:xfrm>
          <a:custGeom>
            <a:avLst/>
            <a:gdLst>
              <a:gd name="connsiteX0" fmla="*/ 25 w 115134"/>
              <a:gd name="connsiteY0" fmla="*/ 62 h 231234"/>
              <a:gd name="connsiteX1" fmla="*/ 107975 w 115134"/>
              <a:gd name="connsiteY1" fmla="*/ 118595 h 231234"/>
              <a:gd name="connsiteX2" fmla="*/ 99508 w 115134"/>
              <a:gd name="connsiteY2" fmla="*/ 169395 h 231234"/>
              <a:gd name="connsiteX3" fmla="*/ 55058 w 115134"/>
              <a:gd name="connsiteY3" fmla="*/ 230779 h 231234"/>
              <a:gd name="connsiteX4" fmla="*/ 97391 w 115134"/>
              <a:gd name="connsiteY4" fmla="*/ 135529 h 231234"/>
              <a:gd name="connsiteX5" fmla="*/ 25 w 115134"/>
              <a:gd name="connsiteY5" fmla="*/ 62 h 231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134" h="231234">
                <a:moveTo>
                  <a:pt x="25" y="62"/>
                </a:moveTo>
                <a:cubicBezTo>
                  <a:pt x="1789" y="-2760"/>
                  <a:pt x="91395" y="90373"/>
                  <a:pt x="107975" y="118595"/>
                </a:cubicBezTo>
                <a:cubicBezTo>
                  <a:pt x="124555" y="146817"/>
                  <a:pt x="108327" y="150698"/>
                  <a:pt x="99508" y="169395"/>
                </a:cubicBezTo>
                <a:cubicBezTo>
                  <a:pt x="90689" y="188092"/>
                  <a:pt x="55411" y="236423"/>
                  <a:pt x="55058" y="230779"/>
                </a:cubicBezTo>
                <a:cubicBezTo>
                  <a:pt x="54705" y="225135"/>
                  <a:pt x="105505" y="170807"/>
                  <a:pt x="97391" y="135529"/>
                </a:cubicBezTo>
                <a:cubicBezTo>
                  <a:pt x="89277" y="100251"/>
                  <a:pt x="-1739" y="2884"/>
                  <a:pt x="25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393E546E-6DC6-4116-B746-342670BB32AB}"/>
              </a:ext>
            </a:extLst>
          </p:cNvPr>
          <p:cNvSpPr/>
          <p:nvPr/>
        </p:nvSpPr>
        <p:spPr>
          <a:xfrm>
            <a:off x="1696455" y="4569169"/>
            <a:ext cx="69366" cy="227388"/>
          </a:xfrm>
          <a:custGeom>
            <a:avLst/>
            <a:gdLst>
              <a:gd name="connsiteX0" fmla="*/ 9578 w 69366"/>
              <a:gd name="connsiteY0" fmla="*/ 714 h 227388"/>
              <a:gd name="connsiteX1" fmla="*/ 13812 w 69366"/>
              <a:gd name="connsiteY1" fmla="*/ 68448 h 227388"/>
              <a:gd name="connsiteX2" fmla="*/ 68845 w 69366"/>
              <a:gd name="connsiteY2" fmla="*/ 222964 h 227388"/>
              <a:gd name="connsiteX3" fmla="*/ 39212 w 69366"/>
              <a:gd name="connsiteY3" fmla="*/ 178514 h 227388"/>
              <a:gd name="connsiteX4" fmla="*/ 1112 w 69366"/>
              <a:gd name="connsiteY4" fmla="*/ 106548 h 227388"/>
              <a:gd name="connsiteX5" fmla="*/ 9578 w 69366"/>
              <a:gd name="connsiteY5" fmla="*/ 714 h 227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366" h="227388">
                <a:moveTo>
                  <a:pt x="9578" y="714"/>
                </a:moveTo>
                <a:cubicBezTo>
                  <a:pt x="11695" y="-5636"/>
                  <a:pt x="3934" y="31406"/>
                  <a:pt x="13812" y="68448"/>
                </a:cubicBezTo>
                <a:cubicBezTo>
                  <a:pt x="23690" y="105490"/>
                  <a:pt x="64612" y="204620"/>
                  <a:pt x="68845" y="222964"/>
                </a:cubicBezTo>
                <a:cubicBezTo>
                  <a:pt x="73078" y="241308"/>
                  <a:pt x="50501" y="197917"/>
                  <a:pt x="39212" y="178514"/>
                </a:cubicBezTo>
                <a:cubicBezTo>
                  <a:pt x="27923" y="159111"/>
                  <a:pt x="5698" y="130890"/>
                  <a:pt x="1112" y="106548"/>
                </a:cubicBezTo>
                <a:cubicBezTo>
                  <a:pt x="-3474" y="82206"/>
                  <a:pt x="7461" y="7064"/>
                  <a:pt x="9578" y="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4450DCE5-B0B8-4F9B-8208-E140F8594DA1}"/>
              </a:ext>
            </a:extLst>
          </p:cNvPr>
          <p:cNvSpPr/>
          <p:nvPr/>
        </p:nvSpPr>
        <p:spPr>
          <a:xfrm>
            <a:off x="1264529" y="4508208"/>
            <a:ext cx="98625" cy="271723"/>
          </a:xfrm>
          <a:custGeom>
            <a:avLst/>
            <a:gdLst>
              <a:gd name="connsiteX0" fmla="*/ 98604 w 98625"/>
              <a:gd name="connsiteY0" fmla="*/ 2409 h 271723"/>
              <a:gd name="connsiteX1" fmla="*/ 39338 w 98625"/>
              <a:gd name="connsiteY1" fmla="*/ 125175 h 271723"/>
              <a:gd name="connsiteX2" fmla="*/ 1238 w 98625"/>
              <a:gd name="connsiteY2" fmla="*/ 269109 h 271723"/>
              <a:gd name="connsiteX3" fmla="*/ 9704 w 98625"/>
              <a:gd name="connsiteY3" fmla="*/ 214075 h 271723"/>
              <a:gd name="connsiteX4" fmla="*/ 13938 w 98625"/>
              <a:gd name="connsiteY4" fmla="*/ 163275 h 271723"/>
              <a:gd name="connsiteX5" fmla="*/ 45688 w 98625"/>
              <a:gd name="connsiteY5" fmla="*/ 53209 h 271723"/>
              <a:gd name="connsiteX6" fmla="*/ 98604 w 98625"/>
              <a:gd name="connsiteY6" fmla="*/ 2409 h 27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25" h="271723">
                <a:moveTo>
                  <a:pt x="98604" y="2409"/>
                </a:moveTo>
                <a:cubicBezTo>
                  <a:pt x="97546" y="14403"/>
                  <a:pt x="55566" y="80725"/>
                  <a:pt x="39338" y="125175"/>
                </a:cubicBezTo>
                <a:cubicBezTo>
                  <a:pt x="23110" y="169625"/>
                  <a:pt x="6177" y="254292"/>
                  <a:pt x="1238" y="269109"/>
                </a:cubicBezTo>
                <a:cubicBezTo>
                  <a:pt x="-3701" y="283926"/>
                  <a:pt x="7587" y="231714"/>
                  <a:pt x="9704" y="214075"/>
                </a:cubicBezTo>
                <a:cubicBezTo>
                  <a:pt x="11821" y="196436"/>
                  <a:pt x="7941" y="190086"/>
                  <a:pt x="13938" y="163275"/>
                </a:cubicBezTo>
                <a:cubicBezTo>
                  <a:pt x="19935" y="136464"/>
                  <a:pt x="30166" y="80726"/>
                  <a:pt x="45688" y="53209"/>
                </a:cubicBezTo>
                <a:cubicBezTo>
                  <a:pt x="61210" y="25692"/>
                  <a:pt x="99662" y="-9585"/>
                  <a:pt x="98604" y="2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363F6664-066E-4372-B2EA-E51A388CD827}"/>
              </a:ext>
            </a:extLst>
          </p:cNvPr>
          <p:cNvSpPr/>
          <p:nvPr/>
        </p:nvSpPr>
        <p:spPr>
          <a:xfrm>
            <a:off x="1761778" y="3972914"/>
            <a:ext cx="94590" cy="315485"/>
          </a:xfrm>
          <a:custGeom>
            <a:avLst/>
            <a:gdLst>
              <a:gd name="connsiteX0" fmla="*/ 94539 w 94590"/>
              <a:gd name="connsiteY0" fmla="*/ 69 h 315485"/>
              <a:gd name="connsiteX1" fmla="*/ 7755 w 94590"/>
              <a:gd name="connsiteY1" fmla="*/ 114369 h 315485"/>
              <a:gd name="connsiteX2" fmla="*/ 5639 w 94590"/>
              <a:gd name="connsiteY2" fmla="*/ 315453 h 315485"/>
              <a:gd name="connsiteX3" fmla="*/ 20455 w 94590"/>
              <a:gd name="connsiteY3" fmla="*/ 129186 h 315485"/>
              <a:gd name="connsiteX4" fmla="*/ 94539 w 94590"/>
              <a:gd name="connsiteY4" fmla="*/ 69 h 315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590" h="315485">
                <a:moveTo>
                  <a:pt x="94539" y="69"/>
                </a:moveTo>
                <a:cubicBezTo>
                  <a:pt x="92422" y="-2401"/>
                  <a:pt x="22572" y="61805"/>
                  <a:pt x="7755" y="114369"/>
                </a:cubicBezTo>
                <a:cubicBezTo>
                  <a:pt x="-7062" y="166933"/>
                  <a:pt x="3522" y="312984"/>
                  <a:pt x="5639" y="315453"/>
                </a:cubicBezTo>
                <a:cubicBezTo>
                  <a:pt x="7756" y="317923"/>
                  <a:pt x="8108" y="179986"/>
                  <a:pt x="20455" y="129186"/>
                </a:cubicBezTo>
                <a:cubicBezTo>
                  <a:pt x="32802" y="78386"/>
                  <a:pt x="96656" y="2539"/>
                  <a:pt x="94539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6BCE1CE4-EC0C-4950-8A89-80818E935B70}"/>
              </a:ext>
            </a:extLst>
          </p:cNvPr>
          <p:cNvSpPr/>
          <p:nvPr/>
        </p:nvSpPr>
        <p:spPr>
          <a:xfrm>
            <a:off x="1003158" y="5955986"/>
            <a:ext cx="337736" cy="190994"/>
          </a:xfrm>
          <a:custGeom>
            <a:avLst/>
            <a:gdLst>
              <a:gd name="connsiteX0" fmla="*/ 142 w 337736"/>
              <a:gd name="connsiteY0" fmla="*/ 190814 h 190994"/>
              <a:gd name="connsiteX1" fmla="*/ 146192 w 337736"/>
              <a:gd name="connsiteY1" fmla="*/ 129431 h 190994"/>
              <a:gd name="connsiteX2" fmla="*/ 260492 w 337736"/>
              <a:gd name="connsiteY2" fmla="*/ 53231 h 190994"/>
              <a:gd name="connsiteX3" fmla="*/ 336692 w 337736"/>
              <a:gd name="connsiteY3" fmla="*/ 314 h 190994"/>
              <a:gd name="connsiteX4" fmla="*/ 300709 w 337736"/>
              <a:gd name="connsiteY4" fmla="*/ 34181 h 190994"/>
              <a:gd name="connsiteX5" fmla="*/ 243559 w 337736"/>
              <a:gd name="connsiteY5" fmla="*/ 93447 h 190994"/>
              <a:gd name="connsiteX6" fmla="*/ 173709 w 337736"/>
              <a:gd name="connsiteY6" fmla="*/ 146364 h 190994"/>
              <a:gd name="connsiteX7" fmla="*/ 142 w 337736"/>
              <a:gd name="connsiteY7" fmla="*/ 190814 h 190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7736" h="190994">
                <a:moveTo>
                  <a:pt x="142" y="190814"/>
                </a:moveTo>
                <a:cubicBezTo>
                  <a:pt x="-4444" y="187992"/>
                  <a:pt x="102800" y="152361"/>
                  <a:pt x="146192" y="129431"/>
                </a:cubicBezTo>
                <a:cubicBezTo>
                  <a:pt x="189584" y="106501"/>
                  <a:pt x="228742" y="74750"/>
                  <a:pt x="260492" y="53231"/>
                </a:cubicBezTo>
                <a:cubicBezTo>
                  <a:pt x="292242" y="31711"/>
                  <a:pt x="329989" y="3489"/>
                  <a:pt x="336692" y="314"/>
                </a:cubicBezTo>
                <a:cubicBezTo>
                  <a:pt x="343395" y="-2861"/>
                  <a:pt x="316231" y="18659"/>
                  <a:pt x="300709" y="34181"/>
                </a:cubicBezTo>
                <a:cubicBezTo>
                  <a:pt x="285187" y="49703"/>
                  <a:pt x="264726" y="74750"/>
                  <a:pt x="243559" y="93447"/>
                </a:cubicBezTo>
                <a:cubicBezTo>
                  <a:pt x="222392" y="112144"/>
                  <a:pt x="214631" y="130136"/>
                  <a:pt x="173709" y="146364"/>
                </a:cubicBezTo>
                <a:cubicBezTo>
                  <a:pt x="132787" y="162592"/>
                  <a:pt x="4728" y="193636"/>
                  <a:pt x="142" y="190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E2E4F1DB-28F2-45E0-99F3-30F557368C18}"/>
              </a:ext>
            </a:extLst>
          </p:cNvPr>
          <p:cNvSpPr/>
          <p:nvPr/>
        </p:nvSpPr>
        <p:spPr>
          <a:xfrm>
            <a:off x="1284002" y="5922317"/>
            <a:ext cx="403041" cy="32715"/>
          </a:xfrm>
          <a:custGeom>
            <a:avLst/>
            <a:gdLst>
              <a:gd name="connsiteX0" fmla="*/ 815 w 403041"/>
              <a:gd name="connsiteY0" fmla="*/ 21283 h 32715"/>
              <a:gd name="connsiteX1" fmla="*/ 129931 w 403041"/>
              <a:gd name="connsiteY1" fmla="*/ 19166 h 32715"/>
              <a:gd name="connsiteX2" fmla="*/ 229415 w 403041"/>
              <a:gd name="connsiteY2" fmla="*/ 27633 h 32715"/>
              <a:gd name="connsiteX3" fmla="*/ 402981 w 403041"/>
              <a:gd name="connsiteY3" fmla="*/ 31866 h 32715"/>
              <a:gd name="connsiteX4" fmla="*/ 248465 w 403041"/>
              <a:gd name="connsiteY4" fmla="*/ 10700 h 32715"/>
              <a:gd name="connsiteX5" fmla="*/ 195548 w 403041"/>
              <a:gd name="connsiteY5" fmla="*/ 116 h 32715"/>
              <a:gd name="connsiteX6" fmla="*/ 815 w 403041"/>
              <a:gd name="connsiteY6" fmla="*/ 21283 h 32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041" h="32715">
                <a:moveTo>
                  <a:pt x="815" y="21283"/>
                </a:moveTo>
                <a:cubicBezTo>
                  <a:pt x="-10121" y="24458"/>
                  <a:pt x="91831" y="18108"/>
                  <a:pt x="129931" y="19166"/>
                </a:cubicBezTo>
                <a:cubicBezTo>
                  <a:pt x="168031" y="20224"/>
                  <a:pt x="183907" y="25516"/>
                  <a:pt x="229415" y="27633"/>
                </a:cubicBezTo>
                <a:cubicBezTo>
                  <a:pt x="274923" y="29750"/>
                  <a:pt x="399806" y="34688"/>
                  <a:pt x="402981" y="31866"/>
                </a:cubicBezTo>
                <a:cubicBezTo>
                  <a:pt x="406156" y="29044"/>
                  <a:pt x="283037" y="15992"/>
                  <a:pt x="248465" y="10700"/>
                </a:cubicBezTo>
                <a:cubicBezTo>
                  <a:pt x="213893" y="5408"/>
                  <a:pt x="233648" y="-942"/>
                  <a:pt x="195548" y="116"/>
                </a:cubicBezTo>
                <a:cubicBezTo>
                  <a:pt x="157448" y="1174"/>
                  <a:pt x="11751" y="18108"/>
                  <a:pt x="815" y="21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FA2D5E83-0042-4E9F-9134-51FB5C05B7E0}"/>
              </a:ext>
            </a:extLst>
          </p:cNvPr>
          <p:cNvSpPr/>
          <p:nvPr/>
        </p:nvSpPr>
        <p:spPr>
          <a:xfrm>
            <a:off x="1661419" y="5839819"/>
            <a:ext cx="161722" cy="108229"/>
          </a:xfrm>
          <a:custGeom>
            <a:avLst/>
            <a:gdLst>
              <a:gd name="connsiteX0" fmla="*/ 164 w 161722"/>
              <a:gd name="connsiteY0" fmla="*/ 108014 h 108229"/>
              <a:gd name="connsiteX1" fmla="*/ 122931 w 161722"/>
              <a:gd name="connsiteY1" fmla="*/ 78381 h 108229"/>
              <a:gd name="connsiteX2" fmla="*/ 161031 w 161722"/>
              <a:gd name="connsiteY2" fmla="*/ 64 h 108229"/>
              <a:gd name="connsiteX3" fmla="*/ 97531 w 161722"/>
              <a:gd name="connsiteY3" fmla="*/ 65681 h 108229"/>
              <a:gd name="connsiteX4" fmla="*/ 164 w 161722"/>
              <a:gd name="connsiteY4" fmla="*/ 108014 h 10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722" h="108229">
                <a:moveTo>
                  <a:pt x="164" y="108014"/>
                </a:moveTo>
                <a:cubicBezTo>
                  <a:pt x="4397" y="110131"/>
                  <a:pt x="96120" y="96373"/>
                  <a:pt x="122931" y="78381"/>
                </a:cubicBezTo>
                <a:cubicBezTo>
                  <a:pt x="149742" y="60389"/>
                  <a:pt x="165264" y="2181"/>
                  <a:pt x="161031" y="64"/>
                </a:cubicBezTo>
                <a:cubicBezTo>
                  <a:pt x="156798" y="-2053"/>
                  <a:pt x="120461" y="48395"/>
                  <a:pt x="97531" y="65681"/>
                </a:cubicBezTo>
                <a:cubicBezTo>
                  <a:pt x="74601" y="82967"/>
                  <a:pt x="-4069" y="105897"/>
                  <a:pt x="164" y="108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42457BFF-7C3F-417D-A101-E4849DCB5C7B}"/>
              </a:ext>
            </a:extLst>
          </p:cNvPr>
          <p:cNvSpPr/>
          <p:nvPr/>
        </p:nvSpPr>
        <p:spPr>
          <a:xfrm>
            <a:off x="1834516" y="5835384"/>
            <a:ext cx="539107" cy="148904"/>
          </a:xfrm>
          <a:custGeom>
            <a:avLst/>
            <a:gdLst>
              <a:gd name="connsiteX0" fmla="*/ 634 w 539107"/>
              <a:gd name="connsiteY0" fmla="*/ 266 h 148904"/>
              <a:gd name="connsiteX1" fmla="*/ 248284 w 539107"/>
              <a:gd name="connsiteY1" fmla="*/ 29899 h 148904"/>
              <a:gd name="connsiteX2" fmla="*/ 349884 w 539107"/>
              <a:gd name="connsiteY2" fmla="*/ 40483 h 148904"/>
              <a:gd name="connsiteX3" fmla="*/ 538267 w 539107"/>
              <a:gd name="connsiteY3" fmla="*/ 148433 h 148904"/>
              <a:gd name="connsiteX4" fmla="*/ 415501 w 539107"/>
              <a:gd name="connsiteY4" fmla="*/ 78583 h 148904"/>
              <a:gd name="connsiteX5" fmla="*/ 328717 w 539107"/>
              <a:gd name="connsiteY5" fmla="*/ 48949 h 148904"/>
              <a:gd name="connsiteX6" fmla="*/ 634 w 539107"/>
              <a:gd name="connsiteY6" fmla="*/ 266 h 14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107" h="148904">
                <a:moveTo>
                  <a:pt x="634" y="266"/>
                </a:moveTo>
                <a:cubicBezTo>
                  <a:pt x="-12771" y="-2909"/>
                  <a:pt x="190076" y="23196"/>
                  <a:pt x="248284" y="29899"/>
                </a:cubicBezTo>
                <a:cubicBezTo>
                  <a:pt x="306492" y="36602"/>
                  <a:pt x="301554" y="20727"/>
                  <a:pt x="349884" y="40483"/>
                </a:cubicBezTo>
                <a:cubicBezTo>
                  <a:pt x="398215" y="60239"/>
                  <a:pt x="538267" y="148433"/>
                  <a:pt x="538267" y="148433"/>
                </a:cubicBezTo>
                <a:cubicBezTo>
                  <a:pt x="549203" y="154783"/>
                  <a:pt x="450426" y="95164"/>
                  <a:pt x="415501" y="78583"/>
                </a:cubicBezTo>
                <a:cubicBezTo>
                  <a:pt x="380576" y="62002"/>
                  <a:pt x="394334" y="60238"/>
                  <a:pt x="328717" y="48949"/>
                </a:cubicBezTo>
                <a:cubicBezTo>
                  <a:pt x="263100" y="37660"/>
                  <a:pt x="14039" y="3441"/>
                  <a:pt x="634" y="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B3C1AF9C-BD93-4F50-ABF6-1D180239C7BD}"/>
              </a:ext>
            </a:extLst>
          </p:cNvPr>
          <p:cNvSpPr/>
          <p:nvPr/>
        </p:nvSpPr>
        <p:spPr>
          <a:xfrm>
            <a:off x="2266870" y="5927520"/>
            <a:ext cx="341162" cy="26039"/>
          </a:xfrm>
          <a:custGeom>
            <a:avLst/>
            <a:gdLst>
              <a:gd name="connsiteX0" fmla="*/ 2197 w 341162"/>
              <a:gd name="connsiteY0" fmla="*/ 1263 h 26039"/>
              <a:gd name="connsiteX1" fmla="*/ 146130 w 341162"/>
              <a:gd name="connsiteY1" fmla="*/ 22430 h 26039"/>
              <a:gd name="connsiteX2" fmla="*/ 245613 w 341162"/>
              <a:gd name="connsiteY2" fmla="*/ 24547 h 26039"/>
              <a:gd name="connsiteX3" fmla="*/ 340863 w 341162"/>
              <a:gd name="connsiteY3" fmla="*/ 24547 h 26039"/>
              <a:gd name="connsiteX4" fmla="*/ 266780 w 341162"/>
              <a:gd name="connsiteY4" fmla="*/ 5497 h 26039"/>
              <a:gd name="connsiteX5" fmla="*/ 2197 w 341162"/>
              <a:gd name="connsiteY5" fmla="*/ 1263 h 2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162" h="26039">
                <a:moveTo>
                  <a:pt x="2197" y="1263"/>
                </a:moveTo>
                <a:cubicBezTo>
                  <a:pt x="-17911" y="4085"/>
                  <a:pt x="105561" y="18549"/>
                  <a:pt x="146130" y="22430"/>
                </a:cubicBezTo>
                <a:cubicBezTo>
                  <a:pt x="186699" y="26311"/>
                  <a:pt x="213158" y="24194"/>
                  <a:pt x="245613" y="24547"/>
                </a:cubicBezTo>
                <a:cubicBezTo>
                  <a:pt x="278068" y="24900"/>
                  <a:pt x="337335" y="27722"/>
                  <a:pt x="340863" y="24547"/>
                </a:cubicBezTo>
                <a:cubicBezTo>
                  <a:pt x="344391" y="21372"/>
                  <a:pt x="316522" y="10436"/>
                  <a:pt x="266780" y="5497"/>
                </a:cubicBezTo>
                <a:cubicBezTo>
                  <a:pt x="217038" y="558"/>
                  <a:pt x="22305" y="-1559"/>
                  <a:pt x="2197" y="1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45EB623B-4B5D-463A-A308-FF63C7ACF94A}"/>
              </a:ext>
            </a:extLst>
          </p:cNvPr>
          <p:cNvSpPr/>
          <p:nvPr/>
        </p:nvSpPr>
        <p:spPr>
          <a:xfrm>
            <a:off x="1015473" y="6143949"/>
            <a:ext cx="455785" cy="39096"/>
          </a:xfrm>
          <a:custGeom>
            <a:avLst/>
            <a:gdLst>
              <a:gd name="connsiteX0" fmla="*/ 527 w 455785"/>
              <a:gd name="connsiteY0" fmla="*/ 19784 h 39096"/>
              <a:gd name="connsiteX1" fmla="*/ 176210 w 455785"/>
              <a:gd name="connsiteY1" fmla="*/ 32484 h 39096"/>
              <a:gd name="connsiteX2" fmla="*/ 324377 w 455785"/>
              <a:gd name="connsiteY2" fmla="*/ 2851 h 39096"/>
              <a:gd name="connsiteX3" fmla="*/ 455610 w 455785"/>
              <a:gd name="connsiteY3" fmla="*/ 2851 h 39096"/>
              <a:gd name="connsiteX4" fmla="*/ 349777 w 455785"/>
              <a:gd name="connsiteY4" fmla="*/ 17668 h 39096"/>
              <a:gd name="connsiteX5" fmla="*/ 235477 w 455785"/>
              <a:gd name="connsiteY5" fmla="*/ 38834 h 39096"/>
              <a:gd name="connsiteX6" fmla="*/ 527 w 455785"/>
              <a:gd name="connsiteY6" fmla="*/ 19784 h 39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5785" h="39096">
                <a:moveTo>
                  <a:pt x="527" y="19784"/>
                </a:moveTo>
                <a:cubicBezTo>
                  <a:pt x="-9351" y="18726"/>
                  <a:pt x="122235" y="35306"/>
                  <a:pt x="176210" y="32484"/>
                </a:cubicBezTo>
                <a:cubicBezTo>
                  <a:pt x="230185" y="29662"/>
                  <a:pt x="277810" y="7790"/>
                  <a:pt x="324377" y="2851"/>
                </a:cubicBezTo>
                <a:cubicBezTo>
                  <a:pt x="370944" y="-2088"/>
                  <a:pt x="451377" y="382"/>
                  <a:pt x="455610" y="2851"/>
                </a:cubicBezTo>
                <a:cubicBezTo>
                  <a:pt x="459843" y="5320"/>
                  <a:pt x="386466" y="11671"/>
                  <a:pt x="349777" y="17668"/>
                </a:cubicBezTo>
                <a:cubicBezTo>
                  <a:pt x="313088" y="23665"/>
                  <a:pt x="291922" y="36012"/>
                  <a:pt x="235477" y="38834"/>
                </a:cubicBezTo>
                <a:cubicBezTo>
                  <a:pt x="179032" y="41656"/>
                  <a:pt x="10405" y="20842"/>
                  <a:pt x="527" y="19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5B41EC19-7600-4322-B175-9CCA5BB64203}"/>
              </a:ext>
            </a:extLst>
          </p:cNvPr>
          <p:cNvSpPr/>
          <p:nvPr/>
        </p:nvSpPr>
        <p:spPr>
          <a:xfrm>
            <a:off x="1458062" y="6071567"/>
            <a:ext cx="277070" cy="79482"/>
          </a:xfrm>
          <a:custGeom>
            <a:avLst/>
            <a:gdLst>
              <a:gd name="connsiteX0" fmla="*/ 321 w 277070"/>
              <a:gd name="connsiteY0" fmla="*/ 79466 h 79482"/>
              <a:gd name="connsiteX1" fmla="*/ 116738 w 277070"/>
              <a:gd name="connsiteY1" fmla="*/ 49833 h 79482"/>
              <a:gd name="connsiteX2" fmla="*/ 256438 w 277070"/>
              <a:gd name="connsiteY2" fmla="*/ 28666 h 79482"/>
              <a:gd name="connsiteX3" fmla="*/ 273371 w 277070"/>
              <a:gd name="connsiteY3" fmla="*/ 1150 h 79482"/>
              <a:gd name="connsiteX4" fmla="*/ 226805 w 277070"/>
              <a:gd name="connsiteY4" fmla="*/ 7500 h 79482"/>
              <a:gd name="connsiteX5" fmla="*/ 163305 w 277070"/>
              <a:gd name="connsiteY5" fmla="*/ 28666 h 79482"/>
              <a:gd name="connsiteX6" fmla="*/ 84988 w 277070"/>
              <a:gd name="connsiteY6" fmla="*/ 45600 h 79482"/>
              <a:gd name="connsiteX7" fmla="*/ 321 w 277070"/>
              <a:gd name="connsiteY7" fmla="*/ 79466 h 79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7070" h="79482">
                <a:moveTo>
                  <a:pt x="321" y="79466"/>
                </a:moveTo>
                <a:cubicBezTo>
                  <a:pt x="5613" y="80171"/>
                  <a:pt x="74052" y="58300"/>
                  <a:pt x="116738" y="49833"/>
                </a:cubicBezTo>
                <a:cubicBezTo>
                  <a:pt x="159424" y="41366"/>
                  <a:pt x="230333" y="36780"/>
                  <a:pt x="256438" y="28666"/>
                </a:cubicBezTo>
                <a:cubicBezTo>
                  <a:pt x="282543" y="20552"/>
                  <a:pt x="278310" y="4678"/>
                  <a:pt x="273371" y="1150"/>
                </a:cubicBezTo>
                <a:cubicBezTo>
                  <a:pt x="268432" y="-2378"/>
                  <a:pt x="245149" y="2914"/>
                  <a:pt x="226805" y="7500"/>
                </a:cubicBezTo>
                <a:cubicBezTo>
                  <a:pt x="208461" y="12086"/>
                  <a:pt x="186941" y="22316"/>
                  <a:pt x="163305" y="28666"/>
                </a:cubicBezTo>
                <a:cubicBezTo>
                  <a:pt x="139669" y="35016"/>
                  <a:pt x="113563" y="37839"/>
                  <a:pt x="84988" y="45600"/>
                </a:cubicBezTo>
                <a:cubicBezTo>
                  <a:pt x="56413" y="53361"/>
                  <a:pt x="-4971" y="78761"/>
                  <a:pt x="321" y="79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D1AFEC90-1E30-4AF0-BEA2-F025AA034441}"/>
              </a:ext>
            </a:extLst>
          </p:cNvPr>
          <p:cNvSpPr/>
          <p:nvPr/>
        </p:nvSpPr>
        <p:spPr>
          <a:xfrm>
            <a:off x="1735532" y="6023635"/>
            <a:ext cx="282191" cy="83110"/>
          </a:xfrm>
          <a:custGeom>
            <a:avLst/>
            <a:gdLst>
              <a:gd name="connsiteX0" fmla="*/ 135 w 282191"/>
              <a:gd name="connsiteY0" fmla="*/ 42732 h 83110"/>
              <a:gd name="connsiteX1" fmla="*/ 108085 w 282191"/>
              <a:gd name="connsiteY1" fmla="*/ 80832 h 83110"/>
              <a:gd name="connsiteX2" fmla="*/ 188518 w 282191"/>
              <a:gd name="connsiteY2" fmla="*/ 70248 h 83110"/>
              <a:gd name="connsiteX3" fmla="*/ 281651 w 282191"/>
              <a:gd name="connsiteY3" fmla="*/ 398 h 83110"/>
              <a:gd name="connsiteX4" fmla="*/ 224501 w 282191"/>
              <a:gd name="connsiteY4" fmla="*/ 42732 h 83110"/>
              <a:gd name="connsiteX5" fmla="*/ 175818 w 282191"/>
              <a:gd name="connsiteY5" fmla="*/ 63898 h 83110"/>
              <a:gd name="connsiteX6" fmla="*/ 131368 w 282191"/>
              <a:gd name="connsiteY6" fmla="*/ 63898 h 83110"/>
              <a:gd name="connsiteX7" fmla="*/ 135 w 282191"/>
              <a:gd name="connsiteY7" fmla="*/ 42732 h 8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2191" h="83110">
                <a:moveTo>
                  <a:pt x="135" y="42732"/>
                </a:moveTo>
                <a:cubicBezTo>
                  <a:pt x="-3746" y="45554"/>
                  <a:pt x="76688" y="76246"/>
                  <a:pt x="108085" y="80832"/>
                </a:cubicBezTo>
                <a:cubicBezTo>
                  <a:pt x="139482" y="85418"/>
                  <a:pt x="159590" y="83654"/>
                  <a:pt x="188518" y="70248"/>
                </a:cubicBezTo>
                <a:cubicBezTo>
                  <a:pt x="217446" y="56842"/>
                  <a:pt x="275654" y="4984"/>
                  <a:pt x="281651" y="398"/>
                </a:cubicBezTo>
                <a:cubicBezTo>
                  <a:pt x="287648" y="-4188"/>
                  <a:pt x="242140" y="32149"/>
                  <a:pt x="224501" y="42732"/>
                </a:cubicBezTo>
                <a:cubicBezTo>
                  <a:pt x="206862" y="53315"/>
                  <a:pt x="191340" y="60370"/>
                  <a:pt x="175818" y="63898"/>
                </a:cubicBezTo>
                <a:cubicBezTo>
                  <a:pt x="160296" y="67426"/>
                  <a:pt x="158885" y="66720"/>
                  <a:pt x="131368" y="63898"/>
                </a:cubicBezTo>
                <a:cubicBezTo>
                  <a:pt x="103851" y="61076"/>
                  <a:pt x="4016" y="39910"/>
                  <a:pt x="135" y="42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FB240242-F818-4DF4-9B45-745264869581}"/>
              </a:ext>
            </a:extLst>
          </p:cNvPr>
          <p:cNvSpPr/>
          <p:nvPr/>
        </p:nvSpPr>
        <p:spPr>
          <a:xfrm>
            <a:off x="1923708" y="6064250"/>
            <a:ext cx="156840" cy="45000"/>
          </a:xfrm>
          <a:custGeom>
            <a:avLst/>
            <a:gdLst>
              <a:gd name="connsiteX0" fmla="*/ 342 w 156840"/>
              <a:gd name="connsiteY0" fmla="*/ 44450 h 45000"/>
              <a:gd name="connsiteX1" fmla="*/ 112525 w 156840"/>
              <a:gd name="connsiteY1" fmla="*/ 23283 h 45000"/>
              <a:gd name="connsiteX2" fmla="*/ 152742 w 156840"/>
              <a:gd name="connsiteY2" fmla="*/ 0 h 45000"/>
              <a:gd name="connsiteX3" fmla="*/ 342 w 156840"/>
              <a:gd name="connsiteY3" fmla="*/ 44450 h 4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840" h="45000">
                <a:moveTo>
                  <a:pt x="342" y="44450"/>
                </a:moveTo>
                <a:cubicBezTo>
                  <a:pt x="-6361" y="48330"/>
                  <a:pt x="87125" y="30691"/>
                  <a:pt x="112525" y="23283"/>
                </a:cubicBezTo>
                <a:cubicBezTo>
                  <a:pt x="137925" y="15875"/>
                  <a:pt x="167911" y="0"/>
                  <a:pt x="152742" y="0"/>
                </a:cubicBezTo>
                <a:cubicBezTo>
                  <a:pt x="137573" y="0"/>
                  <a:pt x="7045" y="40570"/>
                  <a:pt x="342" y="44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A3F4FB28-7EFC-45B1-9583-FEDF3DB3D606}"/>
              </a:ext>
            </a:extLst>
          </p:cNvPr>
          <p:cNvSpPr/>
          <p:nvPr/>
        </p:nvSpPr>
        <p:spPr>
          <a:xfrm>
            <a:off x="2031857" y="5996251"/>
            <a:ext cx="376944" cy="76492"/>
          </a:xfrm>
          <a:custGeom>
            <a:avLst/>
            <a:gdLst>
              <a:gd name="connsiteX0" fmla="*/ 2260 w 376944"/>
              <a:gd name="connsiteY0" fmla="*/ 46832 h 76492"/>
              <a:gd name="connsiteX1" fmla="*/ 135610 w 376944"/>
              <a:gd name="connsiteY1" fmla="*/ 76466 h 76492"/>
              <a:gd name="connsiteX2" fmla="*/ 326110 w 376944"/>
              <a:gd name="connsiteY2" fmla="*/ 51066 h 76492"/>
              <a:gd name="connsiteX3" fmla="*/ 376910 w 376944"/>
              <a:gd name="connsiteY3" fmla="*/ 266 h 76492"/>
              <a:gd name="connsiteX4" fmla="*/ 332460 w 376944"/>
              <a:gd name="connsiteY4" fmla="*/ 32016 h 76492"/>
              <a:gd name="connsiteX5" fmla="*/ 245676 w 376944"/>
              <a:gd name="connsiteY5" fmla="*/ 53182 h 76492"/>
              <a:gd name="connsiteX6" fmla="*/ 2260 w 376944"/>
              <a:gd name="connsiteY6" fmla="*/ 46832 h 76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944" h="76492">
                <a:moveTo>
                  <a:pt x="2260" y="46832"/>
                </a:moveTo>
                <a:cubicBezTo>
                  <a:pt x="-16084" y="50713"/>
                  <a:pt x="81635" y="75760"/>
                  <a:pt x="135610" y="76466"/>
                </a:cubicBezTo>
                <a:cubicBezTo>
                  <a:pt x="189585" y="77172"/>
                  <a:pt x="285893" y="63766"/>
                  <a:pt x="326110" y="51066"/>
                </a:cubicBezTo>
                <a:cubicBezTo>
                  <a:pt x="366327" y="38366"/>
                  <a:pt x="375852" y="3441"/>
                  <a:pt x="376910" y="266"/>
                </a:cubicBezTo>
                <a:cubicBezTo>
                  <a:pt x="377968" y="-2909"/>
                  <a:pt x="354332" y="23197"/>
                  <a:pt x="332460" y="32016"/>
                </a:cubicBezTo>
                <a:cubicBezTo>
                  <a:pt x="310588" y="40835"/>
                  <a:pt x="298240" y="50360"/>
                  <a:pt x="245676" y="53182"/>
                </a:cubicBezTo>
                <a:cubicBezTo>
                  <a:pt x="193112" y="56004"/>
                  <a:pt x="20604" y="42951"/>
                  <a:pt x="2260" y="46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AEEE7C15-C732-4661-A4B1-10A2784A8425}"/>
              </a:ext>
            </a:extLst>
          </p:cNvPr>
          <p:cNvSpPr/>
          <p:nvPr/>
        </p:nvSpPr>
        <p:spPr>
          <a:xfrm>
            <a:off x="2402266" y="5949696"/>
            <a:ext cx="207717" cy="85810"/>
          </a:xfrm>
          <a:custGeom>
            <a:avLst/>
            <a:gdLst>
              <a:gd name="connsiteX0" fmla="*/ 151 w 207717"/>
              <a:gd name="connsiteY0" fmla="*/ 67987 h 85810"/>
              <a:gd name="connsiteX1" fmla="*/ 148317 w 207717"/>
              <a:gd name="connsiteY1" fmla="*/ 82804 h 85810"/>
              <a:gd name="connsiteX2" fmla="*/ 207584 w 207717"/>
              <a:gd name="connsiteY2" fmla="*/ 254 h 85810"/>
              <a:gd name="connsiteX3" fmla="*/ 163134 w 207717"/>
              <a:gd name="connsiteY3" fmla="*/ 57404 h 85810"/>
              <a:gd name="connsiteX4" fmla="*/ 120801 w 207717"/>
              <a:gd name="connsiteY4" fmla="*/ 70104 h 85810"/>
              <a:gd name="connsiteX5" fmla="*/ 151 w 207717"/>
              <a:gd name="connsiteY5" fmla="*/ 67987 h 8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717" h="85810">
                <a:moveTo>
                  <a:pt x="151" y="67987"/>
                </a:moveTo>
                <a:cubicBezTo>
                  <a:pt x="4737" y="70104"/>
                  <a:pt x="113745" y="94093"/>
                  <a:pt x="148317" y="82804"/>
                </a:cubicBezTo>
                <a:cubicBezTo>
                  <a:pt x="182889" y="71515"/>
                  <a:pt x="205115" y="4487"/>
                  <a:pt x="207584" y="254"/>
                </a:cubicBezTo>
                <a:cubicBezTo>
                  <a:pt x="210053" y="-3979"/>
                  <a:pt x="177598" y="45762"/>
                  <a:pt x="163134" y="57404"/>
                </a:cubicBezTo>
                <a:cubicBezTo>
                  <a:pt x="148670" y="69046"/>
                  <a:pt x="145143" y="67987"/>
                  <a:pt x="120801" y="70104"/>
                </a:cubicBezTo>
                <a:cubicBezTo>
                  <a:pt x="96459" y="72221"/>
                  <a:pt x="-4435" y="65870"/>
                  <a:pt x="151" y="67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6451959C-6877-424A-9054-E652B0E46DE9}"/>
              </a:ext>
            </a:extLst>
          </p:cNvPr>
          <p:cNvSpPr/>
          <p:nvPr/>
        </p:nvSpPr>
        <p:spPr>
          <a:xfrm>
            <a:off x="992378" y="6206035"/>
            <a:ext cx="566488" cy="91413"/>
          </a:xfrm>
          <a:custGeom>
            <a:avLst/>
            <a:gdLst>
              <a:gd name="connsiteX0" fmla="*/ 339 w 566488"/>
              <a:gd name="connsiteY0" fmla="*/ 44482 h 91413"/>
              <a:gd name="connsiteX1" fmla="*/ 173905 w 566488"/>
              <a:gd name="connsiteY1" fmla="*/ 32 h 91413"/>
              <a:gd name="connsiteX2" fmla="*/ 324189 w 566488"/>
              <a:gd name="connsiteY2" fmla="*/ 38132 h 91413"/>
              <a:gd name="connsiteX3" fmla="*/ 561255 w 566488"/>
              <a:gd name="connsiteY3" fmla="*/ 84698 h 91413"/>
              <a:gd name="connsiteX4" fmla="*/ 476589 w 566488"/>
              <a:gd name="connsiteY4" fmla="*/ 88932 h 91413"/>
              <a:gd name="connsiteX5" fmla="*/ 341122 w 566488"/>
              <a:gd name="connsiteY5" fmla="*/ 63532 h 91413"/>
              <a:gd name="connsiteX6" fmla="*/ 220472 w 566488"/>
              <a:gd name="connsiteY6" fmla="*/ 19082 h 91413"/>
              <a:gd name="connsiteX7" fmla="*/ 339 w 566488"/>
              <a:gd name="connsiteY7" fmla="*/ 44482 h 91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6488" h="91413">
                <a:moveTo>
                  <a:pt x="339" y="44482"/>
                </a:moveTo>
                <a:cubicBezTo>
                  <a:pt x="-7422" y="41307"/>
                  <a:pt x="119930" y="1090"/>
                  <a:pt x="173905" y="32"/>
                </a:cubicBezTo>
                <a:cubicBezTo>
                  <a:pt x="227880" y="-1026"/>
                  <a:pt x="259631" y="24021"/>
                  <a:pt x="324189" y="38132"/>
                </a:cubicBezTo>
                <a:cubicBezTo>
                  <a:pt x="388747" y="52243"/>
                  <a:pt x="535855" y="76231"/>
                  <a:pt x="561255" y="84698"/>
                </a:cubicBezTo>
                <a:cubicBezTo>
                  <a:pt x="586655" y="93165"/>
                  <a:pt x="513278" y="92460"/>
                  <a:pt x="476589" y="88932"/>
                </a:cubicBezTo>
                <a:cubicBezTo>
                  <a:pt x="439900" y="85404"/>
                  <a:pt x="383808" y="75174"/>
                  <a:pt x="341122" y="63532"/>
                </a:cubicBezTo>
                <a:cubicBezTo>
                  <a:pt x="298436" y="51890"/>
                  <a:pt x="276917" y="21904"/>
                  <a:pt x="220472" y="19082"/>
                </a:cubicBezTo>
                <a:cubicBezTo>
                  <a:pt x="164027" y="16260"/>
                  <a:pt x="8100" y="47657"/>
                  <a:pt x="339" y="44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2C528636-FE38-432E-BA00-CC0E4E410DE8}"/>
              </a:ext>
            </a:extLst>
          </p:cNvPr>
          <p:cNvSpPr/>
          <p:nvPr/>
        </p:nvSpPr>
        <p:spPr>
          <a:xfrm>
            <a:off x="1519587" y="6260934"/>
            <a:ext cx="385696" cy="37081"/>
          </a:xfrm>
          <a:custGeom>
            <a:avLst/>
            <a:gdLst>
              <a:gd name="connsiteX0" fmla="*/ 180 w 385696"/>
              <a:gd name="connsiteY0" fmla="*/ 34033 h 37081"/>
              <a:gd name="connsiteX1" fmla="*/ 203380 w 385696"/>
              <a:gd name="connsiteY1" fmla="*/ 34033 h 37081"/>
              <a:gd name="connsiteX2" fmla="*/ 385413 w 385696"/>
              <a:gd name="connsiteY2" fmla="*/ 166 h 37081"/>
              <a:gd name="connsiteX3" fmla="*/ 239363 w 385696"/>
              <a:gd name="connsiteY3" fmla="*/ 21333 h 37081"/>
              <a:gd name="connsiteX4" fmla="*/ 180 w 385696"/>
              <a:gd name="connsiteY4" fmla="*/ 34033 h 37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696" h="37081">
                <a:moveTo>
                  <a:pt x="180" y="34033"/>
                </a:moveTo>
                <a:cubicBezTo>
                  <a:pt x="-5817" y="36150"/>
                  <a:pt x="139174" y="39678"/>
                  <a:pt x="203380" y="34033"/>
                </a:cubicBezTo>
                <a:cubicBezTo>
                  <a:pt x="267586" y="28388"/>
                  <a:pt x="379416" y="2283"/>
                  <a:pt x="385413" y="166"/>
                </a:cubicBezTo>
                <a:cubicBezTo>
                  <a:pt x="391410" y="-1951"/>
                  <a:pt x="301099" y="16747"/>
                  <a:pt x="239363" y="21333"/>
                </a:cubicBezTo>
                <a:cubicBezTo>
                  <a:pt x="177627" y="25919"/>
                  <a:pt x="6177" y="31916"/>
                  <a:pt x="180" y="34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23DB53A5-955C-4B56-AD70-E88506C85B79}"/>
              </a:ext>
            </a:extLst>
          </p:cNvPr>
          <p:cNvSpPr/>
          <p:nvPr/>
        </p:nvSpPr>
        <p:spPr>
          <a:xfrm>
            <a:off x="1567613" y="6208168"/>
            <a:ext cx="484583" cy="59301"/>
          </a:xfrm>
          <a:custGeom>
            <a:avLst/>
            <a:gdLst>
              <a:gd name="connsiteX0" fmla="*/ 2954 w 484583"/>
              <a:gd name="connsiteY0" fmla="*/ 59282 h 59301"/>
              <a:gd name="connsiteX1" fmla="*/ 407237 w 484583"/>
              <a:gd name="connsiteY1" fmla="*/ 31765 h 59301"/>
              <a:gd name="connsiteX2" fmla="*/ 483437 w 484583"/>
              <a:gd name="connsiteY2" fmla="*/ 15 h 59301"/>
              <a:gd name="connsiteX3" fmla="*/ 386070 w 484583"/>
              <a:gd name="connsiteY3" fmla="*/ 27532 h 59301"/>
              <a:gd name="connsiteX4" fmla="*/ 231554 w 484583"/>
              <a:gd name="connsiteY4" fmla="*/ 27532 h 59301"/>
              <a:gd name="connsiteX5" fmla="*/ 2954 w 484583"/>
              <a:gd name="connsiteY5" fmla="*/ 59282 h 59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583" h="59301">
                <a:moveTo>
                  <a:pt x="2954" y="59282"/>
                </a:moveTo>
                <a:cubicBezTo>
                  <a:pt x="32234" y="59987"/>
                  <a:pt x="327157" y="41643"/>
                  <a:pt x="407237" y="31765"/>
                </a:cubicBezTo>
                <a:cubicBezTo>
                  <a:pt x="487317" y="21887"/>
                  <a:pt x="486965" y="720"/>
                  <a:pt x="483437" y="15"/>
                </a:cubicBezTo>
                <a:cubicBezTo>
                  <a:pt x="479909" y="-690"/>
                  <a:pt x="428050" y="22946"/>
                  <a:pt x="386070" y="27532"/>
                </a:cubicBezTo>
                <a:cubicBezTo>
                  <a:pt x="344090" y="32118"/>
                  <a:pt x="292937" y="24357"/>
                  <a:pt x="231554" y="27532"/>
                </a:cubicBezTo>
                <a:cubicBezTo>
                  <a:pt x="170171" y="30707"/>
                  <a:pt x="-26326" y="58577"/>
                  <a:pt x="2954" y="59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FE826028-C0C4-4514-A467-07822F4B94FF}"/>
              </a:ext>
            </a:extLst>
          </p:cNvPr>
          <p:cNvSpPr/>
          <p:nvPr/>
        </p:nvSpPr>
        <p:spPr>
          <a:xfrm>
            <a:off x="2042583" y="6114834"/>
            <a:ext cx="406400" cy="95466"/>
          </a:xfrm>
          <a:custGeom>
            <a:avLst/>
            <a:gdLst>
              <a:gd name="connsiteX0" fmla="*/ 0 w 406400"/>
              <a:gd name="connsiteY0" fmla="*/ 95466 h 95466"/>
              <a:gd name="connsiteX1" fmla="*/ 162984 w 406400"/>
              <a:gd name="connsiteY1" fmla="*/ 51016 h 95466"/>
              <a:gd name="connsiteX2" fmla="*/ 315384 w 406400"/>
              <a:gd name="connsiteY2" fmla="*/ 12916 h 95466"/>
              <a:gd name="connsiteX3" fmla="*/ 368300 w 406400"/>
              <a:gd name="connsiteY3" fmla="*/ 216 h 95466"/>
              <a:gd name="connsiteX4" fmla="*/ 406400 w 406400"/>
              <a:gd name="connsiteY4" fmla="*/ 21383 h 95466"/>
              <a:gd name="connsiteX5" fmla="*/ 368300 w 406400"/>
              <a:gd name="connsiteY5" fmla="*/ 23499 h 95466"/>
              <a:gd name="connsiteX6" fmla="*/ 277284 w 406400"/>
              <a:gd name="connsiteY6" fmla="*/ 40433 h 95466"/>
              <a:gd name="connsiteX7" fmla="*/ 0 w 406400"/>
              <a:gd name="connsiteY7" fmla="*/ 95466 h 9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400" h="95466">
                <a:moveTo>
                  <a:pt x="0" y="95466"/>
                </a:moveTo>
                <a:lnTo>
                  <a:pt x="162984" y="51016"/>
                </a:lnTo>
                <a:cubicBezTo>
                  <a:pt x="215548" y="37258"/>
                  <a:pt x="315384" y="12916"/>
                  <a:pt x="315384" y="12916"/>
                </a:cubicBezTo>
                <a:cubicBezTo>
                  <a:pt x="349603" y="4449"/>
                  <a:pt x="353131" y="-1195"/>
                  <a:pt x="368300" y="216"/>
                </a:cubicBezTo>
                <a:cubicBezTo>
                  <a:pt x="383469" y="1627"/>
                  <a:pt x="406400" y="17503"/>
                  <a:pt x="406400" y="21383"/>
                </a:cubicBezTo>
                <a:cubicBezTo>
                  <a:pt x="406400" y="25263"/>
                  <a:pt x="389819" y="20324"/>
                  <a:pt x="368300" y="23499"/>
                </a:cubicBezTo>
                <a:cubicBezTo>
                  <a:pt x="346781" y="26674"/>
                  <a:pt x="277284" y="40433"/>
                  <a:pt x="277284" y="40433"/>
                </a:cubicBezTo>
                <a:lnTo>
                  <a:pt x="0" y="9546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DD6311B7-730A-4C44-BD0C-89730C7A9DB3}"/>
              </a:ext>
            </a:extLst>
          </p:cNvPr>
          <p:cNvSpPr/>
          <p:nvPr/>
        </p:nvSpPr>
        <p:spPr>
          <a:xfrm>
            <a:off x="1098542" y="6248376"/>
            <a:ext cx="301143" cy="239234"/>
          </a:xfrm>
          <a:custGeom>
            <a:avLst/>
            <a:gdLst>
              <a:gd name="connsiteX0" fmla="*/ 8 w 301143"/>
              <a:gd name="connsiteY0" fmla="*/ 24 h 239234"/>
              <a:gd name="connsiteX1" fmla="*/ 120658 w 301143"/>
              <a:gd name="connsiteY1" fmla="*/ 131257 h 239234"/>
              <a:gd name="connsiteX2" fmla="*/ 169341 w 301143"/>
              <a:gd name="connsiteY2" fmla="*/ 177824 h 239234"/>
              <a:gd name="connsiteX3" fmla="*/ 300575 w 301143"/>
              <a:gd name="connsiteY3" fmla="*/ 239207 h 239234"/>
              <a:gd name="connsiteX4" fmla="*/ 220141 w 301143"/>
              <a:gd name="connsiteY4" fmla="*/ 186291 h 239234"/>
              <a:gd name="connsiteX5" fmla="*/ 127008 w 301143"/>
              <a:gd name="connsiteY5" fmla="*/ 120674 h 239234"/>
              <a:gd name="connsiteX6" fmla="*/ 8 w 301143"/>
              <a:gd name="connsiteY6" fmla="*/ 24 h 239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143" h="239234">
                <a:moveTo>
                  <a:pt x="8" y="24"/>
                </a:moveTo>
                <a:cubicBezTo>
                  <a:pt x="-1050" y="1788"/>
                  <a:pt x="92436" y="101624"/>
                  <a:pt x="120658" y="131257"/>
                </a:cubicBezTo>
                <a:cubicBezTo>
                  <a:pt x="148880" y="160890"/>
                  <a:pt x="139355" y="159832"/>
                  <a:pt x="169341" y="177824"/>
                </a:cubicBezTo>
                <a:cubicBezTo>
                  <a:pt x="199327" y="195816"/>
                  <a:pt x="292108" y="237796"/>
                  <a:pt x="300575" y="239207"/>
                </a:cubicBezTo>
                <a:cubicBezTo>
                  <a:pt x="309042" y="240618"/>
                  <a:pt x="220141" y="186291"/>
                  <a:pt x="220141" y="186291"/>
                </a:cubicBezTo>
                <a:cubicBezTo>
                  <a:pt x="191213" y="166536"/>
                  <a:pt x="159816" y="149249"/>
                  <a:pt x="127008" y="120674"/>
                </a:cubicBezTo>
                <a:cubicBezTo>
                  <a:pt x="94200" y="92099"/>
                  <a:pt x="1066" y="-1740"/>
                  <a:pt x="8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5FF7C2CC-E279-4DCF-B218-4ACCF91EC7B9}"/>
              </a:ext>
            </a:extLst>
          </p:cNvPr>
          <p:cNvSpPr/>
          <p:nvPr/>
        </p:nvSpPr>
        <p:spPr>
          <a:xfrm>
            <a:off x="1310217" y="6510541"/>
            <a:ext cx="380893" cy="101469"/>
          </a:xfrm>
          <a:custGeom>
            <a:avLst/>
            <a:gdLst>
              <a:gd name="connsiteX0" fmla="*/ 0 w 380893"/>
              <a:gd name="connsiteY0" fmla="*/ 326 h 101469"/>
              <a:gd name="connsiteX1" fmla="*/ 141816 w 380893"/>
              <a:gd name="connsiteY1" fmla="*/ 89226 h 101469"/>
              <a:gd name="connsiteX2" fmla="*/ 378883 w 380893"/>
              <a:gd name="connsiteY2" fmla="*/ 99809 h 101469"/>
              <a:gd name="connsiteX3" fmla="*/ 249766 w 380893"/>
              <a:gd name="connsiteY3" fmla="*/ 80759 h 101469"/>
              <a:gd name="connsiteX4" fmla="*/ 141816 w 380893"/>
              <a:gd name="connsiteY4" fmla="*/ 59592 h 101469"/>
              <a:gd name="connsiteX5" fmla="*/ 0 w 380893"/>
              <a:gd name="connsiteY5" fmla="*/ 326 h 10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0893" h="101469">
                <a:moveTo>
                  <a:pt x="0" y="326"/>
                </a:moveTo>
                <a:cubicBezTo>
                  <a:pt x="0" y="5265"/>
                  <a:pt x="78669" y="72646"/>
                  <a:pt x="141816" y="89226"/>
                </a:cubicBezTo>
                <a:cubicBezTo>
                  <a:pt x="204963" y="105807"/>
                  <a:pt x="360891" y="101220"/>
                  <a:pt x="378883" y="99809"/>
                </a:cubicBezTo>
                <a:cubicBezTo>
                  <a:pt x="396875" y="98398"/>
                  <a:pt x="289277" y="87462"/>
                  <a:pt x="249766" y="80759"/>
                </a:cubicBezTo>
                <a:cubicBezTo>
                  <a:pt x="210255" y="74056"/>
                  <a:pt x="182385" y="71234"/>
                  <a:pt x="141816" y="59592"/>
                </a:cubicBezTo>
                <a:cubicBezTo>
                  <a:pt x="101247" y="47950"/>
                  <a:pt x="0" y="-4613"/>
                  <a:pt x="0" y="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E847EA2B-BDA9-4F7F-9834-E74C1FCDE818}"/>
              </a:ext>
            </a:extLst>
          </p:cNvPr>
          <p:cNvSpPr/>
          <p:nvPr/>
        </p:nvSpPr>
        <p:spPr>
          <a:xfrm>
            <a:off x="1525083" y="6584655"/>
            <a:ext cx="263930" cy="82923"/>
          </a:xfrm>
          <a:custGeom>
            <a:avLst/>
            <a:gdLst>
              <a:gd name="connsiteX0" fmla="*/ 1034 w 263930"/>
              <a:gd name="connsiteY0" fmla="*/ 82845 h 82923"/>
              <a:gd name="connsiteX1" fmla="*/ 223284 w 263930"/>
              <a:gd name="connsiteY1" fmla="*/ 48978 h 82923"/>
              <a:gd name="connsiteX2" fmla="*/ 263500 w 263930"/>
              <a:gd name="connsiteY2" fmla="*/ 295 h 82923"/>
              <a:gd name="connsiteX3" fmla="*/ 216934 w 263930"/>
              <a:gd name="connsiteY3" fmla="*/ 29928 h 82923"/>
              <a:gd name="connsiteX4" fmla="*/ 142850 w 263930"/>
              <a:gd name="connsiteY4" fmla="*/ 57445 h 82923"/>
              <a:gd name="connsiteX5" fmla="*/ 1034 w 263930"/>
              <a:gd name="connsiteY5" fmla="*/ 82845 h 82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930" h="82923">
                <a:moveTo>
                  <a:pt x="1034" y="82845"/>
                </a:moveTo>
                <a:cubicBezTo>
                  <a:pt x="14440" y="81434"/>
                  <a:pt x="179540" y="62736"/>
                  <a:pt x="223284" y="48978"/>
                </a:cubicBezTo>
                <a:cubicBezTo>
                  <a:pt x="267028" y="35220"/>
                  <a:pt x="264558" y="3470"/>
                  <a:pt x="263500" y="295"/>
                </a:cubicBezTo>
                <a:cubicBezTo>
                  <a:pt x="262442" y="-2880"/>
                  <a:pt x="237042" y="20403"/>
                  <a:pt x="216934" y="29928"/>
                </a:cubicBezTo>
                <a:cubicBezTo>
                  <a:pt x="196826" y="39453"/>
                  <a:pt x="177422" y="48625"/>
                  <a:pt x="142850" y="57445"/>
                </a:cubicBezTo>
                <a:cubicBezTo>
                  <a:pt x="108278" y="66264"/>
                  <a:pt x="-12372" y="84256"/>
                  <a:pt x="1034" y="82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9102F7F6-15B8-48B7-B6D7-3A2971CDB3F5}"/>
              </a:ext>
            </a:extLst>
          </p:cNvPr>
          <p:cNvSpPr/>
          <p:nvPr/>
        </p:nvSpPr>
        <p:spPr>
          <a:xfrm>
            <a:off x="1784101" y="6497083"/>
            <a:ext cx="325377" cy="108566"/>
          </a:xfrm>
          <a:custGeom>
            <a:avLst/>
            <a:gdLst>
              <a:gd name="connsiteX0" fmla="*/ 249 w 325377"/>
              <a:gd name="connsiteY0" fmla="*/ 96334 h 108566"/>
              <a:gd name="connsiteX1" fmla="*/ 131482 w 325377"/>
              <a:gd name="connsiteY1" fmla="*/ 102684 h 108566"/>
              <a:gd name="connsiteX2" fmla="*/ 324099 w 325377"/>
              <a:gd name="connsiteY2" fmla="*/ 1084 h 108566"/>
              <a:gd name="connsiteX3" fmla="*/ 209799 w 325377"/>
              <a:gd name="connsiteY3" fmla="*/ 51884 h 108566"/>
              <a:gd name="connsiteX4" fmla="*/ 101849 w 325377"/>
              <a:gd name="connsiteY4" fmla="*/ 96334 h 108566"/>
              <a:gd name="connsiteX5" fmla="*/ 249 w 325377"/>
              <a:gd name="connsiteY5" fmla="*/ 96334 h 108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377" h="108566">
                <a:moveTo>
                  <a:pt x="249" y="96334"/>
                </a:moveTo>
                <a:cubicBezTo>
                  <a:pt x="5188" y="97392"/>
                  <a:pt x="77507" y="118559"/>
                  <a:pt x="131482" y="102684"/>
                </a:cubicBezTo>
                <a:cubicBezTo>
                  <a:pt x="185457" y="86809"/>
                  <a:pt x="311046" y="9551"/>
                  <a:pt x="324099" y="1084"/>
                </a:cubicBezTo>
                <a:cubicBezTo>
                  <a:pt x="337152" y="-7383"/>
                  <a:pt x="246841" y="36009"/>
                  <a:pt x="209799" y="51884"/>
                </a:cubicBezTo>
                <a:cubicBezTo>
                  <a:pt x="172757" y="67759"/>
                  <a:pt x="138891" y="86809"/>
                  <a:pt x="101849" y="96334"/>
                </a:cubicBezTo>
                <a:cubicBezTo>
                  <a:pt x="64807" y="105859"/>
                  <a:pt x="-4690" y="95276"/>
                  <a:pt x="249" y="96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CB147809-93CA-4137-8185-586824203255}"/>
              </a:ext>
            </a:extLst>
          </p:cNvPr>
          <p:cNvSpPr/>
          <p:nvPr/>
        </p:nvSpPr>
        <p:spPr>
          <a:xfrm>
            <a:off x="2045503" y="6067491"/>
            <a:ext cx="497252" cy="392664"/>
          </a:xfrm>
          <a:custGeom>
            <a:avLst/>
            <a:gdLst>
              <a:gd name="connsiteX0" fmla="*/ 496614 w 497252"/>
              <a:gd name="connsiteY0" fmla="*/ 992 h 392664"/>
              <a:gd name="connsiteX1" fmla="*/ 344214 w 497252"/>
              <a:gd name="connsiteY1" fmla="*/ 149159 h 392664"/>
              <a:gd name="connsiteX2" fmla="*/ 212980 w 497252"/>
              <a:gd name="connsiteY2" fmla="*/ 252876 h 392664"/>
              <a:gd name="connsiteX3" fmla="*/ 155830 w 497252"/>
              <a:gd name="connsiteY3" fmla="*/ 310026 h 392664"/>
              <a:gd name="connsiteX4" fmla="*/ 14014 w 497252"/>
              <a:gd name="connsiteY4" fmla="*/ 381992 h 392664"/>
              <a:gd name="connsiteX5" fmla="*/ 24597 w 497252"/>
              <a:gd name="connsiteY5" fmla="*/ 384109 h 392664"/>
              <a:gd name="connsiteX6" fmla="*/ 185464 w 497252"/>
              <a:gd name="connsiteY6" fmla="*/ 303676 h 392664"/>
              <a:gd name="connsiteX7" fmla="*/ 282830 w 497252"/>
              <a:gd name="connsiteY7" fmla="*/ 227476 h 392664"/>
              <a:gd name="connsiteX8" fmla="*/ 496614 w 497252"/>
              <a:gd name="connsiteY8" fmla="*/ 992 h 392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252" h="392664">
                <a:moveTo>
                  <a:pt x="496614" y="992"/>
                </a:moveTo>
                <a:cubicBezTo>
                  <a:pt x="506845" y="-12061"/>
                  <a:pt x="391486" y="107178"/>
                  <a:pt x="344214" y="149159"/>
                </a:cubicBezTo>
                <a:cubicBezTo>
                  <a:pt x="296942" y="191140"/>
                  <a:pt x="244377" y="226065"/>
                  <a:pt x="212980" y="252876"/>
                </a:cubicBezTo>
                <a:cubicBezTo>
                  <a:pt x="181583" y="279687"/>
                  <a:pt x="188991" y="288507"/>
                  <a:pt x="155830" y="310026"/>
                </a:cubicBezTo>
                <a:cubicBezTo>
                  <a:pt x="122669" y="331545"/>
                  <a:pt x="35886" y="369645"/>
                  <a:pt x="14014" y="381992"/>
                </a:cubicBezTo>
                <a:cubicBezTo>
                  <a:pt x="-7858" y="394339"/>
                  <a:pt x="-3978" y="397162"/>
                  <a:pt x="24597" y="384109"/>
                </a:cubicBezTo>
                <a:cubicBezTo>
                  <a:pt x="53172" y="371056"/>
                  <a:pt x="142425" y="329781"/>
                  <a:pt x="185464" y="303676"/>
                </a:cubicBezTo>
                <a:cubicBezTo>
                  <a:pt x="228503" y="277571"/>
                  <a:pt x="234499" y="276159"/>
                  <a:pt x="282830" y="227476"/>
                </a:cubicBezTo>
                <a:cubicBezTo>
                  <a:pt x="331161" y="178793"/>
                  <a:pt x="486383" y="14045"/>
                  <a:pt x="496614" y="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796926D1-56F9-4279-B119-D9BFB6B43FAF}"/>
              </a:ext>
            </a:extLst>
          </p:cNvPr>
          <p:cNvSpPr/>
          <p:nvPr/>
        </p:nvSpPr>
        <p:spPr>
          <a:xfrm>
            <a:off x="2110177" y="6165436"/>
            <a:ext cx="231033" cy="156073"/>
          </a:xfrm>
          <a:custGeom>
            <a:avLst/>
            <a:gdLst>
              <a:gd name="connsiteX0" fmla="*/ 230856 w 231033"/>
              <a:gd name="connsiteY0" fmla="*/ 414 h 156073"/>
              <a:gd name="connsiteX1" fmla="*/ 135606 w 231033"/>
              <a:gd name="connsiteY1" fmla="*/ 80847 h 156073"/>
              <a:gd name="connsiteX2" fmla="*/ 140 w 231033"/>
              <a:gd name="connsiteY2" fmla="*/ 154931 h 156073"/>
              <a:gd name="connsiteX3" fmla="*/ 112323 w 231033"/>
              <a:gd name="connsiteY3" fmla="*/ 116831 h 156073"/>
              <a:gd name="connsiteX4" fmla="*/ 230856 w 231033"/>
              <a:gd name="connsiteY4" fmla="*/ 414 h 15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033" h="156073">
                <a:moveTo>
                  <a:pt x="230856" y="414"/>
                </a:moveTo>
                <a:cubicBezTo>
                  <a:pt x="234737" y="-5583"/>
                  <a:pt x="174059" y="55094"/>
                  <a:pt x="135606" y="80847"/>
                </a:cubicBezTo>
                <a:cubicBezTo>
                  <a:pt x="97153" y="106600"/>
                  <a:pt x="4020" y="148934"/>
                  <a:pt x="140" y="154931"/>
                </a:cubicBezTo>
                <a:cubicBezTo>
                  <a:pt x="-3741" y="160928"/>
                  <a:pt x="73518" y="142584"/>
                  <a:pt x="112323" y="116831"/>
                </a:cubicBezTo>
                <a:cubicBezTo>
                  <a:pt x="151128" y="91078"/>
                  <a:pt x="226975" y="6411"/>
                  <a:pt x="230856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B6AFA050-409F-4A9B-AE1A-23429C0E9721}"/>
              </a:ext>
            </a:extLst>
          </p:cNvPr>
          <p:cNvSpPr/>
          <p:nvPr/>
        </p:nvSpPr>
        <p:spPr>
          <a:xfrm>
            <a:off x="2336674" y="6093849"/>
            <a:ext cx="222469" cy="283758"/>
          </a:xfrm>
          <a:custGeom>
            <a:avLst/>
            <a:gdLst>
              <a:gd name="connsiteX0" fmla="*/ 222376 w 222469"/>
              <a:gd name="connsiteY0" fmla="*/ 34 h 283758"/>
              <a:gd name="connsiteX1" fmla="*/ 110193 w 222469"/>
              <a:gd name="connsiteY1" fmla="*/ 190534 h 283758"/>
              <a:gd name="connsiteX2" fmla="*/ 126 w 222469"/>
              <a:gd name="connsiteY2" fmla="*/ 283668 h 283758"/>
              <a:gd name="connsiteX3" fmla="*/ 91143 w 222469"/>
              <a:gd name="connsiteY3" fmla="*/ 175718 h 283758"/>
              <a:gd name="connsiteX4" fmla="*/ 222376 w 222469"/>
              <a:gd name="connsiteY4" fmla="*/ 34 h 283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469" h="283758">
                <a:moveTo>
                  <a:pt x="222376" y="34"/>
                </a:moveTo>
                <a:cubicBezTo>
                  <a:pt x="225551" y="2503"/>
                  <a:pt x="147235" y="143262"/>
                  <a:pt x="110193" y="190534"/>
                </a:cubicBezTo>
                <a:cubicBezTo>
                  <a:pt x="73151" y="237806"/>
                  <a:pt x="3301" y="286137"/>
                  <a:pt x="126" y="283668"/>
                </a:cubicBezTo>
                <a:cubicBezTo>
                  <a:pt x="-3049" y="281199"/>
                  <a:pt x="54101" y="221226"/>
                  <a:pt x="91143" y="175718"/>
                </a:cubicBezTo>
                <a:cubicBezTo>
                  <a:pt x="128185" y="130210"/>
                  <a:pt x="219201" y="-2435"/>
                  <a:pt x="222376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C55A85A6-B181-4C92-AD24-58D028D4CBA9}"/>
              </a:ext>
            </a:extLst>
          </p:cNvPr>
          <p:cNvSpPr/>
          <p:nvPr/>
        </p:nvSpPr>
        <p:spPr>
          <a:xfrm>
            <a:off x="2312156" y="6129850"/>
            <a:ext cx="327352" cy="399581"/>
          </a:xfrm>
          <a:custGeom>
            <a:avLst/>
            <a:gdLst>
              <a:gd name="connsiteX0" fmla="*/ 327327 w 327352"/>
              <a:gd name="connsiteY0" fmla="*/ 17 h 399581"/>
              <a:gd name="connsiteX1" fmla="*/ 202444 w 327352"/>
              <a:gd name="connsiteY1" fmla="*/ 177817 h 399581"/>
              <a:gd name="connsiteX2" fmla="*/ 113544 w 327352"/>
              <a:gd name="connsiteY2" fmla="*/ 302700 h 399581"/>
              <a:gd name="connsiteX3" fmla="*/ 22527 w 327352"/>
              <a:gd name="connsiteY3" fmla="*/ 364083 h 399581"/>
              <a:gd name="connsiteX4" fmla="*/ 3477 w 327352"/>
              <a:gd name="connsiteY4" fmla="*/ 397950 h 399581"/>
              <a:gd name="connsiteX5" fmla="*/ 77561 w 327352"/>
              <a:gd name="connsiteY5" fmla="*/ 313283 h 399581"/>
              <a:gd name="connsiteX6" fmla="*/ 191861 w 327352"/>
              <a:gd name="connsiteY6" fmla="*/ 188400 h 399581"/>
              <a:gd name="connsiteX7" fmla="*/ 327327 w 327352"/>
              <a:gd name="connsiteY7" fmla="*/ 17 h 39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352" h="399581">
                <a:moveTo>
                  <a:pt x="327327" y="17"/>
                </a:moveTo>
                <a:cubicBezTo>
                  <a:pt x="329091" y="-1747"/>
                  <a:pt x="238074" y="127370"/>
                  <a:pt x="202444" y="177817"/>
                </a:cubicBezTo>
                <a:cubicBezTo>
                  <a:pt x="166814" y="228264"/>
                  <a:pt x="143530" y="271656"/>
                  <a:pt x="113544" y="302700"/>
                </a:cubicBezTo>
                <a:cubicBezTo>
                  <a:pt x="83558" y="333744"/>
                  <a:pt x="40872" y="348208"/>
                  <a:pt x="22527" y="364083"/>
                </a:cubicBezTo>
                <a:cubicBezTo>
                  <a:pt x="4182" y="379958"/>
                  <a:pt x="-5695" y="406417"/>
                  <a:pt x="3477" y="397950"/>
                </a:cubicBezTo>
                <a:cubicBezTo>
                  <a:pt x="12649" y="389483"/>
                  <a:pt x="46164" y="348208"/>
                  <a:pt x="77561" y="313283"/>
                </a:cubicBezTo>
                <a:cubicBezTo>
                  <a:pt x="108958" y="278358"/>
                  <a:pt x="151644" y="240258"/>
                  <a:pt x="191861" y="188400"/>
                </a:cubicBezTo>
                <a:cubicBezTo>
                  <a:pt x="232078" y="136542"/>
                  <a:pt x="325563" y="1781"/>
                  <a:pt x="327327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0F44B1B2-6DC9-4218-ABF6-48CE4604DD99}"/>
              </a:ext>
            </a:extLst>
          </p:cNvPr>
          <p:cNvSpPr/>
          <p:nvPr/>
        </p:nvSpPr>
        <p:spPr>
          <a:xfrm>
            <a:off x="1770941" y="5591175"/>
            <a:ext cx="48878" cy="212725"/>
          </a:xfrm>
          <a:custGeom>
            <a:avLst/>
            <a:gdLst>
              <a:gd name="connsiteX0" fmla="*/ 26109 w 48878"/>
              <a:gd name="connsiteY0" fmla="*/ 0 h 212725"/>
              <a:gd name="connsiteX1" fmla="*/ 48334 w 48878"/>
              <a:gd name="connsiteY1" fmla="*/ 142875 h 212725"/>
              <a:gd name="connsiteX2" fmla="*/ 709 w 48878"/>
              <a:gd name="connsiteY2" fmla="*/ 212725 h 212725"/>
              <a:gd name="connsiteX3" fmla="*/ 19759 w 48878"/>
              <a:gd name="connsiteY3" fmla="*/ 142875 h 212725"/>
              <a:gd name="connsiteX4" fmla="*/ 26109 w 48878"/>
              <a:gd name="connsiteY4" fmla="*/ 0 h 21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878" h="212725">
                <a:moveTo>
                  <a:pt x="26109" y="0"/>
                </a:moveTo>
                <a:cubicBezTo>
                  <a:pt x="30871" y="0"/>
                  <a:pt x="52567" y="107421"/>
                  <a:pt x="48334" y="142875"/>
                </a:cubicBezTo>
                <a:cubicBezTo>
                  <a:pt x="44101" y="178329"/>
                  <a:pt x="5471" y="212725"/>
                  <a:pt x="709" y="212725"/>
                </a:cubicBezTo>
                <a:cubicBezTo>
                  <a:pt x="-4053" y="212725"/>
                  <a:pt x="16584" y="173038"/>
                  <a:pt x="19759" y="142875"/>
                </a:cubicBezTo>
                <a:cubicBezTo>
                  <a:pt x="22934" y="112712"/>
                  <a:pt x="21347" y="0"/>
                  <a:pt x="2610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8E274B38-0FD8-4E79-9DFA-2FAFB143F525}"/>
              </a:ext>
            </a:extLst>
          </p:cNvPr>
          <p:cNvSpPr/>
          <p:nvPr/>
        </p:nvSpPr>
        <p:spPr>
          <a:xfrm>
            <a:off x="1538182" y="5641975"/>
            <a:ext cx="96956" cy="203200"/>
          </a:xfrm>
          <a:custGeom>
            <a:avLst/>
            <a:gdLst>
              <a:gd name="connsiteX0" fmla="*/ 1693 w 96956"/>
              <a:gd name="connsiteY0" fmla="*/ 0 h 203200"/>
              <a:gd name="connsiteX1" fmla="*/ 11218 w 96956"/>
              <a:gd name="connsiteY1" fmla="*/ 142875 h 203200"/>
              <a:gd name="connsiteX2" fmla="*/ 96943 w 96956"/>
              <a:gd name="connsiteY2" fmla="*/ 203200 h 203200"/>
              <a:gd name="connsiteX3" fmla="*/ 17568 w 96956"/>
              <a:gd name="connsiteY3" fmla="*/ 142875 h 203200"/>
              <a:gd name="connsiteX4" fmla="*/ 1693 w 96956"/>
              <a:gd name="connsiteY4" fmla="*/ 0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956" h="203200">
                <a:moveTo>
                  <a:pt x="1693" y="0"/>
                </a:moveTo>
                <a:cubicBezTo>
                  <a:pt x="635" y="0"/>
                  <a:pt x="-4657" y="109008"/>
                  <a:pt x="11218" y="142875"/>
                </a:cubicBezTo>
                <a:cubicBezTo>
                  <a:pt x="27093" y="176742"/>
                  <a:pt x="95885" y="203200"/>
                  <a:pt x="96943" y="203200"/>
                </a:cubicBezTo>
                <a:cubicBezTo>
                  <a:pt x="98001" y="203200"/>
                  <a:pt x="36089" y="173038"/>
                  <a:pt x="17568" y="142875"/>
                </a:cubicBezTo>
                <a:cubicBezTo>
                  <a:pt x="-953" y="112713"/>
                  <a:pt x="2751" y="0"/>
                  <a:pt x="169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23C2BE75-E603-41E2-908A-B90D5973327E}"/>
              </a:ext>
            </a:extLst>
          </p:cNvPr>
          <p:cNvSpPr/>
          <p:nvPr/>
        </p:nvSpPr>
        <p:spPr>
          <a:xfrm>
            <a:off x="3490523" y="3246961"/>
            <a:ext cx="1030845" cy="523154"/>
          </a:xfrm>
          <a:custGeom>
            <a:avLst/>
            <a:gdLst>
              <a:gd name="connsiteX0" fmla="*/ 1030677 w 1030845"/>
              <a:gd name="connsiteY0" fmla="*/ 59272 h 523154"/>
              <a:gd name="connsiteX1" fmla="*/ 960827 w 1030845"/>
              <a:gd name="connsiteY1" fmla="*/ 12706 h 523154"/>
              <a:gd name="connsiteX2" fmla="*/ 770327 w 1030845"/>
              <a:gd name="connsiteY2" fmla="*/ 209556 h 523154"/>
              <a:gd name="connsiteX3" fmla="*/ 755510 w 1030845"/>
              <a:gd name="connsiteY3" fmla="*/ 397939 h 523154"/>
              <a:gd name="connsiteX4" fmla="*/ 744927 w 1030845"/>
              <a:gd name="connsiteY4" fmla="*/ 433922 h 523154"/>
              <a:gd name="connsiteX5" fmla="*/ 679310 w 1030845"/>
              <a:gd name="connsiteY5" fmla="*/ 469906 h 523154"/>
              <a:gd name="connsiteX6" fmla="*/ 389327 w 1030845"/>
              <a:gd name="connsiteY6" fmla="*/ 520706 h 523154"/>
              <a:gd name="connsiteX7" fmla="*/ 1977 w 1030845"/>
              <a:gd name="connsiteY7" fmla="*/ 512239 h 523154"/>
              <a:gd name="connsiteX8" fmla="*/ 565010 w 1030845"/>
              <a:gd name="connsiteY8" fmla="*/ 486839 h 523154"/>
              <a:gd name="connsiteX9" fmla="*/ 732227 w 1030845"/>
              <a:gd name="connsiteY9" fmla="*/ 406406 h 523154"/>
              <a:gd name="connsiteX10" fmla="*/ 738577 w 1030845"/>
              <a:gd name="connsiteY10" fmla="*/ 287872 h 523154"/>
              <a:gd name="connsiteX11" fmla="*/ 753394 w 1030845"/>
              <a:gd name="connsiteY11" fmla="*/ 215906 h 523154"/>
              <a:gd name="connsiteX12" fmla="*/ 888860 w 1030845"/>
              <a:gd name="connsiteY12" fmla="*/ 42339 h 523154"/>
              <a:gd name="connsiteX13" fmla="*/ 977760 w 1030845"/>
              <a:gd name="connsiteY13" fmla="*/ 6 h 523154"/>
              <a:gd name="connsiteX14" fmla="*/ 1030677 w 1030845"/>
              <a:gd name="connsiteY14" fmla="*/ 59272 h 52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30845" h="523154">
                <a:moveTo>
                  <a:pt x="1030677" y="59272"/>
                </a:moveTo>
                <a:cubicBezTo>
                  <a:pt x="1027855" y="61389"/>
                  <a:pt x="1004218" y="-12341"/>
                  <a:pt x="960827" y="12706"/>
                </a:cubicBezTo>
                <a:cubicBezTo>
                  <a:pt x="917436" y="37753"/>
                  <a:pt x="804546" y="145351"/>
                  <a:pt x="770327" y="209556"/>
                </a:cubicBezTo>
                <a:cubicBezTo>
                  <a:pt x="736108" y="273761"/>
                  <a:pt x="759743" y="360545"/>
                  <a:pt x="755510" y="397939"/>
                </a:cubicBezTo>
                <a:cubicBezTo>
                  <a:pt x="751277" y="435333"/>
                  <a:pt x="757627" y="421928"/>
                  <a:pt x="744927" y="433922"/>
                </a:cubicBezTo>
                <a:cubicBezTo>
                  <a:pt x="732227" y="445917"/>
                  <a:pt x="738577" y="455442"/>
                  <a:pt x="679310" y="469906"/>
                </a:cubicBezTo>
                <a:cubicBezTo>
                  <a:pt x="620043" y="484370"/>
                  <a:pt x="502216" y="513651"/>
                  <a:pt x="389327" y="520706"/>
                </a:cubicBezTo>
                <a:cubicBezTo>
                  <a:pt x="276438" y="527762"/>
                  <a:pt x="-27304" y="517884"/>
                  <a:pt x="1977" y="512239"/>
                </a:cubicBezTo>
                <a:cubicBezTo>
                  <a:pt x="31257" y="506595"/>
                  <a:pt x="443302" y="504478"/>
                  <a:pt x="565010" y="486839"/>
                </a:cubicBezTo>
                <a:cubicBezTo>
                  <a:pt x="686718" y="469200"/>
                  <a:pt x="703299" y="439567"/>
                  <a:pt x="732227" y="406406"/>
                </a:cubicBezTo>
                <a:cubicBezTo>
                  <a:pt x="761155" y="373245"/>
                  <a:pt x="735049" y="319622"/>
                  <a:pt x="738577" y="287872"/>
                </a:cubicBezTo>
                <a:cubicBezTo>
                  <a:pt x="742105" y="256122"/>
                  <a:pt x="728347" y="256828"/>
                  <a:pt x="753394" y="215906"/>
                </a:cubicBezTo>
                <a:cubicBezTo>
                  <a:pt x="778441" y="174984"/>
                  <a:pt x="851466" y="78322"/>
                  <a:pt x="888860" y="42339"/>
                </a:cubicBezTo>
                <a:cubicBezTo>
                  <a:pt x="926254" y="6356"/>
                  <a:pt x="955182" y="711"/>
                  <a:pt x="977760" y="6"/>
                </a:cubicBezTo>
                <a:cubicBezTo>
                  <a:pt x="1000338" y="-699"/>
                  <a:pt x="1033499" y="57155"/>
                  <a:pt x="1030677" y="59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F15F7414-A901-411D-B486-1A4C48035E7C}"/>
              </a:ext>
            </a:extLst>
          </p:cNvPr>
          <p:cNvSpPr/>
          <p:nvPr/>
        </p:nvSpPr>
        <p:spPr>
          <a:xfrm>
            <a:off x="3293533" y="3695485"/>
            <a:ext cx="726836" cy="30458"/>
          </a:xfrm>
          <a:custGeom>
            <a:avLst/>
            <a:gdLst>
              <a:gd name="connsiteX0" fmla="*/ 0 w 726836"/>
              <a:gd name="connsiteY0" fmla="*/ 21382 h 30458"/>
              <a:gd name="connsiteX1" fmla="*/ 493184 w 726836"/>
              <a:gd name="connsiteY1" fmla="*/ 29848 h 30458"/>
              <a:gd name="connsiteX2" fmla="*/ 685800 w 726836"/>
              <a:gd name="connsiteY2" fmla="*/ 6565 h 30458"/>
              <a:gd name="connsiteX3" fmla="*/ 726017 w 726836"/>
              <a:gd name="connsiteY3" fmla="*/ 8682 h 30458"/>
              <a:gd name="connsiteX4" fmla="*/ 666750 w 726836"/>
              <a:gd name="connsiteY4" fmla="*/ 215 h 30458"/>
              <a:gd name="connsiteX5" fmla="*/ 539750 w 726836"/>
              <a:gd name="connsiteY5" fmla="*/ 2332 h 30458"/>
              <a:gd name="connsiteX6" fmla="*/ 0 w 726836"/>
              <a:gd name="connsiteY6" fmla="*/ 21382 h 30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6836" h="30458">
                <a:moveTo>
                  <a:pt x="0" y="21382"/>
                </a:moveTo>
                <a:cubicBezTo>
                  <a:pt x="189442" y="26850"/>
                  <a:pt x="378884" y="32318"/>
                  <a:pt x="493184" y="29848"/>
                </a:cubicBezTo>
                <a:cubicBezTo>
                  <a:pt x="607484" y="27379"/>
                  <a:pt x="646995" y="10093"/>
                  <a:pt x="685800" y="6565"/>
                </a:cubicBezTo>
                <a:cubicBezTo>
                  <a:pt x="724606" y="3037"/>
                  <a:pt x="729192" y="9740"/>
                  <a:pt x="726017" y="8682"/>
                </a:cubicBezTo>
                <a:cubicBezTo>
                  <a:pt x="722842" y="7624"/>
                  <a:pt x="697794" y="1273"/>
                  <a:pt x="666750" y="215"/>
                </a:cubicBezTo>
                <a:cubicBezTo>
                  <a:pt x="635706" y="-843"/>
                  <a:pt x="539750" y="2332"/>
                  <a:pt x="539750" y="2332"/>
                </a:cubicBezTo>
                <a:lnTo>
                  <a:pt x="0" y="2138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D1B2AD1C-FBF3-4028-AA47-D9ACC38BAC81}"/>
              </a:ext>
            </a:extLst>
          </p:cNvPr>
          <p:cNvSpPr/>
          <p:nvPr/>
        </p:nvSpPr>
        <p:spPr>
          <a:xfrm>
            <a:off x="3971924" y="3581395"/>
            <a:ext cx="273192" cy="136541"/>
          </a:xfrm>
          <a:custGeom>
            <a:avLst/>
            <a:gdLst>
              <a:gd name="connsiteX0" fmla="*/ 1 w 273192"/>
              <a:gd name="connsiteY0" fmla="*/ 115893 h 136541"/>
              <a:gd name="connsiteX1" fmla="*/ 144464 w 273192"/>
              <a:gd name="connsiteY1" fmla="*/ 136530 h 136541"/>
              <a:gd name="connsiteX2" fmla="*/ 187326 w 273192"/>
              <a:gd name="connsiteY2" fmla="*/ 112718 h 136541"/>
              <a:gd name="connsiteX3" fmla="*/ 242889 w 273192"/>
              <a:gd name="connsiteY3" fmla="*/ 90493 h 136541"/>
              <a:gd name="connsiteX4" fmla="*/ 273051 w 273192"/>
              <a:gd name="connsiteY4" fmla="*/ 50805 h 136541"/>
              <a:gd name="connsiteX5" fmla="*/ 254001 w 273192"/>
              <a:gd name="connsiteY5" fmla="*/ 5 h 136541"/>
              <a:gd name="connsiteX6" fmla="*/ 249239 w 273192"/>
              <a:gd name="connsiteY6" fmla="*/ 53980 h 136541"/>
              <a:gd name="connsiteX7" fmla="*/ 201614 w 273192"/>
              <a:gd name="connsiteY7" fmla="*/ 90493 h 136541"/>
              <a:gd name="connsiteX8" fmla="*/ 141289 w 273192"/>
              <a:gd name="connsiteY8" fmla="*/ 114305 h 136541"/>
              <a:gd name="connsiteX9" fmla="*/ 1 w 273192"/>
              <a:gd name="connsiteY9" fmla="*/ 115893 h 13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3192" h="136541">
                <a:moveTo>
                  <a:pt x="1" y="115893"/>
                </a:moveTo>
                <a:cubicBezTo>
                  <a:pt x="530" y="119597"/>
                  <a:pt x="113243" y="137059"/>
                  <a:pt x="144464" y="136530"/>
                </a:cubicBezTo>
                <a:cubicBezTo>
                  <a:pt x="175685" y="136001"/>
                  <a:pt x="170922" y="120391"/>
                  <a:pt x="187326" y="112718"/>
                </a:cubicBezTo>
                <a:cubicBezTo>
                  <a:pt x="203730" y="105045"/>
                  <a:pt x="228602" y="100812"/>
                  <a:pt x="242889" y="90493"/>
                </a:cubicBezTo>
                <a:cubicBezTo>
                  <a:pt x="257176" y="80174"/>
                  <a:pt x="271199" y="65886"/>
                  <a:pt x="273051" y="50805"/>
                </a:cubicBezTo>
                <a:cubicBezTo>
                  <a:pt x="274903" y="35724"/>
                  <a:pt x="257970" y="-524"/>
                  <a:pt x="254001" y="5"/>
                </a:cubicBezTo>
                <a:cubicBezTo>
                  <a:pt x="250032" y="534"/>
                  <a:pt x="257970" y="38899"/>
                  <a:pt x="249239" y="53980"/>
                </a:cubicBezTo>
                <a:cubicBezTo>
                  <a:pt x="240508" y="69061"/>
                  <a:pt x="219606" y="80439"/>
                  <a:pt x="201614" y="90493"/>
                </a:cubicBezTo>
                <a:cubicBezTo>
                  <a:pt x="183622" y="100547"/>
                  <a:pt x="171452" y="109807"/>
                  <a:pt x="141289" y="114305"/>
                </a:cubicBezTo>
                <a:cubicBezTo>
                  <a:pt x="111127" y="118803"/>
                  <a:pt x="-528" y="112189"/>
                  <a:pt x="1" y="115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78F94750-D5C9-4031-AA2F-85DF15052112}"/>
              </a:ext>
            </a:extLst>
          </p:cNvPr>
          <p:cNvSpPr/>
          <p:nvPr/>
        </p:nvSpPr>
        <p:spPr>
          <a:xfrm>
            <a:off x="3860433" y="3568280"/>
            <a:ext cx="385702" cy="123535"/>
          </a:xfrm>
          <a:custGeom>
            <a:avLst/>
            <a:gdLst>
              <a:gd name="connsiteX0" fmla="*/ 367 w 385702"/>
              <a:gd name="connsiteY0" fmla="*/ 121070 h 123535"/>
              <a:gd name="connsiteX1" fmla="*/ 178167 w 385702"/>
              <a:gd name="connsiteY1" fmla="*/ 103608 h 123535"/>
              <a:gd name="connsiteX2" fmla="*/ 378192 w 385702"/>
              <a:gd name="connsiteY2" fmla="*/ 5183 h 123535"/>
              <a:gd name="connsiteX3" fmla="*/ 332155 w 385702"/>
              <a:gd name="connsiteY3" fmla="*/ 19470 h 123535"/>
              <a:gd name="connsiteX4" fmla="*/ 225792 w 385702"/>
              <a:gd name="connsiteY4" fmla="*/ 68683 h 123535"/>
              <a:gd name="connsiteX5" fmla="*/ 367 w 385702"/>
              <a:gd name="connsiteY5" fmla="*/ 121070 h 12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5702" h="123535">
                <a:moveTo>
                  <a:pt x="367" y="121070"/>
                </a:moveTo>
                <a:cubicBezTo>
                  <a:pt x="-7570" y="126891"/>
                  <a:pt x="115196" y="122923"/>
                  <a:pt x="178167" y="103608"/>
                </a:cubicBezTo>
                <a:cubicBezTo>
                  <a:pt x="241138" y="84293"/>
                  <a:pt x="352527" y="19206"/>
                  <a:pt x="378192" y="5183"/>
                </a:cubicBezTo>
                <a:cubicBezTo>
                  <a:pt x="403857" y="-8840"/>
                  <a:pt x="357555" y="8887"/>
                  <a:pt x="332155" y="19470"/>
                </a:cubicBezTo>
                <a:cubicBezTo>
                  <a:pt x="306755" y="30053"/>
                  <a:pt x="274740" y="52279"/>
                  <a:pt x="225792" y="68683"/>
                </a:cubicBezTo>
                <a:cubicBezTo>
                  <a:pt x="176844" y="85087"/>
                  <a:pt x="8304" y="115249"/>
                  <a:pt x="367" y="1210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503B4E6D-2E30-4642-927B-FB9E157DFB30}"/>
              </a:ext>
            </a:extLst>
          </p:cNvPr>
          <p:cNvSpPr/>
          <p:nvPr/>
        </p:nvSpPr>
        <p:spPr>
          <a:xfrm>
            <a:off x="2967995" y="3720997"/>
            <a:ext cx="587948" cy="36792"/>
          </a:xfrm>
          <a:custGeom>
            <a:avLst/>
            <a:gdLst>
              <a:gd name="connsiteX0" fmla="*/ 630 w 587948"/>
              <a:gd name="connsiteY0" fmla="*/ 103 h 36792"/>
              <a:gd name="connsiteX1" fmla="*/ 370518 w 587948"/>
              <a:gd name="connsiteY1" fmla="*/ 25503 h 36792"/>
              <a:gd name="connsiteX2" fmla="*/ 584830 w 587948"/>
              <a:gd name="connsiteY2" fmla="*/ 36616 h 36792"/>
              <a:gd name="connsiteX3" fmla="*/ 465768 w 587948"/>
              <a:gd name="connsiteY3" fmla="*/ 17566 h 36792"/>
              <a:gd name="connsiteX4" fmla="*/ 630 w 587948"/>
              <a:gd name="connsiteY4" fmla="*/ 103 h 3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7948" h="36792">
                <a:moveTo>
                  <a:pt x="630" y="103"/>
                </a:moveTo>
                <a:cubicBezTo>
                  <a:pt x="-15245" y="1426"/>
                  <a:pt x="273151" y="19418"/>
                  <a:pt x="370518" y="25503"/>
                </a:cubicBezTo>
                <a:cubicBezTo>
                  <a:pt x="467885" y="31588"/>
                  <a:pt x="568955" y="37939"/>
                  <a:pt x="584830" y="36616"/>
                </a:cubicBezTo>
                <a:cubicBezTo>
                  <a:pt x="600705" y="35293"/>
                  <a:pt x="555197" y="24710"/>
                  <a:pt x="465768" y="17566"/>
                </a:cubicBezTo>
                <a:cubicBezTo>
                  <a:pt x="376339" y="10422"/>
                  <a:pt x="16505" y="-1220"/>
                  <a:pt x="630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D835B29E-E722-4E72-AF12-EB643C33057C}"/>
              </a:ext>
            </a:extLst>
          </p:cNvPr>
          <p:cNvSpPr/>
          <p:nvPr/>
        </p:nvSpPr>
        <p:spPr>
          <a:xfrm>
            <a:off x="3009540" y="3688715"/>
            <a:ext cx="412724" cy="26185"/>
          </a:xfrm>
          <a:custGeom>
            <a:avLst/>
            <a:gdLst>
              <a:gd name="connsiteX0" fmla="*/ 360 w 412724"/>
              <a:gd name="connsiteY0" fmla="*/ 635 h 26185"/>
              <a:gd name="connsiteX1" fmla="*/ 392473 w 412724"/>
              <a:gd name="connsiteY1" fmla="*/ 26035 h 26185"/>
              <a:gd name="connsiteX2" fmla="*/ 322623 w 412724"/>
              <a:gd name="connsiteY2" fmla="*/ 10160 h 26185"/>
              <a:gd name="connsiteX3" fmla="*/ 360 w 412724"/>
              <a:gd name="connsiteY3" fmla="*/ 635 h 26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2724" h="26185">
                <a:moveTo>
                  <a:pt x="360" y="635"/>
                </a:moveTo>
                <a:cubicBezTo>
                  <a:pt x="12002" y="3281"/>
                  <a:pt x="338763" y="24448"/>
                  <a:pt x="392473" y="26035"/>
                </a:cubicBezTo>
                <a:cubicBezTo>
                  <a:pt x="446183" y="27622"/>
                  <a:pt x="382683" y="16245"/>
                  <a:pt x="322623" y="10160"/>
                </a:cubicBezTo>
                <a:cubicBezTo>
                  <a:pt x="262563" y="4075"/>
                  <a:pt x="-11282" y="-2011"/>
                  <a:pt x="360" y="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19EFBCE9-C1D2-4D67-9AFC-A1B7B1917A55}"/>
              </a:ext>
            </a:extLst>
          </p:cNvPr>
          <p:cNvSpPr/>
          <p:nvPr/>
        </p:nvSpPr>
        <p:spPr>
          <a:xfrm>
            <a:off x="1871133" y="3606800"/>
            <a:ext cx="844739" cy="27523"/>
          </a:xfrm>
          <a:custGeom>
            <a:avLst/>
            <a:gdLst>
              <a:gd name="connsiteX0" fmla="*/ 0 w 844739"/>
              <a:gd name="connsiteY0" fmla="*/ 2117 h 27523"/>
              <a:gd name="connsiteX1" fmla="*/ 819150 w 844739"/>
              <a:gd name="connsiteY1" fmla="*/ 0 h 27523"/>
              <a:gd name="connsiteX2" fmla="*/ 613834 w 844739"/>
              <a:gd name="connsiteY2" fmla="*/ 23283 h 27523"/>
              <a:gd name="connsiteX3" fmla="*/ 368300 w 844739"/>
              <a:gd name="connsiteY3" fmla="*/ 27517 h 27523"/>
              <a:gd name="connsiteX4" fmla="*/ 0 w 844739"/>
              <a:gd name="connsiteY4" fmla="*/ 2117 h 27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4739" h="27523">
                <a:moveTo>
                  <a:pt x="0" y="2117"/>
                </a:moveTo>
                <a:lnTo>
                  <a:pt x="819150" y="0"/>
                </a:lnTo>
                <a:cubicBezTo>
                  <a:pt x="921455" y="3528"/>
                  <a:pt x="688976" y="18697"/>
                  <a:pt x="613834" y="23283"/>
                </a:cubicBezTo>
                <a:cubicBezTo>
                  <a:pt x="538692" y="27869"/>
                  <a:pt x="368300" y="27517"/>
                  <a:pt x="368300" y="27517"/>
                </a:cubicBezTo>
                <a:lnTo>
                  <a:pt x="0" y="211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175550C4-5095-45DD-BA9E-F15B3141B8FB}"/>
              </a:ext>
            </a:extLst>
          </p:cNvPr>
          <p:cNvSpPr/>
          <p:nvPr/>
        </p:nvSpPr>
        <p:spPr>
          <a:xfrm>
            <a:off x="599771" y="3636205"/>
            <a:ext cx="1295804" cy="48912"/>
          </a:xfrm>
          <a:custGeom>
            <a:avLst/>
            <a:gdLst>
              <a:gd name="connsiteX0" fmla="*/ 3479 w 1295804"/>
              <a:gd name="connsiteY0" fmla="*/ 48912 h 48912"/>
              <a:gd name="connsiteX1" fmla="*/ 714679 w 1295804"/>
              <a:gd name="connsiteY1" fmla="*/ 15045 h 48912"/>
              <a:gd name="connsiteX2" fmla="*/ 1288296 w 1295804"/>
              <a:gd name="connsiteY2" fmla="*/ 8695 h 48912"/>
              <a:gd name="connsiteX3" fmla="*/ 1057579 w 1295804"/>
              <a:gd name="connsiteY3" fmla="*/ 8695 h 48912"/>
              <a:gd name="connsiteX4" fmla="*/ 642712 w 1295804"/>
              <a:gd name="connsiteY4" fmla="*/ 2345 h 48912"/>
              <a:gd name="connsiteX5" fmla="*/ 450096 w 1295804"/>
              <a:gd name="connsiteY5" fmla="*/ 4462 h 48912"/>
              <a:gd name="connsiteX6" fmla="*/ 3479 w 1295804"/>
              <a:gd name="connsiteY6" fmla="*/ 48912 h 4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804" h="48912">
                <a:moveTo>
                  <a:pt x="3479" y="48912"/>
                </a:moveTo>
                <a:lnTo>
                  <a:pt x="714679" y="15045"/>
                </a:lnTo>
                <a:cubicBezTo>
                  <a:pt x="928815" y="8342"/>
                  <a:pt x="1231146" y="9753"/>
                  <a:pt x="1288296" y="8695"/>
                </a:cubicBezTo>
                <a:cubicBezTo>
                  <a:pt x="1345446" y="7637"/>
                  <a:pt x="1057579" y="8695"/>
                  <a:pt x="1057579" y="8695"/>
                </a:cubicBezTo>
                <a:lnTo>
                  <a:pt x="642712" y="2345"/>
                </a:lnTo>
                <a:cubicBezTo>
                  <a:pt x="541465" y="1640"/>
                  <a:pt x="553107" y="-3652"/>
                  <a:pt x="450096" y="4462"/>
                </a:cubicBezTo>
                <a:cubicBezTo>
                  <a:pt x="347085" y="12576"/>
                  <a:pt x="-40618" y="47148"/>
                  <a:pt x="3479" y="48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379BA430-846F-47F4-B4FA-E93A745061AC}"/>
              </a:ext>
            </a:extLst>
          </p:cNvPr>
          <p:cNvSpPr/>
          <p:nvPr/>
        </p:nvSpPr>
        <p:spPr>
          <a:xfrm>
            <a:off x="609600" y="3594092"/>
            <a:ext cx="1271606" cy="14842"/>
          </a:xfrm>
          <a:custGeom>
            <a:avLst/>
            <a:gdLst>
              <a:gd name="connsiteX0" fmla="*/ 0 w 1271606"/>
              <a:gd name="connsiteY0" fmla="*/ 14825 h 14842"/>
              <a:gd name="connsiteX1" fmla="*/ 582083 w 1271606"/>
              <a:gd name="connsiteY1" fmla="*/ 8 h 14842"/>
              <a:gd name="connsiteX2" fmla="*/ 1259417 w 1271606"/>
              <a:gd name="connsiteY2" fmla="*/ 12708 h 14842"/>
              <a:gd name="connsiteX3" fmla="*/ 1035050 w 1271606"/>
              <a:gd name="connsiteY3" fmla="*/ 14825 h 14842"/>
              <a:gd name="connsiteX4" fmla="*/ 645583 w 1271606"/>
              <a:gd name="connsiteY4" fmla="*/ 14825 h 14842"/>
              <a:gd name="connsiteX5" fmla="*/ 0 w 1271606"/>
              <a:gd name="connsiteY5" fmla="*/ 14825 h 1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1606" h="14842">
                <a:moveTo>
                  <a:pt x="0" y="14825"/>
                </a:moveTo>
                <a:cubicBezTo>
                  <a:pt x="186090" y="7593"/>
                  <a:pt x="372180" y="361"/>
                  <a:pt x="582083" y="8"/>
                </a:cubicBezTo>
                <a:cubicBezTo>
                  <a:pt x="791986" y="-345"/>
                  <a:pt x="1183923" y="10239"/>
                  <a:pt x="1259417" y="12708"/>
                </a:cubicBezTo>
                <a:cubicBezTo>
                  <a:pt x="1334911" y="15177"/>
                  <a:pt x="1035050" y="14825"/>
                  <a:pt x="1035050" y="14825"/>
                </a:cubicBezTo>
                <a:lnTo>
                  <a:pt x="645583" y="14825"/>
                </a:lnTo>
                <a:lnTo>
                  <a:pt x="0" y="148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28CEA290-09F6-4097-AA4C-346251193325}"/>
              </a:ext>
            </a:extLst>
          </p:cNvPr>
          <p:cNvSpPr/>
          <p:nvPr/>
        </p:nvSpPr>
        <p:spPr>
          <a:xfrm>
            <a:off x="0" y="3672417"/>
            <a:ext cx="353487" cy="14983"/>
          </a:xfrm>
          <a:custGeom>
            <a:avLst/>
            <a:gdLst>
              <a:gd name="connsiteX0" fmla="*/ 0 w 353487"/>
              <a:gd name="connsiteY0" fmla="*/ 10583 h 14983"/>
              <a:gd name="connsiteX1" fmla="*/ 275167 w 353487"/>
              <a:gd name="connsiteY1" fmla="*/ 14816 h 14983"/>
              <a:gd name="connsiteX2" fmla="*/ 353483 w 353487"/>
              <a:gd name="connsiteY2" fmla="*/ 12700 h 14983"/>
              <a:gd name="connsiteX3" fmla="*/ 279400 w 353487"/>
              <a:gd name="connsiteY3" fmla="*/ 0 h 14983"/>
              <a:gd name="connsiteX4" fmla="*/ 0 w 353487"/>
              <a:gd name="connsiteY4" fmla="*/ 10583 h 1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487" h="14983">
                <a:moveTo>
                  <a:pt x="0" y="10583"/>
                </a:moveTo>
                <a:lnTo>
                  <a:pt x="275167" y="14816"/>
                </a:lnTo>
                <a:cubicBezTo>
                  <a:pt x="334081" y="15169"/>
                  <a:pt x="352777" y="15169"/>
                  <a:pt x="353483" y="12700"/>
                </a:cubicBezTo>
                <a:cubicBezTo>
                  <a:pt x="354189" y="10231"/>
                  <a:pt x="279400" y="0"/>
                  <a:pt x="279400" y="0"/>
                </a:cubicBezTo>
                <a:lnTo>
                  <a:pt x="0" y="1058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E4A2B42E-A1B7-45EA-BFE6-B39E5D86F59D}"/>
              </a:ext>
            </a:extLst>
          </p:cNvPr>
          <p:cNvSpPr/>
          <p:nvPr/>
        </p:nvSpPr>
        <p:spPr>
          <a:xfrm>
            <a:off x="331787" y="3606132"/>
            <a:ext cx="315825" cy="49374"/>
          </a:xfrm>
          <a:custGeom>
            <a:avLst/>
            <a:gdLst>
              <a:gd name="connsiteX0" fmla="*/ 2646 w 315825"/>
              <a:gd name="connsiteY0" fmla="*/ 49351 h 49374"/>
              <a:gd name="connsiteX1" fmla="*/ 311680 w 315825"/>
              <a:gd name="connsiteY1" fmla="*/ 2785 h 49374"/>
              <a:gd name="connsiteX2" fmla="*/ 169863 w 315825"/>
              <a:gd name="connsiteY2" fmla="*/ 9135 h 49374"/>
              <a:gd name="connsiteX3" fmla="*/ 2646 w 315825"/>
              <a:gd name="connsiteY3" fmla="*/ 49351 h 4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825" h="49374">
                <a:moveTo>
                  <a:pt x="2646" y="49351"/>
                </a:moveTo>
                <a:cubicBezTo>
                  <a:pt x="26282" y="48293"/>
                  <a:pt x="283811" y="9488"/>
                  <a:pt x="311680" y="2785"/>
                </a:cubicBezTo>
                <a:cubicBezTo>
                  <a:pt x="339550" y="-3918"/>
                  <a:pt x="219605" y="2785"/>
                  <a:pt x="169863" y="9135"/>
                </a:cubicBezTo>
                <a:cubicBezTo>
                  <a:pt x="120121" y="15485"/>
                  <a:pt x="-20990" y="50409"/>
                  <a:pt x="2646" y="49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0D634F52-6C3A-4AAB-9392-3BB21BC11194}"/>
              </a:ext>
            </a:extLst>
          </p:cNvPr>
          <p:cNvSpPr/>
          <p:nvPr/>
        </p:nvSpPr>
        <p:spPr>
          <a:xfrm>
            <a:off x="363964" y="3657543"/>
            <a:ext cx="331106" cy="15818"/>
          </a:xfrm>
          <a:custGeom>
            <a:avLst/>
            <a:gdLst>
              <a:gd name="connsiteX0" fmla="*/ 2219 w 331106"/>
              <a:gd name="connsiteY0" fmla="*/ 14874 h 15818"/>
              <a:gd name="connsiteX1" fmla="*/ 326069 w 331106"/>
              <a:gd name="connsiteY1" fmla="*/ 12757 h 15818"/>
              <a:gd name="connsiteX2" fmla="*/ 188486 w 331106"/>
              <a:gd name="connsiteY2" fmla="*/ 57 h 15818"/>
              <a:gd name="connsiteX3" fmla="*/ 2219 w 331106"/>
              <a:gd name="connsiteY3" fmla="*/ 14874 h 15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106" h="15818">
                <a:moveTo>
                  <a:pt x="2219" y="14874"/>
                </a:moveTo>
                <a:cubicBezTo>
                  <a:pt x="25149" y="16991"/>
                  <a:pt x="295025" y="15226"/>
                  <a:pt x="326069" y="12757"/>
                </a:cubicBezTo>
                <a:cubicBezTo>
                  <a:pt x="357113" y="10288"/>
                  <a:pt x="236464" y="1115"/>
                  <a:pt x="188486" y="57"/>
                </a:cubicBezTo>
                <a:cubicBezTo>
                  <a:pt x="140508" y="-1001"/>
                  <a:pt x="-20711" y="12757"/>
                  <a:pt x="2219" y="14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F1A0518C-2CC9-4867-9EEF-2096C98C8D09}"/>
              </a:ext>
            </a:extLst>
          </p:cNvPr>
          <p:cNvSpPr/>
          <p:nvPr/>
        </p:nvSpPr>
        <p:spPr>
          <a:xfrm>
            <a:off x="2046" y="3689158"/>
            <a:ext cx="634502" cy="103998"/>
          </a:xfrm>
          <a:custGeom>
            <a:avLst/>
            <a:gdLst>
              <a:gd name="connsiteX0" fmla="*/ 71 w 634502"/>
              <a:gd name="connsiteY0" fmla="*/ 103909 h 103998"/>
              <a:gd name="connsiteX1" fmla="*/ 309104 w 634502"/>
              <a:gd name="connsiteY1" fmla="*/ 40409 h 103998"/>
              <a:gd name="connsiteX2" fmla="*/ 632954 w 634502"/>
              <a:gd name="connsiteY2" fmla="*/ 2309 h 103998"/>
              <a:gd name="connsiteX3" fmla="*/ 425521 w 634502"/>
              <a:gd name="connsiteY3" fmla="*/ 6542 h 103998"/>
              <a:gd name="connsiteX4" fmla="*/ 281587 w 634502"/>
              <a:gd name="connsiteY4" fmla="*/ 25592 h 103998"/>
              <a:gd name="connsiteX5" fmla="*/ 71 w 634502"/>
              <a:gd name="connsiteY5" fmla="*/ 103909 h 10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502" h="103998">
                <a:moveTo>
                  <a:pt x="71" y="103909"/>
                </a:moveTo>
                <a:cubicBezTo>
                  <a:pt x="4657" y="106378"/>
                  <a:pt x="203624" y="57342"/>
                  <a:pt x="309104" y="40409"/>
                </a:cubicBezTo>
                <a:cubicBezTo>
                  <a:pt x="414584" y="23476"/>
                  <a:pt x="613551" y="7953"/>
                  <a:pt x="632954" y="2309"/>
                </a:cubicBezTo>
                <a:cubicBezTo>
                  <a:pt x="652357" y="-3336"/>
                  <a:pt x="484082" y="2662"/>
                  <a:pt x="425521" y="6542"/>
                </a:cubicBezTo>
                <a:cubicBezTo>
                  <a:pt x="366960" y="10422"/>
                  <a:pt x="351084" y="10775"/>
                  <a:pt x="281587" y="25592"/>
                </a:cubicBezTo>
                <a:cubicBezTo>
                  <a:pt x="212090" y="40409"/>
                  <a:pt x="-4515" y="101440"/>
                  <a:pt x="71" y="103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9D35410D-E68D-42D0-A9FC-CC0A41F8125B}"/>
              </a:ext>
            </a:extLst>
          </p:cNvPr>
          <p:cNvSpPr/>
          <p:nvPr/>
        </p:nvSpPr>
        <p:spPr>
          <a:xfrm>
            <a:off x="3916751" y="1065276"/>
            <a:ext cx="485296" cy="1247596"/>
          </a:xfrm>
          <a:custGeom>
            <a:avLst/>
            <a:gdLst>
              <a:gd name="connsiteX0" fmla="*/ 1199 w 485296"/>
              <a:gd name="connsiteY0" fmla="*/ 1524 h 1247596"/>
              <a:gd name="connsiteX1" fmla="*/ 375849 w 485296"/>
              <a:gd name="connsiteY1" fmla="*/ 712724 h 1247596"/>
              <a:gd name="connsiteX2" fmla="*/ 483799 w 485296"/>
              <a:gd name="connsiteY2" fmla="*/ 1236599 h 1247596"/>
              <a:gd name="connsiteX3" fmla="*/ 426649 w 485296"/>
              <a:gd name="connsiteY3" fmla="*/ 1027049 h 1247596"/>
              <a:gd name="connsiteX4" fmla="*/ 261549 w 485296"/>
              <a:gd name="connsiteY4" fmla="*/ 538099 h 1247596"/>
              <a:gd name="connsiteX5" fmla="*/ 1199 w 485296"/>
              <a:gd name="connsiteY5" fmla="*/ 1524 h 1247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5296" h="1247596">
                <a:moveTo>
                  <a:pt x="1199" y="1524"/>
                </a:moveTo>
                <a:cubicBezTo>
                  <a:pt x="20249" y="30628"/>
                  <a:pt x="295416" y="506878"/>
                  <a:pt x="375849" y="712724"/>
                </a:cubicBezTo>
                <a:cubicBezTo>
                  <a:pt x="456282" y="918570"/>
                  <a:pt x="475332" y="1184212"/>
                  <a:pt x="483799" y="1236599"/>
                </a:cubicBezTo>
                <a:cubicBezTo>
                  <a:pt x="492266" y="1288986"/>
                  <a:pt x="463691" y="1143466"/>
                  <a:pt x="426649" y="1027049"/>
                </a:cubicBezTo>
                <a:cubicBezTo>
                  <a:pt x="389607" y="910632"/>
                  <a:pt x="327695" y="708491"/>
                  <a:pt x="261549" y="538099"/>
                </a:cubicBezTo>
                <a:cubicBezTo>
                  <a:pt x="195403" y="367707"/>
                  <a:pt x="-17851" y="-27580"/>
                  <a:pt x="1199" y="1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07BF5E59-7E2F-4B82-982F-73A15DB8AEDA}"/>
              </a:ext>
            </a:extLst>
          </p:cNvPr>
          <p:cNvSpPr/>
          <p:nvPr/>
        </p:nvSpPr>
        <p:spPr>
          <a:xfrm>
            <a:off x="4387695" y="2274031"/>
            <a:ext cx="127790" cy="1003241"/>
          </a:xfrm>
          <a:custGeom>
            <a:avLst/>
            <a:gdLst>
              <a:gd name="connsiteX0" fmla="*/ 155 w 127790"/>
              <a:gd name="connsiteY0" fmla="*/ 18319 h 1003241"/>
              <a:gd name="connsiteX1" fmla="*/ 57305 w 127790"/>
              <a:gd name="connsiteY1" fmla="*/ 646969 h 1003241"/>
              <a:gd name="connsiteX2" fmla="*/ 127155 w 127790"/>
              <a:gd name="connsiteY2" fmla="*/ 999394 h 1003241"/>
              <a:gd name="connsiteX3" fmla="*/ 89055 w 127790"/>
              <a:gd name="connsiteY3" fmla="*/ 796194 h 1003241"/>
              <a:gd name="connsiteX4" fmla="*/ 41430 w 127790"/>
              <a:gd name="connsiteY4" fmla="*/ 224694 h 1003241"/>
              <a:gd name="connsiteX5" fmla="*/ 155 w 127790"/>
              <a:gd name="connsiteY5" fmla="*/ 18319 h 1003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790" h="1003241">
                <a:moveTo>
                  <a:pt x="155" y="18319"/>
                </a:moveTo>
                <a:cubicBezTo>
                  <a:pt x="2801" y="88698"/>
                  <a:pt x="36138" y="483456"/>
                  <a:pt x="57305" y="646969"/>
                </a:cubicBezTo>
                <a:cubicBezTo>
                  <a:pt x="78472" y="810482"/>
                  <a:pt x="121863" y="974523"/>
                  <a:pt x="127155" y="999394"/>
                </a:cubicBezTo>
                <a:cubicBezTo>
                  <a:pt x="132447" y="1024265"/>
                  <a:pt x="103342" y="925311"/>
                  <a:pt x="89055" y="796194"/>
                </a:cubicBezTo>
                <a:cubicBezTo>
                  <a:pt x="74768" y="667077"/>
                  <a:pt x="53601" y="355398"/>
                  <a:pt x="41430" y="224694"/>
                </a:cubicBezTo>
                <a:cubicBezTo>
                  <a:pt x="29259" y="93990"/>
                  <a:pt x="-2491" y="-52060"/>
                  <a:pt x="155" y="18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1A935A2B-92A9-4281-905D-0CF78F792302}"/>
              </a:ext>
            </a:extLst>
          </p:cNvPr>
          <p:cNvSpPr/>
          <p:nvPr/>
        </p:nvSpPr>
        <p:spPr>
          <a:xfrm>
            <a:off x="-19721" y="1006375"/>
            <a:ext cx="268238" cy="630491"/>
          </a:xfrm>
          <a:custGeom>
            <a:avLst/>
            <a:gdLst>
              <a:gd name="connsiteX0" fmla="*/ 264196 w 268238"/>
              <a:gd name="connsiteY0" fmla="*/ 6450 h 630491"/>
              <a:gd name="connsiteX1" fmla="*/ 165771 w 268238"/>
              <a:gd name="connsiteY1" fmla="*/ 196950 h 630491"/>
              <a:gd name="connsiteX2" fmla="*/ 10196 w 268238"/>
              <a:gd name="connsiteY2" fmla="*/ 612875 h 630491"/>
              <a:gd name="connsiteX3" fmla="*/ 16546 w 268238"/>
              <a:gd name="connsiteY3" fmla="*/ 539850 h 630491"/>
              <a:gd name="connsiteX4" fmla="*/ 29246 w 268238"/>
              <a:gd name="connsiteY4" fmla="*/ 416025 h 630491"/>
              <a:gd name="connsiteX5" fmla="*/ 264196 w 268238"/>
              <a:gd name="connsiteY5" fmla="*/ 6450 h 630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238" h="630491">
                <a:moveTo>
                  <a:pt x="264196" y="6450"/>
                </a:moveTo>
                <a:cubicBezTo>
                  <a:pt x="286950" y="-30062"/>
                  <a:pt x="208104" y="95879"/>
                  <a:pt x="165771" y="196950"/>
                </a:cubicBezTo>
                <a:cubicBezTo>
                  <a:pt x="123438" y="298021"/>
                  <a:pt x="35067" y="555725"/>
                  <a:pt x="10196" y="612875"/>
                </a:cubicBezTo>
                <a:cubicBezTo>
                  <a:pt x="-14675" y="670025"/>
                  <a:pt x="13371" y="572658"/>
                  <a:pt x="16546" y="539850"/>
                </a:cubicBezTo>
                <a:cubicBezTo>
                  <a:pt x="19721" y="507042"/>
                  <a:pt x="-13617" y="504925"/>
                  <a:pt x="29246" y="416025"/>
                </a:cubicBezTo>
                <a:cubicBezTo>
                  <a:pt x="72108" y="327125"/>
                  <a:pt x="241442" y="42962"/>
                  <a:pt x="264196" y="6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041C9886-03A0-4CA7-A950-916A9FBC9B96}"/>
              </a:ext>
            </a:extLst>
          </p:cNvPr>
          <p:cNvSpPr/>
          <p:nvPr/>
        </p:nvSpPr>
        <p:spPr>
          <a:xfrm>
            <a:off x="3138119" y="2887047"/>
            <a:ext cx="1014858" cy="570167"/>
          </a:xfrm>
          <a:custGeom>
            <a:avLst/>
            <a:gdLst>
              <a:gd name="connsiteX0" fmla="*/ 1014781 w 1014858"/>
              <a:gd name="connsiteY0" fmla="*/ 86 h 570167"/>
              <a:gd name="connsiteX1" fmla="*/ 625314 w 1014858"/>
              <a:gd name="connsiteY1" fmla="*/ 359920 h 570167"/>
              <a:gd name="connsiteX2" fmla="*/ 11481 w 1014858"/>
              <a:gd name="connsiteY2" fmla="*/ 558886 h 570167"/>
              <a:gd name="connsiteX3" fmla="*/ 257014 w 1014858"/>
              <a:gd name="connsiteY3" fmla="*/ 529253 h 570167"/>
              <a:gd name="connsiteX4" fmla="*/ 654948 w 1014858"/>
              <a:gd name="connsiteY4" fmla="*/ 393786 h 570167"/>
              <a:gd name="connsiteX5" fmla="*/ 1014781 w 1014858"/>
              <a:gd name="connsiteY5" fmla="*/ 86 h 570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4858" h="570167">
                <a:moveTo>
                  <a:pt x="1014781" y="86"/>
                </a:moveTo>
                <a:cubicBezTo>
                  <a:pt x="1009842" y="-5558"/>
                  <a:pt x="792531" y="266787"/>
                  <a:pt x="625314" y="359920"/>
                </a:cubicBezTo>
                <a:cubicBezTo>
                  <a:pt x="458097" y="453053"/>
                  <a:pt x="72864" y="530664"/>
                  <a:pt x="11481" y="558886"/>
                </a:cubicBezTo>
                <a:cubicBezTo>
                  <a:pt x="-49902" y="587108"/>
                  <a:pt x="149770" y="556770"/>
                  <a:pt x="257014" y="529253"/>
                </a:cubicBezTo>
                <a:cubicBezTo>
                  <a:pt x="364258" y="501736"/>
                  <a:pt x="523715" y="479864"/>
                  <a:pt x="654948" y="393786"/>
                </a:cubicBezTo>
                <a:cubicBezTo>
                  <a:pt x="786181" y="307708"/>
                  <a:pt x="1019720" y="5730"/>
                  <a:pt x="1014781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654977C5-39D6-43EC-9F1E-4B44BE8BA559}"/>
              </a:ext>
            </a:extLst>
          </p:cNvPr>
          <p:cNvSpPr/>
          <p:nvPr/>
        </p:nvSpPr>
        <p:spPr>
          <a:xfrm>
            <a:off x="965788" y="3327083"/>
            <a:ext cx="2234612" cy="66012"/>
          </a:xfrm>
          <a:custGeom>
            <a:avLst/>
            <a:gdLst>
              <a:gd name="connsiteX0" fmla="*/ 20579 w 2234612"/>
              <a:gd name="connsiteY0" fmla="*/ 34184 h 66012"/>
              <a:gd name="connsiteX1" fmla="*/ 1290579 w 2234612"/>
              <a:gd name="connsiteY1" fmla="*/ 63817 h 66012"/>
              <a:gd name="connsiteX2" fmla="*/ 1984845 w 2234612"/>
              <a:gd name="connsiteY2" fmla="*/ 63817 h 66012"/>
              <a:gd name="connsiteX3" fmla="*/ 2234612 w 2234612"/>
              <a:gd name="connsiteY3" fmla="*/ 63817 h 66012"/>
              <a:gd name="connsiteX4" fmla="*/ 1849379 w 2234612"/>
              <a:gd name="connsiteY4" fmla="*/ 51117 h 66012"/>
              <a:gd name="connsiteX5" fmla="*/ 600545 w 2234612"/>
              <a:gd name="connsiteY5" fmla="*/ 317 h 66012"/>
              <a:gd name="connsiteX6" fmla="*/ 20579 w 2234612"/>
              <a:gd name="connsiteY6" fmla="*/ 34184 h 6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612" h="66012">
                <a:moveTo>
                  <a:pt x="20579" y="34184"/>
                </a:moveTo>
                <a:cubicBezTo>
                  <a:pt x="135585" y="44767"/>
                  <a:pt x="963201" y="58878"/>
                  <a:pt x="1290579" y="63817"/>
                </a:cubicBezTo>
                <a:cubicBezTo>
                  <a:pt x="1617957" y="68756"/>
                  <a:pt x="1984845" y="63817"/>
                  <a:pt x="1984845" y="63817"/>
                </a:cubicBezTo>
                <a:lnTo>
                  <a:pt x="2234612" y="63817"/>
                </a:lnTo>
                <a:cubicBezTo>
                  <a:pt x="2212034" y="61700"/>
                  <a:pt x="1849379" y="51117"/>
                  <a:pt x="1849379" y="51117"/>
                </a:cubicBezTo>
                <a:lnTo>
                  <a:pt x="600545" y="317"/>
                </a:lnTo>
                <a:cubicBezTo>
                  <a:pt x="296451" y="-3211"/>
                  <a:pt x="-94427" y="23601"/>
                  <a:pt x="20579" y="34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5E6429B7-3498-4C21-92EF-4B4659E78FD9}"/>
              </a:ext>
            </a:extLst>
          </p:cNvPr>
          <p:cNvSpPr/>
          <p:nvPr/>
        </p:nvSpPr>
        <p:spPr>
          <a:xfrm>
            <a:off x="-18356" y="3108468"/>
            <a:ext cx="1093408" cy="235875"/>
          </a:xfrm>
          <a:custGeom>
            <a:avLst/>
            <a:gdLst>
              <a:gd name="connsiteX0" fmla="*/ 9889 w 1093408"/>
              <a:gd name="connsiteY0" fmla="*/ 3032 h 235875"/>
              <a:gd name="connsiteX1" fmla="*/ 416289 w 1093408"/>
              <a:gd name="connsiteY1" fmla="*/ 163899 h 235875"/>
              <a:gd name="connsiteX2" fmla="*/ 1076689 w 1093408"/>
              <a:gd name="connsiteY2" fmla="*/ 235865 h 235875"/>
              <a:gd name="connsiteX3" fmla="*/ 835389 w 1093408"/>
              <a:gd name="connsiteY3" fmla="*/ 159665 h 235875"/>
              <a:gd name="connsiteX4" fmla="*/ 183456 w 1093408"/>
              <a:gd name="connsiteY4" fmla="*/ 66532 h 235875"/>
              <a:gd name="connsiteX5" fmla="*/ 9889 w 1093408"/>
              <a:gd name="connsiteY5" fmla="*/ 3032 h 23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408" h="235875">
                <a:moveTo>
                  <a:pt x="9889" y="3032"/>
                </a:moveTo>
                <a:cubicBezTo>
                  <a:pt x="48695" y="19260"/>
                  <a:pt x="238489" y="125094"/>
                  <a:pt x="416289" y="163899"/>
                </a:cubicBezTo>
                <a:cubicBezTo>
                  <a:pt x="594089" y="202704"/>
                  <a:pt x="1006839" y="236571"/>
                  <a:pt x="1076689" y="235865"/>
                </a:cubicBezTo>
                <a:cubicBezTo>
                  <a:pt x="1146539" y="235159"/>
                  <a:pt x="984261" y="187887"/>
                  <a:pt x="835389" y="159665"/>
                </a:cubicBezTo>
                <a:cubicBezTo>
                  <a:pt x="686517" y="131443"/>
                  <a:pt x="316806" y="93343"/>
                  <a:pt x="183456" y="66532"/>
                </a:cubicBezTo>
                <a:cubicBezTo>
                  <a:pt x="50106" y="39721"/>
                  <a:pt x="-28917" y="-13196"/>
                  <a:pt x="9889" y="3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BCE6E51B-65CC-4C73-83C5-6F7664C429B3}"/>
              </a:ext>
            </a:extLst>
          </p:cNvPr>
          <p:cNvSpPr/>
          <p:nvPr/>
        </p:nvSpPr>
        <p:spPr>
          <a:xfrm>
            <a:off x="1650605" y="2839720"/>
            <a:ext cx="2489595" cy="132080"/>
          </a:xfrm>
          <a:custGeom>
            <a:avLst/>
            <a:gdLst>
              <a:gd name="connsiteX0" fmla="*/ 2489595 w 2489595"/>
              <a:gd name="connsiteY0" fmla="*/ 0 h 132080"/>
              <a:gd name="connsiteX1" fmla="*/ 1829195 w 2489595"/>
              <a:gd name="connsiteY1" fmla="*/ 132080 h 132080"/>
              <a:gd name="connsiteX2" fmla="*/ 874155 w 2489595"/>
              <a:gd name="connsiteY2" fmla="*/ 81280 h 132080"/>
              <a:gd name="connsiteX3" fmla="*/ 395 w 2489595"/>
              <a:gd name="connsiteY3" fmla="*/ 15240 h 132080"/>
              <a:gd name="connsiteX4" fmla="*/ 980835 w 2489595"/>
              <a:gd name="connsiteY4" fmla="*/ 116840 h 132080"/>
              <a:gd name="connsiteX5" fmla="*/ 2103515 w 2489595"/>
              <a:gd name="connsiteY5" fmla="*/ 60960 h 132080"/>
              <a:gd name="connsiteX6" fmla="*/ 2489595 w 2489595"/>
              <a:gd name="connsiteY6" fmla="*/ 0 h 13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9595" h="132080">
                <a:moveTo>
                  <a:pt x="2489595" y="0"/>
                </a:moveTo>
                <a:cubicBezTo>
                  <a:pt x="2294015" y="59266"/>
                  <a:pt x="2098435" y="118533"/>
                  <a:pt x="1829195" y="132080"/>
                </a:cubicBezTo>
                <a:lnTo>
                  <a:pt x="874155" y="81280"/>
                </a:lnTo>
                <a:cubicBezTo>
                  <a:pt x="569355" y="61807"/>
                  <a:pt x="-17385" y="9313"/>
                  <a:pt x="395" y="15240"/>
                </a:cubicBezTo>
                <a:cubicBezTo>
                  <a:pt x="18175" y="21167"/>
                  <a:pt x="630315" y="109220"/>
                  <a:pt x="980835" y="116840"/>
                </a:cubicBezTo>
                <a:cubicBezTo>
                  <a:pt x="1331355" y="124460"/>
                  <a:pt x="1857982" y="78740"/>
                  <a:pt x="2103515" y="60960"/>
                </a:cubicBezTo>
                <a:cubicBezTo>
                  <a:pt x="2349048" y="43180"/>
                  <a:pt x="2401541" y="26670"/>
                  <a:pt x="248959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E47297BE-185E-4835-8BC5-4919E5F88633}"/>
              </a:ext>
            </a:extLst>
          </p:cNvPr>
          <p:cNvSpPr/>
          <p:nvPr/>
        </p:nvSpPr>
        <p:spPr>
          <a:xfrm>
            <a:off x="25143" y="2803596"/>
            <a:ext cx="1695486" cy="254628"/>
          </a:xfrm>
          <a:custGeom>
            <a:avLst/>
            <a:gdLst>
              <a:gd name="connsiteX0" fmla="*/ 257 w 1695486"/>
              <a:gd name="connsiteY0" fmla="*/ 254564 h 254628"/>
              <a:gd name="connsiteX1" fmla="*/ 696217 w 1695486"/>
              <a:gd name="connsiteY1" fmla="*/ 92004 h 254628"/>
              <a:gd name="connsiteX2" fmla="*/ 1656337 w 1695486"/>
              <a:gd name="connsiteY2" fmla="*/ 41204 h 254628"/>
              <a:gd name="connsiteX3" fmla="*/ 1422657 w 1695486"/>
              <a:gd name="connsiteY3" fmla="*/ 564 h 254628"/>
              <a:gd name="connsiteX4" fmla="*/ 625097 w 1695486"/>
              <a:gd name="connsiteY4" fmla="*/ 71684 h 254628"/>
              <a:gd name="connsiteX5" fmla="*/ 257 w 1695486"/>
              <a:gd name="connsiteY5" fmla="*/ 254564 h 25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5486" h="254628">
                <a:moveTo>
                  <a:pt x="257" y="254564"/>
                </a:moveTo>
                <a:cubicBezTo>
                  <a:pt x="12110" y="257951"/>
                  <a:pt x="420204" y="127564"/>
                  <a:pt x="696217" y="92004"/>
                </a:cubicBezTo>
                <a:cubicBezTo>
                  <a:pt x="972230" y="56444"/>
                  <a:pt x="1535264" y="56444"/>
                  <a:pt x="1656337" y="41204"/>
                </a:cubicBezTo>
                <a:cubicBezTo>
                  <a:pt x="1777410" y="25964"/>
                  <a:pt x="1594530" y="-4516"/>
                  <a:pt x="1422657" y="564"/>
                </a:cubicBezTo>
                <a:cubicBezTo>
                  <a:pt x="1250784" y="5644"/>
                  <a:pt x="862163" y="31891"/>
                  <a:pt x="625097" y="71684"/>
                </a:cubicBezTo>
                <a:cubicBezTo>
                  <a:pt x="388031" y="111477"/>
                  <a:pt x="-11596" y="251177"/>
                  <a:pt x="257" y="254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9E1052CB-64AB-41CA-B562-69836EB6BC60}"/>
              </a:ext>
            </a:extLst>
          </p:cNvPr>
          <p:cNvSpPr/>
          <p:nvPr/>
        </p:nvSpPr>
        <p:spPr>
          <a:xfrm>
            <a:off x="4143373" y="2898760"/>
            <a:ext cx="293809" cy="381015"/>
          </a:xfrm>
          <a:custGeom>
            <a:avLst/>
            <a:gdLst>
              <a:gd name="connsiteX0" fmla="*/ 2 w 293809"/>
              <a:gd name="connsiteY0" fmla="*/ 15 h 381015"/>
              <a:gd name="connsiteX1" fmla="*/ 190502 w 293809"/>
              <a:gd name="connsiteY1" fmla="*/ 150828 h 381015"/>
              <a:gd name="connsiteX2" fmla="*/ 190502 w 293809"/>
              <a:gd name="connsiteY2" fmla="*/ 196865 h 381015"/>
              <a:gd name="connsiteX3" fmla="*/ 207965 w 293809"/>
              <a:gd name="connsiteY3" fmla="*/ 290528 h 381015"/>
              <a:gd name="connsiteX4" fmla="*/ 293690 w 293809"/>
              <a:gd name="connsiteY4" fmla="*/ 381015 h 381015"/>
              <a:gd name="connsiteX5" fmla="*/ 187327 w 293809"/>
              <a:gd name="connsiteY5" fmla="*/ 288940 h 381015"/>
              <a:gd name="connsiteX6" fmla="*/ 185740 w 293809"/>
              <a:gd name="connsiteY6" fmla="*/ 160353 h 381015"/>
              <a:gd name="connsiteX7" fmla="*/ 2 w 293809"/>
              <a:gd name="connsiteY7" fmla="*/ 15 h 381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809" h="381015">
                <a:moveTo>
                  <a:pt x="2" y="15"/>
                </a:moveTo>
                <a:cubicBezTo>
                  <a:pt x="796" y="-1573"/>
                  <a:pt x="158752" y="118020"/>
                  <a:pt x="190502" y="150828"/>
                </a:cubicBezTo>
                <a:cubicBezTo>
                  <a:pt x="222252" y="183636"/>
                  <a:pt x="187592" y="173582"/>
                  <a:pt x="190502" y="196865"/>
                </a:cubicBezTo>
                <a:cubicBezTo>
                  <a:pt x="193412" y="220148"/>
                  <a:pt x="190767" y="259836"/>
                  <a:pt x="207965" y="290528"/>
                </a:cubicBezTo>
                <a:cubicBezTo>
                  <a:pt x="225163" y="321220"/>
                  <a:pt x="297130" y="381280"/>
                  <a:pt x="293690" y="381015"/>
                </a:cubicBezTo>
                <a:cubicBezTo>
                  <a:pt x="290250" y="380750"/>
                  <a:pt x="205319" y="325717"/>
                  <a:pt x="187327" y="288940"/>
                </a:cubicBezTo>
                <a:cubicBezTo>
                  <a:pt x="169335" y="252163"/>
                  <a:pt x="214580" y="205068"/>
                  <a:pt x="185740" y="160353"/>
                </a:cubicBezTo>
                <a:cubicBezTo>
                  <a:pt x="156900" y="115638"/>
                  <a:pt x="-792" y="1603"/>
                  <a:pt x="2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7B1EEE60-BE12-405D-906E-C7748DD03E07}"/>
              </a:ext>
            </a:extLst>
          </p:cNvPr>
          <p:cNvSpPr/>
          <p:nvPr/>
        </p:nvSpPr>
        <p:spPr>
          <a:xfrm>
            <a:off x="2146910" y="1047581"/>
            <a:ext cx="45485" cy="602373"/>
          </a:xfrm>
          <a:custGeom>
            <a:avLst/>
            <a:gdLst>
              <a:gd name="connsiteX0" fmla="*/ 45428 w 45485"/>
              <a:gd name="connsiteY0" fmla="*/ 169 h 602373"/>
              <a:gd name="connsiteX1" fmla="*/ 10503 w 45485"/>
              <a:gd name="connsiteY1" fmla="*/ 538332 h 602373"/>
              <a:gd name="connsiteX2" fmla="*/ 16853 w 45485"/>
              <a:gd name="connsiteY2" fmla="*/ 585957 h 602373"/>
              <a:gd name="connsiteX3" fmla="*/ 978 w 45485"/>
              <a:gd name="connsiteY3" fmla="*/ 481182 h 602373"/>
              <a:gd name="connsiteX4" fmla="*/ 45428 w 45485"/>
              <a:gd name="connsiteY4" fmla="*/ 169 h 60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485" h="602373">
                <a:moveTo>
                  <a:pt x="45428" y="169"/>
                </a:moveTo>
                <a:cubicBezTo>
                  <a:pt x="47016" y="9694"/>
                  <a:pt x="15265" y="440701"/>
                  <a:pt x="10503" y="538332"/>
                </a:cubicBezTo>
                <a:cubicBezTo>
                  <a:pt x="5741" y="635963"/>
                  <a:pt x="18440" y="595482"/>
                  <a:pt x="16853" y="585957"/>
                </a:cubicBezTo>
                <a:cubicBezTo>
                  <a:pt x="15265" y="576432"/>
                  <a:pt x="-4578" y="578020"/>
                  <a:pt x="978" y="481182"/>
                </a:cubicBezTo>
                <a:cubicBezTo>
                  <a:pt x="6534" y="384345"/>
                  <a:pt x="43840" y="-9356"/>
                  <a:pt x="45428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6FD7DA02-C1A0-4C8D-A3BC-72FF7F5DA75B}"/>
              </a:ext>
            </a:extLst>
          </p:cNvPr>
          <p:cNvSpPr/>
          <p:nvPr/>
        </p:nvSpPr>
        <p:spPr>
          <a:xfrm>
            <a:off x="1129930" y="1039789"/>
            <a:ext cx="940363" cy="666087"/>
          </a:xfrm>
          <a:custGeom>
            <a:avLst/>
            <a:gdLst>
              <a:gd name="connsiteX0" fmla="*/ 940170 w 940363"/>
              <a:gd name="connsiteY0" fmla="*/ 24 h 666087"/>
              <a:gd name="connsiteX1" fmla="*/ 727445 w 940363"/>
              <a:gd name="connsiteY1" fmla="*/ 77811 h 666087"/>
              <a:gd name="connsiteX2" fmla="*/ 479795 w 940363"/>
              <a:gd name="connsiteY2" fmla="*/ 27011 h 666087"/>
              <a:gd name="connsiteX3" fmla="*/ 221033 w 940363"/>
              <a:gd name="connsiteY3" fmla="*/ 98449 h 666087"/>
              <a:gd name="connsiteX4" fmla="*/ 11483 w 940363"/>
              <a:gd name="connsiteY4" fmla="*/ 422299 h 666087"/>
              <a:gd name="connsiteX5" fmla="*/ 27358 w 940363"/>
              <a:gd name="connsiteY5" fmla="*/ 662011 h 666087"/>
              <a:gd name="connsiteX6" fmla="*/ 25770 w 940363"/>
              <a:gd name="connsiteY6" fmla="*/ 547711 h 666087"/>
              <a:gd name="connsiteX7" fmla="*/ 122608 w 940363"/>
              <a:gd name="connsiteY7" fmla="*/ 227036 h 666087"/>
              <a:gd name="connsiteX8" fmla="*/ 376608 w 940363"/>
              <a:gd name="connsiteY8" fmla="*/ 58761 h 666087"/>
              <a:gd name="connsiteX9" fmla="*/ 757608 w 940363"/>
              <a:gd name="connsiteY9" fmla="*/ 87336 h 666087"/>
              <a:gd name="connsiteX10" fmla="*/ 940170 w 940363"/>
              <a:gd name="connsiteY10" fmla="*/ 24 h 66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0363" h="666087">
                <a:moveTo>
                  <a:pt x="940170" y="24"/>
                </a:moveTo>
                <a:cubicBezTo>
                  <a:pt x="935143" y="-1563"/>
                  <a:pt x="804174" y="73313"/>
                  <a:pt x="727445" y="77811"/>
                </a:cubicBezTo>
                <a:cubicBezTo>
                  <a:pt x="650716" y="82309"/>
                  <a:pt x="564197" y="23571"/>
                  <a:pt x="479795" y="27011"/>
                </a:cubicBezTo>
                <a:cubicBezTo>
                  <a:pt x="395393" y="30451"/>
                  <a:pt x="299085" y="32568"/>
                  <a:pt x="221033" y="98449"/>
                </a:cubicBezTo>
                <a:cubicBezTo>
                  <a:pt x="142981" y="164330"/>
                  <a:pt x="43762" y="328372"/>
                  <a:pt x="11483" y="422299"/>
                </a:cubicBezTo>
                <a:cubicBezTo>
                  <a:pt x="-20796" y="516226"/>
                  <a:pt x="24977" y="641109"/>
                  <a:pt x="27358" y="662011"/>
                </a:cubicBezTo>
                <a:cubicBezTo>
                  <a:pt x="29739" y="682913"/>
                  <a:pt x="9895" y="620207"/>
                  <a:pt x="25770" y="547711"/>
                </a:cubicBezTo>
                <a:cubicBezTo>
                  <a:pt x="41645" y="475215"/>
                  <a:pt x="64135" y="308528"/>
                  <a:pt x="122608" y="227036"/>
                </a:cubicBezTo>
                <a:cubicBezTo>
                  <a:pt x="181081" y="145544"/>
                  <a:pt x="270775" y="82044"/>
                  <a:pt x="376608" y="58761"/>
                </a:cubicBezTo>
                <a:cubicBezTo>
                  <a:pt x="482441" y="35478"/>
                  <a:pt x="663946" y="96596"/>
                  <a:pt x="757608" y="87336"/>
                </a:cubicBezTo>
                <a:cubicBezTo>
                  <a:pt x="851270" y="78076"/>
                  <a:pt x="945197" y="1611"/>
                  <a:pt x="940170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38A19E91-A77D-42F5-8F7A-FC784EB5873B}"/>
              </a:ext>
            </a:extLst>
          </p:cNvPr>
          <p:cNvSpPr/>
          <p:nvPr/>
        </p:nvSpPr>
        <p:spPr>
          <a:xfrm>
            <a:off x="1957365" y="1201499"/>
            <a:ext cx="25026" cy="386827"/>
          </a:xfrm>
          <a:custGeom>
            <a:avLst/>
            <a:gdLst>
              <a:gd name="connsiteX0" fmla="*/ 22248 w 25026"/>
              <a:gd name="connsiteY0" fmla="*/ 239 h 386827"/>
              <a:gd name="connsiteX1" fmla="*/ 22248 w 25026"/>
              <a:gd name="connsiteY1" fmla="*/ 365364 h 386827"/>
              <a:gd name="connsiteX2" fmla="*/ 23 w 25026"/>
              <a:gd name="connsiteY2" fmla="*/ 309801 h 386827"/>
              <a:gd name="connsiteX3" fmla="*/ 22248 w 25026"/>
              <a:gd name="connsiteY3" fmla="*/ 239 h 386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26" h="386827">
                <a:moveTo>
                  <a:pt x="22248" y="239"/>
                </a:moveTo>
                <a:cubicBezTo>
                  <a:pt x="25952" y="9500"/>
                  <a:pt x="25952" y="313770"/>
                  <a:pt x="22248" y="365364"/>
                </a:cubicBezTo>
                <a:cubicBezTo>
                  <a:pt x="18544" y="416958"/>
                  <a:pt x="817" y="366422"/>
                  <a:pt x="23" y="309801"/>
                </a:cubicBezTo>
                <a:cubicBezTo>
                  <a:pt x="-771" y="253180"/>
                  <a:pt x="18544" y="-9022"/>
                  <a:pt x="22248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B6EEF135-D067-43D6-B35D-3D04E1CFF0E4}"/>
              </a:ext>
            </a:extLst>
          </p:cNvPr>
          <p:cNvSpPr/>
          <p:nvPr/>
        </p:nvSpPr>
        <p:spPr>
          <a:xfrm>
            <a:off x="1407738" y="1141407"/>
            <a:ext cx="583067" cy="135084"/>
          </a:xfrm>
          <a:custGeom>
            <a:avLst/>
            <a:gdLst>
              <a:gd name="connsiteX0" fmla="*/ 582987 w 583067"/>
              <a:gd name="connsiteY0" fmla="*/ 74618 h 135084"/>
              <a:gd name="connsiteX1" fmla="*/ 470275 w 583067"/>
              <a:gd name="connsiteY1" fmla="*/ 114306 h 135084"/>
              <a:gd name="connsiteX2" fmla="*/ 395662 w 583067"/>
              <a:gd name="connsiteY2" fmla="*/ 57156 h 135084"/>
              <a:gd name="connsiteX3" fmla="*/ 262312 w 583067"/>
              <a:gd name="connsiteY3" fmla="*/ 23818 h 135084"/>
              <a:gd name="connsiteX4" fmla="*/ 6725 w 583067"/>
              <a:gd name="connsiteY4" fmla="*/ 134943 h 135084"/>
              <a:gd name="connsiteX5" fmla="*/ 94037 w 583067"/>
              <a:gd name="connsiteY5" fmla="*/ 46043 h 135084"/>
              <a:gd name="connsiteX6" fmla="*/ 305175 w 583067"/>
              <a:gd name="connsiteY6" fmla="*/ 6 h 135084"/>
              <a:gd name="connsiteX7" fmla="*/ 438525 w 583067"/>
              <a:gd name="connsiteY7" fmla="*/ 42868 h 135084"/>
              <a:gd name="connsiteX8" fmla="*/ 487737 w 583067"/>
              <a:gd name="connsiteY8" fmla="*/ 80968 h 135084"/>
              <a:gd name="connsiteX9" fmla="*/ 582987 w 583067"/>
              <a:gd name="connsiteY9" fmla="*/ 74618 h 13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3067" h="135084">
                <a:moveTo>
                  <a:pt x="582987" y="74618"/>
                </a:moveTo>
                <a:cubicBezTo>
                  <a:pt x="580077" y="80174"/>
                  <a:pt x="501496" y="117216"/>
                  <a:pt x="470275" y="114306"/>
                </a:cubicBezTo>
                <a:cubicBezTo>
                  <a:pt x="439054" y="111396"/>
                  <a:pt x="430322" y="72237"/>
                  <a:pt x="395662" y="57156"/>
                </a:cubicBezTo>
                <a:cubicBezTo>
                  <a:pt x="361001" y="42075"/>
                  <a:pt x="327135" y="10853"/>
                  <a:pt x="262312" y="23818"/>
                </a:cubicBezTo>
                <a:cubicBezTo>
                  <a:pt x="197489" y="36782"/>
                  <a:pt x="34771" y="131239"/>
                  <a:pt x="6725" y="134943"/>
                </a:cubicBezTo>
                <a:cubicBezTo>
                  <a:pt x="-21321" y="138647"/>
                  <a:pt x="44295" y="68532"/>
                  <a:pt x="94037" y="46043"/>
                </a:cubicBezTo>
                <a:cubicBezTo>
                  <a:pt x="143779" y="23554"/>
                  <a:pt x="247760" y="535"/>
                  <a:pt x="305175" y="6"/>
                </a:cubicBezTo>
                <a:cubicBezTo>
                  <a:pt x="362590" y="-523"/>
                  <a:pt x="408098" y="29374"/>
                  <a:pt x="438525" y="42868"/>
                </a:cubicBezTo>
                <a:cubicBezTo>
                  <a:pt x="468952" y="56362"/>
                  <a:pt x="466835" y="75676"/>
                  <a:pt x="487737" y="80968"/>
                </a:cubicBezTo>
                <a:cubicBezTo>
                  <a:pt x="508639" y="86260"/>
                  <a:pt x="585897" y="69062"/>
                  <a:pt x="582987" y="74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8587A9B4-2D46-4901-B558-9324A7073748}"/>
              </a:ext>
            </a:extLst>
          </p:cNvPr>
          <p:cNvSpPr/>
          <p:nvPr/>
        </p:nvSpPr>
        <p:spPr>
          <a:xfrm>
            <a:off x="1257126" y="1260384"/>
            <a:ext cx="187761" cy="605712"/>
          </a:xfrm>
          <a:custGeom>
            <a:avLst/>
            <a:gdLst>
              <a:gd name="connsiteX0" fmla="*/ 187499 w 187761"/>
              <a:gd name="connsiteY0" fmla="*/ 91 h 605712"/>
              <a:gd name="connsiteX1" fmla="*/ 19224 w 187761"/>
              <a:gd name="connsiteY1" fmla="*/ 220754 h 605712"/>
              <a:gd name="connsiteX2" fmla="*/ 97012 w 187761"/>
              <a:gd name="connsiteY2" fmla="*/ 584291 h 605712"/>
              <a:gd name="connsiteX3" fmla="*/ 74787 w 187761"/>
              <a:gd name="connsiteY3" fmla="*/ 538254 h 605712"/>
              <a:gd name="connsiteX4" fmla="*/ 174 w 187761"/>
              <a:gd name="connsiteY4" fmla="*/ 330291 h 605712"/>
              <a:gd name="connsiteX5" fmla="*/ 57324 w 187761"/>
              <a:gd name="connsiteY5" fmla="*/ 195354 h 605712"/>
              <a:gd name="connsiteX6" fmla="*/ 187499 w 187761"/>
              <a:gd name="connsiteY6" fmla="*/ 91 h 605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761" h="605712">
                <a:moveTo>
                  <a:pt x="187499" y="91"/>
                </a:moveTo>
                <a:cubicBezTo>
                  <a:pt x="181149" y="4324"/>
                  <a:pt x="34305" y="123387"/>
                  <a:pt x="19224" y="220754"/>
                </a:cubicBezTo>
                <a:cubicBezTo>
                  <a:pt x="4143" y="318121"/>
                  <a:pt x="87752" y="531374"/>
                  <a:pt x="97012" y="584291"/>
                </a:cubicBezTo>
                <a:cubicBezTo>
                  <a:pt x="106272" y="637208"/>
                  <a:pt x="90927" y="580587"/>
                  <a:pt x="74787" y="538254"/>
                </a:cubicBezTo>
                <a:cubicBezTo>
                  <a:pt x="58647" y="495921"/>
                  <a:pt x="3084" y="387441"/>
                  <a:pt x="174" y="330291"/>
                </a:cubicBezTo>
                <a:cubicBezTo>
                  <a:pt x="-2737" y="273141"/>
                  <a:pt x="31395" y="250652"/>
                  <a:pt x="57324" y="195354"/>
                </a:cubicBezTo>
                <a:cubicBezTo>
                  <a:pt x="83253" y="140056"/>
                  <a:pt x="193849" y="-4142"/>
                  <a:pt x="187499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A6C773B8-980F-4E9F-A741-E48AE717FA21}"/>
              </a:ext>
            </a:extLst>
          </p:cNvPr>
          <p:cNvSpPr/>
          <p:nvPr/>
        </p:nvSpPr>
        <p:spPr>
          <a:xfrm>
            <a:off x="1946958" y="1679495"/>
            <a:ext cx="494706" cy="240223"/>
          </a:xfrm>
          <a:custGeom>
            <a:avLst/>
            <a:gdLst>
              <a:gd name="connsiteX0" fmla="*/ 8842 w 494706"/>
              <a:gd name="connsiteY0" fmla="*/ 80 h 240223"/>
              <a:gd name="connsiteX1" fmla="*/ 27892 w 494706"/>
              <a:gd name="connsiteY1" fmla="*/ 96918 h 240223"/>
              <a:gd name="connsiteX2" fmla="*/ 131080 w 494706"/>
              <a:gd name="connsiteY2" fmla="*/ 135018 h 240223"/>
              <a:gd name="connsiteX3" fmla="*/ 494617 w 494706"/>
              <a:gd name="connsiteY3" fmla="*/ 239793 h 240223"/>
              <a:gd name="connsiteX4" fmla="*/ 164417 w 494706"/>
              <a:gd name="connsiteY4" fmla="*/ 169943 h 240223"/>
              <a:gd name="connsiteX5" fmla="*/ 15192 w 494706"/>
              <a:gd name="connsiteY5" fmla="*/ 114380 h 240223"/>
              <a:gd name="connsiteX6" fmla="*/ 8842 w 494706"/>
              <a:gd name="connsiteY6" fmla="*/ 80 h 240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706" h="240223">
                <a:moveTo>
                  <a:pt x="8842" y="80"/>
                </a:moveTo>
                <a:cubicBezTo>
                  <a:pt x="10959" y="-2830"/>
                  <a:pt x="7519" y="74428"/>
                  <a:pt x="27892" y="96918"/>
                </a:cubicBezTo>
                <a:cubicBezTo>
                  <a:pt x="48265" y="119408"/>
                  <a:pt x="53292" y="111205"/>
                  <a:pt x="131080" y="135018"/>
                </a:cubicBezTo>
                <a:cubicBezTo>
                  <a:pt x="208868" y="158831"/>
                  <a:pt x="489061" y="233972"/>
                  <a:pt x="494617" y="239793"/>
                </a:cubicBezTo>
                <a:cubicBezTo>
                  <a:pt x="500173" y="245614"/>
                  <a:pt x="244321" y="190845"/>
                  <a:pt x="164417" y="169943"/>
                </a:cubicBezTo>
                <a:cubicBezTo>
                  <a:pt x="84513" y="149041"/>
                  <a:pt x="43767" y="142426"/>
                  <a:pt x="15192" y="114380"/>
                </a:cubicBezTo>
                <a:cubicBezTo>
                  <a:pt x="-13383" y="86334"/>
                  <a:pt x="6725" y="2990"/>
                  <a:pt x="8842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43766EE3-910F-4A33-BEF2-25986F782BCA}"/>
              </a:ext>
            </a:extLst>
          </p:cNvPr>
          <p:cNvSpPr/>
          <p:nvPr/>
        </p:nvSpPr>
        <p:spPr>
          <a:xfrm>
            <a:off x="2095449" y="1944688"/>
            <a:ext cx="357239" cy="9525"/>
          </a:xfrm>
          <a:custGeom>
            <a:avLst/>
            <a:gdLst>
              <a:gd name="connsiteX0" fmla="*/ 357239 w 357239"/>
              <a:gd name="connsiteY0" fmla="*/ 0 h 9525"/>
              <a:gd name="connsiteX1" fmla="*/ 51 w 357239"/>
              <a:gd name="connsiteY1" fmla="*/ 9525 h 9525"/>
              <a:gd name="connsiteX2" fmla="*/ 357239 w 357239"/>
              <a:gd name="connsiteY2" fmla="*/ 0 h 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7239" h="9525">
                <a:moveTo>
                  <a:pt x="357239" y="0"/>
                </a:moveTo>
                <a:lnTo>
                  <a:pt x="51" y="9525"/>
                </a:lnTo>
                <a:cubicBezTo>
                  <a:pt x="-4976" y="7938"/>
                  <a:pt x="357239" y="0"/>
                  <a:pt x="35723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C49624B1-6749-481D-AC6D-0BDEBA534DF7}"/>
              </a:ext>
            </a:extLst>
          </p:cNvPr>
          <p:cNvSpPr/>
          <p:nvPr/>
        </p:nvSpPr>
        <p:spPr>
          <a:xfrm>
            <a:off x="1680974" y="1949590"/>
            <a:ext cx="447935" cy="829297"/>
          </a:xfrm>
          <a:custGeom>
            <a:avLst/>
            <a:gdLst>
              <a:gd name="connsiteX0" fmla="*/ 420876 w 447935"/>
              <a:gd name="connsiteY0" fmla="*/ 1448 h 829297"/>
              <a:gd name="connsiteX1" fmla="*/ 447864 w 447935"/>
              <a:gd name="connsiteY1" fmla="*/ 231635 h 829297"/>
              <a:gd name="connsiteX2" fmla="*/ 411351 w 447935"/>
              <a:gd name="connsiteY2" fmla="*/ 453885 h 829297"/>
              <a:gd name="connsiteX3" fmla="*/ 354201 w 447935"/>
              <a:gd name="connsiteY3" fmla="*/ 568185 h 829297"/>
              <a:gd name="connsiteX4" fmla="*/ 258951 w 447935"/>
              <a:gd name="connsiteY4" fmla="*/ 668198 h 829297"/>
              <a:gd name="connsiteX5" fmla="*/ 155764 w 447935"/>
              <a:gd name="connsiteY5" fmla="*/ 745985 h 829297"/>
              <a:gd name="connsiteX6" fmla="*/ 189 w 447935"/>
              <a:gd name="connsiteY6" fmla="*/ 828535 h 829297"/>
              <a:gd name="connsiteX7" fmla="*/ 189101 w 447935"/>
              <a:gd name="connsiteY7" fmla="*/ 695185 h 829297"/>
              <a:gd name="connsiteX8" fmla="*/ 428814 w 447935"/>
              <a:gd name="connsiteY8" fmla="*/ 345935 h 829297"/>
              <a:gd name="connsiteX9" fmla="*/ 420876 w 447935"/>
              <a:gd name="connsiteY9" fmla="*/ 1448 h 829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7935" h="829297">
                <a:moveTo>
                  <a:pt x="420876" y="1448"/>
                </a:moveTo>
                <a:cubicBezTo>
                  <a:pt x="424051" y="-17602"/>
                  <a:pt x="449451" y="156229"/>
                  <a:pt x="447864" y="231635"/>
                </a:cubicBezTo>
                <a:cubicBezTo>
                  <a:pt x="446277" y="307041"/>
                  <a:pt x="426961" y="397794"/>
                  <a:pt x="411351" y="453885"/>
                </a:cubicBezTo>
                <a:cubicBezTo>
                  <a:pt x="395741" y="509976"/>
                  <a:pt x="379601" y="532466"/>
                  <a:pt x="354201" y="568185"/>
                </a:cubicBezTo>
                <a:cubicBezTo>
                  <a:pt x="328801" y="603904"/>
                  <a:pt x="292024" y="638565"/>
                  <a:pt x="258951" y="668198"/>
                </a:cubicBezTo>
                <a:cubicBezTo>
                  <a:pt x="225878" y="697831"/>
                  <a:pt x="198891" y="719262"/>
                  <a:pt x="155764" y="745985"/>
                </a:cubicBezTo>
                <a:cubicBezTo>
                  <a:pt x="112637" y="772708"/>
                  <a:pt x="-5367" y="837002"/>
                  <a:pt x="189" y="828535"/>
                </a:cubicBezTo>
                <a:cubicBezTo>
                  <a:pt x="5745" y="820068"/>
                  <a:pt x="117664" y="775618"/>
                  <a:pt x="189101" y="695185"/>
                </a:cubicBezTo>
                <a:cubicBezTo>
                  <a:pt x="260538" y="614752"/>
                  <a:pt x="390185" y="460499"/>
                  <a:pt x="428814" y="345935"/>
                </a:cubicBezTo>
                <a:cubicBezTo>
                  <a:pt x="467443" y="231371"/>
                  <a:pt x="417701" y="20498"/>
                  <a:pt x="420876" y="1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498B6022-7B31-42F7-BDDC-4587FD8AF521}"/>
              </a:ext>
            </a:extLst>
          </p:cNvPr>
          <p:cNvSpPr/>
          <p:nvPr/>
        </p:nvSpPr>
        <p:spPr>
          <a:xfrm>
            <a:off x="25143" y="2697763"/>
            <a:ext cx="1695486" cy="254628"/>
          </a:xfrm>
          <a:custGeom>
            <a:avLst/>
            <a:gdLst>
              <a:gd name="connsiteX0" fmla="*/ 257 w 1695486"/>
              <a:gd name="connsiteY0" fmla="*/ 254564 h 254628"/>
              <a:gd name="connsiteX1" fmla="*/ 696217 w 1695486"/>
              <a:gd name="connsiteY1" fmla="*/ 92004 h 254628"/>
              <a:gd name="connsiteX2" fmla="*/ 1656337 w 1695486"/>
              <a:gd name="connsiteY2" fmla="*/ 41204 h 254628"/>
              <a:gd name="connsiteX3" fmla="*/ 1422657 w 1695486"/>
              <a:gd name="connsiteY3" fmla="*/ 564 h 254628"/>
              <a:gd name="connsiteX4" fmla="*/ 625097 w 1695486"/>
              <a:gd name="connsiteY4" fmla="*/ 71684 h 254628"/>
              <a:gd name="connsiteX5" fmla="*/ 257 w 1695486"/>
              <a:gd name="connsiteY5" fmla="*/ 254564 h 25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5486" h="254628">
                <a:moveTo>
                  <a:pt x="257" y="254564"/>
                </a:moveTo>
                <a:cubicBezTo>
                  <a:pt x="12110" y="257951"/>
                  <a:pt x="420204" y="127564"/>
                  <a:pt x="696217" y="92004"/>
                </a:cubicBezTo>
                <a:cubicBezTo>
                  <a:pt x="972230" y="56444"/>
                  <a:pt x="1535264" y="56444"/>
                  <a:pt x="1656337" y="41204"/>
                </a:cubicBezTo>
                <a:cubicBezTo>
                  <a:pt x="1777410" y="25964"/>
                  <a:pt x="1594530" y="-4516"/>
                  <a:pt x="1422657" y="564"/>
                </a:cubicBezTo>
                <a:cubicBezTo>
                  <a:pt x="1250784" y="5644"/>
                  <a:pt x="862163" y="31891"/>
                  <a:pt x="625097" y="71684"/>
                </a:cubicBezTo>
                <a:cubicBezTo>
                  <a:pt x="388031" y="111477"/>
                  <a:pt x="-11596" y="251177"/>
                  <a:pt x="257" y="254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1E3D5374-DDAB-49AB-A4AE-46BD9B477EF7}"/>
              </a:ext>
            </a:extLst>
          </p:cNvPr>
          <p:cNvSpPr/>
          <p:nvPr/>
        </p:nvSpPr>
        <p:spPr>
          <a:xfrm>
            <a:off x="1086844" y="2051280"/>
            <a:ext cx="96227" cy="719417"/>
          </a:xfrm>
          <a:custGeom>
            <a:avLst/>
            <a:gdLst>
              <a:gd name="connsiteX0" fmla="*/ 70444 w 96227"/>
              <a:gd name="connsiteY0" fmla="*/ 4533 h 719417"/>
              <a:gd name="connsiteX1" fmla="*/ 75206 w 96227"/>
              <a:gd name="connsiteY1" fmla="*/ 290283 h 719417"/>
              <a:gd name="connsiteX2" fmla="*/ 52981 w 96227"/>
              <a:gd name="connsiteY2" fmla="*/ 668108 h 719417"/>
              <a:gd name="connsiteX3" fmla="*/ 594 w 96227"/>
              <a:gd name="connsiteY3" fmla="*/ 707795 h 719417"/>
              <a:gd name="connsiteX4" fmla="*/ 91081 w 96227"/>
              <a:gd name="connsiteY4" fmla="*/ 591908 h 719417"/>
              <a:gd name="connsiteX5" fmla="*/ 86319 w 96227"/>
              <a:gd name="connsiteY5" fmla="*/ 148995 h 719417"/>
              <a:gd name="connsiteX6" fmla="*/ 70444 w 96227"/>
              <a:gd name="connsiteY6" fmla="*/ 4533 h 71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227" h="719417">
                <a:moveTo>
                  <a:pt x="70444" y="4533"/>
                </a:moveTo>
                <a:cubicBezTo>
                  <a:pt x="68592" y="28081"/>
                  <a:pt x="78117" y="179687"/>
                  <a:pt x="75206" y="290283"/>
                </a:cubicBezTo>
                <a:cubicBezTo>
                  <a:pt x="72296" y="400879"/>
                  <a:pt x="65416" y="598523"/>
                  <a:pt x="52981" y="668108"/>
                </a:cubicBezTo>
                <a:cubicBezTo>
                  <a:pt x="40546" y="737693"/>
                  <a:pt x="-5756" y="720495"/>
                  <a:pt x="594" y="707795"/>
                </a:cubicBezTo>
                <a:cubicBezTo>
                  <a:pt x="6944" y="695095"/>
                  <a:pt x="76794" y="685041"/>
                  <a:pt x="91081" y="591908"/>
                </a:cubicBezTo>
                <a:cubicBezTo>
                  <a:pt x="105368" y="498775"/>
                  <a:pt x="85261" y="245832"/>
                  <a:pt x="86319" y="148995"/>
                </a:cubicBezTo>
                <a:cubicBezTo>
                  <a:pt x="87377" y="52158"/>
                  <a:pt x="72296" y="-19015"/>
                  <a:pt x="70444" y="4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61C88224-B5BE-4CE5-95E1-6774F2253079}"/>
              </a:ext>
            </a:extLst>
          </p:cNvPr>
          <p:cNvSpPr/>
          <p:nvPr/>
        </p:nvSpPr>
        <p:spPr>
          <a:xfrm>
            <a:off x="985786" y="1811712"/>
            <a:ext cx="249289" cy="15501"/>
          </a:xfrm>
          <a:custGeom>
            <a:avLst/>
            <a:gdLst>
              <a:gd name="connsiteX0" fmla="*/ 249289 w 249289"/>
              <a:gd name="connsiteY0" fmla="*/ 15501 h 15501"/>
              <a:gd name="connsiteX1" fmla="*/ 52 w 249289"/>
              <a:gd name="connsiteY1" fmla="*/ 1213 h 15501"/>
              <a:gd name="connsiteX2" fmla="*/ 249289 w 249289"/>
              <a:gd name="connsiteY2" fmla="*/ 15501 h 15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289" h="15501">
                <a:moveTo>
                  <a:pt x="249289" y="15501"/>
                </a:moveTo>
                <a:cubicBezTo>
                  <a:pt x="249289" y="15501"/>
                  <a:pt x="4285" y="-5137"/>
                  <a:pt x="52" y="1213"/>
                </a:cubicBezTo>
                <a:cubicBezTo>
                  <a:pt x="-4181" y="7563"/>
                  <a:pt x="249289" y="15501"/>
                  <a:pt x="249289" y="15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3D33C311-FB93-48C5-90A7-A0802B09AF1B}"/>
              </a:ext>
            </a:extLst>
          </p:cNvPr>
          <p:cNvSpPr/>
          <p:nvPr/>
        </p:nvSpPr>
        <p:spPr>
          <a:xfrm>
            <a:off x="876655" y="1839585"/>
            <a:ext cx="365061" cy="21177"/>
          </a:xfrm>
          <a:custGeom>
            <a:avLst/>
            <a:gdLst>
              <a:gd name="connsiteX0" fmla="*/ 364770 w 365061"/>
              <a:gd name="connsiteY0" fmla="*/ 328 h 21177"/>
              <a:gd name="connsiteX1" fmla="*/ 77433 w 365061"/>
              <a:gd name="connsiteY1" fmla="*/ 20965 h 21177"/>
              <a:gd name="connsiteX2" fmla="*/ 18695 w 365061"/>
              <a:gd name="connsiteY2" fmla="*/ 9853 h 21177"/>
              <a:gd name="connsiteX3" fmla="*/ 364770 w 365061"/>
              <a:gd name="connsiteY3" fmla="*/ 328 h 21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061" h="21177">
                <a:moveTo>
                  <a:pt x="364770" y="328"/>
                </a:moveTo>
                <a:cubicBezTo>
                  <a:pt x="374559" y="2180"/>
                  <a:pt x="135112" y="19378"/>
                  <a:pt x="77433" y="20965"/>
                </a:cubicBezTo>
                <a:cubicBezTo>
                  <a:pt x="19754" y="22552"/>
                  <a:pt x="-27607" y="14880"/>
                  <a:pt x="18695" y="9853"/>
                </a:cubicBezTo>
                <a:cubicBezTo>
                  <a:pt x="64997" y="4826"/>
                  <a:pt x="354981" y="-1524"/>
                  <a:pt x="364770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C319DE85-6F44-4AC4-9788-A9855382D1A4}"/>
              </a:ext>
            </a:extLst>
          </p:cNvPr>
          <p:cNvSpPr/>
          <p:nvPr/>
        </p:nvSpPr>
        <p:spPr>
          <a:xfrm>
            <a:off x="1191113" y="1616049"/>
            <a:ext cx="65817" cy="218222"/>
          </a:xfrm>
          <a:custGeom>
            <a:avLst/>
            <a:gdLst>
              <a:gd name="connsiteX0" fmla="*/ 1100 w 65817"/>
              <a:gd name="connsiteY0" fmla="*/ 26 h 218222"/>
              <a:gd name="connsiteX1" fmla="*/ 9037 w 65817"/>
              <a:gd name="connsiteY1" fmla="*/ 130201 h 218222"/>
              <a:gd name="connsiteX2" fmla="*/ 64600 w 65817"/>
              <a:gd name="connsiteY2" fmla="*/ 217514 h 218222"/>
              <a:gd name="connsiteX3" fmla="*/ 43962 w 65817"/>
              <a:gd name="connsiteY3" fmla="*/ 169889 h 218222"/>
              <a:gd name="connsiteX4" fmla="*/ 4275 w 65817"/>
              <a:gd name="connsiteY4" fmla="*/ 141314 h 218222"/>
              <a:gd name="connsiteX5" fmla="*/ 1100 w 65817"/>
              <a:gd name="connsiteY5" fmla="*/ 26 h 218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817" h="218222">
                <a:moveTo>
                  <a:pt x="1100" y="26"/>
                </a:moveTo>
                <a:cubicBezTo>
                  <a:pt x="1894" y="-1826"/>
                  <a:pt x="-1546" y="93953"/>
                  <a:pt x="9037" y="130201"/>
                </a:cubicBezTo>
                <a:cubicBezTo>
                  <a:pt x="19620" y="166449"/>
                  <a:pt x="58779" y="210899"/>
                  <a:pt x="64600" y="217514"/>
                </a:cubicBezTo>
                <a:cubicBezTo>
                  <a:pt x="70421" y="224129"/>
                  <a:pt x="54016" y="182589"/>
                  <a:pt x="43962" y="169889"/>
                </a:cubicBezTo>
                <a:cubicBezTo>
                  <a:pt x="33908" y="157189"/>
                  <a:pt x="10625" y="165126"/>
                  <a:pt x="4275" y="141314"/>
                </a:cubicBezTo>
                <a:cubicBezTo>
                  <a:pt x="-2075" y="117502"/>
                  <a:pt x="306" y="1878"/>
                  <a:pt x="1100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CF9C15CC-94E6-445D-9045-F0C2DC5A1C79}"/>
              </a:ext>
            </a:extLst>
          </p:cNvPr>
          <p:cNvSpPr/>
          <p:nvPr/>
        </p:nvSpPr>
        <p:spPr>
          <a:xfrm>
            <a:off x="928077" y="1910087"/>
            <a:ext cx="487212" cy="253524"/>
          </a:xfrm>
          <a:custGeom>
            <a:avLst/>
            <a:gdLst>
              <a:gd name="connsiteX0" fmla="*/ 246673 w 487212"/>
              <a:gd name="connsiteY0" fmla="*/ 161601 h 253524"/>
              <a:gd name="connsiteX1" fmla="*/ 386373 w 487212"/>
              <a:gd name="connsiteY1" fmla="*/ 177476 h 253524"/>
              <a:gd name="connsiteX2" fmla="*/ 438761 w 487212"/>
              <a:gd name="connsiteY2" fmla="*/ 252088 h 253524"/>
              <a:gd name="connsiteX3" fmla="*/ 486386 w 487212"/>
              <a:gd name="connsiteY3" fmla="*/ 102863 h 253524"/>
              <a:gd name="connsiteX4" fmla="*/ 397486 w 487212"/>
              <a:gd name="connsiteY4" fmla="*/ 56826 h 253524"/>
              <a:gd name="connsiteX5" fmla="*/ 292711 w 487212"/>
              <a:gd name="connsiteY5" fmla="*/ 26663 h 253524"/>
              <a:gd name="connsiteX6" fmla="*/ 611 w 487212"/>
              <a:gd name="connsiteY6" fmla="*/ 1263 h 253524"/>
              <a:gd name="connsiteX7" fmla="*/ 378436 w 487212"/>
              <a:gd name="connsiteY7" fmla="*/ 67938 h 253524"/>
              <a:gd name="connsiteX8" fmla="*/ 451461 w 487212"/>
              <a:gd name="connsiteY8" fmla="*/ 96513 h 253524"/>
              <a:gd name="connsiteX9" fmla="*/ 448286 w 487212"/>
              <a:gd name="connsiteY9" fmla="*/ 198113 h 253524"/>
              <a:gd name="connsiteX10" fmla="*/ 389548 w 487212"/>
              <a:gd name="connsiteY10" fmla="*/ 164776 h 253524"/>
              <a:gd name="connsiteX11" fmla="*/ 246673 w 487212"/>
              <a:gd name="connsiteY11" fmla="*/ 161601 h 253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7212" h="253524">
                <a:moveTo>
                  <a:pt x="246673" y="161601"/>
                </a:moveTo>
                <a:cubicBezTo>
                  <a:pt x="246144" y="163718"/>
                  <a:pt x="354358" y="162395"/>
                  <a:pt x="386373" y="177476"/>
                </a:cubicBezTo>
                <a:cubicBezTo>
                  <a:pt x="418388" y="192557"/>
                  <a:pt x="422092" y="264524"/>
                  <a:pt x="438761" y="252088"/>
                </a:cubicBezTo>
                <a:cubicBezTo>
                  <a:pt x="455430" y="239653"/>
                  <a:pt x="493265" y="135407"/>
                  <a:pt x="486386" y="102863"/>
                </a:cubicBezTo>
                <a:cubicBezTo>
                  <a:pt x="479507" y="70319"/>
                  <a:pt x="429765" y="69526"/>
                  <a:pt x="397486" y="56826"/>
                </a:cubicBezTo>
                <a:cubicBezTo>
                  <a:pt x="365207" y="44126"/>
                  <a:pt x="358857" y="35923"/>
                  <a:pt x="292711" y="26663"/>
                </a:cubicBezTo>
                <a:cubicBezTo>
                  <a:pt x="226565" y="17403"/>
                  <a:pt x="-13677" y="-5616"/>
                  <a:pt x="611" y="1263"/>
                </a:cubicBezTo>
                <a:cubicBezTo>
                  <a:pt x="14898" y="8142"/>
                  <a:pt x="303294" y="52063"/>
                  <a:pt x="378436" y="67938"/>
                </a:cubicBezTo>
                <a:cubicBezTo>
                  <a:pt x="453578" y="83813"/>
                  <a:pt x="439819" y="74817"/>
                  <a:pt x="451461" y="96513"/>
                </a:cubicBezTo>
                <a:cubicBezTo>
                  <a:pt x="463103" y="118209"/>
                  <a:pt x="458605" y="186736"/>
                  <a:pt x="448286" y="198113"/>
                </a:cubicBezTo>
                <a:cubicBezTo>
                  <a:pt x="437967" y="209490"/>
                  <a:pt x="420240" y="172184"/>
                  <a:pt x="389548" y="164776"/>
                </a:cubicBezTo>
                <a:cubicBezTo>
                  <a:pt x="358856" y="157368"/>
                  <a:pt x="247202" y="159484"/>
                  <a:pt x="246673" y="161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0074BC73-2C07-4A41-A412-B6771BFA3391}"/>
              </a:ext>
            </a:extLst>
          </p:cNvPr>
          <p:cNvSpPr/>
          <p:nvPr/>
        </p:nvSpPr>
        <p:spPr>
          <a:xfrm>
            <a:off x="1901784" y="1545781"/>
            <a:ext cx="239460" cy="237034"/>
          </a:xfrm>
          <a:custGeom>
            <a:avLst/>
            <a:gdLst>
              <a:gd name="connsiteX0" fmla="*/ 238166 w 239460"/>
              <a:gd name="connsiteY0" fmla="*/ 82994 h 237034"/>
              <a:gd name="connsiteX1" fmla="*/ 215941 w 239460"/>
              <a:gd name="connsiteY1" fmla="*/ 22669 h 237034"/>
              <a:gd name="connsiteX2" fmla="*/ 144504 w 239460"/>
              <a:gd name="connsiteY2" fmla="*/ 52832 h 237034"/>
              <a:gd name="connsiteX3" fmla="*/ 182604 w 239460"/>
              <a:gd name="connsiteY3" fmla="*/ 167132 h 237034"/>
              <a:gd name="connsiteX4" fmla="*/ 171491 w 239460"/>
              <a:gd name="connsiteY4" fmla="*/ 236982 h 237034"/>
              <a:gd name="connsiteX5" fmla="*/ 152441 w 239460"/>
              <a:gd name="connsiteY5" fmla="*/ 178244 h 237034"/>
              <a:gd name="connsiteX6" fmla="*/ 146091 w 239460"/>
              <a:gd name="connsiteY6" fmla="*/ 157607 h 237034"/>
              <a:gd name="connsiteX7" fmla="*/ 41 w 239460"/>
              <a:gd name="connsiteY7" fmla="*/ 144907 h 237034"/>
              <a:gd name="connsiteX8" fmla="*/ 161966 w 239460"/>
              <a:gd name="connsiteY8" fmla="*/ 143319 h 237034"/>
              <a:gd name="connsiteX9" fmla="*/ 114341 w 239460"/>
              <a:gd name="connsiteY9" fmla="*/ 57594 h 237034"/>
              <a:gd name="connsiteX10" fmla="*/ 157204 w 239460"/>
              <a:gd name="connsiteY10" fmla="*/ 13144 h 237034"/>
              <a:gd name="connsiteX11" fmla="*/ 227054 w 239460"/>
              <a:gd name="connsiteY11" fmla="*/ 3619 h 237034"/>
              <a:gd name="connsiteX12" fmla="*/ 238166 w 239460"/>
              <a:gd name="connsiteY12" fmla="*/ 82994 h 23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9460" h="237034">
                <a:moveTo>
                  <a:pt x="238166" y="82994"/>
                </a:moveTo>
                <a:cubicBezTo>
                  <a:pt x="236314" y="86169"/>
                  <a:pt x="231551" y="27696"/>
                  <a:pt x="215941" y="22669"/>
                </a:cubicBezTo>
                <a:cubicBezTo>
                  <a:pt x="200331" y="17642"/>
                  <a:pt x="150060" y="28755"/>
                  <a:pt x="144504" y="52832"/>
                </a:cubicBezTo>
                <a:cubicBezTo>
                  <a:pt x="138948" y="76909"/>
                  <a:pt x="178106" y="136440"/>
                  <a:pt x="182604" y="167132"/>
                </a:cubicBezTo>
                <a:cubicBezTo>
                  <a:pt x="187102" y="197824"/>
                  <a:pt x="176518" y="235130"/>
                  <a:pt x="171491" y="236982"/>
                </a:cubicBezTo>
                <a:cubicBezTo>
                  <a:pt x="166464" y="238834"/>
                  <a:pt x="156674" y="191473"/>
                  <a:pt x="152441" y="178244"/>
                </a:cubicBezTo>
                <a:cubicBezTo>
                  <a:pt x="148208" y="165015"/>
                  <a:pt x="171491" y="163163"/>
                  <a:pt x="146091" y="157607"/>
                </a:cubicBezTo>
                <a:cubicBezTo>
                  <a:pt x="120691" y="152051"/>
                  <a:pt x="-2605" y="147288"/>
                  <a:pt x="41" y="144907"/>
                </a:cubicBezTo>
                <a:cubicBezTo>
                  <a:pt x="2687" y="142526"/>
                  <a:pt x="142916" y="157871"/>
                  <a:pt x="161966" y="143319"/>
                </a:cubicBezTo>
                <a:cubicBezTo>
                  <a:pt x="181016" y="128767"/>
                  <a:pt x="115135" y="79290"/>
                  <a:pt x="114341" y="57594"/>
                </a:cubicBezTo>
                <a:cubicBezTo>
                  <a:pt x="113547" y="35898"/>
                  <a:pt x="138419" y="22140"/>
                  <a:pt x="157204" y="13144"/>
                </a:cubicBezTo>
                <a:cubicBezTo>
                  <a:pt x="175989" y="4148"/>
                  <a:pt x="211973" y="-5377"/>
                  <a:pt x="227054" y="3619"/>
                </a:cubicBezTo>
                <a:cubicBezTo>
                  <a:pt x="242135" y="12615"/>
                  <a:pt x="240018" y="79819"/>
                  <a:pt x="238166" y="829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93A02AC4-8C85-4169-A2FA-75138D9154CB}"/>
              </a:ext>
            </a:extLst>
          </p:cNvPr>
          <p:cNvSpPr/>
          <p:nvPr/>
        </p:nvSpPr>
        <p:spPr>
          <a:xfrm>
            <a:off x="2077944" y="1933543"/>
            <a:ext cx="417254" cy="27645"/>
          </a:xfrm>
          <a:custGeom>
            <a:avLst/>
            <a:gdLst>
              <a:gd name="connsiteX0" fmla="*/ 94 w 417254"/>
              <a:gd name="connsiteY0" fmla="*/ 27020 h 27645"/>
              <a:gd name="connsiteX1" fmla="*/ 385856 w 417254"/>
              <a:gd name="connsiteY1" fmla="*/ 17495 h 27645"/>
              <a:gd name="connsiteX2" fmla="*/ 349344 w 417254"/>
              <a:gd name="connsiteY2" fmla="*/ 32 h 27645"/>
              <a:gd name="connsiteX3" fmla="*/ 94 w 417254"/>
              <a:gd name="connsiteY3" fmla="*/ 27020 h 27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254" h="27645">
                <a:moveTo>
                  <a:pt x="94" y="27020"/>
                </a:moveTo>
                <a:cubicBezTo>
                  <a:pt x="6179" y="29930"/>
                  <a:pt x="327648" y="21993"/>
                  <a:pt x="385856" y="17495"/>
                </a:cubicBezTo>
                <a:cubicBezTo>
                  <a:pt x="444064" y="12997"/>
                  <a:pt x="415225" y="-762"/>
                  <a:pt x="349344" y="32"/>
                </a:cubicBezTo>
                <a:cubicBezTo>
                  <a:pt x="283463" y="826"/>
                  <a:pt x="-5991" y="24110"/>
                  <a:pt x="94" y="27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2BDFD875-1A0D-427E-BACA-8456EE3566E7}"/>
              </a:ext>
            </a:extLst>
          </p:cNvPr>
          <p:cNvSpPr/>
          <p:nvPr/>
        </p:nvSpPr>
        <p:spPr>
          <a:xfrm>
            <a:off x="3787137" y="3749326"/>
            <a:ext cx="170993" cy="1869753"/>
          </a:xfrm>
          <a:custGeom>
            <a:avLst/>
            <a:gdLst>
              <a:gd name="connsiteX0" fmla="*/ 18630 w 170993"/>
              <a:gd name="connsiteY0" fmla="*/ 18341 h 1869753"/>
              <a:gd name="connsiteX1" fmla="*/ 145630 w 170993"/>
              <a:gd name="connsiteY1" fmla="*/ 1021641 h 1869753"/>
              <a:gd name="connsiteX2" fmla="*/ 158330 w 170993"/>
              <a:gd name="connsiteY2" fmla="*/ 1368774 h 1869753"/>
              <a:gd name="connsiteX3" fmla="*/ 1696 w 170993"/>
              <a:gd name="connsiteY3" fmla="*/ 1868307 h 1869753"/>
              <a:gd name="connsiteX4" fmla="*/ 77896 w 170993"/>
              <a:gd name="connsiteY4" fmla="*/ 1508474 h 1869753"/>
              <a:gd name="connsiteX5" fmla="*/ 120230 w 170993"/>
              <a:gd name="connsiteY5" fmla="*/ 1152874 h 1869753"/>
              <a:gd name="connsiteX6" fmla="*/ 107530 w 170993"/>
              <a:gd name="connsiteY6" fmla="*/ 886174 h 1869753"/>
              <a:gd name="connsiteX7" fmla="*/ 39796 w 170993"/>
              <a:gd name="connsiteY7" fmla="*/ 407807 h 1869753"/>
              <a:gd name="connsiteX8" fmla="*/ 18630 w 170993"/>
              <a:gd name="connsiteY8" fmla="*/ 18341 h 186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993" h="1869753">
                <a:moveTo>
                  <a:pt x="18630" y="18341"/>
                </a:moveTo>
                <a:cubicBezTo>
                  <a:pt x="36269" y="120647"/>
                  <a:pt x="122347" y="796569"/>
                  <a:pt x="145630" y="1021641"/>
                </a:cubicBezTo>
                <a:cubicBezTo>
                  <a:pt x="168913" y="1246713"/>
                  <a:pt x="182319" y="1227663"/>
                  <a:pt x="158330" y="1368774"/>
                </a:cubicBezTo>
                <a:cubicBezTo>
                  <a:pt x="134341" y="1509885"/>
                  <a:pt x="15102" y="1845024"/>
                  <a:pt x="1696" y="1868307"/>
                </a:cubicBezTo>
                <a:cubicBezTo>
                  <a:pt x="-11710" y="1891590"/>
                  <a:pt x="58140" y="1627713"/>
                  <a:pt x="77896" y="1508474"/>
                </a:cubicBezTo>
                <a:cubicBezTo>
                  <a:pt x="97652" y="1389235"/>
                  <a:pt x="115291" y="1256591"/>
                  <a:pt x="120230" y="1152874"/>
                </a:cubicBezTo>
                <a:cubicBezTo>
                  <a:pt x="125169" y="1049157"/>
                  <a:pt x="120936" y="1010352"/>
                  <a:pt x="107530" y="886174"/>
                </a:cubicBezTo>
                <a:cubicBezTo>
                  <a:pt x="94124" y="761996"/>
                  <a:pt x="53907" y="546802"/>
                  <a:pt x="39796" y="407807"/>
                </a:cubicBezTo>
                <a:cubicBezTo>
                  <a:pt x="25685" y="268812"/>
                  <a:pt x="991" y="-83965"/>
                  <a:pt x="18630" y="18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6097EF51-7CCE-482A-A944-94538978DE09}"/>
              </a:ext>
            </a:extLst>
          </p:cNvPr>
          <p:cNvSpPr/>
          <p:nvPr/>
        </p:nvSpPr>
        <p:spPr>
          <a:xfrm>
            <a:off x="3805767" y="5012172"/>
            <a:ext cx="275228" cy="563162"/>
          </a:xfrm>
          <a:custGeom>
            <a:avLst/>
            <a:gdLst>
              <a:gd name="connsiteX0" fmla="*/ 0 w 275228"/>
              <a:gd name="connsiteY0" fmla="*/ 563128 h 563162"/>
              <a:gd name="connsiteX1" fmla="*/ 254000 w 275228"/>
              <a:gd name="connsiteY1" fmla="*/ 203295 h 563162"/>
              <a:gd name="connsiteX2" fmla="*/ 258233 w 275228"/>
              <a:gd name="connsiteY2" fmla="*/ 95 h 563162"/>
              <a:gd name="connsiteX3" fmla="*/ 254000 w 275228"/>
              <a:gd name="connsiteY3" fmla="*/ 182128 h 563162"/>
              <a:gd name="connsiteX4" fmla="*/ 0 w 275228"/>
              <a:gd name="connsiteY4" fmla="*/ 563128 h 56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228" h="563162">
                <a:moveTo>
                  <a:pt x="0" y="563128"/>
                </a:moveTo>
                <a:cubicBezTo>
                  <a:pt x="0" y="566656"/>
                  <a:pt x="210961" y="297134"/>
                  <a:pt x="254000" y="203295"/>
                </a:cubicBezTo>
                <a:cubicBezTo>
                  <a:pt x="297039" y="109456"/>
                  <a:pt x="258233" y="3623"/>
                  <a:pt x="258233" y="95"/>
                </a:cubicBezTo>
                <a:cubicBezTo>
                  <a:pt x="258233" y="-3433"/>
                  <a:pt x="299155" y="91817"/>
                  <a:pt x="254000" y="182128"/>
                </a:cubicBezTo>
                <a:cubicBezTo>
                  <a:pt x="208845" y="272439"/>
                  <a:pt x="0" y="559600"/>
                  <a:pt x="0" y="563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75AA8A86-F37B-48F0-9ABA-DDFA16D80160}"/>
              </a:ext>
            </a:extLst>
          </p:cNvPr>
          <p:cNvSpPr/>
          <p:nvPr/>
        </p:nvSpPr>
        <p:spPr>
          <a:xfrm>
            <a:off x="3032449" y="5004704"/>
            <a:ext cx="1075341" cy="1968765"/>
          </a:xfrm>
          <a:custGeom>
            <a:avLst/>
            <a:gdLst>
              <a:gd name="connsiteX0" fmla="*/ 1065418 w 1075341"/>
              <a:gd name="connsiteY0" fmla="*/ 3329 h 1968765"/>
              <a:gd name="connsiteX1" fmla="*/ 951118 w 1075341"/>
              <a:gd name="connsiteY1" fmla="*/ 816129 h 1968765"/>
              <a:gd name="connsiteX2" fmla="*/ 663251 w 1075341"/>
              <a:gd name="connsiteY2" fmla="*/ 1256396 h 1968765"/>
              <a:gd name="connsiteX3" fmla="*/ 294951 w 1075341"/>
              <a:gd name="connsiteY3" fmla="*/ 1628929 h 1968765"/>
              <a:gd name="connsiteX4" fmla="*/ 2851 w 1075341"/>
              <a:gd name="connsiteY4" fmla="*/ 1967596 h 1968765"/>
              <a:gd name="connsiteX5" fmla="*/ 180651 w 1075341"/>
              <a:gd name="connsiteY5" fmla="*/ 1717829 h 1968765"/>
              <a:gd name="connsiteX6" fmla="*/ 714051 w 1075341"/>
              <a:gd name="connsiteY6" fmla="*/ 1150563 h 1968765"/>
              <a:gd name="connsiteX7" fmla="*/ 1065418 w 1075341"/>
              <a:gd name="connsiteY7" fmla="*/ 3329 h 1968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41" h="1968765">
                <a:moveTo>
                  <a:pt x="1065418" y="3329"/>
                </a:moveTo>
                <a:cubicBezTo>
                  <a:pt x="1104929" y="-52410"/>
                  <a:pt x="1018146" y="607285"/>
                  <a:pt x="951118" y="816129"/>
                </a:cubicBezTo>
                <a:cubicBezTo>
                  <a:pt x="884090" y="1024973"/>
                  <a:pt x="772612" y="1120929"/>
                  <a:pt x="663251" y="1256396"/>
                </a:cubicBezTo>
                <a:cubicBezTo>
                  <a:pt x="553890" y="1391863"/>
                  <a:pt x="405018" y="1510396"/>
                  <a:pt x="294951" y="1628929"/>
                </a:cubicBezTo>
                <a:cubicBezTo>
                  <a:pt x="184884" y="1747462"/>
                  <a:pt x="21901" y="1952779"/>
                  <a:pt x="2851" y="1967596"/>
                </a:cubicBezTo>
                <a:cubicBezTo>
                  <a:pt x="-16199" y="1982413"/>
                  <a:pt x="62118" y="1854001"/>
                  <a:pt x="180651" y="1717829"/>
                </a:cubicBezTo>
                <a:cubicBezTo>
                  <a:pt x="299184" y="1581657"/>
                  <a:pt x="570118" y="1432785"/>
                  <a:pt x="714051" y="1150563"/>
                </a:cubicBezTo>
                <a:cubicBezTo>
                  <a:pt x="857984" y="868341"/>
                  <a:pt x="1025907" y="59068"/>
                  <a:pt x="1065418" y="332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B85C2236-0438-4F9B-A66C-1482CBC552F5}"/>
              </a:ext>
            </a:extLst>
          </p:cNvPr>
          <p:cNvSpPr/>
          <p:nvPr/>
        </p:nvSpPr>
        <p:spPr>
          <a:xfrm>
            <a:off x="2047863" y="6753278"/>
            <a:ext cx="807464" cy="586222"/>
          </a:xfrm>
          <a:custGeom>
            <a:avLst/>
            <a:gdLst>
              <a:gd name="connsiteX0" fmla="*/ 806462 w 807464"/>
              <a:gd name="connsiteY0" fmla="*/ 3122 h 586222"/>
              <a:gd name="connsiteX1" fmla="*/ 663587 w 807464"/>
              <a:gd name="connsiteY1" fmla="*/ 212672 h 586222"/>
              <a:gd name="connsiteX2" fmla="*/ 485787 w 807464"/>
              <a:gd name="connsiteY2" fmla="*/ 419047 h 586222"/>
              <a:gd name="connsiteX3" fmla="*/ 9537 w 807464"/>
              <a:gd name="connsiteY3" fmla="*/ 571447 h 586222"/>
              <a:gd name="connsiteX4" fmla="*/ 200037 w 807464"/>
              <a:gd name="connsiteY4" fmla="*/ 558747 h 586222"/>
              <a:gd name="connsiteX5" fmla="*/ 590562 w 807464"/>
              <a:gd name="connsiteY5" fmla="*/ 380947 h 586222"/>
              <a:gd name="connsiteX6" fmla="*/ 806462 w 807464"/>
              <a:gd name="connsiteY6" fmla="*/ 3122 h 586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7464" h="586222">
                <a:moveTo>
                  <a:pt x="806462" y="3122"/>
                </a:moveTo>
                <a:cubicBezTo>
                  <a:pt x="818633" y="-24924"/>
                  <a:pt x="717033" y="143351"/>
                  <a:pt x="663587" y="212672"/>
                </a:cubicBezTo>
                <a:cubicBezTo>
                  <a:pt x="610141" y="281993"/>
                  <a:pt x="594795" y="359251"/>
                  <a:pt x="485787" y="419047"/>
                </a:cubicBezTo>
                <a:cubicBezTo>
                  <a:pt x="376779" y="478843"/>
                  <a:pt x="57162" y="548164"/>
                  <a:pt x="9537" y="571447"/>
                </a:cubicBezTo>
                <a:cubicBezTo>
                  <a:pt x="-38088" y="594730"/>
                  <a:pt x="103200" y="590497"/>
                  <a:pt x="200037" y="558747"/>
                </a:cubicBezTo>
                <a:cubicBezTo>
                  <a:pt x="296874" y="526997"/>
                  <a:pt x="494254" y="469318"/>
                  <a:pt x="590562" y="380947"/>
                </a:cubicBezTo>
                <a:cubicBezTo>
                  <a:pt x="686870" y="292576"/>
                  <a:pt x="794291" y="31168"/>
                  <a:pt x="806462" y="3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4DFF44F2-9523-4AF5-9999-40A1618155A0}"/>
              </a:ext>
            </a:extLst>
          </p:cNvPr>
          <p:cNvSpPr/>
          <p:nvPr/>
        </p:nvSpPr>
        <p:spPr>
          <a:xfrm>
            <a:off x="981671" y="7050454"/>
            <a:ext cx="1118436" cy="330125"/>
          </a:xfrm>
          <a:custGeom>
            <a:avLst/>
            <a:gdLst>
              <a:gd name="connsiteX0" fmla="*/ 53379 w 1118436"/>
              <a:gd name="connsiteY0" fmla="*/ 67896 h 330125"/>
              <a:gd name="connsiteX1" fmla="*/ 478829 w 1118436"/>
              <a:gd name="connsiteY1" fmla="*/ 299671 h 330125"/>
              <a:gd name="connsiteX2" fmla="*/ 669329 w 1118436"/>
              <a:gd name="connsiteY2" fmla="*/ 325071 h 330125"/>
              <a:gd name="connsiteX3" fmla="*/ 1117004 w 1118436"/>
              <a:gd name="connsiteY3" fmla="*/ 277446 h 330125"/>
              <a:gd name="connsiteX4" fmla="*/ 821729 w 1118436"/>
              <a:gd name="connsiteY4" fmla="*/ 286971 h 330125"/>
              <a:gd name="connsiteX5" fmla="*/ 516929 w 1118436"/>
              <a:gd name="connsiteY5" fmla="*/ 280621 h 330125"/>
              <a:gd name="connsiteX6" fmla="*/ 56554 w 1118436"/>
              <a:gd name="connsiteY6" fmla="*/ 13921 h 330125"/>
              <a:gd name="connsiteX7" fmla="*/ 53379 w 1118436"/>
              <a:gd name="connsiteY7" fmla="*/ 67896 h 33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8436" h="330125">
                <a:moveTo>
                  <a:pt x="53379" y="67896"/>
                </a:moveTo>
                <a:cubicBezTo>
                  <a:pt x="123758" y="115521"/>
                  <a:pt x="376171" y="256809"/>
                  <a:pt x="478829" y="299671"/>
                </a:cubicBezTo>
                <a:cubicBezTo>
                  <a:pt x="581487" y="342534"/>
                  <a:pt x="562967" y="328775"/>
                  <a:pt x="669329" y="325071"/>
                </a:cubicBezTo>
                <a:cubicBezTo>
                  <a:pt x="775691" y="321367"/>
                  <a:pt x="1091604" y="283796"/>
                  <a:pt x="1117004" y="277446"/>
                </a:cubicBezTo>
                <a:cubicBezTo>
                  <a:pt x="1142404" y="271096"/>
                  <a:pt x="821729" y="286971"/>
                  <a:pt x="821729" y="286971"/>
                </a:cubicBezTo>
                <a:cubicBezTo>
                  <a:pt x="721717" y="287500"/>
                  <a:pt x="644458" y="326129"/>
                  <a:pt x="516929" y="280621"/>
                </a:cubicBezTo>
                <a:cubicBezTo>
                  <a:pt x="389400" y="235113"/>
                  <a:pt x="132754" y="50963"/>
                  <a:pt x="56554" y="13921"/>
                </a:cubicBezTo>
                <a:cubicBezTo>
                  <a:pt x="-19646" y="-23121"/>
                  <a:pt x="-17000" y="20271"/>
                  <a:pt x="53379" y="67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CC65E38A-53A2-4E39-9D2F-02A5AC43FC34}"/>
              </a:ext>
            </a:extLst>
          </p:cNvPr>
          <p:cNvSpPr/>
          <p:nvPr/>
        </p:nvSpPr>
        <p:spPr>
          <a:xfrm>
            <a:off x="446692" y="6301471"/>
            <a:ext cx="565363" cy="773746"/>
          </a:xfrm>
          <a:custGeom>
            <a:avLst/>
            <a:gdLst>
              <a:gd name="connsiteX0" fmla="*/ 983 w 565363"/>
              <a:gd name="connsiteY0" fmla="*/ 4079 h 773746"/>
              <a:gd name="connsiteX1" fmla="*/ 350233 w 565363"/>
              <a:gd name="connsiteY1" fmla="*/ 477154 h 773746"/>
              <a:gd name="connsiteX2" fmla="*/ 562958 w 565363"/>
              <a:gd name="connsiteY2" fmla="*/ 772429 h 773746"/>
              <a:gd name="connsiteX3" fmla="*/ 451833 w 565363"/>
              <a:gd name="connsiteY3" fmla="*/ 572404 h 773746"/>
              <a:gd name="connsiteX4" fmla="*/ 251808 w 565363"/>
              <a:gd name="connsiteY4" fmla="*/ 264429 h 773746"/>
              <a:gd name="connsiteX5" fmla="*/ 983 w 565363"/>
              <a:gd name="connsiteY5" fmla="*/ 4079 h 77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363" h="773746">
                <a:moveTo>
                  <a:pt x="983" y="4079"/>
                </a:moveTo>
                <a:cubicBezTo>
                  <a:pt x="17387" y="39533"/>
                  <a:pt x="256571" y="349096"/>
                  <a:pt x="350233" y="477154"/>
                </a:cubicBezTo>
                <a:cubicBezTo>
                  <a:pt x="443895" y="605212"/>
                  <a:pt x="546025" y="756554"/>
                  <a:pt x="562958" y="772429"/>
                </a:cubicBezTo>
                <a:cubicBezTo>
                  <a:pt x="579891" y="788304"/>
                  <a:pt x="503691" y="657071"/>
                  <a:pt x="451833" y="572404"/>
                </a:cubicBezTo>
                <a:cubicBezTo>
                  <a:pt x="399975" y="487737"/>
                  <a:pt x="325891" y="355446"/>
                  <a:pt x="251808" y="264429"/>
                </a:cubicBezTo>
                <a:cubicBezTo>
                  <a:pt x="177725" y="173412"/>
                  <a:pt x="-15421" y="-31375"/>
                  <a:pt x="983" y="4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5B284ED8-80D0-44B1-8680-E8C002B7C8BB}"/>
              </a:ext>
            </a:extLst>
          </p:cNvPr>
          <p:cNvSpPr/>
          <p:nvPr/>
        </p:nvSpPr>
        <p:spPr>
          <a:xfrm>
            <a:off x="119887" y="5437569"/>
            <a:ext cx="347202" cy="889497"/>
          </a:xfrm>
          <a:custGeom>
            <a:avLst/>
            <a:gdLst>
              <a:gd name="connsiteX0" fmla="*/ 763 w 347202"/>
              <a:gd name="connsiteY0" fmla="*/ 1206 h 889497"/>
              <a:gd name="connsiteX1" fmla="*/ 140463 w 347202"/>
              <a:gd name="connsiteY1" fmla="*/ 471106 h 889497"/>
              <a:gd name="connsiteX2" fmla="*/ 346838 w 347202"/>
              <a:gd name="connsiteY2" fmla="*/ 887031 h 889497"/>
              <a:gd name="connsiteX3" fmla="*/ 188088 w 347202"/>
              <a:gd name="connsiteY3" fmla="*/ 629856 h 889497"/>
              <a:gd name="connsiteX4" fmla="*/ 89663 w 347202"/>
              <a:gd name="connsiteY4" fmla="*/ 344106 h 889497"/>
              <a:gd name="connsiteX5" fmla="*/ 763 w 347202"/>
              <a:gd name="connsiteY5" fmla="*/ 1206 h 889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202" h="889497">
                <a:moveTo>
                  <a:pt x="763" y="1206"/>
                </a:moveTo>
                <a:cubicBezTo>
                  <a:pt x="9230" y="22373"/>
                  <a:pt x="82784" y="323469"/>
                  <a:pt x="140463" y="471106"/>
                </a:cubicBezTo>
                <a:cubicBezTo>
                  <a:pt x="198142" y="618743"/>
                  <a:pt x="338900" y="860573"/>
                  <a:pt x="346838" y="887031"/>
                </a:cubicBezTo>
                <a:cubicBezTo>
                  <a:pt x="354776" y="913489"/>
                  <a:pt x="230951" y="720344"/>
                  <a:pt x="188088" y="629856"/>
                </a:cubicBezTo>
                <a:cubicBezTo>
                  <a:pt x="145225" y="539368"/>
                  <a:pt x="123001" y="445177"/>
                  <a:pt x="89663" y="344106"/>
                </a:cubicBezTo>
                <a:cubicBezTo>
                  <a:pt x="56326" y="243035"/>
                  <a:pt x="-7704" y="-19961"/>
                  <a:pt x="763" y="1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367D3901-40EB-4429-B4C4-4542B2BFDE4F}"/>
              </a:ext>
            </a:extLst>
          </p:cNvPr>
          <p:cNvSpPr/>
          <p:nvPr/>
        </p:nvSpPr>
        <p:spPr>
          <a:xfrm>
            <a:off x="-25160" y="4532847"/>
            <a:ext cx="333252" cy="940867"/>
          </a:xfrm>
          <a:custGeom>
            <a:avLst/>
            <a:gdLst>
              <a:gd name="connsiteX0" fmla="*/ 2935 w 333252"/>
              <a:gd name="connsiteY0" fmla="*/ 4228 h 940867"/>
              <a:gd name="connsiteX1" fmla="*/ 171210 w 333252"/>
              <a:gd name="connsiteY1" fmla="*/ 718603 h 940867"/>
              <a:gd name="connsiteX2" fmla="*/ 333135 w 333252"/>
              <a:gd name="connsiteY2" fmla="*/ 940853 h 940867"/>
              <a:gd name="connsiteX3" fmla="*/ 145810 w 333252"/>
              <a:gd name="connsiteY3" fmla="*/ 728128 h 940867"/>
              <a:gd name="connsiteX4" fmla="*/ 69610 w 333252"/>
              <a:gd name="connsiteY4" fmla="*/ 436028 h 940867"/>
              <a:gd name="connsiteX5" fmla="*/ 2935 w 333252"/>
              <a:gd name="connsiteY5" fmla="*/ 4228 h 940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252" h="940867">
                <a:moveTo>
                  <a:pt x="2935" y="4228"/>
                </a:moveTo>
                <a:cubicBezTo>
                  <a:pt x="19868" y="51324"/>
                  <a:pt x="116177" y="562499"/>
                  <a:pt x="171210" y="718603"/>
                </a:cubicBezTo>
                <a:cubicBezTo>
                  <a:pt x="226243" y="874707"/>
                  <a:pt x="337368" y="939266"/>
                  <a:pt x="333135" y="940853"/>
                </a:cubicBezTo>
                <a:cubicBezTo>
                  <a:pt x="328902" y="942440"/>
                  <a:pt x="189731" y="812265"/>
                  <a:pt x="145810" y="728128"/>
                </a:cubicBezTo>
                <a:cubicBezTo>
                  <a:pt x="101889" y="643991"/>
                  <a:pt x="92364" y="555620"/>
                  <a:pt x="69610" y="436028"/>
                </a:cubicBezTo>
                <a:cubicBezTo>
                  <a:pt x="46856" y="316436"/>
                  <a:pt x="-13998" y="-42868"/>
                  <a:pt x="2935" y="4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4DC0019C-B79E-400E-833F-175947890931}"/>
              </a:ext>
            </a:extLst>
          </p:cNvPr>
          <p:cNvSpPr/>
          <p:nvPr/>
        </p:nvSpPr>
        <p:spPr>
          <a:xfrm>
            <a:off x="4052596" y="3192125"/>
            <a:ext cx="854279" cy="1865131"/>
          </a:xfrm>
          <a:custGeom>
            <a:avLst/>
            <a:gdLst>
              <a:gd name="connsiteX0" fmla="*/ 125704 w 854279"/>
              <a:gd name="connsiteY0" fmla="*/ 520508 h 1865131"/>
              <a:gd name="connsiteX1" fmla="*/ 328904 w 854279"/>
              <a:gd name="connsiteY1" fmla="*/ 385042 h 1865131"/>
              <a:gd name="connsiteX2" fmla="*/ 413571 w 854279"/>
              <a:gd name="connsiteY2" fmla="*/ 169142 h 1865131"/>
              <a:gd name="connsiteX3" fmla="*/ 502471 w 854279"/>
              <a:gd name="connsiteY3" fmla="*/ 50608 h 1865131"/>
              <a:gd name="connsiteX4" fmla="*/ 718371 w 854279"/>
              <a:gd name="connsiteY4" fmla="*/ 8275 h 1865131"/>
              <a:gd name="connsiteX5" fmla="*/ 853837 w 854279"/>
              <a:gd name="connsiteY5" fmla="*/ 207242 h 1865131"/>
              <a:gd name="connsiteX6" fmla="*/ 756471 w 854279"/>
              <a:gd name="connsiteY6" fmla="*/ 871875 h 1865131"/>
              <a:gd name="connsiteX7" fmla="*/ 612537 w 854279"/>
              <a:gd name="connsiteY7" fmla="*/ 1269808 h 1865131"/>
              <a:gd name="connsiteX8" fmla="*/ 405104 w 854279"/>
              <a:gd name="connsiteY8" fmla="*/ 1540742 h 1865131"/>
              <a:gd name="connsiteX9" fmla="*/ 231537 w 854279"/>
              <a:gd name="connsiteY9" fmla="*/ 1655042 h 1865131"/>
              <a:gd name="connsiteX10" fmla="*/ 7171 w 854279"/>
              <a:gd name="connsiteY10" fmla="*/ 1858242 h 1865131"/>
              <a:gd name="connsiteX11" fmla="*/ 519404 w 854279"/>
              <a:gd name="connsiteY11" fmla="*/ 1379875 h 1865131"/>
              <a:gd name="connsiteX12" fmla="*/ 714137 w 854279"/>
              <a:gd name="connsiteY12" fmla="*/ 863408 h 1865131"/>
              <a:gd name="connsiteX13" fmla="*/ 845371 w 854279"/>
              <a:gd name="connsiteY13" fmla="*/ 245342 h 1865131"/>
              <a:gd name="connsiteX14" fmla="*/ 726837 w 854279"/>
              <a:gd name="connsiteY14" fmla="*/ 54842 h 1865131"/>
              <a:gd name="connsiteX15" fmla="*/ 591371 w 854279"/>
              <a:gd name="connsiteY15" fmla="*/ 88708 h 1865131"/>
              <a:gd name="connsiteX16" fmla="*/ 438971 w 854279"/>
              <a:gd name="connsiteY16" fmla="*/ 241108 h 1865131"/>
              <a:gd name="connsiteX17" fmla="*/ 125704 w 854279"/>
              <a:gd name="connsiteY17" fmla="*/ 520508 h 1865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54279" h="1865131">
                <a:moveTo>
                  <a:pt x="125704" y="520508"/>
                </a:moveTo>
                <a:cubicBezTo>
                  <a:pt x="203315" y="482055"/>
                  <a:pt x="280926" y="443603"/>
                  <a:pt x="328904" y="385042"/>
                </a:cubicBezTo>
                <a:cubicBezTo>
                  <a:pt x="376882" y="326481"/>
                  <a:pt x="384643" y="224881"/>
                  <a:pt x="413571" y="169142"/>
                </a:cubicBezTo>
                <a:cubicBezTo>
                  <a:pt x="442499" y="113403"/>
                  <a:pt x="451671" y="77419"/>
                  <a:pt x="502471" y="50608"/>
                </a:cubicBezTo>
                <a:cubicBezTo>
                  <a:pt x="553271" y="23797"/>
                  <a:pt x="659810" y="-17831"/>
                  <a:pt x="718371" y="8275"/>
                </a:cubicBezTo>
                <a:cubicBezTo>
                  <a:pt x="776932" y="34381"/>
                  <a:pt x="847487" y="63309"/>
                  <a:pt x="853837" y="207242"/>
                </a:cubicBezTo>
                <a:cubicBezTo>
                  <a:pt x="860187" y="351175"/>
                  <a:pt x="796688" y="694781"/>
                  <a:pt x="756471" y="871875"/>
                </a:cubicBezTo>
                <a:cubicBezTo>
                  <a:pt x="716254" y="1048969"/>
                  <a:pt x="671098" y="1158330"/>
                  <a:pt x="612537" y="1269808"/>
                </a:cubicBezTo>
                <a:cubicBezTo>
                  <a:pt x="553976" y="1381286"/>
                  <a:pt x="468604" y="1476536"/>
                  <a:pt x="405104" y="1540742"/>
                </a:cubicBezTo>
                <a:cubicBezTo>
                  <a:pt x="341604" y="1604948"/>
                  <a:pt x="297859" y="1602125"/>
                  <a:pt x="231537" y="1655042"/>
                </a:cubicBezTo>
                <a:cubicBezTo>
                  <a:pt x="165215" y="1707959"/>
                  <a:pt x="-40807" y="1904103"/>
                  <a:pt x="7171" y="1858242"/>
                </a:cubicBezTo>
                <a:cubicBezTo>
                  <a:pt x="55149" y="1812381"/>
                  <a:pt x="401576" y="1545681"/>
                  <a:pt x="519404" y="1379875"/>
                </a:cubicBezTo>
                <a:cubicBezTo>
                  <a:pt x="637232" y="1214069"/>
                  <a:pt x="659809" y="1052497"/>
                  <a:pt x="714137" y="863408"/>
                </a:cubicBezTo>
                <a:cubicBezTo>
                  <a:pt x="768465" y="674319"/>
                  <a:pt x="843254" y="380103"/>
                  <a:pt x="845371" y="245342"/>
                </a:cubicBezTo>
                <a:cubicBezTo>
                  <a:pt x="847488" y="110581"/>
                  <a:pt x="769170" y="80948"/>
                  <a:pt x="726837" y="54842"/>
                </a:cubicBezTo>
                <a:cubicBezTo>
                  <a:pt x="684504" y="28736"/>
                  <a:pt x="639349" y="57664"/>
                  <a:pt x="591371" y="88708"/>
                </a:cubicBezTo>
                <a:cubicBezTo>
                  <a:pt x="543393" y="119752"/>
                  <a:pt x="438971" y="241108"/>
                  <a:pt x="438971" y="241108"/>
                </a:cubicBezTo>
                <a:lnTo>
                  <a:pt x="125704" y="52050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ADE1EE81-52BD-4F32-93BB-365692BCD190}"/>
              </a:ext>
            </a:extLst>
          </p:cNvPr>
          <p:cNvSpPr/>
          <p:nvPr/>
        </p:nvSpPr>
        <p:spPr>
          <a:xfrm>
            <a:off x="1857375" y="4270375"/>
            <a:ext cx="312403" cy="101602"/>
          </a:xfrm>
          <a:custGeom>
            <a:avLst/>
            <a:gdLst>
              <a:gd name="connsiteX0" fmla="*/ 0 w 312403"/>
              <a:gd name="connsiteY0" fmla="*/ 0 h 101602"/>
              <a:gd name="connsiteX1" fmla="*/ 177800 w 312403"/>
              <a:gd name="connsiteY1" fmla="*/ 28575 h 101602"/>
              <a:gd name="connsiteX2" fmla="*/ 311150 w 312403"/>
              <a:gd name="connsiteY2" fmla="*/ 101600 h 101602"/>
              <a:gd name="connsiteX3" fmla="*/ 98425 w 312403"/>
              <a:gd name="connsiteY3" fmla="*/ 31750 h 101602"/>
              <a:gd name="connsiteX4" fmla="*/ 0 w 312403"/>
              <a:gd name="connsiteY4" fmla="*/ 0 h 10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403" h="101602">
                <a:moveTo>
                  <a:pt x="0" y="0"/>
                </a:moveTo>
                <a:cubicBezTo>
                  <a:pt x="62971" y="5821"/>
                  <a:pt x="125942" y="11642"/>
                  <a:pt x="177800" y="28575"/>
                </a:cubicBezTo>
                <a:cubicBezTo>
                  <a:pt x="229658" y="45508"/>
                  <a:pt x="324379" y="101071"/>
                  <a:pt x="311150" y="101600"/>
                </a:cubicBezTo>
                <a:cubicBezTo>
                  <a:pt x="297921" y="102129"/>
                  <a:pt x="98425" y="31750"/>
                  <a:pt x="98425" y="317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704EAFEC-236F-4823-BCAA-ED64D07A53BC}"/>
              </a:ext>
            </a:extLst>
          </p:cNvPr>
          <p:cNvSpPr/>
          <p:nvPr/>
        </p:nvSpPr>
        <p:spPr>
          <a:xfrm>
            <a:off x="2140345" y="4222442"/>
            <a:ext cx="693435" cy="63846"/>
          </a:xfrm>
          <a:custGeom>
            <a:avLst/>
            <a:gdLst>
              <a:gd name="connsiteX0" fmla="*/ 2780 w 693435"/>
              <a:gd name="connsiteY0" fmla="*/ 308 h 63846"/>
              <a:gd name="connsiteX1" fmla="*/ 329805 w 693435"/>
              <a:gd name="connsiteY1" fmla="*/ 63808 h 63846"/>
              <a:gd name="connsiteX2" fmla="*/ 691755 w 693435"/>
              <a:gd name="connsiteY2" fmla="*/ 9833 h 63846"/>
              <a:gd name="connsiteX3" fmla="*/ 453630 w 693435"/>
              <a:gd name="connsiteY3" fmla="*/ 16183 h 63846"/>
              <a:gd name="connsiteX4" fmla="*/ 186930 w 693435"/>
              <a:gd name="connsiteY4" fmla="*/ 38408 h 63846"/>
              <a:gd name="connsiteX5" fmla="*/ 2780 w 693435"/>
              <a:gd name="connsiteY5" fmla="*/ 308 h 63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3435" h="63846">
                <a:moveTo>
                  <a:pt x="2780" y="308"/>
                </a:moveTo>
                <a:cubicBezTo>
                  <a:pt x="26592" y="4541"/>
                  <a:pt x="214976" y="62221"/>
                  <a:pt x="329805" y="63808"/>
                </a:cubicBezTo>
                <a:cubicBezTo>
                  <a:pt x="444634" y="65396"/>
                  <a:pt x="671118" y="17771"/>
                  <a:pt x="691755" y="9833"/>
                </a:cubicBezTo>
                <a:cubicBezTo>
                  <a:pt x="712393" y="1896"/>
                  <a:pt x="537767" y="11421"/>
                  <a:pt x="453630" y="16183"/>
                </a:cubicBezTo>
                <a:cubicBezTo>
                  <a:pt x="369493" y="20945"/>
                  <a:pt x="259955" y="39995"/>
                  <a:pt x="186930" y="38408"/>
                </a:cubicBezTo>
                <a:cubicBezTo>
                  <a:pt x="113905" y="36821"/>
                  <a:pt x="-21032" y="-3925"/>
                  <a:pt x="2780" y="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97BECAEC-1DC2-4D9C-ACF9-D9A1985235F4}"/>
              </a:ext>
            </a:extLst>
          </p:cNvPr>
          <p:cNvSpPr/>
          <p:nvPr/>
        </p:nvSpPr>
        <p:spPr>
          <a:xfrm>
            <a:off x="476204" y="4260776"/>
            <a:ext cx="645678" cy="137111"/>
          </a:xfrm>
          <a:custGeom>
            <a:avLst/>
            <a:gdLst>
              <a:gd name="connsiteX0" fmla="*/ 46 w 645678"/>
              <a:gd name="connsiteY0" fmla="*/ 74 h 137111"/>
              <a:gd name="connsiteX1" fmla="*/ 241346 w 645678"/>
              <a:gd name="connsiteY1" fmla="*/ 130249 h 137111"/>
              <a:gd name="connsiteX2" fmla="*/ 504871 w 645678"/>
              <a:gd name="connsiteY2" fmla="*/ 111199 h 137111"/>
              <a:gd name="connsiteX3" fmla="*/ 644571 w 645678"/>
              <a:gd name="connsiteY3" fmla="*/ 44524 h 137111"/>
              <a:gd name="connsiteX4" fmla="*/ 562021 w 645678"/>
              <a:gd name="connsiteY4" fmla="*/ 85799 h 137111"/>
              <a:gd name="connsiteX5" fmla="*/ 415971 w 645678"/>
              <a:gd name="connsiteY5" fmla="*/ 111199 h 137111"/>
              <a:gd name="connsiteX6" fmla="*/ 260396 w 645678"/>
              <a:gd name="connsiteY6" fmla="*/ 111199 h 137111"/>
              <a:gd name="connsiteX7" fmla="*/ 46 w 645678"/>
              <a:gd name="connsiteY7" fmla="*/ 74 h 13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5678" h="137111">
                <a:moveTo>
                  <a:pt x="46" y="74"/>
                </a:moveTo>
                <a:cubicBezTo>
                  <a:pt x="-3129" y="3249"/>
                  <a:pt x="157209" y="111728"/>
                  <a:pt x="241346" y="130249"/>
                </a:cubicBezTo>
                <a:cubicBezTo>
                  <a:pt x="325483" y="148770"/>
                  <a:pt x="437667" y="125486"/>
                  <a:pt x="504871" y="111199"/>
                </a:cubicBezTo>
                <a:cubicBezTo>
                  <a:pt x="572075" y="96912"/>
                  <a:pt x="635046" y="48757"/>
                  <a:pt x="644571" y="44524"/>
                </a:cubicBezTo>
                <a:cubicBezTo>
                  <a:pt x="654096" y="40291"/>
                  <a:pt x="600121" y="74687"/>
                  <a:pt x="562021" y="85799"/>
                </a:cubicBezTo>
                <a:cubicBezTo>
                  <a:pt x="523921" y="96911"/>
                  <a:pt x="466242" y="106966"/>
                  <a:pt x="415971" y="111199"/>
                </a:cubicBezTo>
                <a:cubicBezTo>
                  <a:pt x="365700" y="115432"/>
                  <a:pt x="323896" y="126545"/>
                  <a:pt x="260396" y="111199"/>
                </a:cubicBezTo>
                <a:cubicBezTo>
                  <a:pt x="196896" y="95853"/>
                  <a:pt x="3221" y="-3101"/>
                  <a:pt x="46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FF4C0231-7014-47B5-838D-E76DE7122ADA}"/>
              </a:ext>
            </a:extLst>
          </p:cNvPr>
          <p:cNvSpPr/>
          <p:nvPr/>
        </p:nvSpPr>
        <p:spPr>
          <a:xfrm>
            <a:off x="1052285" y="3947940"/>
            <a:ext cx="307856" cy="256697"/>
          </a:xfrm>
          <a:custGeom>
            <a:avLst/>
            <a:gdLst>
              <a:gd name="connsiteX0" fmla="*/ 1815 w 307856"/>
              <a:gd name="connsiteY0" fmla="*/ 1760 h 256697"/>
              <a:gd name="connsiteX1" fmla="*/ 278040 w 307856"/>
              <a:gd name="connsiteY1" fmla="*/ 106535 h 256697"/>
              <a:gd name="connsiteX2" fmla="*/ 300265 w 307856"/>
              <a:gd name="connsiteY2" fmla="*/ 255760 h 256697"/>
              <a:gd name="connsiteX3" fmla="*/ 278040 w 307856"/>
              <a:gd name="connsiteY3" fmla="*/ 166860 h 256697"/>
              <a:gd name="connsiteX4" fmla="*/ 224065 w 307856"/>
              <a:gd name="connsiteY4" fmla="*/ 103360 h 256697"/>
              <a:gd name="connsiteX5" fmla="*/ 160565 w 307856"/>
              <a:gd name="connsiteY5" fmla="*/ 46210 h 256697"/>
              <a:gd name="connsiteX6" fmla="*/ 1815 w 307856"/>
              <a:gd name="connsiteY6" fmla="*/ 1760 h 256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856" h="256697">
                <a:moveTo>
                  <a:pt x="1815" y="1760"/>
                </a:moveTo>
                <a:cubicBezTo>
                  <a:pt x="21394" y="11814"/>
                  <a:pt x="228299" y="64202"/>
                  <a:pt x="278040" y="106535"/>
                </a:cubicBezTo>
                <a:cubicBezTo>
                  <a:pt x="327781" y="148868"/>
                  <a:pt x="300265" y="245706"/>
                  <a:pt x="300265" y="255760"/>
                </a:cubicBezTo>
                <a:cubicBezTo>
                  <a:pt x="300265" y="265814"/>
                  <a:pt x="290740" y="192260"/>
                  <a:pt x="278040" y="166860"/>
                </a:cubicBezTo>
                <a:cubicBezTo>
                  <a:pt x="265340" y="141460"/>
                  <a:pt x="243644" y="123468"/>
                  <a:pt x="224065" y="103360"/>
                </a:cubicBezTo>
                <a:cubicBezTo>
                  <a:pt x="204486" y="83252"/>
                  <a:pt x="194432" y="65260"/>
                  <a:pt x="160565" y="46210"/>
                </a:cubicBezTo>
                <a:cubicBezTo>
                  <a:pt x="126698" y="27160"/>
                  <a:pt x="-17764" y="-8294"/>
                  <a:pt x="1815" y="1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749E4AE4-F765-41C2-BE9A-8C1F4FAB908B}"/>
              </a:ext>
            </a:extLst>
          </p:cNvPr>
          <p:cNvSpPr/>
          <p:nvPr/>
        </p:nvSpPr>
        <p:spPr>
          <a:xfrm>
            <a:off x="1044777" y="4491908"/>
            <a:ext cx="212787" cy="236900"/>
          </a:xfrm>
          <a:custGeom>
            <a:avLst/>
            <a:gdLst>
              <a:gd name="connsiteX0" fmla="*/ 212523 w 212787"/>
              <a:gd name="connsiteY0" fmla="*/ 717 h 236900"/>
              <a:gd name="connsiteX1" fmla="*/ 56948 w 212787"/>
              <a:gd name="connsiteY1" fmla="*/ 108667 h 236900"/>
              <a:gd name="connsiteX2" fmla="*/ 12498 w 212787"/>
              <a:gd name="connsiteY2" fmla="*/ 235667 h 236900"/>
              <a:gd name="connsiteX3" fmla="*/ 15673 w 212787"/>
              <a:gd name="connsiteY3" fmla="*/ 162642 h 236900"/>
              <a:gd name="connsiteX4" fmla="*/ 212523 w 212787"/>
              <a:gd name="connsiteY4" fmla="*/ 717 h 23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87" h="236900">
                <a:moveTo>
                  <a:pt x="212523" y="717"/>
                </a:moveTo>
                <a:cubicBezTo>
                  <a:pt x="219402" y="-8279"/>
                  <a:pt x="90285" y="69509"/>
                  <a:pt x="56948" y="108667"/>
                </a:cubicBezTo>
                <a:cubicBezTo>
                  <a:pt x="23610" y="147825"/>
                  <a:pt x="19377" y="226671"/>
                  <a:pt x="12498" y="235667"/>
                </a:cubicBezTo>
                <a:cubicBezTo>
                  <a:pt x="5619" y="244663"/>
                  <a:pt x="-13431" y="202859"/>
                  <a:pt x="15673" y="162642"/>
                </a:cubicBezTo>
                <a:cubicBezTo>
                  <a:pt x="44777" y="122425"/>
                  <a:pt x="205644" y="9713"/>
                  <a:pt x="212523" y="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C09879C4-7F54-4D90-B557-7990DCFF7F82}"/>
              </a:ext>
            </a:extLst>
          </p:cNvPr>
          <p:cNvSpPr/>
          <p:nvPr/>
        </p:nvSpPr>
        <p:spPr>
          <a:xfrm>
            <a:off x="872913" y="4448162"/>
            <a:ext cx="302479" cy="225626"/>
          </a:xfrm>
          <a:custGeom>
            <a:avLst/>
            <a:gdLst>
              <a:gd name="connsiteX0" fmla="*/ 301837 w 302479"/>
              <a:gd name="connsiteY0" fmla="*/ 13 h 225626"/>
              <a:gd name="connsiteX1" fmla="*/ 225637 w 302479"/>
              <a:gd name="connsiteY1" fmla="*/ 88913 h 225626"/>
              <a:gd name="connsiteX2" fmla="*/ 57362 w 302479"/>
              <a:gd name="connsiteY2" fmla="*/ 168288 h 225626"/>
              <a:gd name="connsiteX3" fmla="*/ 212 w 302479"/>
              <a:gd name="connsiteY3" fmla="*/ 225438 h 225626"/>
              <a:gd name="connsiteX4" fmla="*/ 73237 w 302479"/>
              <a:gd name="connsiteY4" fmla="*/ 149238 h 225626"/>
              <a:gd name="connsiteX5" fmla="*/ 187537 w 302479"/>
              <a:gd name="connsiteY5" fmla="*/ 82563 h 225626"/>
              <a:gd name="connsiteX6" fmla="*/ 301837 w 302479"/>
              <a:gd name="connsiteY6" fmla="*/ 13 h 22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479" h="225626">
                <a:moveTo>
                  <a:pt x="301837" y="13"/>
                </a:moveTo>
                <a:cubicBezTo>
                  <a:pt x="308187" y="1071"/>
                  <a:pt x="266383" y="60867"/>
                  <a:pt x="225637" y="88913"/>
                </a:cubicBezTo>
                <a:cubicBezTo>
                  <a:pt x="184891" y="116959"/>
                  <a:pt x="94933" y="145534"/>
                  <a:pt x="57362" y="168288"/>
                </a:cubicBezTo>
                <a:cubicBezTo>
                  <a:pt x="19791" y="191042"/>
                  <a:pt x="-2434" y="228613"/>
                  <a:pt x="212" y="225438"/>
                </a:cubicBezTo>
                <a:cubicBezTo>
                  <a:pt x="2858" y="222263"/>
                  <a:pt x="42016" y="173050"/>
                  <a:pt x="73237" y="149238"/>
                </a:cubicBezTo>
                <a:cubicBezTo>
                  <a:pt x="104458" y="125426"/>
                  <a:pt x="149437" y="104259"/>
                  <a:pt x="187537" y="82563"/>
                </a:cubicBezTo>
                <a:cubicBezTo>
                  <a:pt x="225637" y="60867"/>
                  <a:pt x="295487" y="-1045"/>
                  <a:pt x="301837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A5D5B068-0261-4F4A-8E83-0904D26CB858}"/>
              </a:ext>
            </a:extLst>
          </p:cNvPr>
          <p:cNvSpPr/>
          <p:nvPr/>
        </p:nvSpPr>
        <p:spPr>
          <a:xfrm>
            <a:off x="1103416" y="4250807"/>
            <a:ext cx="221278" cy="178835"/>
          </a:xfrm>
          <a:custGeom>
            <a:avLst/>
            <a:gdLst>
              <a:gd name="connsiteX0" fmla="*/ 160234 w 221278"/>
              <a:gd name="connsiteY0" fmla="*/ 2106 h 178835"/>
              <a:gd name="connsiteX1" fmla="*/ 220559 w 221278"/>
              <a:gd name="connsiteY1" fmla="*/ 48143 h 178835"/>
              <a:gd name="connsiteX2" fmla="*/ 120547 w 221278"/>
              <a:gd name="connsiteY2" fmla="*/ 87831 h 178835"/>
              <a:gd name="connsiteX3" fmla="*/ 1484 w 221278"/>
              <a:gd name="connsiteY3" fmla="*/ 178318 h 178835"/>
              <a:gd name="connsiteX4" fmla="*/ 61809 w 221278"/>
              <a:gd name="connsiteY4" fmla="*/ 121168 h 178835"/>
              <a:gd name="connsiteX5" fmla="*/ 160234 w 221278"/>
              <a:gd name="connsiteY5" fmla="*/ 2106 h 178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278" h="178835">
                <a:moveTo>
                  <a:pt x="160234" y="2106"/>
                </a:moveTo>
                <a:cubicBezTo>
                  <a:pt x="186692" y="-10065"/>
                  <a:pt x="227173" y="33856"/>
                  <a:pt x="220559" y="48143"/>
                </a:cubicBezTo>
                <a:cubicBezTo>
                  <a:pt x="213945" y="62430"/>
                  <a:pt x="157059" y="66135"/>
                  <a:pt x="120547" y="87831"/>
                </a:cubicBezTo>
                <a:cubicBezTo>
                  <a:pt x="84035" y="109527"/>
                  <a:pt x="11274" y="172762"/>
                  <a:pt x="1484" y="178318"/>
                </a:cubicBezTo>
                <a:cubicBezTo>
                  <a:pt x="-8306" y="183874"/>
                  <a:pt x="32440" y="143393"/>
                  <a:pt x="61809" y="121168"/>
                </a:cubicBezTo>
                <a:cubicBezTo>
                  <a:pt x="91178" y="98943"/>
                  <a:pt x="133776" y="14277"/>
                  <a:pt x="160234" y="2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2D804B5F-899C-4469-8DB4-9E7DACEE52C1}"/>
              </a:ext>
            </a:extLst>
          </p:cNvPr>
          <p:cNvSpPr/>
          <p:nvPr/>
        </p:nvSpPr>
        <p:spPr>
          <a:xfrm>
            <a:off x="2142268" y="4502036"/>
            <a:ext cx="461231" cy="425542"/>
          </a:xfrm>
          <a:custGeom>
            <a:avLst/>
            <a:gdLst>
              <a:gd name="connsiteX0" fmla="*/ 857 w 461231"/>
              <a:gd name="connsiteY0" fmla="*/ 114 h 425542"/>
              <a:gd name="connsiteX1" fmla="*/ 267557 w 461231"/>
              <a:gd name="connsiteY1" fmla="*/ 263639 h 425542"/>
              <a:gd name="connsiteX2" fmla="*/ 458057 w 461231"/>
              <a:gd name="connsiteY2" fmla="*/ 422389 h 425542"/>
              <a:gd name="connsiteX3" fmla="*/ 372332 w 461231"/>
              <a:gd name="connsiteY3" fmla="*/ 358889 h 425542"/>
              <a:gd name="connsiteX4" fmla="*/ 188182 w 461231"/>
              <a:gd name="connsiteY4" fmla="*/ 231889 h 425542"/>
              <a:gd name="connsiteX5" fmla="*/ 857 w 461231"/>
              <a:gd name="connsiteY5" fmla="*/ 114 h 425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1231" h="425542">
                <a:moveTo>
                  <a:pt x="857" y="114"/>
                </a:moveTo>
                <a:cubicBezTo>
                  <a:pt x="14086" y="5406"/>
                  <a:pt x="191357" y="193260"/>
                  <a:pt x="267557" y="263639"/>
                </a:cubicBezTo>
                <a:cubicBezTo>
                  <a:pt x="343757" y="334018"/>
                  <a:pt x="440595" y="406514"/>
                  <a:pt x="458057" y="422389"/>
                </a:cubicBezTo>
                <a:cubicBezTo>
                  <a:pt x="475519" y="438264"/>
                  <a:pt x="417311" y="390639"/>
                  <a:pt x="372332" y="358889"/>
                </a:cubicBezTo>
                <a:cubicBezTo>
                  <a:pt x="327353" y="327139"/>
                  <a:pt x="245332" y="289039"/>
                  <a:pt x="188182" y="231889"/>
                </a:cubicBezTo>
                <a:cubicBezTo>
                  <a:pt x="131032" y="174739"/>
                  <a:pt x="-12372" y="-5178"/>
                  <a:pt x="857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45A735F6-BCC9-45E7-B0BA-35384069A04D}"/>
              </a:ext>
            </a:extLst>
          </p:cNvPr>
          <p:cNvSpPr/>
          <p:nvPr/>
        </p:nvSpPr>
        <p:spPr>
          <a:xfrm>
            <a:off x="770222" y="5428588"/>
            <a:ext cx="172769" cy="318466"/>
          </a:xfrm>
          <a:custGeom>
            <a:avLst/>
            <a:gdLst>
              <a:gd name="connsiteX0" fmla="*/ 172753 w 172769"/>
              <a:gd name="connsiteY0" fmla="*/ 662 h 318466"/>
              <a:gd name="connsiteX1" fmla="*/ 23528 w 172769"/>
              <a:gd name="connsiteY1" fmla="*/ 102262 h 318466"/>
              <a:gd name="connsiteX2" fmla="*/ 1303 w 172769"/>
              <a:gd name="connsiteY2" fmla="*/ 318162 h 318466"/>
              <a:gd name="connsiteX3" fmla="*/ 33053 w 172769"/>
              <a:gd name="connsiteY3" fmla="*/ 146712 h 318466"/>
              <a:gd name="connsiteX4" fmla="*/ 172753 w 172769"/>
              <a:gd name="connsiteY4" fmla="*/ 662 h 31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769" h="318466">
                <a:moveTo>
                  <a:pt x="172753" y="662"/>
                </a:moveTo>
                <a:cubicBezTo>
                  <a:pt x="171166" y="-6746"/>
                  <a:pt x="52103" y="49345"/>
                  <a:pt x="23528" y="102262"/>
                </a:cubicBezTo>
                <a:cubicBezTo>
                  <a:pt x="-5047" y="155179"/>
                  <a:pt x="-284" y="310754"/>
                  <a:pt x="1303" y="318162"/>
                </a:cubicBezTo>
                <a:cubicBezTo>
                  <a:pt x="2890" y="325570"/>
                  <a:pt x="6595" y="195925"/>
                  <a:pt x="33053" y="146712"/>
                </a:cubicBezTo>
                <a:cubicBezTo>
                  <a:pt x="59511" y="97500"/>
                  <a:pt x="174340" y="8070"/>
                  <a:pt x="172753" y="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7ECBBFE4-2B17-46F4-84D7-2BFEF6F5271D}"/>
              </a:ext>
            </a:extLst>
          </p:cNvPr>
          <p:cNvSpPr/>
          <p:nvPr/>
        </p:nvSpPr>
        <p:spPr>
          <a:xfrm>
            <a:off x="2724073" y="5657674"/>
            <a:ext cx="91151" cy="313724"/>
          </a:xfrm>
          <a:custGeom>
            <a:avLst/>
            <a:gdLst>
              <a:gd name="connsiteX0" fmla="*/ 77 w 91151"/>
              <a:gd name="connsiteY0" fmla="*/ 2293 h 313724"/>
              <a:gd name="connsiteX1" fmla="*/ 69927 w 91151"/>
              <a:gd name="connsiteY1" fmla="*/ 82726 h 313724"/>
              <a:gd name="connsiteX2" fmla="*/ 91094 w 91151"/>
              <a:gd name="connsiteY2" fmla="*/ 192793 h 313724"/>
              <a:gd name="connsiteX3" fmla="*/ 76277 w 91151"/>
              <a:gd name="connsiteY3" fmla="*/ 313443 h 313724"/>
              <a:gd name="connsiteX4" fmla="*/ 78394 w 91151"/>
              <a:gd name="connsiteY4" fmla="*/ 224543 h 313724"/>
              <a:gd name="connsiteX5" fmla="*/ 84744 w 91151"/>
              <a:gd name="connsiteY5" fmla="*/ 173743 h 313724"/>
              <a:gd name="connsiteX6" fmla="*/ 77 w 91151"/>
              <a:gd name="connsiteY6" fmla="*/ 2293 h 313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151" h="313724">
                <a:moveTo>
                  <a:pt x="77" y="2293"/>
                </a:moveTo>
                <a:cubicBezTo>
                  <a:pt x="-2393" y="-12877"/>
                  <a:pt x="54758" y="50976"/>
                  <a:pt x="69927" y="82726"/>
                </a:cubicBezTo>
                <a:cubicBezTo>
                  <a:pt x="85096" y="114476"/>
                  <a:pt x="90036" y="154340"/>
                  <a:pt x="91094" y="192793"/>
                </a:cubicBezTo>
                <a:cubicBezTo>
                  <a:pt x="92152" y="231246"/>
                  <a:pt x="78394" y="308151"/>
                  <a:pt x="76277" y="313443"/>
                </a:cubicBezTo>
                <a:cubicBezTo>
                  <a:pt x="74160" y="318735"/>
                  <a:pt x="76983" y="247826"/>
                  <a:pt x="78394" y="224543"/>
                </a:cubicBezTo>
                <a:cubicBezTo>
                  <a:pt x="79805" y="201260"/>
                  <a:pt x="96033" y="206904"/>
                  <a:pt x="84744" y="173743"/>
                </a:cubicBezTo>
                <a:cubicBezTo>
                  <a:pt x="73455" y="140582"/>
                  <a:pt x="2547" y="17463"/>
                  <a:pt x="77" y="2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3978DC27-915B-4897-91C1-AB30CE9F8B46}"/>
              </a:ext>
            </a:extLst>
          </p:cNvPr>
          <p:cNvSpPr/>
          <p:nvPr/>
        </p:nvSpPr>
        <p:spPr>
          <a:xfrm>
            <a:off x="3796594" y="3705171"/>
            <a:ext cx="471799" cy="1841555"/>
          </a:xfrm>
          <a:custGeom>
            <a:avLst/>
            <a:gdLst>
              <a:gd name="connsiteX0" fmla="*/ 706 w 471799"/>
              <a:gd name="connsiteY0" fmla="*/ 63554 h 1841555"/>
              <a:gd name="connsiteX1" fmla="*/ 64206 w 471799"/>
              <a:gd name="connsiteY1" fmla="*/ 79429 h 1841555"/>
              <a:gd name="connsiteX2" fmla="*/ 388056 w 471799"/>
              <a:gd name="connsiteY2" fmla="*/ 54 h 1841555"/>
              <a:gd name="connsiteX3" fmla="*/ 346781 w 471799"/>
              <a:gd name="connsiteY3" fmla="*/ 69904 h 1841555"/>
              <a:gd name="connsiteX4" fmla="*/ 457906 w 471799"/>
              <a:gd name="connsiteY4" fmla="*/ 228654 h 1841555"/>
              <a:gd name="connsiteX5" fmla="*/ 454731 w 471799"/>
              <a:gd name="connsiteY5" fmla="*/ 314379 h 1841555"/>
              <a:gd name="connsiteX6" fmla="*/ 318206 w 471799"/>
              <a:gd name="connsiteY6" fmla="*/ 482654 h 1841555"/>
              <a:gd name="connsiteX7" fmla="*/ 295981 w 471799"/>
              <a:gd name="connsiteY7" fmla="*/ 854129 h 1841555"/>
              <a:gd name="connsiteX8" fmla="*/ 311856 w 471799"/>
              <a:gd name="connsiteY8" fmla="*/ 1241479 h 1841555"/>
              <a:gd name="connsiteX9" fmla="*/ 261056 w 471799"/>
              <a:gd name="connsiteY9" fmla="*/ 1476429 h 1841555"/>
              <a:gd name="connsiteX10" fmla="*/ 188031 w 471799"/>
              <a:gd name="connsiteY10" fmla="*/ 1590729 h 1841555"/>
              <a:gd name="connsiteX11" fmla="*/ 19756 w 471799"/>
              <a:gd name="connsiteY11" fmla="*/ 1841554 h 1841555"/>
              <a:gd name="connsiteX12" fmla="*/ 102306 w 471799"/>
              <a:gd name="connsiteY12" fmla="*/ 1593904 h 1841555"/>
              <a:gd name="connsiteX13" fmla="*/ 143581 w 471799"/>
              <a:gd name="connsiteY13" fmla="*/ 1216079 h 1841555"/>
              <a:gd name="connsiteX14" fmla="*/ 143581 w 471799"/>
              <a:gd name="connsiteY14" fmla="*/ 952554 h 1841555"/>
              <a:gd name="connsiteX15" fmla="*/ 140406 w 471799"/>
              <a:gd name="connsiteY15" fmla="*/ 838254 h 1841555"/>
              <a:gd name="connsiteX16" fmla="*/ 80081 w 471799"/>
              <a:gd name="connsiteY16" fmla="*/ 542979 h 1841555"/>
              <a:gd name="connsiteX17" fmla="*/ 706 w 471799"/>
              <a:gd name="connsiteY17" fmla="*/ 63554 h 184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71799" h="1841555">
                <a:moveTo>
                  <a:pt x="706" y="63554"/>
                </a:moveTo>
                <a:cubicBezTo>
                  <a:pt x="-1940" y="-13704"/>
                  <a:pt x="-352" y="90012"/>
                  <a:pt x="64206" y="79429"/>
                </a:cubicBezTo>
                <a:cubicBezTo>
                  <a:pt x="128764" y="68846"/>
                  <a:pt x="340960" y="1641"/>
                  <a:pt x="388056" y="54"/>
                </a:cubicBezTo>
                <a:cubicBezTo>
                  <a:pt x="435152" y="-1533"/>
                  <a:pt x="335139" y="31804"/>
                  <a:pt x="346781" y="69904"/>
                </a:cubicBezTo>
                <a:cubicBezTo>
                  <a:pt x="358423" y="108004"/>
                  <a:pt x="439914" y="187908"/>
                  <a:pt x="457906" y="228654"/>
                </a:cubicBezTo>
                <a:cubicBezTo>
                  <a:pt x="475898" y="269400"/>
                  <a:pt x="478014" y="272046"/>
                  <a:pt x="454731" y="314379"/>
                </a:cubicBezTo>
                <a:cubicBezTo>
                  <a:pt x="431448" y="356712"/>
                  <a:pt x="344664" y="392696"/>
                  <a:pt x="318206" y="482654"/>
                </a:cubicBezTo>
                <a:cubicBezTo>
                  <a:pt x="291748" y="572612"/>
                  <a:pt x="297039" y="727658"/>
                  <a:pt x="295981" y="854129"/>
                </a:cubicBezTo>
                <a:cubicBezTo>
                  <a:pt x="294923" y="980600"/>
                  <a:pt x="317677" y="1137762"/>
                  <a:pt x="311856" y="1241479"/>
                </a:cubicBezTo>
                <a:cubicBezTo>
                  <a:pt x="306035" y="1345196"/>
                  <a:pt x="281693" y="1418221"/>
                  <a:pt x="261056" y="1476429"/>
                </a:cubicBezTo>
                <a:cubicBezTo>
                  <a:pt x="240419" y="1534637"/>
                  <a:pt x="228248" y="1529875"/>
                  <a:pt x="188031" y="1590729"/>
                </a:cubicBezTo>
                <a:cubicBezTo>
                  <a:pt x="147814" y="1651583"/>
                  <a:pt x="34044" y="1841025"/>
                  <a:pt x="19756" y="1841554"/>
                </a:cubicBezTo>
                <a:cubicBezTo>
                  <a:pt x="5469" y="1842083"/>
                  <a:pt x="81669" y="1698150"/>
                  <a:pt x="102306" y="1593904"/>
                </a:cubicBezTo>
                <a:cubicBezTo>
                  <a:pt x="122943" y="1489658"/>
                  <a:pt x="136702" y="1322971"/>
                  <a:pt x="143581" y="1216079"/>
                </a:cubicBezTo>
                <a:cubicBezTo>
                  <a:pt x="150460" y="1109187"/>
                  <a:pt x="144110" y="1015525"/>
                  <a:pt x="143581" y="952554"/>
                </a:cubicBezTo>
                <a:cubicBezTo>
                  <a:pt x="143052" y="889583"/>
                  <a:pt x="150989" y="906517"/>
                  <a:pt x="140406" y="838254"/>
                </a:cubicBezTo>
                <a:cubicBezTo>
                  <a:pt x="129823" y="769992"/>
                  <a:pt x="99131" y="668391"/>
                  <a:pt x="80081" y="542979"/>
                </a:cubicBezTo>
                <a:cubicBezTo>
                  <a:pt x="61031" y="417567"/>
                  <a:pt x="3352" y="140812"/>
                  <a:pt x="706" y="6355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4C3F311B-88D9-4F40-887B-1C2E366257EC}"/>
              </a:ext>
            </a:extLst>
          </p:cNvPr>
          <p:cNvSpPr/>
          <p:nvPr/>
        </p:nvSpPr>
        <p:spPr>
          <a:xfrm>
            <a:off x="4222724" y="3418396"/>
            <a:ext cx="466033" cy="459388"/>
          </a:xfrm>
          <a:custGeom>
            <a:avLst/>
            <a:gdLst>
              <a:gd name="connsiteX0" fmla="*/ 26 w 466033"/>
              <a:gd name="connsiteY0" fmla="*/ 459337 h 459388"/>
              <a:gd name="connsiteX1" fmla="*/ 163009 w 466033"/>
              <a:gd name="connsiteY1" fmla="*/ 319637 h 459388"/>
              <a:gd name="connsiteX2" fmla="*/ 249793 w 466033"/>
              <a:gd name="connsiteY2" fmla="*/ 171471 h 459388"/>
              <a:gd name="connsiteX3" fmla="*/ 397959 w 466033"/>
              <a:gd name="connsiteY3" fmla="*/ 44471 h 459388"/>
              <a:gd name="connsiteX4" fmla="*/ 465693 w 466033"/>
              <a:gd name="connsiteY4" fmla="*/ 21 h 459388"/>
              <a:gd name="connsiteX5" fmla="*/ 372559 w 466033"/>
              <a:gd name="connsiteY5" fmla="*/ 48704 h 459388"/>
              <a:gd name="connsiteX6" fmla="*/ 234976 w 466033"/>
              <a:gd name="connsiteY6" fmla="*/ 224387 h 459388"/>
              <a:gd name="connsiteX7" fmla="*/ 175709 w 466033"/>
              <a:gd name="connsiteY7" fmla="*/ 334454 h 459388"/>
              <a:gd name="connsiteX8" fmla="*/ 26 w 466033"/>
              <a:gd name="connsiteY8" fmla="*/ 459337 h 459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6033" h="459388">
                <a:moveTo>
                  <a:pt x="26" y="459337"/>
                </a:moveTo>
                <a:cubicBezTo>
                  <a:pt x="-2091" y="456867"/>
                  <a:pt x="121381" y="367615"/>
                  <a:pt x="163009" y="319637"/>
                </a:cubicBezTo>
                <a:cubicBezTo>
                  <a:pt x="204637" y="271659"/>
                  <a:pt x="210635" y="217332"/>
                  <a:pt x="249793" y="171471"/>
                </a:cubicBezTo>
                <a:cubicBezTo>
                  <a:pt x="288951" y="125610"/>
                  <a:pt x="361976" y="73046"/>
                  <a:pt x="397959" y="44471"/>
                </a:cubicBezTo>
                <a:cubicBezTo>
                  <a:pt x="433942" y="15896"/>
                  <a:pt x="469926" y="-685"/>
                  <a:pt x="465693" y="21"/>
                </a:cubicBezTo>
                <a:cubicBezTo>
                  <a:pt x="461460" y="726"/>
                  <a:pt x="411012" y="11310"/>
                  <a:pt x="372559" y="48704"/>
                </a:cubicBezTo>
                <a:cubicBezTo>
                  <a:pt x="334106" y="86098"/>
                  <a:pt x="267784" y="176762"/>
                  <a:pt x="234976" y="224387"/>
                </a:cubicBezTo>
                <a:cubicBezTo>
                  <a:pt x="202168" y="272012"/>
                  <a:pt x="215220" y="294943"/>
                  <a:pt x="175709" y="334454"/>
                </a:cubicBezTo>
                <a:cubicBezTo>
                  <a:pt x="136198" y="373965"/>
                  <a:pt x="2143" y="461807"/>
                  <a:pt x="26" y="459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CA3E9E6D-575D-482B-8653-9C667FD48ABE}"/>
              </a:ext>
            </a:extLst>
          </p:cNvPr>
          <p:cNvSpPr/>
          <p:nvPr/>
        </p:nvSpPr>
        <p:spPr>
          <a:xfrm>
            <a:off x="4209903" y="3420523"/>
            <a:ext cx="438567" cy="462057"/>
          </a:xfrm>
          <a:custGeom>
            <a:avLst/>
            <a:gdLst>
              <a:gd name="connsiteX0" fmla="*/ 147 w 438567"/>
              <a:gd name="connsiteY0" fmla="*/ 461444 h 462057"/>
              <a:gd name="connsiteX1" fmla="*/ 177947 w 438567"/>
              <a:gd name="connsiteY1" fmla="*/ 262477 h 462057"/>
              <a:gd name="connsiteX2" fmla="*/ 264730 w 438567"/>
              <a:gd name="connsiteY2" fmla="*/ 141827 h 462057"/>
              <a:gd name="connsiteX3" fmla="*/ 340930 w 438567"/>
              <a:gd name="connsiteY3" fmla="*/ 57160 h 462057"/>
              <a:gd name="connsiteX4" fmla="*/ 438297 w 438567"/>
              <a:gd name="connsiteY4" fmla="*/ 10 h 462057"/>
              <a:gd name="connsiteX5" fmla="*/ 309180 w 438567"/>
              <a:gd name="connsiteY5" fmla="*/ 61394 h 462057"/>
              <a:gd name="connsiteX6" fmla="*/ 209697 w 438567"/>
              <a:gd name="connsiteY6" fmla="*/ 192627 h 462057"/>
              <a:gd name="connsiteX7" fmla="*/ 147 w 438567"/>
              <a:gd name="connsiteY7" fmla="*/ 461444 h 46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567" h="462057">
                <a:moveTo>
                  <a:pt x="147" y="461444"/>
                </a:moveTo>
                <a:cubicBezTo>
                  <a:pt x="-5145" y="473086"/>
                  <a:pt x="133850" y="315746"/>
                  <a:pt x="177947" y="262477"/>
                </a:cubicBezTo>
                <a:cubicBezTo>
                  <a:pt x="222044" y="209207"/>
                  <a:pt x="237566" y="176046"/>
                  <a:pt x="264730" y="141827"/>
                </a:cubicBezTo>
                <a:cubicBezTo>
                  <a:pt x="291894" y="107608"/>
                  <a:pt x="312002" y="80796"/>
                  <a:pt x="340930" y="57160"/>
                </a:cubicBezTo>
                <a:cubicBezTo>
                  <a:pt x="369858" y="33524"/>
                  <a:pt x="443589" y="-696"/>
                  <a:pt x="438297" y="10"/>
                </a:cubicBezTo>
                <a:cubicBezTo>
                  <a:pt x="433005" y="716"/>
                  <a:pt x="347280" y="29291"/>
                  <a:pt x="309180" y="61394"/>
                </a:cubicBezTo>
                <a:cubicBezTo>
                  <a:pt x="271080" y="93497"/>
                  <a:pt x="258380" y="131597"/>
                  <a:pt x="209697" y="192627"/>
                </a:cubicBezTo>
                <a:cubicBezTo>
                  <a:pt x="161014" y="253657"/>
                  <a:pt x="5439" y="449802"/>
                  <a:pt x="147" y="461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A8682481-D59F-4599-A3F7-24CFC66DAEDB}"/>
              </a:ext>
            </a:extLst>
          </p:cNvPr>
          <p:cNvSpPr/>
          <p:nvPr/>
        </p:nvSpPr>
        <p:spPr>
          <a:xfrm>
            <a:off x="4677833" y="3379990"/>
            <a:ext cx="189444" cy="400759"/>
          </a:xfrm>
          <a:custGeom>
            <a:avLst/>
            <a:gdLst>
              <a:gd name="connsiteX0" fmla="*/ 0 w 189444"/>
              <a:gd name="connsiteY0" fmla="*/ 21493 h 400759"/>
              <a:gd name="connsiteX1" fmla="*/ 97367 w 189444"/>
              <a:gd name="connsiteY1" fmla="*/ 2443 h 400759"/>
              <a:gd name="connsiteX2" fmla="*/ 171450 w 189444"/>
              <a:gd name="connsiteY2" fmla="*/ 87110 h 400759"/>
              <a:gd name="connsiteX3" fmla="*/ 171450 w 189444"/>
              <a:gd name="connsiteY3" fmla="*/ 120977 h 400759"/>
              <a:gd name="connsiteX4" fmla="*/ 143934 w 189444"/>
              <a:gd name="connsiteY4" fmla="*/ 186593 h 400759"/>
              <a:gd name="connsiteX5" fmla="*/ 152400 w 189444"/>
              <a:gd name="connsiteY5" fmla="*/ 400377 h 400759"/>
              <a:gd name="connsiteX6" fmla="*/ 148167 w 189444"/>
              <a:gd name="connsiteY6" fmla="*/ 235277 h 400759"/>
              <a:gd name="connsiteX7" fmla="*/ 184150 w 189444"/>
              <a:gd name="connsiteY7" fmla="*/ 99810 h 400759"/>
              <a:gd name="connsiteX8" fmla="*/ 179917 w 189444"/>
              <a:gd name="connsiteY8" fmla="*/ 61710 h 400759"/>
              <a:gd name="connsiteX9" fmla="*/ 97367 w 189444"/>
              <a:gd name="connsiteY9" fmla="*/ 6677 h 400759"/>
              <a:gd name="connsiteX10" fmla="*/ 0 w 189444"/>
              <a:gd name="connsiteY10" fmla="*/ 21493 h 400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9444" h="400759">
                <a:moveTo>
                  <a:pt x="0" y="21493"/>
                </a:moveTo>
                <a:cubicBezTo>
                  <a:pt x="0" y="20787"/>
                  <a:pt x="68792" y="-8493"/>
                  <a:pt x="97367" y="2443"/>
                </a:cubicBezTo>
                <a:cubicBezTo>
                  <a:pt x="125942" y="13379"/>
                  <a:pt x="159103" y="67354"/>
                  <a:pt x="171450" y="87110"/>
                </a:cubicBezTo>
                <a:cubicBezTo>
                  <a:pt x="183797" y="106866"/>
                  <a:pt x="176036" y="104397"/>
                  <a:pt x="171450" y="120977"/>
                </a:cubicBezTo>
                <a:cubicBezTo>
                  <a:pt x="166864" y="137557"/>
                  <a:pt x="147109" y="140026"/>
                  <a:pt x="143934" y="186593"/>
                </a:cubicBezTo>
                <a:cubicBezTo>
                  <a:pt x="140759" y="233160"/>
                  <a:pt x="151695" y="392263"/>
                  <a:pt x="152400" y="400377"/>
                </a:cubicBezTo>
                <a:cubicBezTo>
                  <a:pt x="153106" y="408491"/>
                  <a:pt x="142875" y="285371"/>
                  <a:pt x="148167" y="235277"/>
                </a:cubicBezTo>
                <a:cubicBezTo>
                  <a:pt x="153459" y="185183"/>
                  <a:pt x="178858" y="128738"/>
                  <a:pt x="184150" y="99810"/>
                </a:cubicBezTo>
                <a:cubicBezTo>
                  <a:pt x="189442" y="70882"/>
                  <a:pt x="194381" y="77232"/>
                  <a:pt x="179917" y="61710"/>
                </a:cubicBezTo>
                <a:cubicBezTo>
                  <a:pt x="165453" y="46188"/>
                  <a:pt x="125589" y="17613"/>
                  <a:pt x="97367" y="6677"/>
                </a:cubicBezTo>
                <a:cubicBezTo>
                  <a:pt x="69145" y="-4259"/>
                  <a:pt x="0" y="22199"/>
                  <a:pt x="0" y="21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074AAD98-69AD-46CC-B3C3-B30DE94942F3}"/>
              </a:ext>
            </a:extLst>
          </p:cNvPr>
          <p:cNvSpPr/>
          <p:nvPr/>
        </p:nvSpPr>
        <p:spPr>
          <a:xfrm>
            <a:off x="4658296" y="3509434"/>
            <a:ext cx="148674" cy="287895"/>
          </a:xfrm>
          <a:custGeom>
            <a:avLst/>
            <a:gdLst>
              <a:gd name="connsiteX0" fmla="*/ 487 w 148674"/>
              <a:gd name="connsiteY0" fmla="*/ 8466 h 287895"/>
              <a:gd name="connsiteX1" fmla="*/ 108437 w 148674"/>
              <a:gd name="connsiteY1" fmla="*/ 74083 h 287895"/>
              <a:gd name="connsiteX2" fmla="*/ 146537 w 148674"/>
              <a:gd name="connsiteY2" fmla="*/ 287866 h 287895"/>
              <a:gd name="connsiteX3" fmla="*/ 135954 w 148674"/>
              <a:gd name="connsiteY3" fmla="*/ 88899 h 287895"/>
              <a:gd name="connsiteX4" fmla="*/ 70337 w 148674"/>
              <a:gd name="connsiteY4" fmla="*/ 10583 h 287895"/>
              <a:gd name="connsiteX5" fmla="*/ 487 w 148674"/>
              <a:gd name="connsiteY5" fmla="*/ 8466 h 28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74" h="287895">
                <a:moveTo>
                  <a:pt x="487" y="8466"/>
                </a:moveTo>
                <a:cubicBezTo>
                  <a:pt x="6837" y="19049"/>
                  <a:pt x="84095" y="27516"/>
                  <a:pt x="108437" y="74083"/>
                </a:cubicBezTo>
                <a:cubicBezTo>
                  <a:pt x="132779" y="120650"/>
                  <a:pt x="141951" y="285397"/>
                  <a:pt x="146537" y="287866"/>
                </a:cubicBezTo>
                <a:cubicBezTo>
                  <a:pt x="151123" y="290335"/>
                  <a:pt x="148654" y="135113"/>
                  <a:pt x="135954" y="88899"/>
                </a:cubicBezTo>
                <a:cubicBezTo>
                  <a:pt x="123254" y="42685"/>
                  <a:pt x="89034" y="25400"/>
                  <a:pt x="70337" y="10583"/>
                </a:cubicBezTo>
                <a:cubicBezTo>
                  <a:pt x="51640" y="-4234"/>
                  <a:pt x="-5863" y="-2117"/>
                  <a:pt x="487" y="8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E6443E96-B8FC-4E92-90BD-CFA06B729193}"/>
              </a:ext>
            </a:extLst>
          </p:cNvPr>
          <p:cNvSpPr/>
          <p:nvPr/>
        </p:nvSpPr>
        <p:spPr>
          <a:xfrm>
            <a:off x="4593074" y="3538248"/>
            <a:ext cx="163609" cy="578184"/>
          </a:xfrm>
          <a:custGeom>
            <a:avLst/>
            <a:gdLst>
              <a:gd name="connsiteX0" fmla="*/ 93 w 163609"/>
              <a:gd name="connsiteY0" fmla="*/ 5052 h 578184"/>
              <a:gd name="connsiteX1" fmla="*/ 141909 w 163609"/>
              <a:gd name="connsiteY1" fmla="*/ 354302 h 578184"/>
              <a:gd name="connsiteX2" fmla="*/ 139793 w 163609"/>
              <a:gd name="connsiteY2" fmla="*/ 576552 h 578184"/>
              <a:gd name="connsiteX3" fmla="*/ 160959 w 163609"/>
              <a:gd name="connsiteY3" fmla="*/ 447435 h 578184"/>
              <a:gd name="connsiteX4" fmla="*/ 158843 w 163609"/>
              <a:gd name="connsiteY4" fmla="*/ 303502 h 578184"/>
              <a:gd name="connsiteX5" fmla="*/ 120743 w 163609"/>
              <a:gd name="connsiteY5" fmla="*/ 157452 h 578184"/>
              <a:gd name="connsiteX6" fmla="*/ 93 w 163609"/>
              <a:gd name="connsiteY6" fmla="*/ 5052 h 578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609" h="578184">
                <a:moveTo>
                  <a:pt x="93" y="5052"/>
                </a:moveTo>
                <a:cubicBezTo>
                  <a:pt x="3621" y="37860"/>
                  <a:pt x="118626" y="259052"/>
                  <a:pt x="141909" y="354302"/>
                </a:cubicBezTo>
                <a:cubicBezTo>
                  <a:pt x="165192" y="449552"/>
                  <a:pt x="136618" y="561030"/>
                  <a:pt x="139793" y="576552"/>
                </a:cubicBezTo>
                <a:cubicBezTo>
                  <a:pt x="142968" y="592074"/>
                  <a:pt x="157784" y="492943"/>
                  <a:pt x="160959" y="447435"/>
                </a:cubicBezTo>
                <a:cubicBezTo>
                  <a:pt x="164134" y="401927"/>
                  <a:pt x="165546" y="351833"/>
                  <a:pt x="158843" y="303502"/>
                </a:cubicBezTo>
                <a:cubicBezTo>
                  <a:pt x="152140" y="255172"/>
                  <a:pt x="147554" y="206841"/>
                  <a:pt x="120743" y="157452"/>
                </a:cubicBezTo>
                <a:cubicBezTo>
                  <a:pt x="93932" y="108063"/>
                  <a:pt x="-3435" y="-27756"/>
                  <a:pt x="93" y="5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C491004E-F1C4-46FF-AF32-7AAD51F1B5DA}"/>
              </a:ext>
            </a:extLst>
          </p:cNvPr>
          <p:cNvSpPr/>
          <p:nvPr/>
        </p:nvSpPr>
        <p:spPr>
          <a:xfrm>
            <a:off x="4462947" y="3575045"/>
            <a:ext cx="85384" cy="133814"/>
          </a:xfrm>
          <a:custGeom>
            <a:avLst/>
            <a:gdLst>
              <a:gd name="connsiteX0" fmla="*/ 70953 w 85384"/>
              <a:gd name="connsiteY0" fmla="*/ 5 h 133814"/>
              <a:gd name="connsiteX1" fmla="*/ 83653 w 85384"/>
              <a:gd name="connsiteY1" fmla="*/ 84672 h 133814"/>
              <a:gd name="connsiteX2" fmla="*/ 28620 w 85384"/>
              <a:gd name="connsiteY2" fmla="*/ 129122 h 133814"/>
              <a:gd name="connsiteX3" fmla="*/ 1103 w 85384"/>
              <a:gd name="connsiteY3" fmla="*/ 127005 h 133814"/>
              <a:gd name="connsiteX4" fmla="*/ 64603 w 85384"/>
              <a:gd name="connsiteY4" fmla="*/ 80438 h 133814"/>
              <a:gd name="connsiteX5" fmla="*/ 70953 w 85384"/>
              <a:gd name="connsiteY5" fmla="*/ 5 h 13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384" h="133814">
                <a:moveTo>
                  <a:pt x="70953" y="5"/>
                </a:moveTo>
                <a:cubicBezTo>
                  <a:pt x="74128" y="711"/>
                  <a:pt x="90709" y="63152"/>
                  <a:pt x="83653" y="84672"/>
                </a:cubicBezTo>
                <a:cubicBezTo>
                  <a:pt x="76597" y="106192"/>
                  <a:pt x="42378" y="122067"/>
                  <a:pt x="28620" y="129122"/>
                </a:cubicBezTo>
                <a:cubicBezTo>
                  <a:pt x="14862" y="136177"/>
                  <a:pt x="-4894" y="135119"/>
                  <a:pt x="1103" y="127005"/>
                </a:cubicBezTo>
                <a:cubicBezTo>
                  <a:pt x="7100" y="118891"/>
                  <a:pt x="51198" y="96666"/>
                  <a:pt x="64603" y="80438"/>
                </a:cubicBezTo>
                <a:cubicBezTo>
                  <a:pt x="78008" y="64210"/>
                  <a:pt x="67778" y="-701"/>
                  <a:pt x="7095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9621EC80-37D3-4909-BDFE-A47BD8858833}"/>
              </a:ext>
            </a:extLst>
          </p:cNvPr>
          <p:cNvSpPr/>
          <p:nvPr/>
        </p:nvSpPr>
        <p:spPr>
          <a:xfrm>
            <a:off x="4428016" y="3718252"/>
            <a:ext cx="273638" cy="192731"/>
          </a:xfrm>
          <a:custGeom>
            <a:avLst/>
            <a:gdLst>
              <a:gd name="connsiteX0" fmla="*/ 51 w 273638"/>
              <a:gd name="connsiteY0" fmla="*/ 11315 h 192731"/>
              <a:gd name="connsiteX1" fmla="*/ 131284 w 273638"/>
              <a:gd name="connsiteY1" fmla="*/ 28248 h 192731"/>
              <a:gd name="connsiteX2" fmla="*/ 152451 w 273638"/>
              <a:gd name="connsiteY2" fmla="*/ 85398 h 192731"/>
              <a:gd name="connsiteX3" fmla="*/ 201134 w 273638"/>
              <a:gd name="connsiteY3" fmla="*/ 72698 h 192731"/>
              <a:gd name="connsiteX4" fmla="*/ 230767 w 273638"/>
              <a:gd name="connsiteY4" fmla="*/ 159481 h 192731"/>
              <a:gd name="connsiteX5" fmla="*/ 273101 w 273638"/>
              <a:gd name="connsiteY5" fmla="*/ 191231 h 192731"/>
              <a:gd name="connsiteX6" fmla="*/ 249817 w 273638"/>
              <a:gd name="connsiteY6" fmla="*/ 117148 h 192731"/>
              <a:gd name="connsiteX7" fmla="*/ 182084 w 273638"/>
              <a:gd name="connsiteY7" fmla="*/ 47298 h 192731"/>
              <a:gd name="connsiteX8" fmla="*/ 116467 w 273638"/>
              <a:gd name="connsiteY8" fmla="*/ 2848 h 192731"/>
              <a:gd name="connsiteX9" fmla="*/ 51 w 273638"/>
              <a:gd name="connsiteY9" fmla="*/ 11315 h 19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3638" h="192731">
                <a:moveTo>
                  <a:pt x="51" y="11315"/>
                </a:moveTo>
                <a:cubicBezTo>
                  <a:pt x="2520" y="15548"/>
                  <a:pt x="105884" y="15901"/>
                  <a:pt x="131284" y="28248"/>
                </a:cubicBezTo>
                <a:cubicBezTo>
                  <a:pt x="156684" y="40595"/>
                  <a:pt x="140809" y="77990"/>
                  <a:pt x="152451" y="85398"/>
                </a:cubicBezTo>
                <a:cubicBezTo>
                  <a:pt x="164093" y="92806"/>
                  <a:pt x="188081" y="60351"/>
                  <a:pt x="201134" y="72698"/>
                </a:cubicBezTo>
                <a:cubicBezTo>
                  <a:pt x="214187" y="85045"/>
                  <a:pt x="218773" y="139726"/>
                  <a:pt x="230767" y="159481"/>
                </a:cubicBezTo>
                <a:cubicBezTo>
                  <a:pt x="242761" y="179236"/>
                  <a:pt x="269926" y="198287"/>
                  <a:pt x="273101" y="191231"/>
                </a:cubicBezTo>
                <a:cubicBezTo>
                  <a:pt x="276276" y="184176"/>
                  <a:pt x="264987" y="141137"/>
                  <a:pt x="249817" y="117148"/>
                </a:cubicBezTo>
                <a:cubicBezTo>
                  <a:pt x="234647" y="93159"/>
                  <a:pt x="204309" y="66348"/>
                  <a:pt x="182084" y="47298"/>
                </a:cubicBezTo>
                <a:cubicBezTo>
                  <a:pt x="159859" y="28248"/>
                  <a:pt x="147864" y="11315"/>
                  <a:pt x="116467" y="2848"/>
                </a:cubicBezTo>
                <a:cubicBezTo>
                  <a:pt x="85070" y="-5619"/>
                  <a:pt x="-2418" y="7082"/>
                  <a:pt x="51" y="11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0260916C-9FDA-40CC-A25A-976204A4617E}"/>
              </a:ext>
            </a:extLst>
          </p:cNvPr>
          <p:cNvSpPr/>
          <p:nvPr/>
        </p:nvSpPr>
        <p:spPr>
          <a:xfrm>
            <a:off x="4435940" y="3769782"/>
            <a:ext cx="225283" cy="476677"/>
          </a:xfrm>
          <a:custGeom>
            <a:avLst/>
            <a:gdLst>
              <a:gd name="connsiteX0" fmla="*/ 593 w 225283"/>
              <a:gd name="connsiteY0" fmla="*/ 1 h 476677"/>
              <a:gd name="connsiteX1" fmla="*/ 34460 w 225283"/>
              <a:gd name="connsiteY1" fmla="*/ 93135 h 476677"/>
              <a:gd name="connsiteX2" fmla="*/ 70443 w 225283"/>
              <a:gd name="connsiteY2" fmla="*/ 184151 h 476677"/>
              <a:gd name="connsiteX3" fmla="*/ 104310 w 225283"/>
              <a:gd name="connsiteY3" fmla="*/ 112185 h 476677"/>
              <a:gd name="connsiteX4" fmla="*/ 144527 w 225283"/>
              <a:gd name="connsiteY4" fmla="*/ 91018 h 476677"/>
              <a:gd name="connsiteX5" fmla="*/ 224960 w 225283"/>
              <a:gd name="connsiteY5" fmla="*/ 146051 h 476677"/>
              <a:gd name="connsiteX6" fmla="*/ 172043 w 225283"/>
              <a:gd name="connsiteY6" fmla="*/ 266701 h 476677"/>
              <a:gd name="connsiteX7" fmla="*/ 152993 w 225283"/>
              <a:gd name="connsiteY7" fmla="*/ 357718 h 476677"/>
              <a:gd name="connsiteX8" fmla="*/ 150877 w 225283"/>
              <a:gd name="connsiteY8" fmla="*/ 476251 h 476677"/>
              <a:gd name="connsiteX9" fmla="*/ 142410 w 225283"/>
              <a:gd name="connsiteY9" fmla="*/ 313268 h 476677"/>
              <a:gd name="connsiteX10" fmla="*/ 197443 w 225283"/>
              <a:gd name="connsiteY10" fmla="*/ 139701 h 476677"/>
              <a:gd name="connsiteX11" fmla="*/ 163577 w 225283"/>
              <a:gd name="connsiteY11" fmla="*/ 127001 h 476677"/>
              <a:gd name="connsiteX12" fmla="*/ 108543 w 225283"/>
              <a:gd name="connsiteY12" fmla="*/ 139701 h 476677"/>
              <a:gd name="connsiteX13" fmla="*/ 64093 w 225283"/>
              <a:gd name="connsiteY13" fmla="*/ 95251 h 476677"/>
              <a:gd name="connsiteX14" fmla="*/ 593 w 225283"/>
              <a:gd name="connsiteY14" fmla="*/ 1 h 476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5283" h="476677">
                <a:moveTo>
                  <a:pt x="593" y="1"/>
                </a:moveTo>
                <a:cubicBezTo>
                  <a:pt x="-4346" y="-352"/>
                  <a:pt x="22818" y="62443"/>
                  <a:pt x="34460" y="93135"/>
                </a:cubicBezTo>
                <a:cubicBezTo>
                  <a:pt x="46102" y="123827"/>
                  <a:pt x="58801" y="180976"/>
                  <a:pt x="70443" y="184151"/>
                </a:cubicBezTo>
                <a:cubicBezTo>
                  <a:pt x="82085" y="187326"/>
                  <a:pt x="91963" y="127707"/>
                  <a:pt x="104310" y="112185"/>
                </a:cubicBezTo>
                <a:cubicBezTo>
                  <a:pt x="116657" y="96663"/>
                  <a:pt x="124419" y="85374"/>
                  <a:pt x="144527" y="91018"/>
                </a:cubicBezTo>
                <a:cubicBezTo>
                  <a:pt x="164635" y="96662"/>
                  <a:pt x="220374" y="116771"/>
                  <a:pt x="224960" y="146051"/>
                </a:cubicBezTo>
                <a:cubicBezTo>
                  <a:pt x="229546" y="175331"/>
                  <a:pt x="184038" y="231423"/>
                  <a:pt x="172043" y="266701"/>
                </a:cubicBezTo>
                <a:cubicBezTo>
                  <a:pt x="160049" y="301979"/>
                  <a:pt x="156521" y="322793"/>
                  <a:pt x="152993" y="357718"/>
                </a:cubicBezTo>
                <a:cubicBezTo>
                  <a:pt x="149465" y="392643"/>
                  <a:pt x="152641" y="483659"/>
                  <a:pt x="150877" y="476251"/>
                </a:cubicBezTo>
                <a:cubicBezTo>
                  <a:pt x="149113" y="468843"/>
                  <a:pt x="134649" y="369360"/>
                  <a:pt x="142410" y="313268"/>
                </a:cubicBezTo>
                <a:cubicBezTo>
                  <a:pt x="150171" y="257176"/>
                  <a:pt x="193915" y="170746"/>
                  <a:pt x="197443" y="139701"/>
                </a:cubicBezTo>
                <a:cubicBezTo>
                  <a:pt x="200971" y="108656"/>
                  <a:pt x="178394" y="127001"/>
                  <a:pt x="163577" y="127001"/>
                </a:cubicBezTo>
                <a:cubicBezTo>
                  <a:pt x="148760" y="127001"/>
                  <a:pt x="125124" y="144993"/>
                  <a:pt x="108543" y="139701"/>
                </a:cubicBezTo>
                <a:cubicBezTo>
                  <a:pt x="91962" y="134409"/>
                  <a:pt x="81026" y="115712"/>
                  <a:pt x="64093" y="95251"/>
                </a:cubicBezTo>
                <a:cubicBezTo>
                  <a:pt x="47160" y="74790"/>
                  <a:pt x="5532" y="354"/>
                  <a:pt x="59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21787F54-CE7D-443D-B3E9-B46A09CB7C23}"/>
              </a:ext>
            </a:extLst>
          </p:cNvPr>
          <p:cNvSpPr/>
          <p:nvPr/>
        </p:nvSpPr>
        <p:spPr>
          <a:xfrm>
            <a:off x="4170789" y="3987308"/>
            <a:ext cx="175831" cy="533933"/>
          </a:xfrm>
          <a:custGeom>
            <a:avLst/>
            <a:gdLst>
              <a:gd name="connsiteX0" fmla="*/ 71011 w 175831"/>
              <a:gd name="connsiteY0" fmla="*/ 492 h 533933"/>
              <a:gd name="connsiteX1" fmla="*/ 151444 w 175831"/>
              <a:gd name="connsiteY1" fmla="*/ 30125 h 533933"/>
              <a:gd name="connsiteX2" fmla="*/ 153561 w 175831"/>
              <a:gd name="connsiteY2" fmla="*/ 155009 h 533933"/>
              <a:gd name="connsiteX3" fmla="*/ 174728 w 175831"/>
              <a:gd name="connsiteY3" fmla="*/ 207925 h 533933"/>
              <a:gd name="connsiteX4" fmla="*/ 157794 w 175831"/>
              <a:gd name="connsiteY4" fmla="*/ 260842 h 533933"/>
              <a:gd name="connsiteX5" fmla="*/ 35028 w 175831"/>
              <a:gd name="connsiteY5" fmla="*/ 364559 h 533933"/>
              <a:gd name="connsiteX6" fmla="*/ 1161 w 175831"/>
              <a:gd name="connsiteY6" fmla="*/ 533892 h 533933"/>
              <a:gd name="connsiteX7" fmla="*/ 66778 w 175831"/>
              <a:gd name="connsiteY7" fmla="*/ 379375 h 533933"/>
              <a:gd name="connsiteX8" fmla="*/ 147211 w 175831"/>
              <a:gd name="connsiteY8" fmla="*/ 246025 h 533933"/>
              <a:gd name="connsiteX9" fmla="*/ 128161 w 175831"/>
              <a:gd name="connsiteY9" fmla="*/ 125375 h 533933"/>
              <a:gd name="connsiteX10" fmla="*/ 126044 w 175831"/>
              <a:gd name="connsiteY10" fmla="*/ 44942 h 533933"/>
              <a:gd name="connsiteX11" fmla="*/ 71011 w 175831"/>
              <a:gd name="connsiteY11" fmla="*/ 492 h 53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831" h="533933">
                <a:moveTo>
                  <a:pt x="71011" y="492"/>
                </a:moveTo>
                <a:cubicBezTo>
                  <a:pt x="75244" y="-1977"/>
                  <a:pt x="137686" y="4372"/>
                  <a:pt x="151444" y="30125"/>
                </a:cubicBezTo>
                <a:cubicBezTo>
                  <a:pt x="165202" y="55878"/>
                  <a:pt x="149680" y="125376"/>
                  <a:pt x="153561" y="155009"/>
                </a:cubicBezTo>
                <a:cubicBezTo>
                  <a:pt x="157442" y="184642"/>
                  <a:pt x="174023" y="190286"/>
                  <a:pt x="174728" y="207925"/>
                </a:cubicBezTo>
                <a:cubicBezTo>
                  <a:pt x="175433" y="225564"/>
                  <a:pt x="181077" y="234736"/>
                  <a:pt x="157794" y="260842"/>
                </a:cubicBezTo>
                <a:cubicBezTo>
                  <a:pt x="134511" y="286948"/>
                  <a:pt x="61133" y="319051"/>
                  <a:pt x="35028" y="364559"/>
                </a:cubicBezTo>
                <a:cubicBezTo>
                  <a:pt x="8923" y="410067"/>
                  <a:pt x="-4131" y="531423"/>
                  <a:pt x="1161" y="533892"/>
                </a:cubicBezTo>
                <a:cubicBezTo>
                  <a:pt x="6453" y="536361"/>
                  <a:pt x="42436" y="427353"/>
                  <a:pt x="66778" y="379375"/>
                </a:cubicBezTo>
                <a:cubicBezTo>
                  <a:pt x="91120" y="331397"/>
                  <a:pt x="136981" y="288358"/>
                  <a:pt x="147211" y="246025"/>
                </a:cubicBezTo>
                <a:cubicBezTo>
                  <a:pt x="157441" y="203692"/>
                  <a:pt x="131689" y="158889"/>
                  <a:pt x="128161" y="125375"/>
                </a:cubicBezTo>
                <a:cubicBezTo>
                  <a:pt x="124633" y="91861"/>
                  <a:pt x="132041" y="62581"/>
                  <a:pt x="126044" y="44942"/>
                </a:cubicBezTo>
                <a:cubicBezTo>
                  <a:pt x="120047" y="27303"/>
                  <a:pt x="66778" y="2961"/>
                  <a:pt x="71011" y="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7876DA4D-88D9-4459-8BB7-267EA2E90BA7}"/>
              </a:ext>
            </a:extLst>
          </p:cNvPr>
          <p:cNvSpPr/>
          <p:nvPr/>
        </p:nvSpPr>
        <p:spPr>
          <a:xfrm>
            <a:off x="4324297" y="4258007"/>
            <a:ext cx="279596" cy="192258"/>
          </a:xfrm>
          <a:custGeom>
            <a:avLst/>
            <a:gdLst>
              <a:gd name="connsiteX0" fmla="*/ 279453 w 279596"/>
              <a:gd name="connsiteY0" fmla="*/ 726 h 192258"/>
              <a:gd name="connsiteX1" fmla="*/ 148220 w 279596"/>
              <a:gd name="connsiteY1" fmla="*/ 49410 h 192258"/>
              <a:gd name="connsiteX2" fmla="*/ 105886 w 279596"/>
              <a:gd name="connsiteY2" fmla="*/ 134076 h 192258"/>
              <a:gd name="connsiteX3" fmla="*/ 53 w 279596"/>
              <a:gd name="connsiteY3" fmla="*/ 191226 h 192258"/>
              <a:gd name="connsiteX4" fmla="*/ 120703 w 279596"/>
              <a:gd name="connsiteY4" fmla="*/ 85393 h 192258"/>
              <a:gd name="connsiteX5" fmla="*/ 279453 w 279596"/>
              <a:gd name="connsiteY5" fmla="*/ 726 h 192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596" h="192258">
                <a:moveTo>
                  <a:pt x="279453" y="726"/>
                </a:moveTo>
                <a:cubicBezTo>
                  <a:pt x="284039" y="-5271"/>
                  <a:pt x="177148" y="27185"/>
                  <a:pt x="148220" y="49410"/>
                </a:cubicBezTo>
                <a:cubicBezTo>
                  <a:pt x="119292" y="71635"/>
                  <a:pt x="130580" y="110440"/>
                  <a:pt x="105886" y="134076"/>
                </a:cubicBezTo>
                <a:cubicBezTo>
                  <a:pt x="81192" y="157712"/>
                  <a:pt x="-2416" y="199340"/>
                  <a:pt x="53" y="191226"/>
                </a:cubicBezTo>
                <a:cubicBezTo>
                  <a:pt x="2522" y="183112"/>
                  <a:pt x="76958" y="114321"/>
                  <a:pt x="120703" y="85393"/>
                </a:cubicBezTo>
                <a:cubicBezTo>
                  <a:pt x="164448" y="56465"/>
                  <a:pt x="274867" y="6723"/>
                  <a:pt x="279453" y="7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73FDB4BD-9CA3-40EC-9EE1-ECBAE3240433}"/>
              </a:ext>
            </a:extLst>
          </p:cNvPr>
          <p:cNvSpPr/>
          <p:nvPr/>
        </p:nvSpPr>
        <p:spPr>
          <a:xfrm>
            <a:off x="4141056" y="4080221"/>
            <a:ext cx="157894" cy="455018"/>
          </a:xfrm>
          <a:custGeom>
            <a:avLst/>
            <a:gdLst>
              <a:gd name="connsiteX0" fmla="*/ 157894 w 157894"/>
              <a:gd name="connsiteY0" fmla="*/ 712 h 455018"/>
              <a:gd name="connsiteX1" fmla="*/ 18194 w 157894"/>
              <a:gd name="connsiteY1" fmla="*/ 163696 h 455018"/>
              <a:gd name="connsiteX2" fmla="*/ 1261 w 157894"/>
              <a:gd name="connsiteY2" fmla="*/ 453679 h 455018"/>
              <a:gd name="connsiteX3" fmla="*/ 13961 w 157894"/>
              <a:gd name="connsiteY3" fmla="*/ 265296 h 455018"/>
              <a:gd name="connsiteX4" fmla="*/ 20311 w 157894"/>
              <a:gd name="connsiteY4" fmla="*/ 110779 h 455018"/>
              <a:gd name="connsiteX5" fmla="*/ 157894 w 157894"/>
              <a:gd name="connsiteY5" fmla="*/ 712 h 455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894" h="455018">
                <a:moveTo>
                  <a:pt x="157894" y="712"/>
                </a:moveTo>
                <a:cubicBezTo>
                  <a:pt x="157541" y="9531"/>
                  <a:pt x="44299" y="88202"/>
                  <a:pt x="18194" y="163696"/>
                </a:cubicBezTo>
                <a:cubicBezTo>
                  <a:pt x="-7911" y="239190"/>
                  <a:pt x="1966" y="436746"/>
                  <a:pt x="1261" y="453679"/>
                </a:cubicBezTo>
                <a:cubicBezTo>
                  <a:pt x="555" y="470612"/>
                  <a:pt x="10786" y="322446"/>
                  <a:pt x="13961" y="265296"/>
                </a:cubicBezTo>
                <a:cubicBezTo>
                  <a:pt x="17136" y="208146"/>
                  <a:pt x="-4383" y="154523"/>
                  <a:pt x="20311" y="110779"/>
                </a:cubicBezTo>
                <a:cubicBezTo>
                  <a:pt x="45005" y="67035"/>
                  <a:pt x="158247" y="-8107"/>
                  <a:pt x="157894" y="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DB87F9F8-6F21-416E-9D57-F6F5712F3E80}"/>
              </a:ext>
            </a:extLst>
          </p:cNvPr>
          <p:cNvSpPr/>
          <p:nvPr/>
        </p:nvSpPr>
        <p:spPr>
          <a:xfrm>
            <a:off x="4168678" y="4138048"/>
            <a:ext cx="559966" cy="567303"/>
          </a:xfrm>
          <a:custGeom>
            <a:avLst/>
            <a:gdLst>
              <a:gd name="connsiteX0" fmla="*/ 559955 w 559966"/>
              <a:gd name="connsiteY0" fmla="*/ 35 h 567303"/>
              <a:gd name="connsiteX1" fmla="*/ 388505 w 559966"/>
              <a:gd name="connsiteY1" fmla="*/ 209585 h 567303"/>
              <a:gd name="connsiteX2" fmla="*/ 312305 w 559966"/>
              <a:gd name="connsiteY2" fmla="*/ 262502 h 567303"/>
              <a:gd name="connsiteX3" fmla="*/ 233989 w 559966"/>
              <a:gd name="connsiteY3" fmla="*/ 378919 h 567303"/>
              <a:gd name="connsiteX4" fmla="*/ 159905 w 559966"/>
              <a:gd name="connsiteY4" fmla="*/ 408552 h 567303"/>
              <a:gd name="connsiteX5" fmla="*/ 5389 w 559966"/>
              <a:gd name="connsiteY5" fmla="*/ 467819 h 567303"/>
              <a:gd name="connsiteX6" fmla="*/ 35022 w 559966"/>
              <a:gd name="connsiteY6" fmla="*/ 567302 h 567303"/>
              <a:gd name="connsiteX7" fmla="*/ 32905 w 559966"/>
              <a:gd name="connsiteY7" fmla="*/ 465702 h 567303"/>
              <a:gd name="connsiteX8" fmla="*/ 233989 w 559966"/>
              <a:gd name="connsiteY8" fmla="*/ 372569 h 567303"/>
              <a:gd name="connsiteX9" fmla="*/ 380039 w 559966"/>
              <a:gd name="connsiteY9" fmla="*/ 226519 h 567303"/>
              <a:gd name="connsiteX10" fmla="*/ 559955 w 559966"/>
              <a:gd name="connsiteY10" fmla="*/ 35 h 567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9966" h="567303">
                <a:moveTo>
                  <a:pt x="559955" y="35"/>
                </a:moveTo>
                <a:cubicBezTo>
                  <a:pt x="561366" y="-2787"/>
                  <a:pt x="429780" y="165841"/>
                  <a:pt x="388505" y="209585"/>
                </a:cubicBezTo>
                <a:cubicBezTo>
                  <a:pt x="347230" y="253330"/>
                  <a:pt x="338058" y="234280"/>
                  <a:pt x="312305" y="262502"/>
                </a:cubicBezTo>
                <a:cubicBezTo>
                  <a:pt x="286552" y="290724"/>
                  <a:pt x="259389" y="354577"/>
                  <a:pt x="233989" y="378919"/>
                </a:cubicBezTo>
                <a:cubicBezTo>
                  <a:pt x="208589" y="403261"/>
                  <a:pt x="198005" y="393735"/>
                  <a:pt x="159905" y="408552"/>
                </a:cubicBezTo>
                <a:cubicBezTo>
                  <a:pt x="121805" y="423369"/>
                  <a:pt x="26203" y="441361"/>
                  <a:pt x="5389" y="467819"/>
                </a:cubicBezTo>
                <a:cubicBezTo>
                  <a:pt x="-15425" y="494277"/>
                  <a:pt x="30436" y="567655"/>
                  <a:pt x="35022" y="567302"/>
                </a:cubicBezTo>
                <a:cubicBezTo>
                  <a:pt x="39608" y="566949"/>
                  <a:pt x="-256" y="498158"/>
                  <a:pt x="32905" y="465702"/>
                </a:cubicBezTo>
                <a:cubicBezTo>
                  <a:pt x="66066" y="433247"/>
                  <a:pt x="176133" y="412433"/>
                  <a:pt x="233989" y="372569"/>
                </a:cubicBezTo>
                <a:cubicBezTo>
                  <a:pt x="291845" y="332705"/>
                  <a:pt x="326064" y="285433"/>
                  <a:pt x="380039" y="226519"/>
                </a:cubicBezTo>
                <a:cubicBezTo>
                  <a:pt x="434014" y="167605"/>
                  <a:pt x="558544" y="2857"/>
                  <a:pt x="559955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B6C20F78-62B0-46B1-907F-BCC90EF2DAED}"/>
              </a:ext>
            </a:extLst>
          </p:cNvPr>
          <p:cNvSpPr/>
          <p:nvPr/>
        </p:nvSpPr>
        <p:spPr>
          <a:xfrm>
            <a:off x="4186090" y="4434406"/>
            <a:ext cx="157351" cy="101621"/>
          </a:xfrm>
          <a:custGeom>
            <a:avLst/>
            <a:gdLst>
              <a:gd name="connsiteX0" fmla="*/ 677 w 157351"/>
              <a:gd name="connsiteY0" fmla="*/ 101611 h 101621"/>
              <a:gd name="connsiteX1" fmla="*/ 123443 w 157351"/>
              <a:gd name="connsiteY1" fmla="*/ 48694 h 101621"/>
              <a:gd name="connsiteX2" fmla="*/ 155193 w 157351"/>
              <a:gd name="connsiteY2" fmla="*/ 11 h 101621"/>
              <a:gd name="connsiteX3" fmla="*/ 76877 w 157351"/>
              <a:gd name="connsiteY3" fmla="*/ 52927 h 101621"/>
              <a:gd name="connsiteX4" fmla="*/ 677 w 157351"/>
              <a:gd name="connsiteY4" fmla="*/ 101611 h 101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51" h="101621">
                <a:moveTo>
                  <a:pt x="677" y="101611"/>
                </a:moveTo>
                <a:cubicBezTo>
                  <a:pt x="8438" y="100906"/>
                  <a:pt x="97690" y="65627"/>
                  <a:pt x="123443" y="48694"/>
                </a:cubicBezTo>
                <a:cubicBezTo>
                  <a:pt x="149196" y="31761"/>
                  <a:pt x="162954" y="-694"/>
                  <a:pt x="155193" y="11"/>
                </a:cubicBezTo>
                <a:cubicBezTo>
                  <a:pt x="147432" y="716"/>
                  <a:pt x="99807" y="38816"/>
                  <a:pt x="76877" y="52927"/>
                </a:cubicBezTo>
                <a:cubicBezTo>
                  <a:pt x="53947" y="67038"/>
                  <a:pt x="-7084" y="102316"/>
                  <a:pt x="677" y="101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094AE590-B001-4010-8BF8-FFC3B0E840E2}"/>
              </a:ext>
            </a:extLst>
          </p:cNvPr>
          <p:cNvSpPr/>
          <p:nvPr/>
        </p:nvSpPr>
        <p:spPr>
          <a:xfrm>
            <a:off x="4245658" y="4317644"/>
            <a:ext cx="324642" cy="226840"/>
          </a:xfrm>
          <a:custGeom>
            <a:avLst/>
            <a:gdLst>
              <a:gd name="connsiteX0" fmla="*/ 375 w 324642"/>
              <a:gd name="connsiteY0" fmla="*/ 226839 h 226840"/>
              <a:gd name="connsiteX1" fmla="*/ 171825 w 324642"/>
              <a:gd name="connsiteY1" fmla="*/ 144289 h 226840"/>
              <a:gd name="connsiteX2" fmla="*/ 237442 w 324642"/>
              <a:gd name="connsiteY2" fmla="*/ 49039 h 226840"/>
              <a:gd name="connsiteX3" fmla="*/ 324225 w 324642"/>
              <a:gd name="connsiteY3" fmla="*/ 356 h 226840"/>
              <a:gd name="connsiteX4" fmla="*/ 199342 w 324642"/>
              <a:gd name="connsiteY4" fmla="*/ 72323 h 226840"/>
              <a:gd name="connsiteX5" fmla="*/ 127375 w 324642"/>
              <a:gd name="connsiteY5" fmla="*/ 142173 h 226840"/>
              <a:gd name="connsiteX6" fmla="*/ 375 w 324642"/>
              <a:gd name="connsiteY6" fmla="*/ 226839 h 226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642" h="226840">
                <a:moveTo>
                  <a:pt x="375" y="226839"/>
                </a:moveTo>
                <a:cubicBezTo>
                  <a:pt x="7783" y="227192"/>
                  <a:pt x="132314" y="173922"/>
                  <a:pt x="171825" y="144289"/>
                </a:cubicBezTo>
                <a:cubicBezTo>
                  <a:pt x="211336" y="114656"/>
                  <a:pt x="212042" y="73028"/>
                  <a:pt x="237442" y="49039"/>
                </a:cubicBezTo>
                <a:cubicBezTo>
                  <a:pt x="262842" y="25050"/>
                  <a:pt x="330575" y="-3525"/>
                  <a:pt x="324225" y="356"/>
                </a:cubicBezTo>
                <a:cubicBezTo>
                  <a:pt x="317875" y="4237"/>
                  <a:pt x="232150" y="48687"/>
                  <a:pt x="199342" y="72323"/>
                </a:cubicBezTo>
                <a:cubicBezTo>
                  <a:pt x="166534" y="95959"/>
                  <a:pt x="157361" y="121006"/>
                  <a:pt x="127375" y="142173"/>
                </a:cubicBezTo>
                <a:cubicBezTo>
                  <a:pt x="97389" y="163340"/>
                  <a:pt x="-7033" y="226486"/>
                  <a:pt x="375" y="226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AA2C898E-A880-45FE-8FE4-A56588E0456A}"/>
              </a:ext>
            </a:extLst>
          </p:cNvPr>
          <p:cNvSpPr/>
          <p:nvPr/>
        </p:nvSpPr>
        <p:spPr>
          <a:xfrm>
            <a:off x="4372394" y="4214049"/>
            <a:ext cx="347543" cy="527292"/>
          </a:xfrm>
          <a:custGeom>
            <a:avLst/>
            <a:gdLst>
              <a:gd name="connsiteX0" fmla="*/ 345656 w 347543"/>
              <a:gd name="connsiteY0" fmla="*/ 2351 h 527292"/>
              <a:gd name="connsiteX1" fmla="*/ 212306 w 347543"/>
              <a:gd name="connsiteY1" fmla="*/ 241534 h 527292"/>
              <a:gd name="connsiteX2" fmla="*/ 104356 w 347543"/>
              <a:gd name="connsiteY2" fmla="*/ 370651 h 527292"/>
              <a:gd name="connsiteX3" fmla="*/ 64139 w 347543"/>
              <a:gd name="connsiteY3" fmla="*/ 406634 h 527292"/>
              <a:gd name="connsiteX4" fmla="*/ 639 w 347543"/>
              <a:gd name="connsiteY4" fmla="*/ 527284 h 527292"/>
              <a:gd name="connsiteX5" fmla="*/ 106473 w 347543"/>
              <a:gd name="connsiteY5" fmla="*/ 400284 h 527292"/>
              <a:gd name="connsiteX6" fmla="*/ 345656 w 347543"/>
              <a:gd name="connsiteY6" fmla="*/ 2351 h 52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543" h="527292">
                <a:moveTo>
                  <a:pt x="345656" y="2351"/>
                </a:moveTo>
                <a:cubicBezTo>
                  <a:pt x="363295" y="-24107"/>
                  <a:pt x="252523" y="180151"/>
                  <a:pt x="212306" y="241534"/>
                </a:cubicBezTo>
                <a:cubicBezTo>
                  <a:pt x="172089" y="302917"/>
                  <a:pt x="129050" y="343134"/>
                  <a:pt x="104356" y="370651"/>
                </a:cubicBezTo>
                <a:cubicBezTo>
                  <a:pt x="79662" y="398168"/>
                  <a:pt x="81425" y="380529"/>
                  <a:pt x="64139" y="406634"/>
                </a:cubicBezTo>
                <a:cubicBezTo>
                  <a:pt x="46853" y="432739"/>
                  <a:pt x="-6417" y="528342"/>
                  <a:pt x="639" y="527284"/>
                </a:cubicBezTo>
                <a:cubicBezTo>
                  <a:pt x="7695" y="526226"/>
                  <a:pt x="46854" y="485656"/>
                  <a:pt x="106473" y="400284"/>
                </a:cubicBezTo>
                <a:cubicBezTo>
                  <a:pt x="166092" y="314912"/>
                  <a:pt x="328017" y="28809"/>
                  <a:pt x="345656" y="2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F463E0C0-BF41-4C9B-B885-E8C734CFBC3E}"/>
              </a:ext>
            </a:extLst>
          </p:cNvPr>
          <p:cNvSpPr/>
          <p:nvPr/>
        </p:nvSpPr>
        <p:spPr>
          <a:xfrm>
            <a:off x="4411741" y="4421130"/>
            <a:ext cx="168920" cy="212856"/>
          </a:xfrm>
          <a:custGeom>
            <a:avLst/>
            <a:gdLst>
              <a:gd name="connsiteX0" fmla="*/ 168726 w 168920"/>
              <a:gd name="connsiteY0" fmla="*/ 587 h 212856"/>
              <a:gd name="connsiteX1" fmla="*/ 12092 w 168920"/>
              <a:gd name="connsiteY1" fmla="*/ 127587 h 212856"/>
              <a:gd name="connsiteX2" fmla="*/ 14209 w 168920"/>
              <a:gd name="connsiteY2" fmla="*/ 212253 h 212856"/>
              <a:gd name="connsiteX3" fmla="*/ 43842 w 168920"/>
              <a:gd name="connsiteY3" fmla="*/ 85253 h 212856"/>
              <a:gd name="connsiteX4" fmla="*/ 168726 w 168920"/>
              <a:gd name="connsiteY4" fmla="*/ 587 h 212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920" h="212856">
                <a:moveTo>
                  <a:pt x="168726" y="587"/>
                </a:moveTo>
                <a:cubicBezTo>
                  <a:pt x="163434" y="7643"/>
                  <a:pt x="37845" y="92309"/>
                  <a:pt x="12092" y="127587"/>
                </a:cubicBezTo>
                <a:cubicBezTo>
                  <a:pt x="-13661" y="162865"/>
                  <a:pt x="8917" y="219309"/>
                  <a:pt x="14209" y="212253"/>
                </a:cubicBezTo>
                <a:cubicBezTo>
                  <a:pt x="19501" y="205197"/>
                  <a:pt x="18089" y="118767"/>
                  <a:pt x="43842" y="85253"/>
                </a:cubicBezTo>
                <a:cubicBezTo>
                  <a:pt x="69595" y="51739"/>
                  <a:pt x="174018" y="-6469"/>
                  <a:pt x="168726" y="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E2CD7F4D-C7DF-4E03-8696-62FA4B553633}"/>
              </a:ext>
            </a:extLst>
          </p:cNvPr>
          <p:cNvSpPr/>
          <p:nvPr/>
        </p:nvSpPr>
        <p:spPr>
          <a:xfrm>
            <a:off x="4114489" y="4555026"/>
            <a:ext cx="242420" cy="277419"/>
          </a:xfrm>
          <a:custGeom>
            <a:avLst/>
            <a:gdLst>
              <a:gd name="connsiteX0" fmla="*/ 241611 w 242420"/>
              <a:gd name="connsiteY0" fmla="*/ 41 h 277419"/>
              <a:gd name="connsiteX1" fmla="*/ 195044 w 242420"/>
              <a:gd name="connsiteY1" fmla="*/ 131274 h 277419"/>
              <a:gd name="connsiteX2" fmla="*/ 118844 w 242420"/>
              <a:gd name="connsiteY2" fmla="*/ 141857 h 277419"/>
              <a:gd name="connsiteX3" fmla="*/ 311 w 242420"/>
              <a:gd name="connsiteY3" fmla="*/ 277324 h 277419"/>
              <a:gd name="connsiteX4" fmla="*/ 156944 w 242420"/>
              <a:gd name="connsiteY4" fmla="*/ 118574 h 277419"/>
              <a:gd name="connsiteX5" fmla="*/ 241611 w 242420"/>
              <a:gd name="connsiteY5" fmla="*/ 41 h 27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420" h="277419">
                <a:moveTo>
                  <a:pt x="241611" y="41"/>
                </a:moveTo>
                <a:cubicBezTo>
                  <a:pt x="247961" y="2158"/>
                  <a:pt x="215505" y="107638"/>
                  <a:pt x="195044" y="131274"/>
                </a:cubicBezTo>
                <a:cubicBezTo>
                  <a:pt x="174583" y="154910"/>
                  <a:pt x="151299" y="117515"/>
                  <a:pt x="118844" y="141857"/>
                </a:cubicBezTo>
                <a:cubicBezTo>
                  <a:pt x="86389" y="166199"/>
                  <a:pt x="-6039" y="281205"/>
                  <a:pt x="311" y="277324"/>
                </a:cubicBezTo>
                <a:cubicBezTo>
                  <a:pt x="6661" y="273444"/>
                  <a:pt x="119550" y="160202"/>
                  <a:pt x="156944" y="118574"/>
                </a:cubicBezTo>
                <a:cubicBezTo>
                  <a:pt x="194338" y="76946"/>
                  <a:pt x="235261" y="-2076"/>
                  <a:pt x="241611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A7683AED-22A1-49F7-8C48-A56CAD01DD47}"/>
              </a:ext>
            </a:extLst>
          </p:cNvPr>
          <p:cNvSpPr/>
          <p:nvPr/>
        </p:nvSpPr>
        <p:spPr>
          <a:xfrm>
            <a:off x="4175649" y="3749569"/>
            <a:ext cx="388656" cy="776708"/>
          </a:xfrm>
          <a:custGeom>
            <a:avLst/>
            <a:gdLst>
              <a:gd name="connsiteX0" fmla="*/ 50276 w 388656"/>
              <a:gd name="connsiteY0" fmla="*/ 128694 h 776708"/>
              <a:gd name="connsiteX1" fmla="*/ 221726 w 388656"/>
              <a:gd name="connsiteY1" fmla="*/ 106 h 776708"/>
              <a:gd name="connsiteX2" fmla="*/ 296339 w 388656"/>
              <a:gd name="connsiteY2" fmla="*/ 104881 h 776708"/>
              <a:gd name="connsiteX3" fmla="*/ 343964 w 388656"/>
              <a:gd name="connsiteY3" fmla="*/ 171556 h 776708"/>
              <a:gd name="connsiteX4" fmla="*/ 388414 w 388656"/>
              <a:gd name="connsiteY4" fmla="*/ 142981 h 776708"/>
              <a:gd name="connsiteX5" fmla="*/ 361426 w 388656"/>
              <a:gd name="connsiteY5" fmla="*/ 244581 h 776708"/>
              <a:gd name="connsiteX6" fmla="*/ 353489 w 388656"/>
              <a:gd name="connsiteY6" fmla="*/ 406506 h 776708"/>
              <a:gd name="connsiteX7" fmla="*/ 283639 w 388656"/>
              <a:gd name="connsiteY7" fmla="*/ 468419 h 776708"/>
              <a:gd name="connsiteX8" fmla="*/ 134414 w 388656"/>
              <a:gd name="connsiteY8" fmla="*/ 582719 h 776708"/>
              <a:gd name="connsiteX9" fmla="*/ 143939 w 388656"/>
              <a:gd name="connsiteY9" fmla="*/ 692256 h 776708"/>
              <a:gd name="connsiteX10" fmla="*/ 1064 w 388656"/>
              <a:gd name="connsiteY10" fmla="*/ 774806 h 776708"/>
              <a:gd name="connsiteX11" fmla="*/ 83614 w 388656"/>
              <a:gd name="connsiteY11" fmla="*/ 609706 h 776708"/>
              <a:gd name="connsiteX12" fmla="*/ 174101 w 388656"/>
              <a:gd name="connsiteY12" fmla="*/ 492231 h 776708"/>
              <a:gd name="connsiteX13" fmla="*/ 131239 w 388656"/>
              <a:gd name="connsiteY13" fmla="*/ 266806 h 776708"/>
              <a:gd name="connsiteX14" fmla="*/ 50276 w 388656"/>
              <a:gd name="connsiteY14" fmla="*/ 128694 h 776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8656" h="776708">
                <a:moveTo>
                  <a:pt x="50276" y="128694"/>
                </a:moveTo>
                <a:cubicBezTo>
                  <a:pt x="65357" y="84244"/>
                  <a:pt x="180716" y="4075"/>
                  <a:pt x="221726" y="106"/>
                </a:cubicBezTo>
                <a:cubicBezTo>
                  <a:pt x="262736" y="-3863"/>
                  <a:pt x="296339" y="104881"/>
                  <a:pt x="296339" y="104881"/>
                </a:cubicBezTo>
                <a:cubicBezTo>
                  <a:pt x="316712" y="133456"/>
                  <a:pt x="328618" y="165206"/>
                  <a:pt x="343964" y="171556"/>
                </a:cubicBezTo>
                <a:cubicBezTo>
                  <a:pt x="359310" y="177906"/>
                  <a:pt x="385504" y="130810"/>
                  <a:pt x="388414" y="142981"/>
                </a:cubicBezTo>
                <a:cubicBezTo>
                  <a:pt x="391324" y="155152"/>
                  <a:pt x="367247" y="200660"/>
                  <a:pt x="361426" y="244581"/>
                </a:cubicBezTo>
                <a:cubicBezTo>
                  <a:pt x="355605" y="288502"/>
                  <a:pt x="366454" y="369200"/>
                  <a:pt x="353489" y="406506"/>
                </a:cubicBezTo>
                <a:cubicBezTo>
                  <a:pt x="340525" y="443812"/>
                  <a:pt x="320152" y="439050"/>
                  <a:pt x="283639" y="468419"/>
                </a:cubicBezTo>
                <a:cubicBezTo>
                  <a:pt x="247127" y="497788"/>
                  <a:pt x="157697" y="545413"/>
                  <a:pt x="134414" y="582719"/>
                </a:cubicBezTo>
                <a:cubicBezTo>
                  <a:pt x="111131" y="620025"/>
                  <a:pt x="166164" y="660242"/>
                  <a:pt x="143939" y="692256"/>
                </a:cubicBezTo>
                <a:cubicBezTo>
                  <a:pt x="121714" y="724270"/>
                  <a:pt x="11118" y="788564"/>
                  <a:pt x="1064" y="774806"/>
                </a:cubicBezTo>
                <a:cubicBezTo>
                  <a:pt x="-8990" y="761048"/>
                  <a:pt x="54775" y="656802"/>
                  <a:pt x="83614" y="609706"/>
                </a:cubicBezTo>
                <a:cubicBezTo>
                  <a:pt x="112453" y="562610"/>
                  <a:pt x="166164" y="549381"/>
                  <a:pt x="174101" y="492231"/>
                </a:cubicBezTo>
                <a:cubicBezTo>
                  <a:pt x="182038" y="435081"/>
                  <a:pt x="150818" y="327396"/>
                  <a:pt x="131239" y="266806"/>
                </a:cubicBezTo>
                <a:cubicBezTo>
                  <a:pt x="111660" y="206216"/>
                  <a:pt x="35195" y="173144"/>
                  <a:pt x="50276" y="12869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FB097230-A8B2-48B4-BCE9-D418C4489C3D}"/>
              </a:ext>
            </a:extLst>
          </p:cNvPr>
          <p:cNvSpPr/>
          <p:nvPr/>
        </p:nvSpPr>
        <p:spPr>
          <a:xfrm>
            <a:off x="2620882" y="5336383"/>
            <a:ext cx="1373294" cy="1513035"/>
          </a:xfrm>
          <a:custGeom>
            <a:avLst/>
            <a:gdLst>
              <a:gd name="connsiteX0" fmla="*/ 1373268 w 1373294"/>
              <a:gd name="connsiteY0" fmla="*/ 16667 h 1513035"/>
              <a:gd name="connsiteX1" fmla="*/ 1252618 w 1373294"/>
              <a:gd name="connsiteY1" fmla="*/ 677067 h 1513035"/>
              <a:gd name="connsiteX2" fmla="*/ 912893 w 1373294"/>
              <a:gd name="connsiteY2" fmla="*/ 1092992 h 1513035"/>
              <a:gd name="connsiteX3" fmla="*/ 487443 w 1373294"/>
              <a:gd name="connsiteY3" fmla="*/ 1499392 h 1513035"/>
              <a:gd name="connsiteX4" fmla="*/ 325518 w 1373294"/>
              <a:gd name="connsiteY4" fmla="*/ 1404142 h 1513035"/>
              <a:gd name="connsiteX5" fmla="*/ 100093 w 1373294"/>
              <a:gd name="connsiteY5" fmla="*/ 1277142 h 1513035"/>
              <a:gd name="connsiteX6" fmla="*/ 1668 w 1373294"/>
              <a:gd name="connsiteY6" fmla="*/ 1061242 h 1513035"/>
              <a:gd name="connsiteX7" fmla="*/ 173118 w 1373294"/>
              <a:gd name="connsiteY7" fmla="*/ 1067592 h 1513035"/>
              <a:gd name="connsiteX8" fmla="*/ 369968 w 1373294"/>
              <a:gd name="connsiteY8" fmla="*/ 1023142 h 1513035"/>
              <a:gd name="connsiteX9" fmla="*/ 563643 w 1373294"/>
              <a:gd name="connsiteY9" fmla="*/ 819942 h 1513035"/>
              <a:gd name="connsiteX10" fmla="*/ 477918 w 1373294"/>
              <a:gd name="connsiteY10" fmla="*/ 673892 h 1513035"/>
              <a:gd name="connsiteX11" fmla="*/ 293768 w 1373294"/>
              <a:gd name="connsiteY11" fmla="*/ 781842 h 1513035"/>
              <a:gd name="connsiteX12" fmla="*/ 411243 w 1373294"/>
              <a:gd name="connsiteY12" fmla="*/ 623092 h 1513035"/>
              <a:gd name="connsiteX13" fmla="*/ 547768 w 1373294"/>
              <a:gd name="connsiteY13" fmla="*/ 454817 h 1513035"/>
              <a:gd name="connsiteX14" fmla="*/ 738268 w 1373294"/>
              <a:gd name="connsiteY14" fmla="*/ 92867 h 1513035"/>
              <a:gd name="connsiteX15" fmla="*/ 738268 w 1373294"/>
              <a:gd name="connsiteY15" fmla="*/ 283367 h 1513035"/>
              <a:gd name="connsiteX16" fmla="*/ 741443 w 1373294"/>
              <a:gd name="connsiteY16" fmla="*/ 308767 h 1513035"/>
              <a:gd name="connsiteX17" fmla="*/ 858918 w 1373294"/>
              <a:gd name="connsiteY17" fmla="*/ 337342 h 1513035"/>
              <a:gd name="connsiteX18" fmla="*/ 1071643 w 1373294"/>
              <a:gd name="connsiteY18" fmla="*/ 137317 h 1513035"/>
              <a:gd name="connsiteX19" fmla="*/ 1116093 w 1373294"/>
              <a:gd name="connsiteY19" fmla="*/ 216692 h 1513035"/>
              <a:gd name="connsiteX20" fmla="*/ 1262143 w 1373294"/>
              <a:gd name="connsiteY20" fmla="*/ 197642 h 1513035"/>
              <a:gd name="connsiteX21" fmla="*/ 1373268 w 1373294"/>
              <a:gd name="connsiteY21" fmla="*/ 16667 h 151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73294" h="1513035">
                <a:moveTo>
                  <a:pt x="1373268" y="16667"/>
                </a:moveTo>
                <a:cubicBezTo>
                  <a:pt x="1371681" y="96571"/>
                  <a:pt x="1329347" y="497679"/>
                  <a:pt x="1252618" y="677067"/>
                </a:cubicBezTo>
                <a:cubicBezTo>
                  <a:pt x="1175889" y="856455"/>
                  <a:pt x="1040422" y="955938"/>
                  <a:pt x="912893" y="1092992"/>
                </a:cubicBezTo>
                <a:cubicBezTo>
                  <a:pt x="785364" y="1230046"/>
                  <a:pt x="585339" y="1447534"/>
                  <a:pt x="487443" y="1499392"/>
                </a:cubicBezTo>
                <a:cubicBezTo>
                  <a:pt x="389547" y="1551250"/>
                  <a:pt x="390076" y="1441184"/>
                  <a:pt x="325518" y="1404142"/>
                </a:cubicBezTo>
                <a:cubicBezTo>
                  <a:pt x="260960" y="1367100"/>
                  <a:pt x="154068" y="1334292"/>
                  <a:pt x="100093" y="1277142"/>
                </a:cubicBezTo>
                <a:cubicBezTo>
                  <a:pt x="46118" y="1219992"/>
                  <a:pt x="-10503" y="1096167"/>
                  <a:pt x="1668" y="1061242"/>
                </a:cubicBezTo>
                <a:cubicBezTo>
                  <a:pt x="13839" y="1026317"/>
                  <a:pt x="111735" y="1073942"/>
                  <a:pt x="173118" y="1067592"/>
                </a:cubicBezTo>
                <a:cubicBezTo>
                  <a:pt x="234501" y="1061242"/>
                  <a:pt x="304880" y="1064417"/>
                  <a:pt x="369968" y="1023142"/>
                </a:cubicBezTo>
                <a:cubicBezTo>
                  <a:pt x="435055" y="981867"/>
                  <a:pt x="545651" y="878150"/>
                  <a:pt x="563643" y="819942"/>
                </a:cubicBezTo>
                <a:cubicBezTo>
                  <a:pt x="581635" y="761734"/>
                  <a:pt x="522897" y="680242"/>
                  <a:pt x="477918" y="673892"/>
                </a:cubicBezTo>
                <a:cubicBezTo>
                  <a:pt x="432939" y="667542"/>
                  <a:pt x="304880" y="790309"/>
                  <a:pt x="293768" y="781842"/>
                </a:cubicBezTo>
                <a:cubicBezTo>
                  <a:pt x="282656" y="773375"/>
                  <a:pt x="368910" y="677596"/>
                  <a:pt x="411243" y="623092"/>
                </a:cubicBezTo>
                <a:cubicBezTo>
                  <a:pt x="453576" y="568588"/>
                  <a:pt x="493264" y="543188"/>
                  <a:pt x="547768" y="454817"/>
                </a:cubicBezTo>
                <a:cubicBezTo>
                  <a:pt x="602272" y="366446"/>
                  <a:pt x="706518" y="121442"/>
                  <a:pt x="738268" y="92867"/>
                </a:cubicBezTo>
                <a:cubicBezTo>
                  <a:pt x="770018" y="64292"/>
                  <a:pt x="737739" y="247384"/>
                  <a:pt x="738268" y="283367"/>
                </a:cubicBezTo>
                <a:cubicBezTo>
                  <a:pt x="738797" y="319350"/>
                  <a:pt x="721335" y="299771"/>
                  <a:pt x="741443" y="308767"/>
                </a:cubicBezTo>
                <a:cubicBezTo>
                  <a:pt x="761551" y="317763"/>
                  <a:pt x="803885" y="365917"/>
                  <a:pt x="858918" y="337342"/>
                </a:cubicBezTo>
                <a:cubicBezTo>
                  <a:pt x="913951" y="308767"/>
                  <a:pt x="1028781" y="157425"/>
                  <a:pt x="1071643" y="137317"/>
                </a:cubicBezTo>
                <a:cubicBezTo>
                  <a:pt x="1114505" y="117209"/>
                  <a:pt x="1084343" y="206638"/>
                  <a:pt x="1116093" y="216692"/>
                </a:cubicBezTo>
                <a:cubicBezTo>
                  <a:pt x="1147843" y="226746"/>
                  <a:pt x="1218222" y="226746"/>
                  <a:pt x="1262143" y="197642"/>
                </a:cubicBezTo>
                <a:cubicBezTo>
                  <a:pt x="1306064" y="168538"/>
                  <a:pt x="1374855" y="-63237"/>
                  <a:pt x="1373268" y="166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0FE01675-9DF4-49FA-B42A-2BDB5A47EDFA}"/>
              </a:ext>
            </a:extLst>
          </p:cNvPr>
          <p:cNvSpPr/>
          <p:nvPr/>
        </p:nvSpPr>
        <p:spPr>
          <a:xfrm>
            <a:off x="1110223" y="6713090"/>
            <a:ext cx="1908675" cy="645835"/>
          </a:xfrm>
          <a:custGeom>
            <a:avLst/>
            <a:gdLst>
              <a:gd name="connsiteX0" fmla="*/ 197877 w 1908675"/>
              <a:gd name="connsiteY0" fmla="*/ 216877 h 645835"/>
              <a:gd name="connsiteX1" fmla="*/ 773610 w 1908675"/>
              <a:gd name="connsiteY1" fmla="*/ 216877 h 645835"/>
              <a:gd name="connsiteX2" fmla="*/ 1273144 w 1908675"/>
              <a:gd name="connsiteY2" fmla="*/ 157610 h 645835"/>
              <a:gd name="connsiteX3" fmla="*/ 1675310 w 1908675"/>
              <a:gd name="connsiteY3" fmla="*/ 977 h 645835"/>
              <a:gd name="connsiteX4" fmla="*/ 1768444 w 1908675"/>
              <a:gd name="connsiteY4" fmla="*/ 94110 h 645835"/>
              <a:gd name="connsiteX5" fmla="*/ 1891210 w 1908675"/>
              <a:gd name="connsiteY5" fmla="*/ 153377 h 645835"/>
              <a:gd name="connsiteX6" fmla="*/ 1870044 w 1908675"/>
              <a:gd name="connsiteY6" fmla="*/ 263443 h 645835"/>
              <a:gd name="connsiteX7" fmla="*/ 1544077 w 1908675"/>
              <a:gd name="connsiteY7" fmla="*/ 547077 h 645835"/>
              <a:gd name="connsiteX8" fmla="*/ 642377 w 1908675"/>
              <a:gd name="connsiteY8" fmla="*/ 644443 h 645835"/>
              <a:gd name="connsiteX9" fmla="*/ 92044 w 1908675"/>
              <a:gd name="connsiteY9" fmla="*/ 487810 h 645835"/>
              <a:gd name="connsiteX10" fmla="*/ 11610 w 1908675"/>
              <a:gd name="connsiteY10" fmla="*/ 195710 h 645835"/>
              <a:gd name="connsiteX11" fmla="*/ 197877 w 1908675"/>
              <a:gd name="connsiteY11" fmla="*/ 216877 h 64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8675" h="645835">
                <a:moveTo>
                  <a:pt x="197877" y="216877"/>
                </a:moveTo>
                <a:cubicBezTo>
                  <a:pt x="324877" y="220405"/>
                  <a:pt x="594399" y="226755"/>
                  <a:pt x="773610" y="216877"/>
                </a:cubicBezTo>
                <a:cubicBezTo>
                  <a:pt x="952821" y="206999"/>
                  <a:pt x="1122861" y="193593"/>
                  <a:pt x="1273144" y="157610"/>
                </a:cubicBezTo>
                <a:cubicBezTo>
                  <a:pt x="1423427" y="121627"/>
                  <a:pt x="1592760" y="11560"/>
                  <a:pt x="1675310" y="977"/>
                </a:cubicBezTo>
                <a:cubicBezTo>
                  <a:pt x="1757860" y="-9606"/>
                  <a:pt x="1732461" y="68710"/>
                  <a:pt x="1768444" y="94110"/>
                </a:cubicBezTo>
                <a:cubicBezTo>
                  <a:pt x="1804427" y="119510"/>
                  <a:pt x="1874277" y="125155"/>
                  <a:pt x="1891210" y="153377"/>
                </a:cubicBezTo>
                <a:cubicBezTo>
                  <a:pt x="1908143" y="181599"/>
                  <a:pt x="1927899" y="197826"/>
                  <a:pt x="1870044" y="263443"/>
                </a:cubicBezTo>
                <a:cubicBezTo>
                  <a:pt x="1812189" y="329060"/>
                  <a:pt x="1748688" y="483577"/>
                  <a:pt x="1544077" y="547077"/>
                </a:cubicBezTo>
                <a:cubicBezTo>
                  <a:pt x="1339466" y="610577"/>
                  <a:pt x="884382" y="654321"/>
                  <a:pt x="642377" y="644443"/>
                </a:cubicBezTo>
                <a:cubicBezTo>
                  <a:pt x="400372" y="634565"/>
                  <a:pt x="197172" y="562599"/>
                  <a:pt x="92044" y="487810"/>
                </a:cubicBezTo>
                <a:cubicBezTo>
                  <a:pt x="-13084" y="413021"/>
                  <a:pt x="-8851" y="238043"/>
                  <a:pt x="11610" y="195710"/>
                </a:cubicBezTo>
                <a:cubicBezTo>
                  <a:pt x="32071" y="153377"/>
                  <a:pt x="70877" y="213349"/>
                  <a:pt x="197877" y="2168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0655BCB4-525A-4E66-AA64-AD6629ECE6F9}"/>
              </a:ext>
            </a:extLst>
          </p:cNvPr>
          <p:cNvSpPr/>
          <p:nvPr/>
        </p:nvSpPr>
        <p:spPr>
          <a:xfrm>
            <a:off x="729260" y="5650874"/>
            <a:ext cx="753302" cy="844796"/>
          </a:xfrm>
          <a:custGeom>
            <a:avLst/>
            <a:gdLst>
              <a:gd name="connsiteX0" fmla="*/ 748173 w 753302"/>
              <a:gd name="connsiteY0" fmla="*/ 123393 h 844796"/>
              <a:gd name="connsiteX1" fmla="*/ 333307 w 753302"/>
              <a:gd name="connsiteY1" fmla="*/ 326593 h 844796"/>
              <a:gd name="connsiteX2" fmla="*/ 269807 w 753302"/>
              <a:gd name="connsiteY2" fmla="*/ 470526 h 844796"/>
              <a:gd name="connsiteX3" fmla="*/ 240173 w 753302"/>
              <a:gd name="connsiteY3" fmla="*/ 652559 h 844796"/>
              <a:gd name="connsiteX4" fmla="*/ 223240 w 753302"/>
              <a:gd name="connsiteY4" fmla="*/ 728759 h 844796"/>
              <a:gd name="connsiteX5" fmla="*/ 3107 w 753302"/>
              <a:gd name="connsiteY5" fmla="*/ 843059 h 844796"/>
              <a:gd name="connsiteX6" fmla="*/ 96240 w 753302"/>
              <a:gd name="connsiteY6" fmla="*/ 783793 h 844796"/>
              <a:gd name="connsiteX7" fmla="*/ 130107 w 753302"/>
              <a:gd name="connsiteY7" fmla="*/ 601759 h 844796"/>
              <a:gd name="connsiteX8" fmla="*/ 11573 w 753302"/>
              <a:gd name="connsiteY8" fmla="*/ 432426 h 844796"/>
              <a:gd name="connsiteX9" fmla="*/ 36973 w 753302"/>
              <a:gd name="connsiteY9" fmla="*/ 339293 h 844796"/>
              <a:gd name="connsiteX10" fmla="*/ 244407 w 753302"/>
              <a:gd name="connsiteY10" fmla="*/ 148793 h 844796"/>
              <a:gd name="connsiteX11" fmla="*/ 371407 w 753302"/>
              <a:gd name="connsiteY11" fmla="*/ 72593 h 844796"/>
              <a:gd name="connsiteX12" fmla="*/ 553440 w 753302"/>
              <a:gd name="connsiteY12" fmla="*/ 626 h 844796"/>
              <a:gd name="connsiteX13" fmla="*/ 748173 w 753302"/>
              <a:gd name="connsiteY13" fmla="*/ 123393 h 844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53302" h="844796">
                <a:moveTo>
                  <a:pt x="748173" y="123393"/>
                </a:moveTo>
                <a:cubicBezTo>
                  <a:pt x="711484" y="177721"/>
                  <a:pt x="413035" y="268738"/>
                  <a:pt x="333307" y="326593"/>
                </a:cubicBezTo>
                <a:cubicBezTo>
                  <a:pt x="253579" y="384448"/>
                  <a:pt x="285329" y="416198"/>
                  <a:pt x="269807" y="470526"/>
                </a:cubicBezTo>
                <a:cubicBezTo>
                  <a:pt x="254285" y="524854"/>
                  <a:pt x="247934" y="609520"/>
                  <a:pt x="240173" y="652559"/>
                </a:cubicBezTo>
                <a:cubicBezTo>
                  <a:pt x="232412" y="695598"/>
                  <a:pt x="262751" y="697009"/>
                  <a:pt x="223240" y="728759"/>
                </a:cubicBezTo>
                <a:cubicBezTo>
                  <a:pt x="183729" y="760509"/>
                  <a:pt x="24274" y="833887"/>
                  <a:pt x="3107" y="843059"/>
                </a:cubicBezTo>
                <a:cubicBezTo>
                  <a:pt x="-18060" y="852231"/>
                  <a:pt x="75073" y="824010"/>
                  <a:pt x="96240" y="783793"/>
                </a:cubicBezTo>
                <a:cubicBezTo>
                  <a:pt x="117407" y="743576"/>
                  <a:pt x="144218" y="660320"/>
                  <a:pt x="130107" y="601759"/>
                </a:cubicBezTo>
                <a:cubicBezTo>
                  <a:pt x="115996" y="543198"/>
                  <a:pt x="27095" y="476170"/>
                  <a:pt x="11573" y="432426"/>
                </a:cubicBezTo>
                <a:cubicBezTo>
                  <a:pt x="-3949" y="388682"/>
                  <a:pt x="-1833" y="386565"/>
                  <a:pt x="36973" y="339293"/>
                </a:cubicBezTo>
                <a:cubicBezTo>
                  <a:pt x="75779" y="292021"/>
                  <a:pt x="188668" y="193243"/>
                  <a:pt x="244407" y="148793"/>
                </a:cubicBezTo>
                <a:cubicBezTo>
                  <a:pt x="300146" y="104343"/>
                  <a:pt x="319902" y="97287"/>
                  <a:pt x="371407" y="72593"/>
                </a:cubicBezTo>
                <a:cubicBezTo>
                  <a:pt x="422912" y="47899"/>
                  <a:pt x="492057" y="-6429"/>
                  <a:pt x="553440" y="626"/>
                </a:cubicBezTo>
                <a:cubicBezTo>
                  <a:pt x="614823" y="7681"/>
                  <a:pt x="784862" y="69065"/>
                  <a:pt x="748173" y="1233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690FB814-7A73-4604-8DB8-6CC468DBA417}"/>
              </a:ext>
            </a:extLst>
          </p:cNvPr>
          <p:cNvSpPr/>
          <p:nvPr/>
        </p:nvSpPr>
        <p:spPr>
          <a:xfrm>
            <a:off x="1857206" y="5548763"/>
            <a:ext cx="958812" cy="479516"/>
          </a:xfrm>
          <a:custGeom>
            <a:avLst/>
            <a:gdLst>
              <a:gd name="connsiteX0" fmla="*/ 1227 w 958812"/>
              <a:gd name="connsiteY0" fmla="*/ 26537 h 479516"/>
              <a:gd name="connsiteX1" fmla="*/ 195961 w 958812"/>
              <a:gd name="connsiteY1" fmla="*/ 191637 h 479516"/>
              <a:gd name="connsiteX2" fmla="*/ 449961 w 958812"/>
              <a:gd name="connsiteY2" fmla="*/ 225504 h 479516"/>
              <a:gd name="connsiteX3" fmla="*/ 788627 w 958812"/>
              <a:gd name="connsiteY3" fmla="*/ 318637 h 479516"/>
              <a:gd name="connsiteX4" fmla="*/ 949494 w 958812"/>
              <a:gd name="connsiteY4" fmla="*/ 479504 h 479516"/>
              <a:gd name="connsiteX5" fmla="*/ 928327 w 958812"/>
              <a:gd name="connsiteY5" fmla="*/ 310170 h 479516"/>
              <a:gd name="connsiteX6" fmla="*/ 835194 w 958812"/>
              <a:gd name="connsiteY6" fmla="*/ 145070 h 479516"/>
              <a:gd name="connsiteX7" fmla="*/ 547327 w 958812"/>
              <a:gd name="connsiteY7" fmla="*/ 22304 h 479516"/>
              <a:gd name="connsiteX8" fmla="*/ 289094 w 958812"/>
              <a:gd name="connsiteY8" fmla="*/ 1137 h 479516"/>
              <a:gd name="connsiteX9" fmla="*/ 1227 w 958812"/>
              <a:gd name="connsiteY9" fmla="*/ 26537 h 479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8812" h="479516">
                <a:moveTo>
                  <a:pt x="1227" y="26537"/>
                </a:moveTo>
                <a:cubicBezTo>
                  <a:pt x="-14295" y="58287"/>
                  <a:pt x="121172" y="158476"/>
                  <a:pt x="195961" y="191637"/>
                </a:cubicBezTo>
                <a:cubicBezTo>
                  <a:pt x="270750" y="224798"/>
                  <a:pt x="351183" y="204337"/>
                  <a:pt x="449961" y="225504"/>
                </a:cubicBezTo>
                <a:cubicBezTo>
                  <a:pt x="548739" y="246671"/>
                  <a:pt x="705372" y="276304"/>
                  <a:pt x="788627" y="318637"/>
                </a:cubicBezTo>
                <a:cubicBezTo>
                  <a:pt x="871883" y="360970"/>
                  <a:pt x="926211" y="480915"/>
                  <a:pt x="949494" y="479504"/>
                </a:cubicBezTo>
                <a:cubicBezTo>
                  <a:pt x="972777" y="478093"/>
                  <a:pt x="947377" y="365909"/>
                  <a:pt x="928327" y="310170"/>
                </a:cubicBezTo>
                <a:cubicBezTo>
                  <a:pt x="909277" y="254431"/>
                  <a:pt x="898694" y="193048"/>
                  <a:pt x="835194" y="145070"/>
                </a:cubicBezTo>
                <a:cubicBezTo>
                  <a:pt x="771694" y="97092"/>
                  <a:pt x="638344" y="46293"/>
                  <a:pt x="547327" y="22304"/>
                </a:cubicBezTo>
                <a:cubicBezTo>
                  <a:pt x="456310" y="-1685"/>
                  <a:pt x="378699" y="2548"/>
                  <a:pt x="289094" y="1137"/>
                </a:cubicBezTo>
                <a:cubicBezTo>
                  <a:pt x="199489" y="-274"/>
                  <a:pt x="16749" y="-5213"/>
                  <a:pt x="1227" y="2653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DA0A0FE3-146C-4F5E-9B32-D325EC14FAB7}"/>
              </a:ext>
            </a:extLst>
          </p:cNvPr>
          <p:cNvSpPr/>
          <p:nvPr/>
        </p:nvSpPr>
        <p:spPr>
          <a:xfrm>
            <a:off x="109467" y="5330051"/>
            <a:ext cx="691472" cy="1350666"/>
          </a:xfrm>
          <a:custGeom>
            <a:avLst/>
            <a:gdLst>
              <a:gd name="connsiteX0" fmla="*/ 13300 w 691472"/>
              <a:gd name="connsiteY0" fmla="*/ 8182 h 1350666"/>
              <a:gd name="connsiteX1" fmla="*/ 457800 w 691472"/>
              <a:gd name="connsiteY1" fmla="*/ 245249 h 1350666"/>
              <a:gd name="connsiteX2" fmla="*/ 428166 w 691472"/>
              <a:gd name="connsiteY2" fmla="*/ 253716 h 1350666"/>
              <a:gd name="connsiteX3" fmla="*/ 368900 w 691472"/>
              <a:gd name="connsiteY3" fmla="*/ 677049 h 1350666"/>
              <a:gd name="connsiteX4" fmla="*/ 474733 w 691472"/>
              <a:gd name="connsiteY4" fmla="*/ 664349 h 1350666"/>
              <a:gd name="connsiteX5" fmla="*/ 407000 w 691472"/>
              <a:gd name="connsiteY5" fmla="*/ 808282 h 1350666"/>
              <a:gd name="connsiteX6" fmla="*/ 495900 w 691472"/>
              <a:gd name="connsiteY6" fmla="*/ 820982 h 1350666"/>
              <a:gd name="connsiteX7" fmla="*/ 500133 w 691472"/>
              <a:gd name="connsiteY7" fmla="*/ 863316 h 1350666"/>
              <a:gd name="connsiteX8" fmla="*/ 690633 w 691472"/>
              <a:gd name="connsiteY8" fmla="*/ 825216 h 1350666"/>
              <a:gd name="connsiteX9" fmla="*/ 567866 w 691472"/>
              <a:gd name="connsiteY9" fmla="*/ 892949 h 1350666"/>
              <a:gd name="connsiteX10" fmla="*/ 521300 w 691472"/>
              <a:gd name="connsiteY10" fmla="*/ 1015716 h 1350666"/>
              <a:gd name="connsiteX11" fmla="*/ 661000 w 691472"/>
              <a:gd name="connsiteY11" fmla="*/ 1350149 h 1350666"/>
              <a:gd name="connsiteX12" fmla="*/ 449333 w 691472"/>
              <a:gd name="connsiteY12" fmla="*/ 1079216 h 1350666"/>
              <a:gd name="connsiteX13" fmla="*/ 148766 w 691472"/>
              <a:gd name="connsiteY13" fmla="*/ 583916 h 1350666"/>
              <a:gd name="connsiteX14" fmla="*/ 13300 w 691472"/>
              <a:gd name="connsiteY14" fmla="*/ 8182 h 135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91472" h="1350666">
                <a:moveTo>
                  <a:pt x="13300" y="8182"/>
                </a:moveTo>
                <a:cubicBezTo>
                  <a:pt x="64806" y="-48262"/>
                  <a:pt x="388656" y="204327"/>
                  <a:pt x="457800" y="245249"/>
                </a:cubicBezTo>
                <a:cubicBezTo>
                  <a:pt x="526944" y="286171"/>
                  <a:pt x="442983" y="181749"/>
                  <a:pt x="428166" y="253716"/>
                </a:cubicBezTo>
                <a:cubicBezTo>
                  <a:pt x="413349" y="325683"/>
                  <a:pt x="361139" y="608610"/>
                  <a:pt x="368900" y="677049"/>
                </a:cubicBezTo>
                <a:cubicBezTo>
                  <a:pt x="376661" y="745488"/>
                  <a:pt x="468383" y="642477"/>
                  <a:pt x="474733" y="664349"/>
                </a:cubicBezTo>
                <a:cubicBezTo>
                  <a:pt x="481083" y="686221"/>
                  <a:pt x="403472" y="782177"/>
                  <a:pt x="407000" y="808282"/>
                </a:cubicBezTo>
                <a:cubicBezTo>
                  <a:pt x="410528" y="834387"/>
                  <a:pt x="480378" y="811810"/>
                  <a:pt x="495900" y="820982"/>
                </a:cubicBezTo>
                <a:cubicBezTo>
                  <a:pt x="511422" y="830154"/>
                  <a:pt x="467678" y="862610"/>
                  <a:pt x="500133" y="863316"/>
                </a:cubicBezTo>
                <a:cubicBezTo>
                  <a:pt x="532588" y="864022"/>
                  <a:pt x="679344" y="820277"/>
                  <a:pt x="690633" y="825216"/>
                </a:cubicBezTo>
                <a:cubicBezTo>
                  <a:pt x="701922" y="830155"/>
                  <a:pt x="596088" y="861199"/>
                  <a:pt x="567866" y="892949"/>
                </a:cubicBezTo>
                <a:cubicBezTo>
                  <a:pt x="539644" y="924699"/>
                  <a:pt x="505778" y="939516"/>
                  <a:pt x="521300" y="1015716"/>
                </a:cubicBezTo>
                <a:cubicBezTo>
                  <a:pt x="536822" y="1091916"/>
                  <a:pt x="672994" y="1339566"/>
                  <a:pt x="661000" y="1350149"/>
                </a:cubicBezTo>
                <a:cubicBezTo>
                  <a:pt x="649006" y="1360732"/>
                  <a:pt x="534705" y="1206921"/>
                  <a:pt x="449333" y="1079216"/>
                </a:cubicBezTo>
                <a:cubicBezTo>
                  <a:pt x="363961" y="951511"/>
                  <a:pt x="226377" y="758188"/>
                  <a:pt x="148766" y="583916"/>
                </a:cubicBezTo>
                <a:cubicBezTo>
                  <a:pt x="71155" y="409644"/>
                  <a:pt x="-38206" y="64626"/>
                  <a:pt x="13300" y="818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DE96EDCB-307C-4B97-BFBD-918C1F05AE00}"/>
              </a:ext>
            </a:extLst>
          </p:cNvPr>
          <p:cNvSpPr/>
          <p:nvPr/>
        </p:nvSpPr>
        <p:spPr>
          <a:xfrm>
            <a:off x="826940" y="6417729"/>
            <a:ext cx="426036" cy="599428"/>
          </a:xfrm>
          <a:custGeom>
            <a:avLst/>
            <a:gdLst>
              <a:gd name="connsiteX0" fmla="*/ 313943 w 426036"/>
              <a:gd name="connsiteY0" fmla="*/ 78321 h 599428"/>
              <a:gd name="connsiteX1" fmla="*/ 195410 w 426036"/>
              <a:gd name="connsiteY1" fmla="*/ 4 h 599428"/>
              <a:gd name="connsiteX2" fmla="*/ 134027 w 426036"/>
              <a:gd name="connsiteY2" fmla="*/ 82554 h 599428"/>
              <a:gd name="connsiteX3" fmla="*/ 193293 w 426036"/>
              <a:gd name="connsiteY3" fmla="*/ 165104 h 599428"/>
              <a:gd name="connsiteX4" fmla="*/ 193293 w 426036"/>
              <a:gd name="connsiteY4" fmla="*/ 165104 h 599428"/>
              <a:gd name="connsiteX5" fmla="*/ 182710 w 426036"/>
              <a:gd name="connsiteY5" fmla="*/ 279404 h 599428"/>
              <a:gd name="connsiteX6" fmla="*/ 309710 w 426036"/>
              <a:gd name="connsiteY6" fmla="*/ 215904 h 599428"/>
              <a:gd name="connsiteX7" fmla="*/ 273727 w 426036"/>
              <a:gd name="connsiteY7" fmla="*/ 279404 h 599428"/>
              <a:gd name="connsiteX8" fmla="*/ 366860 w 426036"/>
              <a:gd name="connsiteY8" fmla="*/ 474138 h 599428"/>
              <a:gd name="connsiteX9" fmla="*/ 424010 w 426036"/>
              <a:gd name="connsiteY9" fmla="*/ 497421 h 599428"/>
              <a:gd name="connsiteX10" fmla="*/ 294893 w 426036"/>
              <a:gd name="connsiteY10" fmla="*/ 493188 h 599428"/>
              <a:gd name="connsiteX11" fmla="*/ 244093 w 426036"/>
              <a:gd name="connsiteY11" fmla="*/ 590554 h 599428"/>
              <a:gd name="connsiteX12" fmla="*/ 201760 w 426036"/>
              <a:gd name="connsiteY12" fmla="*/ 586321 h 599428"/>
              <a:gd name="connsiteX13" fmla="*/ 212343 w 426036"/>
              <a:gd name="connsiteY13" fmla="*/ 514354 h 599428"/>
              <a:gd name="connsiteX14" fmla="*/ 81110 w 426036"/>
              <a:gd name="connsiteY14" fmla="*/ 516471 h 599428"/>
              <a:gd name="connsiteX15" fmla="*/ 182710 w 426036"/>
              <a:gd name="connsiteY15" fmla="*/ 455088 h 599428"/>
              <a:gd name="connsiteX16" fmla="*/ 93810 w 426036"/>
              <a:gd name="connsiteY16" fmla="*/ 450854 h 599428"/>
              <a:gd name="connsiteX17" fmla="*/ 176360 w 426036"/>
              <a:gd name="connsiteY17" fmla="*/ 416988 h 599428"/>
              <a:gd name="connsiteX18" fmla="*/ 76877 w 426036"/>
              <a:gd name="connsiteY18" fmla="*/ 381004 h 599428"/>
              <a:gd name="connsiteX19" fmla="*/ 112860 w 426036"/>
              <a:gd name="connsiteY19" fmla="*/ 357721 h 599428"/>
              <a:gd name="connsiteX20" fmla="*/ 677 w 426036"/>
              <a:gd name="connsiteY20" fmla="*/ 336554 h 599428"/>
              <a:gd name="connsiteX21" fmla="*/ 70527 w 426036"/>
              <a:gd name="connsiteY21" fmla="*/ 226488 h 599428"/>
              <a:gd name="connsiteX22" fmla="*/ 163660 w 426036"/>
              <a:gd name="connsiteY22" fmla="*/ 150288 h 599428"/>
              <a:gd name="connsiteX23" fmla="*/ 117093 w 426036"/>
              <a:gd name="connsiteY23" fmla="*/ 57154 h 599428"/>
              <a:gd name="connsiteX24" fmla="*/ 112860 w 426036"/>
              <a:gd name="connsiteY24" fmla="*/ 19054 h 599428"/>
              <a:gd name="connsiteX25" fmla="*/ 313943 w 426036"/>
              <a:gd name="connsiteY25" fmla="*/ 78321 h 599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26036" h="599428">
                <a:moveTo>
                  <a:pt x="313943" y="78321"/>
                </a:moveTo>
                <a:cubicBezTo>
                  <a:pt x="327701" y="75146"/>
                  <a:pt x="225396" y="-702"/>
                  <a:pt x="195410" y="4"/>
                </a:cubicBezTo>
                <a:cubicBezTo>
                  <a:pt x="165424" y="710"/>
                  <a:pt x="134380" y="55037"/>
                  <a:pt x="134027" y="82554"/>
                </a:cubicBezTo>
                <a:cubicBezTo>
                  <a:pt x="133674" y="110071"/>
                  <a:pt x="193293" y="165104"/>
                  <a:pt x="193293" y="165104"/>
                </a:cubicBezTo>
                <a:lnTo>
                  <a:pt x="193293" y="165104"/>
                </a:lnTo>
                <a:cubicBezTo>
                  <a:pt x="191529" y="184154"/>
                  <a:pt x="163307" y="270937"/>
                  <a:pt x="182710" y="279404"/>
                </a:cubicBezTo>
                <a:cubicBezTo>
                  <a:pt x="202113" y="287871"/>
                  <a:pt x="294541" y="215904"/>
                  <a:pt x="309710" y="215904"/>
                </a:cubicBezTo>
                <a:cubicBezTo>
                  <a:pt x="324879" y="215904"/>
                  <a:pt x="264202" y="236365"/>
                  <a:pt x="273727" y="279404"/>
                </a:cubicBezTo>
                <a:cubicBezTo>
                  <a:pt x="283252" y="322443"/>
                  <a:pt x="341813" y="437802"/>
                  <a:pt x="366860" y="474138"/>
                </a:cubicBezTo>
                <a:cubicBezTo>
                  <a:pt x="391907" y="510474"/>
                  <a:pt x="436004" y="494246"/>
                  <a:pt x="424010" y="497421"/>
                </a:cubicBezTo>
                <a:cubicBezTo>
                  <a:pt x="412016" y="500596"/>
                  <a:pt x="324879" y="477666"/>
                  <a:pt x="294893" y="493188"/>
                </a:cubicBezTo>
                <a:cubicBezTo>
                  <a:pt x="264907" y="508710"/>
                  <a:pt x="259615" y="575032"/>
                  <a:pt x="244093" y="590554"/>
                </a:cubicBezTo>
                <a:cubicBezTo>
                  <a:pt x="228571" y="606076"/>
                  <a:pt x="207052" y="599021"/>
                  <a:pt x="201760" y="586321"/>
                </a:cubicBezTo>
                <a:cubicBezTo>
                  <a:pt x="196468" y="573621"/>
                  <a:pt x="232451" y="525996"/>
                  <a:pt x="212343" y="514354"/>
                </a:cubicBezTo>
                <a:cubicBezTo>
                  <a:pt x="192235" y="502712"/>
                  <a:pt x="86049" y="526349"/>
                  <a:pt x="81110" y="516471"/>
                </a:cubicBezTo>
                <a:cubicBezTo>
                  <a:pt x="76171" y="506593"/>
                  <a:pt x="180593" y="466024"/>
                  <a:pt x="182710" y="455088"/>
                </a:cubicBezTo>
                <a:cubicBezTo>
                  <a:pt x="184827" y="444152"/>
                  <a:pt x="94868" y="457204"/>
                  <a:pt x="93810" y="450854"/>
                </a:cubicBezTo>
                <a:cubicBezTo>
                  <a:pt x="92752" y="444504"/>
                  <a:pt x="179182" y="428630"/>
                  <a:pt x="176360" y="416988"/>
                </a:cubicBezTo>
                <a:cubicBezTo>
                  <a:pt x="173538" y="405346"/>
                  <a:pt x="87460" y="390882"/>
                  <a:pt x="76877" y="381004"/>
                </a:cubicBezTo>
                <a:cubicBezTo>
                  <a:pt x="66294" y="371126"/>
                  <a:pt x="125560" y="365129"/>
                  <a:pt x="112860" y="357721"/>
                </a:cubicBezTo>
                <a:cubicBezTo>
                  <a:pt x="100160" y="350313"/>
                  <a:pt x="7733" y="358426"/>
                  <a:pt x="677" y="336554"/>
                </a:cubicBezTo>
                <a:cubicBezTo>
                  <a:pt x="-6379" y="314682"/>
                  <a:pt x="43363" y="257532"/>
                  <a:pt x="70527" y="226488"/>
                </a:cubicBezTo>
                <a:cubicBezTo>
                  <a:pt x="97691" y="195444"/>
                  <a:pt x="155899" y="178510"/>
                  <a:pt x="163660" y="150288"/>
                </a:cubicBezTo>
                <a:cubicBezTo>
                  <a:pt x="171421" y="122066"/>
                  <a:pt x="125560" y="79026"/>
                  <a:pt x="117093" y="57154"/>
                </a:cubicBezTo>
                <a:cubicBezTo>
                  <a:pt x="108626" y="35282"/>
                  <a:pt x="82521" y="22229"/>
                  <a:pt x="112860" y="19054"/>
                </a:cubicBezTo>
                <a:cubicBezTo>
                  <a:pt x="143199" y="15879"/>
                  <a:pt x="300185" y="81496"/>
                  <a:pt x="313943" y="783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491666F2-4A53-4619-BAF6-654AC3489581}"/>
              </a:ext>
            </a:extLst>
          </p:cNvPr>
          <p:cNvSpPr/>
          <p:nvPr/>
        </p:nvSpPr>
        <p:spPr>
          <a:xfrm>
            <a:off x="38559" y="5157888"/>
            <a:ext cx="894209" cy="1821664"/>
          </a:xfrm>
          <a:custGeom>
            <a:avLst/>
            <a:gdLst>
              <a:gd name="connsiteX0" fmla="*/ 5891 w 894209"/>
              <a:gd name="connsiteY0" fmla="*/ 1487 h 1821664"/>
              <a:gd name="connsiteX1" fmla="*/ 148766 w 894209"/>
              <a:gd name="connsiteY1" fmla="*/ 807937 h 1821664"/>
              <a:gd name="connsiteX2" fmla="*/ 453566 w 894209"/>
              <a:gd name="connsiteY2" fmla="*/ 1404837 h 1821664"/>
              <a:gd name="connsiteX3" fmla="*/ 885366 w 894209"/>
              <a:gd name="connsiteY3" fmla="*/ 1817587 h 1821664"/>
              <a:gd name="connsiteX4" fmla="*/ 755191 w 894209"/>
              <a:gd name="connsiteY4" fmla="*/ 1627087 h 1821664"/>
              <a:gd name="connsiteX5" fmla="*/ 336091 w 894209"/>
              <a:gd name="connsiteY5" fmla="*/ 1020662 h 1821664"/>
              <a:gd name="connsiteX6" fmla="*/ 5891 w 894209"/>
              <a:gd name="connsiteY6" fmla="*/ 1487 h 182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4209" h="1821664">
                <a:moveTo>
                  <a:pt x="5891" y="1487"/>
                </a:moveTo>
                <a:cubicBezTo>
                  <a:pt x="-25330" y="-33967"/>
                  <a:pt x="74154" y="574045"/>
                  <a:pt x="148766" y="807937"/>
                </a:cubicBezTo>
                <a:cubicBezTo>
                  <a:pt x="223379" y="1041829"/>
                  <a:pt x="330799" y="1236562"/>
                  <a:pt x="453566" y="1404837"/>
                </a:cubicBezTo>
                <a:cubicBezTo>
                  <a:pt x="576333" y="1573112"/>
                  <a:pt x="835095" y="1780545"/>
                  <a:pt x="885366" y="1817587"/>
                </a:cubicBezTo>
                <a:cubicBezTo>
                  <a:pt x="935637" y="1854629"/>
                  <a:pt x="755191" y="1627087"/>
                  <a:pt x="755191" y="1627087"/>
                </a:cubicBezTo>
                <a:cubicBezTo>
                  <a:pt x="663645" y="1494266"/>
                  <a:pt x="459916" y="1288420"/>
                  <a:pt x="336091" y="1020662"/>
                </a:cubicBezTo>
                <a:cubicBezTo>
                  <a:pt x="212266" y="752904"/>
                  <a:pt x="37112" y="36941"/>
                  <a:pt x="5891" y="148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EE643945-3129-4DB6-9DB6-795D13B3CB78}"/>
              </a:ext>
            </a:extLst>
          </p:cNvPr>
          <p:cNvSpPr/>
          <p:nvPr/>
        </p:nvSpPr>
        <p:spPr>
          <a:xfrm>
            <a:off x="1856302" y="4752809"/>
            <a:ext cx="446251" cy="508941"/>
          </a:xfrm>
          <a:custGeom>
            <a:avLst/>
            <a:gdLst>
              <a:gd name="connsiteX0" fmla="*/ 48698 w 446251"/>
              <a:gd name="connsiteY0" fmla="*/ 166 h 508941"/>
              <a:gd name="connsiteX1" fmla="*/ 378898 w 446251"/>
              <a:gd name="connsiteY1" fmla="*/ 181141 h 508941"/>
              <a:gd name="connsiteX2" fmla="*/ 445573 w 446251"/>
              <a:gd name="connsiteY2" fmla="*/ 333541 h 508941"/>
              <a:gd name="connsiteX3" fmla="*/ 410648 w 446251"/>
              <a:gd name="connsiteY3" fmla="*/ 508166 h 508941"/>
              <a:gd name="connsiteX4" fmla="*/ 366198 w 446251"/>
              <a:gd name="connsiteY4" fmla="*/ 390691 h 508941"/>
              <a:gd name="connsiteX5" fmla="*/ 51873 w 446251"/>
              <a:gd name="connsiteY5" fmla="*/ 228766 h 508941"/>
              <a:gd name="connsiteX6" fmla="*/ 13773 w 446251"/>
              <a:gd name="connsiteY6" fmla="*/ 289091 h 508941"/>
              <a:gd name="connsiteX7" fmla="*/ 13773 w 446251"/>
              <a:gd name="connsiteY7" fmla="*/ 381166 h 508941"/>
              <a:gd name="connsiteX8" fmla="*/ 1073 w 446251"/>
              <a:gd name="connsiteY8" fmla="*/ 212891 h 508941"/>
              <a:gd name="connsiteX9" fmla="*/ 45523 w 446251"/>
              <a:gd name="connsiteY9" fmla="*/ 149391 h 508941"/>
              <a:gd name="connsiteX10" fmla="*/ 48698 w 446251"/>
              <a:gd name="connsiteY10" fmla="*/ 166 h 508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6251" h="508941">
                <a:moveTo>
                  <a:pt x="48698" y="166"/>
                </a:moveTo>
                <a:cubicBezTo>
                  <a:pt x="104260" y="5458"/>
                  <a:pt x="312752" y="125579"/>
                  <a:pt x="378898" y="181141"/>
                </a:cubicBezTo>
                <a:cubicBezTo>
                  <a:pt x="445044" y="236703"/>
                  <a:pt x="440281" y="279037"/>
                  <a:pt x="445573" y="333541"/>
                </a:cubicBezTo>
                <a:cubicBezTo>
                  <a:pt x="450865" y="388045"/>
                  <a:pt x="423877" y="498641"/>
                  <a:pt x="410648" y="508166"/>
                </a:cubicBezTo>
                <a:cubicBezTo>
                  <a:pt x="397419" y="517691"/>
                  <a:pt x="425994" y="437258"/>
                  <a:pt x="366198" y="390691"/>
                </a:cubicBezTo>
                <a:cubicBezTo>
                  <a:pt x="306402" y="344124"/>
                  <a:pt x="110610" y="245699"/>
                  <a:pt x="51873" y="228766"/>
                </a:cubicBezTo>
                <a:cubicBezTo>
                  <a:pt x="-6864" y="211833"/>
                  <a:pt x="20123" y="263691"/>
                  <a:pt x="13773" y="289091"/>
                </a:cubicBezTo>
                <a:cubicBezTo>
                  <a:pt x="7423" y="314491"/>
                  <a:pt x="15890" y="393866"/>
                  <a:pt x="13773" y="381166"/>
                </a:cubicBezTo>
                <a:cubicBezTo>
                  <a:pt x="11656" y="368466"/>
                  <a:pt x="-4219" y="251520"/>
                  <a:pt x="1073" y="212891"/>
                </a:cubicBezTo>
                <a:cubicBezTo>
                  <a:pt x="6365" y="174262"/>
                  <a:pt x="35998" y="181141"/>
                  <a:pt x="45523" y="149391"/>
                </a:cubicBezTo>
                <a:cubicBezTo>
                  <a:pt x="55048" y="117641"/>
                  <a:pt x="-6864" y="-5126"/>
                  <a:pt x="48698" y="16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0E7AC9C4-4551-46FC-9ADA-165B23549ABC}"/>
              </a:ext>
            </a:extLst>
          </p:cNvPr>
          <p:cNvSpPr/>
          <p:nvPr/>
        </p:nvSpPr>
        <p:spPr>
          <a:xfrm>
            <a:off x="1670221" y="3949654"/>
            <a:ext cx="775985" cy="904080"/>
          </a:xfrm>
          <a:custGeom>
            <a:avLst/>
            <a:gdLst>
              <a:gd name="connsiteX0" fmla="*/ 107779 w 775985"/>
              <a:gd name="connsiteY0" fmla="*/ 46 h 904080"/>
              <a:gd name="connsiteX1" fmla="*/ 3004 w 775985"/>
              <a:gd name="connsiteY1" fmla="*/ 371521 h 904080"/>
              <a:gd name="connsiteX2" fmla="*/ 60154 w 775985"/>
              <a:gd name="connsiteY2" fmla="*/ 546146 h 904080"/>
              <a:gd name="connsiteX3" fmla="*/ 368129 w 775985"/>
              <a:gd name="connsiteY3" fmla="*/ 898571 h 904080"/>
              <a:gd name="connsiteX4" fmla="*/ 263354 w 775985"/>
              <a:gd name="connsiteY4" fmla="*/ 749346 h 904080"/>
              <a:gd name="connsiteX5" fmla="*/ 193504 w 775985"/>
              <a:gd name="connsiteY5" fmla="*/ 587421 h 904080"/>
              <a:gd name="connsiteX6" fmla="*/ 339554 w 775985"/>
              <a:gd name="connsiteY6" fmla="*/ 717596 h 904080"/>
              <a:gd name="connsiteX7" fmla="*/ 771354 w 775985"/>
              <a:gd name="connsiteY7" fmla="*/ 866821 h 904080"/>
              <a:gd name="connsiteX8" fmla="*/ 561804 w 775985"/>
              <a:gd name="connsiteY8" fmla="*/ 641396 h 904080"/>
              <a:gd name="connsiteX9" fmla="*/ 466554 w 775985"/>
              <a:gd name="connsiteY9" fmla="*/ 517571 h 904080"/>
              <a:gd name="connsiteX10" fmla="*/ 279229 w 775985"/>
              <a:gd name="connsiteY10" fmla="*/ 34971 h 904080"/>
              <a:gd name="connsiteX11" fmla="*/ 276054 w 775985"/>
              <a:gd name="connsiteY11" fmla="*/ 92121 h 904080"/>
              <a:gd name="connsiteX12" fmla="*/ 152229 w 775985"/>
              <a:gd name="connsiteY12" fmla="*/ 431846 h 904080"/>
              <a:gd name="connsiteX13" fmla="*/ 145879 w 775985"/>
              <a:gd name="connsiteY13" fmla="*/ 346121 h 904080"/>
              <a:gd name="connsiteX14" fmla="*/ 107779 w 775985"/>
              <a:gd name="connsiteY14" fmla="*/ 46 h 90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5985" h="904080">
                <a:moveTo>
                  <a:pt x="107779" y="46"/>
                </a:moveTo>
                <a:cubicBezTo>
                  <a:pt x="83967" y="4279"/>
                  <a:pt x="10942" y="280504"/>
                  <a:pt x="3004" y="371521"/>
                </a:cubicBezTo>
                <a:cubicBezTo>
                  <a:pt x="-4934" y="462538"/>
                  <a:pt x="-700" y="458304"/>
                  <a:pt x="60154" y="546146"/>
                </a:cubicBezTo>
                <a:cubicBezTo>
                  <a:pt x="121008" y="633988"/>
                  <a:pt x="334262" y="864704"/>
                  <a:pt x="368129" y="898571"/>
                </a:cubicBezTo>
                <a:cubicBezTo>
                  <a:pt x="401996" y="932438"/>
                  <a:pt x="292458" y="801204"/>
                  <a:pt x="263354" y="749346"/>
                </a:cubicBezTo>
                <a:cubicBezTo>
                  <a:pt x="234250" y="697488"/>
                  <a:pt x="180804" y="592713"/>
                  <a:pt x="193504" y="587421"/>
                </a:cubicBezTo>
                <a:cubicBezTo>
                  <a:pt x="206204" y="582129"/>
                  <a:pt x="243246" y="671029"/>
                  <a:pt x="339554" y="717596"/>
                </a:cubicBezTo>
                <a:cubicBezTo>
                  <a:pt x="435862" y="764163"/>
                  <a:pt x="734312" y="879521"/>
                  <a:pt x="771354" y="866821"/>
                </a:cubicBezTo>
                <a:cubicBezTo>
                  <a:pt x="808396" y="854121"/>
                  <a:pt x="612604" y="699604"/>
                  <a:pt x="561804" y="641396"/>
                </a:cubicBezTo>
                <a:cubicBezTo>
                  <a:pt x="511004" y="583188"/>
                  <a:pt x="513650" y="618642"/>
                  <a:pt x="466554" y="517571"/>
                </a:cubicBezTo>
                <a:cubicBezTo>
                  <a:pt x="419458" y="416500"/>
                  <a:pt x="310979" y="105879"/>
                  <a:pt x="279229" y="34971"/>
                </a:cubicBezTo>
                <a:cubicBezTo>
                  <a:pt x="247479" y="-35937"/>
                  <a:pt x="297221" y="25975"/>
                  <a:pt x="276054" y="92121"/>
                </a:cubicBezTo>
                <a:cubicBezTo>
                  <a:pt x="254887" y="158267"/>
                  <a:pt x="173925" y="389513"/>
                  <a:pt x="152229" y="431846"/>
                </a:cubicBezTo>
                <a:cubicBezTo>
                  <a:pt x="130533" y="474179"/>
                  <a:pt x="152758" y="412796"/>
                  <a:pt x="145879" y="346121"/>
                </a:cubicBezTo>
                <a:cubicBezTo>
                  <a:pt x="139000" y="279446"/>
                  <a:pt x="131591" y="-4187"/>
                  <a:pt x="107779" y="4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2520AE1F-A1A9-4D99-9AC6-57D3925C199E}"/>
              </a:ext>
            </a:extLst>
          </p:cNvPr>
          <p:cNvSpPr/>
          <p:nvPr/>
        </p:nvSpPr>
        <p:spPr>
          <a:xfrm>
            <a:off x="169192" y="3672451"/>
            <a:ext cx="1132496" cy="231081"/>
          </a:xfrm>
          <a:custGeom>
            <a:avLst/>
            <a:gdLst>
              <a:gd name="connsiteX0" fmla="*/ 12841 w 1132496"/>
              <a:gd name="connsiteY0" fmla="*/ 90982 h 231081"/>
              <a:gd name="connsiteX1" fmla="*/ 753675 w 1132496"/>
              <a:gd name="connsiteY1" fmla="*/ 14782 h 231081"/>
              <a:gd name="connsiteX2" fmla="*/ 884908 w 1132496"/>
              <a:gd name="connsiteY2" fmla="*/ 6316 h 231081"/>
              <a:gd name="connsiteX3" fmla="*/ 1088108 w 1132496"/>
              <a:gd name="connsiteY3" fmla="*/ 86749 h 231081"/>
              <a:gd name="connsiteX4" fmla="*/ 1126208 w 1132496"/>
              <a:gd name="connsiteY4" fmla="*/ 171416 h 231081"/>
              <a:gd name="connsiteX5" fmla="*/ 994975 w 1132496"/>
              <a:gd name="connsiteY5" fmla="*/ 154482 h 231081"/>
              <a:gd name="connsiteX6" fmla="*/ 829875 w 1132496"/>
              <a:gd name="connsiteY6" fmla="*/ 230682 h 231081"/>
              <a:gd name="connsiteX7" fmla="*/ 749441 w 1132496"/>
              <a:gd name="connsiteY7" fmla="*/ 184116 h 231081"/>
              <a:gd name="connsiteX8" fmla="*/ 317641 w 1132496"/>
              <a:gd name="connsiteY8" fmla="*/ 175649 h 231081"/>
              <a:gd name="connsiteX9" fmla="*/ 12841 w 1132496"/>
              <a:gd name="connsiteY9" fmla="*/ 90982 h 231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32496" h="231081">
                <a:moveTo>
                  <a:pt x="12841" y="90982"/>
                </a:moveTo>
                <a:cubicBezTo>
                  <a:pt x="85513" y="64171"/>
                  <a:pt x="608331" y="28893"/>
                  <a:pt x="753675" y="14782"/>
                </a:cubicBezTo>
                <a:cubicBezTo>
                  <a:pt x="899019" y="671"/>
                  <a:pt x="829169" y="-5678"/>
                  <a:pt x="884908" y="6316"/>
                </a:cubicBezTo>
                <a:cubicBezTo>
                  <a:pt x="940647" y="18310"/>
                  <a:pt x="1047891" y="59232"/>
                  <a:pt x="1088108" y="86749"/>
                </a:cubicBezTo>
                <a:cubicBezTo>
                  <a:pt x="1128325" y="114266"/>
                  <a:pt x="1141730" y="160127"/>
                  <a:pt x="1126208" y="171416"/>
                </a:cubicBezTo>
                <a:cubicBezTo>
                  <a:pt x="1110686" y="182705"/>
                  <a:pt x="1044364" y="144604"/>
                  <a:pt x="994975" y="154482"/>
                </a:cubicBezTo>
                <a:cubicBezTo>
                  <a:pt x="945586" y="164360"/>
                  <a:pt x="870797" y="225743"/>
                  <a:pt x="829875" y="230682"/>
                </a:cubicBezTo>
                <a:cubicBezTo>
                  <a:pt x="788953" y="235621"/>
                  <a:pt x="834813" y="193288"/>
                  <a:pt x="749441" y="184116"/>
                </a:cubicBezTo>
                <a:cubicBezTo>
                  <a:pt x="664069" y="174944"/>
                  <a:pt x="441113" y="191171"/>
                  <a:pt x="317641" y="175649"/>
                </a:cubicBezTo>
                <a:cubicBezTo>
                  <a:pt x="194169" y="160127"/>
                  <a:pt x="-59831" y="117793"/>
                  <a:pt x="12841" y="9098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F7B88522-429E-4431-BC37-3DD10AADF026}"/>
              </a:ext>
            </a:extLst>
          </p:cNvPr>
          <p:cNvSpPr/>
          <p:nvPr/>
        </p:nvSpPr>
        <p:spPr>
          <a:xfrm>
            <a:off x="1797316" y="3620817"/>
            <a:ext cx="1310035" cy="223265"/>
          </a:xfrm>
          <a:custGeom>
            <a:avLst/>
            <a:gdLst>
              <a:gd name="connsiteX0" fmla="*/ 27251 w 1310035"/>
              <a:gd name="connsiteY0" fmla="*/ 2916 h 223265"/>
              <a:gd name="connsiteX1" fmla="*/ 941651 w 1310035"/>
              <a:gd name="connsiteY1" fmla="*/ 19850 h 223265"/>
              <a:gd name="connsiteX2" fmla="*/ 1309951 w 1310035"/>
              <a:gd name="connsiteY2" fmla="*/ 87583 h 223265"/>
              <a:gd name="connsiteX3" fmla="*/ 971284 w 1310035"/>
              <a:gd name="connsiteY3" fmla="*/ 79116 h 223265"/>
              <a:gd name="connsiteX4" fmla="*/ 526784 w 1310035"/>
              <a:gd name="connsiteY4" fmla="*/ 117216 h 223265"/>
              <a:gd name="connsiteX5" fmla="*/ 323584 w 1310035"/>
              <a:gd name="connsiteY5" fmla="*/ 223050 h 223265"/>
              <a:gd name="connsiteX6" fmla="*/ 264317 w 1310035"/>
              <a:gd name="connsiteY6" fmla="*/ 142616 h 223265"/>
              <a:gd name="connsiteX7" fmla="*/ 238917 w 1310035"/>
              <a:gd name="connsiteY7" fmla="*/ 70650 h 223265"/>
              <a:gd name="connsiteX8" fmla="*/ 27251 w 1310035"/>
              <a:gd name="connsiteY8" fmla="*/ 2916 h 223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0035" h="223265">
                <a:moveTo>
                  <a:pt x="27251" y="2916"/>
                </a:moveTo>
                <a:cubicBezTo>
                  <a:pt x="144373" y="-5551"/>
                  <a:pt x="727868" y="5739"/>
                  <a:pt x="941651" y="19850"/>
                </a:cubicBezTo>
                <a:cubicBezTo>
                  <a:pt x="1155434" y="33961"/>
                  <a:pt x="1305012" y="77705"/>
                  <a:pt x="1309951" y="87583"/>
                </a:cubicBezTo>
                <a:cubicBezTo>
                  <a:pt x="1314890" y="97461"/>
                  <a:pt x="1101812" y="74177"/>
                  <a:pt x="971284" y="79116"/>
                </a:cubicBezTo>
                <a:cubicBezTo>
                  <a:pt x="840756" y="84055"/>
                  <a:pt x="634734" y="93227"/>
                  <a:pt x="526784" y="117216"/>
                </a:cubicBezTo>
                <a:cubicBezTo>
                  <a:pt x="418834" y="141205"/>
                  <a:pt x="367328" y="218817"/>
                  <a:pt x="323584" y="223050"/>
                </a:cubicBezTo>
                <a:cubicBezTo>
                  <a:pt x="279840" y="227283"/>
                  <a:pt x="278428" y="168016"/>
                  <a:pt x="264317" y="142616"/>
                </a:cubicBezTo>
                <a:cubicBezTo>
                  <a:pt x="250206" y="117216"/>
                  <a:pt x="271372" y="95344"/>
                  <a:pt x="238917" y="70650"/>
                </a:cubicBezTo>
                <a:cubicBezTo>
                  <a:pt x="206462" y="45956"/>
                  <a:pt x="-89871" y="11383"/>
                  <a:pt x="27251" y="291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1BC8594B-F4EF-4B53-9467-DA5BBFEAA9BE}"/>
              </a:ext>
            </a:extLst>
          </p:cNvPr>
          <p:cNvSpPr/>
          <p:nvPr/>
        </p:nvSpPr>
        <p:spPr>
          <a:xfrm>
            <a:off x="1499275" y="1299576"/>
            <a:ext cx="498876" cy="360437"/>
          </a:xfrm>
          <a:custGeom>
            <a:avLst/>
            <a:gdLst>
              <a:gd name="connsiteX0" fmla="*/ 498858 w 498876"/>
              <a:gd name="connsiteY0" fmla="*/ 319674 h 360437"/>
              <a:gd name="connsiteX1" fmla="*/ 333758 w 498876"/>
              <a:gd name="connsiteY1" fmla="*/ 118591 h 360437"/>
              <a:gd name="connsiteX2" fmla="*/ 227925 w 498876"/>
              <a:gd name="connsiteY2" fmla="*/ 14874 h 360437"/>
              <a:gd name="connsiteX3" fmla="*/ 81875 w 498876"/>
              <a:gd name="connsiteY3" fmla="*/ 14874 h 360437"/>
              <a:gd name="connsiteX4" fmla="*/ 1442 w 498876"/>
              <a:gd name="connsiteY4" fmla="*/ 148224 h 360437"/>
              <a:gd name="connsiteX5" fmla="*/ 147492 w 498876"/>
              <a:gd name="connsiteY5" fmla="*/ 357774 h 360437"/>
              <a:gd name="connsiteX6" fmla="*/ 88225 w 498876"/>
              <a:gd name="connsiteY6" fmla="*/ 258291 h 360437"/>
              <a:gd name="connsiteX7" fmla="*/ 75525 w 498876"/>
              <a:gd name="connsiteY7" fmla="*/ 137641 h 360437"/>
              <a:gd name="connsiteX8" fmla="*/ 96692 w 498876"/>
              <a:gd name="connsiteY8" fmla="*/ 59324 h 360437"/>
              <a:gd name="connsiteX9" fmla="*/ 191942 w 498876"/>
              <a:gd name="connsiteY9" fmla="*/ 31807 h 360437"/>
              <a:gd name="connsiteX10" fmla="*/ 323175 w 498876"/>
              <a:gd name="connsiteY10" fmla="*/ 114357 h 360437"/>
              <a:gd name="connsiteX11" fmla="*/ 498858 w 498876"/>
              <a:gd name="connsiteY11" fmla="*/ 319674 h 360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8876" h="360437">
                <a:moveTo>
                  <a:pt x="498858" y="319674"/>
                </a:moveTo>
                <a:cubicBezTo>
                  <a:pt x="500622" y="320380"/>
                  <a:pt x="378913" y="169391"/>
                  <a:pt x="333758" y="118591"/>
                </a:cubicBezTo>
                <a:cubicBezTo>
                  <a:pt x="288603" y="67791"/>
                  <a:pt x="269906" y="32160"/>
                  <a:pt x="227925" y="14874"/>
                </a:cubicBezTo>
                <a:cubicBezTo>
                  <a:pt x="185944" y="-2412"/>
                  <a:pt x="119622" y="-7351"/>
                  <a:pt x="81875" y="14874"/>
                </a:cubicBezTo>
                <a:cubicBezTo>
                  <a:pt x="44128" y="37099"/>
                  <a:pt x="-9494" y="91074"/>
                  <a:pt x="1442" y="148224"/>
                </a:cubicBezTo>
                <a:cubicBezTo>
                  <a:pt x="12378" y="205374"/>
                  <a:pt x="133028" y="339429"/>
                  <a:pt x="147492" y="357774"/>
                </a:cubicBezTo>
                <a:cubicBezTo>
                  <a:pt x="161956" y="376119"/>
                  <a:pt x="100219" y="294980"/>
                  <a:pt x="88225" y="258291"/>
                </a:cubicBezTo>
                <a:cubicBezTo>
                  <a:pt x="76231" y="221602"/>
                  <a:pt x="74114" y="170802"/>
                  <a:pt x="75525" y="137641"/>
                </a:cubicBezTo>
                <a:cubicBezTo>
                  <a:pt x="76936" y="104480"/>
                  <a:pt x="77289" y="76963"/>
                  <a:pt x="96692" y="59324"/>
                </a:cubicBezTo>
                <a:cubicBezTo>
                  <a:pt x="116095" y="41685"/>
                  <a:pt x="154195" y="22635"/>
                  <a:pt x="191942" y="31807"/>
                </a:cubicBezTo>
                <a:cubicBezTo>
                  <a:pt x="229689" y="40979"/>
                  <a:pt x="274492" y="67437"/>
                  <a:pt x="323175" y="114357"/>
                </a:cubicBezTo>
                <a:cubicBezTo>
                  <a:pt x="371858" y="161276"/>
                  <a:pt x="497094" y="318968"/>
                  <a:pt x="498858" y="319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F742F25B-A0BA-47FC-BB18-7992B7E218AA}"/>
              </a:ext>
            </a:extLst>
          </p:cNvPr>
          <p:cNvSpPr/>
          <p:nvPr/>
        </p:nvSpPr>
        <p:spPr>
          <a:xfrm>
            <a:off x="1488589" y="1420098"/>
            <a:ext cx="204838" cy="432112"/>
          </a:xfrm>
          <a:custGeom>
            <a:avLst/>
            <a:gdLst>
              <a:gd name="connsiteX0" fmla="*/ 204744 w 204838"/>
              <a:gd name="connsiteY0" fmla="*/ 2302 h 432112"/>
              <a:gd name="connsiteX1" fmla="*/ 170878 w 204838"/>
              <a:gd name="connsiteY1" fmla="*/ 213969 h 432112"/>
              <a:gd name="connsiteX2" fmla="*/ 194161 w 204838"/>
              <a:gd name="connsiteY2" fmla="*/ 427752 h 432112"/>
              <a:gd name="connsiteX3" fmla="*/ 134894 w 204838"/>
              <a:gd name="connsiteY3" fmla="*/ 353669 h 432112"/>
              <a:gd name="connsiteX4" fmla="*/ 41761 w 204838"/>
              <a:gd name="connsiteY4" fmla="*/ 302869 h 432112"/>
              <a:gd name="connsiteX5" fmla="*/ 10011 w 204838"/>
              <a:gd name="connsiteY5" fmla="*/ 364252 h 432112"/>
              <a:gd name="connsiteX6" fmla="*/ 14244 w 204838"/>
              <a:gd name="connsiteY6" fmla="*/ 256302 h 432112"/>
              <a:gd name="connsiteX7" fmla="*/ 168761 w 204838"/>
              <a:gd name="connsiteY7" fmla="*/ 368485 h 432112"/>
              <a:gd name="connsiteX8" fmla="*/ 147594 w 204838"/>
              <a:gd name="connsiteY8" fmla="*/ 182219 h 432112"/>
              <a:gd name="connsiteX9" fmla="*/ 158178 w 204838"/>
              <a:gd name="connsiteY9" fmla="*/ 106019 h 432112"/>
              <a:gd name="connsiteX10" fmla="*/ 204744 w 204838"/>
              <a:gd name="connsiteY10" fmla="*/ 2302 h 432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4838" h="432112">
                <a:moveTo>
                  <a:pt x="204744" y="2302"/>
                </a:moveTo>
                <a:cubicBezTo>
                  <a:pt x="206861" y="20294"/>
                  <a:pt x="172642" y="143061"/>
                  <a:pt x="170878" y="213969"/>
                </a:cubicBezTo>
                <a:cubicBezTo>
                  <a:pt x="169114" y="284877"/>
                  <a:pt x="200158" y="404469"/>
                  <a:pt x="194161" y="427752"/>
                </a:cubicBezTo>
                <a:cubicBezTo>
                  <a:pt x="188164" y="451035"/>
                  <a:pt x="160294" y="374483"/>
                  <a:pt x="134894" y="353669"/>
                </a:cubicBezTo>
                <a:cubicBezTo>
                  <a:pt x="109494" y="332855"/>
                  <a:pt x="62575" y="301105"/>
                  <a:pt x="41761" y="302869"/>
                </a:cubicBezTo>
                <a:cubicBezTo>
                  <a:pt x="20947" y="304633"/>
                  <a:pt x="14597" y="372013"/>
                  <a:pt x="10011" y="364252"/>
                </a:cubicBezTo>
                <a:cubicBezTo>
                  <a:pt x="5425" y="356491"/>
                  <a:pt x="-12214" y="255597"/>
                  <a:pt x="14244" y="256302"/>
                </a:cubicBezTo>
                <a:cubicBezTo>
                  <a:pt x="40702" y="257008"/>
                  <a:pt x="146536" y="380832"/>
                  <a:pt x="168761" y="368485"/>
                </a:cubicBezTo>
                <a:cubicBezTo>
                  <a:pt x="190986" y="356138"/>
                  <a:pt x="149358" y="225963"/>
                  <a:pt x="147594" y="182219"/>
                </a:cubicBezTo>
                <a:cubicBezTo>
                  <a:pt x="145830" y="138475"/>
                  <a:pt x="145478" y="135300"/>
                  <a:pt x="158178" y="106019"/>
                </a:cubicBezTo>
                <a:cubicBezTo>
                  <a:pt x="170878" y="76738"/>
                  <a:pt x="202627" y="-15690"/>
                  <a:pt x="204744" y="2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AF77455E-3AF0-4424-97B7-D08189457293}"/>
              </a:ext>
            </a:extLst>
          </p:cNvPr>
          <p:cNvSpPr/>
          <p:nvPr/>
        </p:nvSpPr>
        <p:spPr>
          <a:xfrm>
            <a:off x="1693834" y="1420154"/>
            <a:ext cx="324418" cy="298920"/>
          </a:xfrm>
          <a:custGeom>
            <a:avLst/>
            <a:gdLst>
              <a:gd name="connsiteX0" fmla="*/ 29 w 324418"/>
              <a:gd name="connsiteY0" fmla="*/ 659 h 298920"/>
              <a:gd name="connsiteX1" fmla="*/ 57179 w 324418"/>
              <a:gd name="connsiteY1" fmla="*/ 243546 h 298920"/>
              <a:gd name="connsiteX2" fmla="*/ 131791 w 324418"/>
              <a:gd name="connsiteY2" fmla="*/ 249896 h 298920"/>
              <a:gd name="connsiteX3" fmla="*/ 193704 w 324418"/>
              <a:gd name="connsiteY3" fmla="*/ 214971 h 298920"/>
              <a:gd name="connsiteX4" fmla="*/ 323879 w 324418"/>
              <a:gd name="connsiteY4" fmla="*/ 202271 h 298920"/>
              <a:gd name="connsiteX5" fmla="*/ 234979 w 324418"/>
              <a:gd name="connsiteY5" fmla="*/ 213384 h 298920"/>
              <a:gd name="connsiteX6" fmla="*/ 112741 w 324418"/>
              <a:gd name="connsiteY6" fmla="*/ 295934 h 298920"/>
              <a:gd name="connsiteX7" fmla="*/ 49241 w 324418"/>
              <a:gd name="connsiteY7" fmla="*/ 270534 h 298920"/>
              <a:gd name="connsiteX8" fmla="*/ 49241 w 324418"/>
              <a:gd name="connsiteY8" fmla="*/ 173696 h 298920"/>
              <a:gd name="connsiteX9" fmla="*/ 29 w 324418"/>
              <a:gd name="connsiteY9" fmla="*/ 659 h 298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8" h="298920">
                <a:moveTo>
                  <a:pt x="29" y="659"/>
                </a:moveTo>
                <a:cubicBezTo>
                  <a:pt x="1352" y="12301"/>
                  <a:pt x="35219" y="202007"/>
                  <a:pt x="57179" y="243546"/>
                </a:cubicBezTo>
                <a:cubicBezTo>
                  <a:pt x="79139" y="285086"/>
                  <a:pt x="109037" y="254659"/>
                  <a:pt x="131791" y="249896"/>
                </a:cubicBezTo>
                <a:cubicBezTo>
                  <a:pt x="154545" y="245133"/>
                  <a:pt x="161689" y="222909"/>
                  <a:pt x="193704" y="214971"/>
                </a:cubicBezTo>
                <a:cubicBezTo>
                  <a:pt x="225719" y="207033"/>
                  <a:pt x="317000" y="202535"/>
                  <a:pt x="323879" y="202271"/>
                </a:cubicBezTo>
                <a:cubicBezTo>
                  <a:pt x="330758" y="202007"/>
                  <a:pt x="270169" y="197774"/>
                  <a:pt x="234979" y="213384"/>
                </a:cubicBezTo>
                <a:cubicBezTo>
                  <a:pt x="199789" y="228994"/>
                  <a:pt x="143697" y="286409"/>
                  <a:pt x="112741" y="295934"/>
                </a:cubicBezTo>
                <a:cubicBezTo>
                  <a:pt x="81785" y="305459"/>
                  <a:pt x="59824" y="290907"/>
                  <a:pt x="49241" y="270534"/>
                </a:cubicBezTo>
                <a:cubicBezTo>
                  <a:pt x="38658" y="250161"/>
                  <a:pt x="56385" y="212590"/>
                  <a:pt x="49241" y="173696"/>
                </a:cubicBezTo>
                <a:cubicBezTo>
                  <a:pt x="42097" y="134802"/>
                  <a:pt x="-1294" y="-10983"/>
                  <a:pt x="29" y="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EA11849F-6501-4F3E-B5C4-F41C354402DE}"/>
              </a:ext>
            </a:extLst>
          </p:cNvPr>
          <p:cNvSpPr/>
          <p:nvPr/>
        </p:nvSpPr>
        <p:spPr>
          <a:xfrm>
            <a:off x="1662078" y="1688591"/>
            <a:ext cx="510060" cy="210911"/>
          </a:xfrm>
          <a:custGeom>
            <a:avLst/>
            <a:gdLst>
              <a:gd name="connsiteX0" fmla="*/ 236572 w 510060"/>
              <a:gd name="connsiteY0" fmla="*/ 509 h 210911"/>
              <a:gd name="connsiteX1" fmla="*/ 268322 w 510060"/>
              <a:gd name="connsiteY1" fmla="*/ 105284 h 210911"/>
              <a:gd name="connsiteX2" fmla="*/ 506447 w 510060"/>
              <a:gd name="connsiteY2" fmla="*/ 206884 h 210911"/>
              <a:gd name="connsiteX3" fmla="*/ 382622 w 510060"/>
              <a:gd name="connsiteY3" fmla="*/ 189422 h 210911"/>
              <a:gd name="connsiteX4" fmla="*/ 35 w 510060"/>
              <a:gd name="connsiteY4" fmla="*/ 178309 h 210911"/>
              <a:gd name="connsiteX5" fmla="*/ 358810 w 510060"/>
              <a:gd name="connsiteY5" fmla="*/ 173547 h 210911"/>
              <a:gd name="connsiteX6" fmla="*/ 217522 w 510060"/>
              <a:gd name="connsiteY6" fmla="*/ 114809 h 210911"/>
              <a:gd name="connsiteX7" fmla="*/ 209585 w 510060"/>
              <a:gd name="connsiteY7" fmla="*/ 67184 h 210911"/>
              <a:gd name="connsiteX8" fmla="*/ 236572 w 510060"/>
              <a:gd name="connsiteY8" fmla="*/ 509 h 21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0060" h="210911">
                <a:moveTo>
                  <a:pt x="236572" y="509"/>
                </a:moveTo>
                <a:cubicBezTo>
                  <a:pt x="246361" y="6859"/>
                  <a:pt x="223343" y="70888"/>
                  <a:pt x="268322" y="105284"/>
                </a:cubicBezTo>
                <a:cubicBezTo>
                  <a:pt x="313301" y="139680"/>
                  <a:pt x="487397" y="192861"/>
                  <a:pt x="506447" y="206884"/>
                </a:cubicBezTo>
                <a:cubicBezTo>
                  <a:pt x="525497" y="220907"/>
                  <a:pt x="467024" y="194184"/>
                  <a:pt x="382622" y="189422"/>
                </a:cubicBezTo>
                <a:cubicBezTo>
                  <a:pt x="298220" y="184660"/>
                  <a:pt x="4004" y="180955"/>
                  <a:pt x="35" y="178309"/>
                </a:cubicBezTo>
                <a:cubicBezTo>
                  <a:pt x="-3934" y="175663"/>
                  <a:pt x="322562" y="184130"/>
                  <a:pt x="358810" y="173547"/>
                </a:cubicBezTo>
                <a:cubicBezTo>
                  <a:pt x="395058" y="162964"/>
                  <a:pt x="242393" y="132536"/>
                  <a:pt x="217522" y="114809"/>
                </a:cubicBezTo>
                <a:cubicBezTo>
                  <a:pt x="192651" y="97082"/>
                  <a:pt x="203764" y="85440"/>
                  <a:pt x="209585" y="67184"/>
                </a:cubicBezTo>
                <a:cubicBezTo>
                  <a:pt x="215406" y="48928"/>
                  <a:pt x="226783" y="-5841"/>
                  <a:pt x="236572" y="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BD9361DC-E772-4672-9AD0-3DF96C54A9C1}"/>
              </a:ext>
            </a:extLst>
          </p:cNvPr>
          <p:cNvSpPr/>
          <p:nvPr/>
        </p:nvSpPr>
        <p:spPr>
          <a:xfrm>
            <a:off x="1720466" y="1731763"/>
            <a:ext cx="144629" cy="90335"/>
          </a:xfrm>
          <a:custGeom>
            <a:avLst/>
            <a:gdLst>
              <a:gd name="connsiteX0" fmla="*/ 384 w 144629"/>
              <a:gd name="connsiteY0" fmla="*/ 81162 h 90335"/>
              <a:gd name="connsiteX1" fmla="*/ 133734 w 144629"/>
              <a:gd name="connsiteY1" fmla="*/ 84337 h 90335"/>
              <a:gd name="connsiteX2" fmla="*/ 132147 w 144629"/>
              <a:gd name="connsiteY2" fmla="*/ 200 h 90335"/>
              <a:gd name="connsiteX3" fmla="*/ 94047 w 144629"/>
              <a:gd name="connsiteY3" fmla="*/ 62112 h 90335"/>
              <a:gd name="connsiteX4" fmla="*/ 384 w 144629"/>
              <a:gd name="connsiteY4" fmla="*/ 81162 h 90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29" h="90335">
                <a:moveTo>
                  <a:pt x="384" y="81162"/>
                </a:moveTo>
                <a:cubicBezTo>
                  <a:pt x="6998" y="84866"/>
                  <a:pt x="111774" y="97831"/>
                  <a:pt x="133734" y="84337"/>
                </a:cubicBezTo>
                <a:cubicBezTo>
                  <a:pt x="155695" y="70843"/>
                  <a:pt x="138761" y="3904"/>
                  <a:pt x="132147" y="200"/>
                </a:cubicBezTo>
                <a:cubicBezTo>
                  <a:pt x="125533" y="-3504"/>
                  <a:pt x="113626" y="45179"/>
                  <a:pt x="94047" y="62112"/>
                </a:cubicBezTo>
                <a:cubicBezTo>
                  <a:pt x="74468" y="79045"/>
                  <a:pt x="-6230" y="77458"/>
                  <a:pt x="384" y="81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9FFC5789-0536-4335-96F7-95878B5727D2}"/>
              </a:ext>
            </a:extLst>
          </p:cNvPr>
          <p:cNvSpPr/>
          <p:nvPr/>
        </p:nvSpPr>
        <p:spPr>
          <a:xfrm>
            <a:off x="1177827" y="1743075"/>
            <a:ext cx="141968" cy="117475"/>
          </a:xfrm>
          <a:custGeom>
            <a:avLst/>
            <a:gdLst>
              <a:gd name="connsiteX0" fmla="*/ 87411 w 141968"/>
              <a:gd name="connsiteY0" fmla="*/ 0 h 117475"/>
              <a:gd name="connsiteX1" fmla="*/ 139798 w 141968"/>
              <a:gd name="connsiteY1" fmla="*/ 87313 h 117475"/>
              <a:gd name="connsiteX2" fmla="*/ 98 w 141968"/>
              <a:gd name="connsiteY2" fmla="*/ 117475 h 117475"/>
              <a:gd name="connsiteX3" fmla="*/ 117573 w 141968"/>
              <a:gd name="connsiteY3" fmla="*/ 87313 h 117475"/>
              <a:gd name="connsiteX4" fmla="*/ 87411 w 141968"/>
              <a:gd name="connsiteY4" fmla="*/ 0 h 11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968" h="117475">
                <a:moveTo>
                  <a:pt x="87411" y="0"/>
                </a:moveTo>
                <a:cubicBezTo>
                  <a:pt x="91115" y="0"/>
                  <a:pt x="154350" y="67734"/>
                  <a:pt x="139798" y="87313"/>
                </a:cubicBezTo>
                <a:cubicBezTo>
                  <a:pt x="125246" y="106892"/>
                  <a:pt x="3802" y="117475"/>
                  <a:pt x="98" y="117475"/>
                </a:cubicBezTo>
                <a:cubicBezTo>
                  <a:pt x="-3606" y="117475"/>
                  <a:pt x="98258" y="103188"/>
                  <a:pt x="117573" y="87313"/>
                </a:cubicBezTo>
                <a:cubicBezTo>
                  <a:pt x="136888" y="71438"/>
                  <a:pt x="83707" y="0"/>
                  <a:pt x="8741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D599D518-1DAB-4930-9B2E-3D6DF02484C4}"/>
              </a:ext>
            </a:extLst>
          </p:cNvPr>
          <p:cNvSpPr/>
          <p:nvPr/>
        </p:nvSpPr>
        <p:spPr>
          <a:xfrm>
            <a:off x="1241341" y="1882676"/>
            <a:ext cx="440867" cy="130282"/>
          </a:xfrm>
          <a:custGeom>
            <a:avLst/>
            <a:gdLst>
              <a:gd name="connsiteX0" fmla="*/ 3259 w 440867"/>
              <a:gd name="connsiteY0" fmla="*/ 1687 h 130282"/>
              <a:gd name="connsiteX1" fmla="*/ 416009 w 440867"/>
              <a:gd name="connsiteY1" fmla="*/ 3274 h 130282"/>
              <a:gd name="connsiteX2" fmla="*/ 379497 w 440867"/>
              <a:gd name="connsiteY2" fmla="*/ 30262 h 130282"/>
              <a:gd name="connsiteX3" fmla="*/ 255672 w 440867"/>
              <a:gd name="connsiteY3" fmla="*/ 20737 h 130282"/>
              <a:gd name="connsiteX4" fmla="*/ 257259 w 440867"/>
              <a:gd name="connsiteY4" fmla="*/ 130274 h 130282"/>
              <a:gd name="connsiteX5" fmla="*/ 225509 w 440867"/>
              <a:gd name="connsiteY5" fmla="*/ 14387 h 130282"/>
              <a:gd name="connsiteX6" fmla="*/ 3259 w 440867"/>
              <a:gd name="connsiteY6" fmla="*/ 1687 h 13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867" h="130282">
                <a:moveTo>
                  <a:pt x="3259" y="1687"/>
                </a:moveTo>
                <a:cubicBezTo>
                  <a:pt x="35009" y="-165"/>
                  <a:pt x="353303" y="-1488"/>
                  <a:pt x="416009" y="3274"/>
                </a:cubicBezTo>
                <a:cubicBezTo>
                  <a:pt x="478715" y="8036"/>
                  <a:pt x="406220" y="27352"/>
                  <a:pt x="379497" y="30262"/>
                </a:cubicBezTo>
                <a:cubicBezTo>
                  <a:pt x="352774" y="33172"/>
                  <a:pt x="276045" y="4068"/>
                  <a:pt x="255672" y="20737"/>
                </a:cubicBezTo>
                <a:cubicBezTo>
                  <a:pt x="235299" y="37406"/>
                  <a:pt x="262286" y="131332"/>
                  <a:pt x="257259" y="130274"/>
                </a:cubicBezTo>
                <a:cubicBezTo>
                  <a:pt x="252232" y="129216"/>
                  <a:pt x="269959" y="35289"/>
                  <a:pt x="225509" y="14387"/>
                </a:cubicBezTo>
                <a:cubicBezTo>
                  <a:pt x="181059" y="-6515"/>
                  <a:pt x="-28491" y="3539"/>
                  <a:pt x="3259" y="1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4F158CD3-3FAD-4C38-ABC7-26B773243455}"/>
              </a:ext>
            </a:extLst>
          </p:cNvPr>
          <p:cNvSpPr/>
          <p:nvPr/>
        </p:nvSpPr>
        <p:spPr>
          <a:xfrm>
            <a:off x="1244554" y="1882466"/>
            <a:ext cx="253768" cy="188627"/>
          </a:xfrm>
          <a:custGeom>
            <a:avLst/>
            <a:gdLst>
              <a:gd name="connsiteX0" fmla="*/ 46 w 253768"/>
              <a:gd name="connsiteY0" fmla="*/ 309 h 188627"/>
              <a:gd name="connsiteX1" fmla="*/ 192134 w 253768"/>
              <a:gd name="connsiteY1" fmla="*/ 62222 h 188627"/>
              <a:gd name="connsiteX2" fmla="*/ 241346 w 253768"/>
              <a:gd name="connsiteY2" fmla="*/ 174934 h 188627"/>
              <a:gd name="connsiteX3" fmla="*/ 238171 w 253768"/>
              <a:gd name="connsiteY3" fmla="*/ 179697 h 188627"/>
              <a:gd name="connsiteX4" fmla="*/ 250871 w 253768"/>
              <a:gd name="connsiteY4" fmla="*/ 111434 h 188627"/>
              <a:gd name="connsiteX5" fmla="*/ 174671 w 253768"/>
              <a:gd name="connsiteY5" fmla="*/ 41584 h 188627"/>
              <a:gd name="connsiteX6" fmla="*/ 46 w 253768"/>
              <a:gd name="connsiteY6" fmla="*/ 309 h 188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3768" h="188627">
                <a:moveTo>
                  <a:pt x="46" y="309"/>
                </a:moveTo>
                <a:cubicBezTo>
                  <a:pt x="2957" y="3749"/>
                  <a:pt x="151917" y="33118"/>
                  <a:pt x="192134" y="62222"/>
                </a:cubicBezTo>
                <a:cubicBezTo>
                  <a:pt x="232351" y="91326"/>
                  <a:pt x="233673" y="155355"/>
                  <a:pt x="241346" y="174934"/>
                </a:cubicBezTo>
                <a:cubicBezTo>
                  <a:pt x="249019" y="194513"/>
                  <a:pt x="236584" y="190280"/>
                  <a:pt x="238171" y="179697"/>
                </a:cubicBezTo>
                <a:cubicBezTo>
                  <a:pt x="239759" y="169114"/>
                  <a:pt x="261454" y="134453"/>
                  <a:pt x="250871" y="111434"/>
                </a:cubicBezTo>
                <a:cubicBezTo>
                  <a:pt x="240288" y="88415"/>
                  <a:pt x="216475" y="60369"/>
                  <a:pt x="174671" y="41584"/>
                </a:cubicBezTo>
                <a:cubicBezTo>
                  <a:pt x="132867" y="22799"/>
                  <a:pt x="-2865" y="-3131"/>
                  <a:pt x="46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CC98F2EE-5210-47CC-B159-A266CC1259CC}"/>
              </a:ext>
            </a:extLst>
          </p:cNvPr>
          <p:cNvSpPr/>
          <p:nvPr/>
        </p:nvSpPr>
        <p:spPr>
          <a:xfrm>
            <a:off x="1833542" y="1912355"/>
            <a:ext cx="246242" cy="456337"/>
          </a:xfrm>
          <a:custGeom>
            <a:avLst/>
            <a:gdLst>
              <a:gd name="connsiteX0" fmla="*/ 21 w 246242"/>
              <a:gd name="connsiteY0" fmla="*/ 11695 h 456337"/>
              <a:gd name="connsiteX1" fmla="*/ 203221 w 246242"/>
              <a:gd name="connsiteY1" fmla="*/ 3758 h 456337"/>
              <a:gd name="connsiteX2" fmla="*/ 161946 w 246242"/>
              <a:gd name="connsiteY2" fmla="*/ 11695 h 456337"/>
              <a:gd name="connsiteX3" fmla="*/ 227033 w 246242"/>
              <a:gd name="connsiteY3" fmla="*/ 125995 h 456337"/>
              <a:gd name="connsiteX4" fmla="*/ 207983 w 246242"/>
              <a:gd name="connsiteY4" fmla="*/ 456195 h 456337"/>
              <a:gd name="connsiteX5" fmla="*/ 246083 w 246242"/>
              <a:gd name="connsiteY5" fmla="*/ 165683 h 456337"/>
              <a:gd name="connsiteX6" fmla="*/ 190521 w 246242"/>
              <a:gd name="connsiteY6" fmla="*/ 24395 h 456337"/>
              <a:gd name="connsiteX7" fmla="*/ 21 w 246242"/>
              <a:gd name="connsiteY7" fmla="*/ 11695 h 456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6242" h="456337">
                <a:moveTo>
                  <a:pt x="21" y="11695"/>
                </a:moveTo>
                <a:cubicBezTo>
                  <a:pt x="2138" y="8255"/>
                  <a:pt x="176234" y="3758"/>
                  <a:pt x="203221" y="3758"/>
                </a:cubicBezTo>
                <a:cubicBezTo>
                  <a:pt x="230208" y="3758"/>
                  <a:pt x="157977" y="-8678"/>
                  <a:pt x="161946" y="11695"/>
                </a:cubicBezTo>
                <a:cubicBezTo>
                  <a:pt x="165915" y="32068"/>
                  <a:pt x="219360" y="51912"/>
                  <a:pt x="227033" y="125995"/>
                </a:cubicBezTo>
                <a:cubicBezTo>
                  <a:pt x="234706" y="200078"/>
                  <a:pt x="204808" y="449580"/>
                  <a:pt x="207983" y="456195"/>
                </a:cubicBezTo>
                <a:cubicBezTo>
                  <a:pt x="211158" y="462810"/>
                  <a:pt x="248993" y="237650"/>
                  <a:pt x="246083" y="165683"/>
                </a:cubicBezTo>
                <a:cubicBezTo>
                  <a:pt x="243173" y="93716"/>
                  <a:pt x="228886" y="50060"/>
                  <a:pt x="190521" y="24395"/>
                </a:cubicBezTo>
                <a:cubicBezTo>
                  <a:pt x="152157" y="-1270"/>
                  <a:pt x="-2096" y="15135"/>
                  <a:pt x="21" y="11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051CB4B0-45B7-406F-A42A-3051CD524AA1}"/>
              </a:ext>
            </a:extLst>
          </p:cNvPr>
          <p:cNvSpPr/>
          <p:nvPr/>
        </p:nvSpPr>
        <p:spPr>
          <a:xfrm>
            <a:off x="1615218" y="2389101"/>
            <a:ext cx="417189" cy="292787"/>
          </a:xfrm>
          <a:custGeom>
            <a:avLst/>
            <a:gdLst>
              <a:gd name="connsiteX0" fmla="*/ 416782 w 417189"/>
              <a:gd name="connsiteY0" fmla="*/ 87 h 292787"/>
              <a:gd name="connsiteX1" fmla="*/ 312007 w 417189"/>
              <a:gd name="connsiteY1" fmla="*/ 168362 h 292787"/>
              <a:gd name="connsiteX2" fmla="*/ 202470 w 417189"/>
              <a:gd name="connsiteY2" fmla="*/ 244562 h 292787"/>
              <a:gd name="connsiteX3" fmla="*/ 75470 w 417189"/>
              <a:gd name="connsiteY3" fmla="*/ 284249 h 292787"/>
              <a:gd name="connsiteX4" fmla="*/ 8795 w 417189"/>
              <a:gd name="connsiteY4" fmla="*/ 284249 h 292787"/>
              <a:gd name="connsiteX5" fmla="*/ 272320 w 417189"/>
              <a:gd name="connsiteY5" fmla="*/ 192174 h 292787"/>
              <a:gd name="connsiteX6" fmla="*/ 416782 w 417189"/>
              <a:gd name="connsiteY6" fmla="*/ 87 h 292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7189" h="292787">
                <a:moveTo>
                  <a:pt x="416782" y="87"/>
                </a:moveTo>
                <a:cubicBezTo>
                  <a:pt x="423397" y="-3882"/>
                  <a:pt x="347726" y="127616"/>
                  <a:pt x="312007" y="168362"/>
                </a:cubicBezTo>
                <a:cubicBezTo>
                  <a:pt x="276288" y="209108"/>
                  <a:pt x="241893" y="225248"/>
                  <a:pt x="202470" y="244562"/>
                </a:cubicBezTo>
                <a:cubicBezTo>
                  <a:pt x="163047" y="263876"/>
                  <a:pt x="107749" y="277635"/>
                  <a:pt x="75470" y="284249"/>
                </a:cubicBezTo>
                <a:cubicBezTo>
                  <a:pt x="43191" y="290864"/>
                  <a:pt x="-24013" y="299595"/>
                  <a:pt x="8795" y="284249"/>
                </a:cubicBezTo>
                <a:cubicBezTo>
                  <a:pt x="41603" y="268903"/>
                  <a:pt x="201147" y="241651"/>
                  <a:pt x="272320" y="192174"/>
                </a:cubicBezTo>
                <a:cubicBezTo>
                  <a:pt x="343493" y="142697"/>
                  <a:pt x="410167" y="4056"/>
                  <a:pt x="416782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B2B01276-BED5-4ACB-B67D-5C6651E1C5F4}"/>
              </a:ext>
            </a:extLst>
          </p:cNvPr>
          <p:cNvSpPr/>
          <p:nvPr/>
        </p:nvSpPr>
        <p:spPr>
          <a:xfrm>
            <a:off x="1725312" y="1932883"/>
            <a:ext cx="295982" cy="689881"/>
          </a:xfrm>
          <a:custGeom>
            <a:avLst/>
            <a:gdLst>
              <a:gd name="connsiteX0" fmla="*/ 240013 w 295982"/>
              <a:gd name="connsiteY0" fmla="*/ 3867 h 689881"/>
              <a:gd name="connsiteX1" fmla="*/ 284463 w 295982"/>
              <a:gd name="connsiteY1" fmla="*/ 284855 h 689881"/>
              <a:gd name="connsiteX2" fmla="*/ 225726 w 295982"/>
              <a:gd name="connsiteY2" fmla="*/ 451542 h 689881"/>
              <a:gd name="connsiteX3" fmla="*/ 127301 w 295982"/>
              <a:gd name="connsiteY3" fmla="*/ 608705 h 689881"/>
              <a:gd name="connsiteX4" fmla="*/ 301 w 295982"/>
              <a:gd name="connsiteY4" fmla="*/ 689667 h 689881"/>
              <a:gd name="connsiteX5" fmla="*/ 165401 w 295982"/>
              <a:gd name="connsiteY5" fmla="*/ 586480 h 689881"/>
              <a:gd name="connsiteX6" fmla="*/ 282876 w 295982"/>
              <a:gd name="connsiteY6" fmla="*/ 345180 h 689881"/>
              <a:gd name="connsiteX7" fmla="*/ 290813 w 295982"/>
              <a:gd name="connsiteY7" fmla="*/ 135630 h 689881"/>
              <a:gd name="connsiteX8" fmla="*/ 240013 w 295982"/>
              <a:gd name="connsiteY8" fmla="*/ 3867 h 689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982" h="689881">
                <a:moveTo>
                  <a:pt x="240013" y="3867"/>
                </a:moveTo>
                <a:cubicBezTo>
                  <a:pt x="238955" y="28738"/>
                  <a:pt x="286844" y="210243"/>
                  <a:pt x="284463" y="284855"/>
                </a:cubicBezTo>
                <a:cubicBezTo>
                  <a:pt x="282082" y="359467"/>
                  <a:pt x="251920" y="397567"/>
                  <a:pt x="225726" y="451542"/>
                </a:cubicBezTo>
                <a:cubicBezTo>
                  <a:pt x="199532" y="505517"/>
                  <a:pt x="164872" y="569018"/>
                  <a:pt x="127301" y="608705"/>
                </a:cubicBezTo>
                <a:cubicBezTo>
                  <a:pt x="89730" y="648392"/>
                  <a:pt x="-6049" y="693371"/>
                  <a:pt x="301" y="689667"/>
                </a:cubicBezTo>
                <a:cubicBezTo>
                  <a:pt x="6651" y="685963"/>
                  <a:pt x="118305" y="643894"/>
                  <a:pt x="165401" y="586480"/>
                </a:cubicBezTo>
                <a:cubicBezTo>
                  <a:pt x="212497" y="529066"/>
                  <a:pt x="261974" y="420322"/>
                  <a:pt x="282876" y="345180"/>
                </a:cubicBezTo>
                <a:cubicBezTo>
                  <a:pt x="303778" y="270038"/>
                  <a:pt x="294253" y="191192"/>
                  <a:pt x="290813" y="135630"/>
                </a:cubicBezTo>
                <a:cubicBezTo>
                  <a:pt x="287373" y="80068"/>
                  <a:pt x="241071" y="-21004"/>
                  <a:pt x="240013" y="3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96DFE559-BD87-4C2C-916F-A7594A2CA4D1}"/>
              </a:ext>
            </a:extLst>
          </p:cNvPr>
          <p:cNvSpPr/>
          <p:nvPr/>
        </p:nvSpPr>
        <p:spPr>
          <a:xfrm>
            <a:off x="1401756" y="2562199"/>
            <a:ext cx="409394" cy="89553"/>
          </a:xfrm>
          <a:custGeom>
            <a:avLst/>
            <a:gdLst>
              <a:gd name="connsiteX0" fmla="*/ 7 w 409394"/>
              <a:gd name="connsiteY0" fmla="*/ 26 h 89553"/>
              <a:gd name="connsiteX1" fmla="*/ 185744 w 409394"/>
              <a:gd name="connsiteY1" fmla="*/ 88926 h 89553"/>
              <a:gd name="connsiteX2" fmla="*/ 407994 w 409394"/>
              <a:gd name="connsiteY2" fmla="*/ 41301 h 89553"/>
              <a:gd name="connsiteX3" fmla="*/ 276232 w 409394"/>
              <a:gd name="connsiteY3" fmla="*/ 73051 h 89553"/>
              <a:gd name="connsiteX4" fmla="*/ 192094 w 409394"/>
              <a:gd name="connsiteY4" fmla="*/ 79401 h 89553"/>
              <a:gd name="connsiteX5" fmla="*/ 7 w 409394"/>
              <a:gd name="connsiteY5" fmla="*/ 26 h 89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9394" h="89553">
                <a:moveTo>
                  <a:pt x="7" y="26"/>
                </a:moveTo>
                <a:cubicBezTo>
                  <a:pt x="-1051" y="1614"/>
                  <a:pt x="117746" y="82047"/>
                  <a:pt x="185744" y="88926"/>
                </a:cubicBezTo>
                <a:cubicBezTo>
                  <a:pt x="253742" y="95805"/>
                  <a:pt x="392913" y="43947"/>
                  <a:pt x="407994" y="41301"/>
                </a:cubicBezTo>
                <a:cubicBezTo>
                  <a:pt x="423075" y="38655"/>
                  <a:pt x="312215" y="66701"/>
                  <a:pt x="276232" y="73051"/>
                </a:cubicBezTo>
                <a:cubicBezTo>
                  <a:pt x="240249" y="79401"/>
                  <a:pt x="234956" y="91043"/>
                  <a:pt x="192094" y="79401"/>
                </a:cubicBezTo>
                <a:cubicBezTo>
                  <a:pt x="149232" y="67759"/>
                  <a:pt x="1065" y="-1562"/>
                  <a:pt x="7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10444301-DF3B-4BCF-955F-ACAC5D3236D0}"/>
              </a:ext>
            </a:extLst>
          </p:cNvPr>
          <p:cNvSpPr/>
          <p:nvPr/>
        </p:nvSpPr>
        <p:spPr>
          <a:xfrm>
            <a:off x="1267502" y="2554564"/>
            <a:ext cx="152205" cy="63499"/>
          </a:xfrm>
          <a:custGeom>
            <a:avLst/>
            <a:gdLst>
              <a:gd name="connsiteX0" fmla="*/ 4086 w 152205"/>
              <a:gd name="connsiteY0" fmla="*/ 63224 h 63499"/>
              <a:gd name="connsiteX1" fmla="*/ 151723 w 152205"/>
              <a:gd name="connsiteY1" fmla="*/ 1311 h 63499"/>
              <a:gd name="connsiteX2" fmla="*/ 50123 w 152205"/>
              <a:gd name="connsiteY2" fmla="*/ 23536 h 63499"/>
              <a:gd name="connsiteX3" fmla="*/ 4086 w 152205"/>
              <a:gd name="connsiteY3" fmla="*/ 63224 h 6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205" h="63499">
                <a:moveTo>
                  <a:pt x="4086" y="63224"/>
                </a:moveTo>
                <a:cubicBezTo>
                  <a:pt x="21019" y="59520"/>
                  <a:pt x="144050" y="7926"/>
                  <a:pt x="151723" y="1311"/>
                </a:cubicBezTo>
                <a:cubicBezTo>
                  <a:pt x="159396" y="-5304"/>
                  <a:pt x="73406" y="14805"/>
                  <a:pt x="50123" y="23536"/>
                </a:cubicBezTo>
                <a:cubicBezTo>
                  <a:pt x="26840" y="32267"/>
                  <a:pt x="-12847" y="66928"/>
                  <a:pt x="4086" y="63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71A90B56-F07A-41E3-96AA-72437C26C74D}"/>
              </a:ext>
            </a:extLst>
          </p:cNvPr>
          <p:cNvSpPr/>
          <p:nvPr/>
        </p:nvSpPr>
        <p:spPr>
          <a:xfrm>
            <a:off x="1374217" y="2632468"/>
            <a:ext cx="253060" cy="53840"/>
          </a:xfrm>
          <a:custGeom>
            <a:avLst/>
            <a:gdLst>
              <a:gd name="connsiteX0" fmla="*/ 2146 w 253060"/>
              <a:gd name="connsiteY0" fmla="*/ 1195 h 53840"/>
              <a:gd name="connsiteX1" fmla="*/ 249796 w 253060"/>
              <a:gd name="connsiteY1" fmla="*/ 53582 h 53840"/>
              <a:gd name="connsiteX2" fmla="*/ 135496 w 253060"/>
              <a:gd name="connsiteY2" fmla="*/ 20245 h 53840"/>
              <a:gd name="connsiteX3" fmla="*/ 2146 w 253060"/>
              <a:gd name="connsiteY3" fmla="*/ 1195 h 5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060" h="53840">
                <a:moveTo>
                  <a:pt x="2146" y="1195"/>
                </a:moveTo>
                <a:cubicBezTo>
                  <a:pt x="21196" y="6751"/>
                  <a:pt x="227571" y="50407"/>
                  <a:pt x="249796" y="53582"/>
                </a:cubicBezTo>
                <a:cubicBezTo>
                  <a:pt x="272021" y="56757"/>
                  <a:pt x="174919" y="29770"/>
                  <a:pt x="135496" y="20245"/>
                </a:cubicBezTo>
                <a:cubicBezTo>
                  <a:pt x="96073" y="10720"/>
                  <a:pt x="-16904" y="-4361"/>
                  <a:pt x="2146" y="1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43F27548-2454-4346-9CAE-0B49536E382D}"/>
              </a:ext>
            </a:extLst>
          </p:cNvPr>
          <p:cNvSpPr/>
          <p:nvPr/>
        </p:nvSpPr>
        <p:spPr>
          <a:xfrm>
            <a:off x="1228573" y="2614753"/>
            <a:ext cx="154824" cy="74817"/>
          </a:xfrm>
          <a:custGeom>
            <a:avLst/>
            <a:gdLst>
              <a:gd name="connsiteX0" fmla="*/ 3327 w 154824"/>
              <a:gd name="connsiteY0" fmla="*/ 74472 h 74817"/>
              <a:gd name="connsiteX1" fmla="*/ 154140 w 154824"/>
              <a:gd name="connsiteY1" fmla="*/ 1447 h 74817"/>
              <a:gd name="connsiteX2" fmla="*/ 57302 w 154824"/>
              <a:gd name="connsiteY2" fmla="*/ 28435 h 74817"/>
              <a:gd name="connsiteX3" fmla="*/ 3327 w 154824"/>
              <a:gd name="connsiteY3" fmla="*/ 74472 h 7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824" h="74817">
                <a:moveTo>
                  <a:pt x="3327" y="74472"/>
                </a:moveTo>
                <a:cubicBezTo>
                  <a:pt x="19467" y="69974"/>
                  <a:pt x="145144" y="9120"/>
                  <a:pt x="154140" y="1447"/>
                </a:cubicBezTo>
                <a:cubicBezTo>
                  <a:pt x="163136" y="-6226"/>
                  <a:pt x="80850" y="18645"/>
                  <a:pt x="57302" y="28435"/>
                </a:cubicBezTo>
                <a:cubicBezTo>
                  <a:pt x="33754" y="38225"/>
                  <a:pt x="-12813" y="78970"/>
                  <a:pt x="3327" y="74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D5956D72-C7D8-4B54-B5F5-47947261319C}"/>
              </a:ext>
            </a:extLst>
          </p:cNvPr>
          <p:cNvSpPr/>
          <p:nvPr/>
        </p:nvSpPr>
        <p:spPr>
          <a:xfrm>
            <a:off x="1218440" y="2127575"/>
            <a:ext cx="26525" cy="542103"/>
          </a:xfrm>
          <a:custGeom>
            <a:avLst/>
            <a:gdLst>
              <a:gd name="connsiteX0" fmla="*/ 760 w 26525"/>
              <a:gd name="connsiteY0" fmla="*/ 1263 h 542103"/>
              <a:gd name="connsiteX1" fmla="*/ 7110 w 26525"/>
              <a:gd name="connsiteY1" fmla="*/ 315588 h 542103"/>
              <a:gd name="connsiteX2" fmla="*/ 11873 w 26525"/>
              <a:gd name="connsiteY2" fmla="*/ 541013 h 542103"/>
              <a:gd name="connsiteX3" fmla="*/ 18223 w 26525"/>
              <a:gd name="connsiteY3" fmla="*/ 393375 h 542103"/>
              <a:gd name="connsiteX4" fmla="*/ 26160 w 26525"/>
              <a:gd name="connsiteY4" fmla="*/ 212400 h 542103"/>
              <a:gd name="connsiteX5" fmla="*/ 760 w 26525"/>
              <a:gd name="connsiteY5" fmla="*/ 1263 h 54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25" h="542103">
                <a:moveTo>
                  <a:pt x="760" y="1263"/>
                </a:moveTo>
                <a:cubicBezTo>
                  <a:pt x="-2415" y="18461"/>
                  <a:pt x="5258" y="225630"/>
                  <a:pt x="7110" y="315588"/>
                </a:cubicBezTo>
                <a:cubicBezTo>
                  <a:pt x="8962" y="405546"/>
                  <a:pt x="10021" y="528048"/>
                  <a:pt x="11873" y="541013"/>
                </a:cubicBezTo>
                <a:cubicBezTo>
                  <a:pt x="13725" y="553978"/>
                  <a:pt x="15842" y="448144"/>
                  <a:pt x="18223" y="393375"/>
                </a:cubicBezTo>
                <a:cubicBezTo>
                  <a:pt x="20604" y="338606"/>
                  <a:pt x="28277" y="277752"/>
                  <a:pt x="26160" y="212400"/>
                </a:cubicBezTo>
                <a:cubicBezTo>
                  <a:pt x="24043" y="147048"/>
                  <a:pt x="3935" y="-15935"/>
                  <a:pt x="760" y="1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ADB1933F-28F7-482C-98D3-295562A55A4D}"/>
              </a:ext>
            </a:extLst>
          </p:cNvPr>
          <p:cNvSpPr/>
          <p:nvPr/>
        </p:nvSpPr>
        <p:spPr>
          <a:xfrm>
            <a:off x="1257183" y="2233586"/>
            <a:ext cx="27188" cy="377946"/>
          </a:xfrm>
          <a:custGeom>
            <a:avLst/>
            <a:gdLst>
              <a:gd name="connsiteX0" fmla="*/ 27105 w 27188"/>
              <a:gd name="connsiteY0" fmla="*/ 27 h 377946"/>
              <a:gd name="connsiteX1" fmla="*/ 14405 w 27188"/>
              <a:gd name="connsiteY1" fmla="*/ 249264 h 377946"/>
              <a:gd name="connsiteX2" fmla="*/ 117 w 27188"/>
              <a:gd name="connsiteY2" fmla="*/ 377852 h 377946"/>
              <a:gd name="connsiteX3" fmla="*/ 8055 w 27188"/>
              <a:gd name="connsiteY3" fmla="*/ 265139 h 377946"/>
              <a:gd name="connsiteX4" fmla="*/ 27105 w 27188"/>
              <a:gd name="connsiteY4" fmla="*/ 27 h 377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88" h="377946">
                <a:moveTo>
                  <a:pt x="27105" y="27"/>
                </a:moveTo>
                <a:cubicBezTo>
                  <a:pt x="28163" y="-2619"/>
                  <a:pt x="18903" y="186293"/>
                  <a:pt x="14405" y="249264"/>
                </a:cubicBezTo>
                <a:cubicBezTo>
                  <a:pt x="9907" y="312235"/>
                  <a:pt x="1175" y="375206"/>
                  <a:pt x="117" y="377852"/>
                </a:cubicBezTo>
                <a:cubicBezTo>
                  <a:pt x="-941" y="380498"/>
                  <a:pt x="5409" y="327316"/>
                  <a:pt x="8055" y="265139"/>
                </a:cubicBezTo>
                <a:cubicBezTo>
                  <a:pt x="10701" y="202962"/>
                  <a:pt x="26047" y="2673"/>
                  <a:pt x="27105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0FED1CE2-6D24-45E7-A78E-6B66757E118F}"/>
              </a:ext>
            </a:extLst>
          </p:cNvPr>
          <p:cNvSpPr/>
          <p:nvPr/>
        </p:nvSpPr>
        <p:spPr>
          <a:xfrm>
            <a:off x="1298574" y="2132972"/>
            <a:ext cx="518591" cy="408717"/>
          </a:xfrm>
          <a:custGeom>
            <a:avLst/>
            <a:gdLst>
              <a:gd name="connsiteX0" fmla="*/ 1 w 518591"/>
              <a:gd name="connsiteY0" fmla="*/ 94291 h 408717"/>
              <a:gd name="connsiteX1" fmla="*/ 100014 w 518591"/>
              <a:gd name="connsiteY1" fmla="*/ 321303 h 408717"/>
              <a:gd name="connsiteX2" fmla="*/ 312739 w 518591"/>
              <a:gd name="connsiteY2" fmla="*/ 395916 h 408717"/>
              <a:gd name="connsiteX3" fmla="*/ 392114 w 518591"/>
              <a:gd name="connsiteY3" fmla="*/ 389566 h 408717"/>
              <a:gd name="connsiteX4" fmla="*/ 511176 w 518591"/>
              <a:gd name="connsiteY4" fmla="*/ 210178 h 408717"/>
              <a:gd name="connsiteX5" fmla="*/ 496889 w 518591"/>
              <a:gd name="connsiteY5" fmla="*/ 87941 h 408717"/>
              <a:gd name="connsiteX6" fmla="*/ 422276 w 518591"/>
              <a:gd name="connsiteY6" fmla="*/ 628 h 408717"/>
              <a:gd name="connsiteX7" fmla="*/ 495301 w 518591"/>
              <a:gd name="connsiteY7" fmla="*/ 132391 h 408717"/>
              <a:gd name="connsiteX8" fmla="*/ 492126 w 518591"/>
              <a:gd name="connsiteY8" fmla="*/ 211766 h 408717"/>
              <a:gd name="connsiteX9" fmla="*/ 400051 w 518591"/>
              <a:gd name="connsiteY9" fmla="*/ 359403 h 408717"/>
              <a:gd name="connsiteX10" fmla="*/ 276226 w 518591"/>
              <a:gd name="connsiteY10" fmla="*/ 376866 h 408717"/>
              <a:gd name="connsiteX11" fmla="*/ 101601 w 518591"/>
              <a:gd name="connsiteY11" fmla="*/ 291141 h 408717"/>
              <a:gd name="connsiteX12" fmla="*/ 1 w 518591"/>
              <a:gd name="connsiteY12" fmla="*/ 94291 h 408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8591" h="408717">
                <a:moveTo>
                  <a:pt x="1" y="94291"/>
                </a:moveTo>
                <a:cubicBezTo>
                  <a:pt x="-264" y="99318"/>
                  <a:pt x="47891" y="271032"/>
                  <a:pt x="100014" y="321303"/>
                </a:cubicBezTo>
                <a:cubicBezTo>
                  <a:pt x="152137" y="371574"/>
                  <a:pt x="264056" y="384539"/>
                  <a:pt x="312739" y="395916"/>
                </a:cubicBezTo>
                <a:cubicBezTo>
                  <a:pt x="361422" y="407293"/>
                  <a:pt x="359041" y="420522"/>
                  <a:pt x="392114" y="389566"/>
                </a:cubicBezTo>
                <a:cubicBezTo>
                  <a:pt x="425187" y="358610"/>
                  <a:pt x="493714" y="260449"/>
                  <a:pt x="511176" y="210178"/>
                </a:cubicBezTo>
                <a:cubicBezTo>
                  <a:pt x="528638" y="159907"/>
                  <a:pt x="511706" y="122866"/>
                  <a:pt x="496889" y="87941"/>
                </a:cubicBezTo>
                <a:cubicBezTo>
                  <a:pt x="482072" y="53016"/>
                  <a:pt x="422541" y="-6780"/>
                  <a:pt x="422276" y="628"/>
                </a:cubicBezTo>
                <a:cubicBezTo>
                  <a:pt x="422011" y="8036"/>
                  <a:pt x="483659" y="97201"/>
                  <a:pt x="495301" y="132391"/>
                </a:cubicBezTo>
                <a:cubicBezTo>
                  <a:pt x="506943" y="167581"/>
                  <a:pt x="508001" y="173931"/>
                  <a:pt x="492126" y="211766"/>
                </a:cubicBezTo>
                <a:cubicBezTo>
                  <a:pt x="476251" y="249601"/>
                  <a:pt x="436034" y="331886"/>
                  <a:pt x="400051" y="359403"/>
                </a:cubicBezTo>
                <a:cubicBezTo>
                  <a:pt x="364068" y="386920"/>
                  <a:pt x="325968" y="388243"/>
                  <a:pt x="276226" y="376866"/>
                </a:cubicBezTo>
                <a:cubicBezTo>
                  <a:pt x="226484" y="365489"/>
                  <a:pt x="146051" y="333474"/>
                  <a:pt x="101601" y="291141"/>
                </a:cubicBezTo>
                <a:cubicBezTo>
                  <a:pt x="57151" y="248808"/>
                  <a:pt x="266" y="89264"/>
                  <a:pt x="1" y="94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47CCD0E8-8C69-4542-8051-BF2A852BEC0C}"/>
              </a:ext>
            </a:extLst>
          </p:cNvPr>
          <p:cNvSpPr/>
          <p:nvPr/>
        </p:nvSpPr>
        <p:spPr>
          <a:xfrm>
            <a:off x="1237373" y="2121577"/>
            <a:ext cx="508474" cy="371477"/>
          </a:xfrm>
          <a:custGeom>
            <a:avLst/>
            <a:gdLst>
              <a:gd name="connsiteX0" fmla="*/ 877 w 508474"/>
              <a:gd name="connsiteY0" fmla="*/ 2498 h 371477"/>
              <a:gd name="connsiteX1" fmla="*/ 124702 w 508474"/>
              <a:gd name="connsiteY1" fmla="*/ 119973 h 371477"/>
              <a:gd name="connsiteX2" fmla="*/ 307265 w 508474"/>
              <a:gd name="connsiteY2" fmla="*/ 345398 h 371477"/>
              <a:gd name="connsiteX3" fmla="*/ 461252 w 508474"/>
              <a:gd name="connsiteY3" fmla="*/ 337461 h 371477"/>
              <a:gd name="connsiteX4" fmla="*/ 504115 w 508474"/>
              <a:gd name="connsiteY4" fmla="*/ 83461 h 371477"/>
              <a:gd name="connsiteX5" fmla="*/ 491415 w 508474"/>
              <a:gd name="connsiteY5" fmla="*/ 275548 h 371477"/>
              <a:gd name="connsiteX6" fmla="*/ 366002 w 508474"/>
              <a:gd name="connsiteY6" fmla="*/ 335873 h 371477"/>
              <a:gd name="connsiteX7" fmla="*/ 186615 w 508474"/>
              <a:gd name="connsiteY7" fmla="*/ 224748 h 371477"/>
              <a:gd name="connsiteX8" fmla="*/ 877 w 508474"/>
              <a:gd name="connsiteY8" fmla="*/ 2498 h 371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474" h="371477">
                <a:moveTo>
                  <a:pt x="877" y="2498"/>
                </a:moveTo>
                <a:cubicBezTo>
                  <a:pt x="-9442" y="-14965"/>
                  <a:pt x="73637" y="62823"/>
                  <a:pt x="124702" y="119973"/>
                </a:cubicBezTo>
                <a:cubicBezTo>
                  <a:pt x="175767" y="177123"/>
                  <a:pt x="251173" y="309150"/>
                  <a:pt x="307265" y="345398"/>
                </a:cubicBezTo>
                <a:cubicBezTo>
                  <a:pt x="363357" y="381646"/>
                  <a:pt x="428444" y="381117"/>
                  <a:pt x="461252" y="337461"/>
                </a:cubicBezTo>
                <a:cubicBezTo>
                  <a:pt x="494060" y="293805"/>
                  <a:pt x="499088" y="93780"/>
                  <a:pt x="504115" y="83461"/>
                </a:cubicBezTo>
                <a:cubicBezTo>
                  <a:pt x="509142" y="73142"/>
                  <a:pt x="514434" y="233479"/>
                  <a:pt x="491415" y="275548"/>
                </a:cubicBezTo>
                <a:cubicBezTo>
                  <a:pt x="468396" y="317617"/>
                  <a:pt x="416802" y="344340"/>
                  <a:pt x="366002" y="335873"/>
                </a:cubicBezTo>
                <a:cubicBezTo>
                  <a:pt x="315202" y="327406"/>
                  <a:pt x="247734" y="281369"/>
                  <a:pt x="186615" y="224748"/>
                </a:cubicBezTo>
                <a:cubicBezTo>
                  <a:pt x="125496" y="168127"/>
                  <a:pt x="11196" y="19961"/>
                  <a:pt x="877" y="2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E2ACD629-0851-45A7-9D5C-BAE129F8FDD1}"/>
              </a:ext>
            </a:extLst>
          </p:cNvPr>
          <p:cNvSpPr/>
          <p:nvPr/>
        </p:nvSpPr>
        <p:spPr>
          <a:xfrm>
            <a:off x="1409369" y="2027220"/>
            <a:ext cx="170668" cy="136545"/>
          </a:xfrm>
          <a:custGeom>
            <a:avLst/>
            <a:gdLst>
              <a:gd name="connsiteX0" fmla="*/ 331 w 170668"/>
              <a:gd name="connsiteY0" fmla="*/ 136543 h 136545"/>
              <a:gd name="connsiteX1" fmla="*/ 165431 w 170668"/>
              <a:gd name="connsiteY1" fmla="*/ 33355 h 136545"/>
              <a:gd name="connsiteX2" fmla="*/ 128919 w 170668"/>
              <a:gd name="connsiteY2" fmla="*/ 18 h 136545"/>
              <a:gd name="connsiteX3" fmla="*/ 122569 w 170668"/>
              <a:gd name="connsiteY3" fmla="*/ 36530 h 136545"/>
              <a:gd name="connsiteX4" fmla="*/ 331 w 170668"/>
              <a:gd name="connsiteY4" fmla="*/ 136543 h 136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668" h="136545">
                <a:moveTo>
                  <a:pt x="331" y="136543"/>
                </a:moveTo>
                <a:cubicBezTo>
                  <a:pt x="7475" y="136014"/>
                  <a:pt x="144000" y="56109"/>
                  <a:pt x="165431" y="33355"/>
                </a:cubicBezTo>
                <a:cubicBezTo>
                  <a:pt x="186862" y="10601"/>
                  <a:pt x="136063" y="-511"/>
                  <a:pt x="128919" y="18"/>
                </a:cubicBezTo>
                <a:cubicBezTo>
                  <a:pt x="121775" y="547"/>
                  <a:pt x="141619" y="16686"/>
                  <a:pt x="122569" y="36530"/>
                </a:cubicBezTo>
                <a:cubicBezTo>
                  <a:pt x="103519" y="56374"/>
                  <a:pt x="-6813" y="137072"/>
                  <a:pt x="331" y="136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203CCDD2-0F7E-43B1-8F09-00FD51CBA504}"/>
              </a:ext>
            </a:extLst>
          </p:cNvPr>
          <p:cNvSpPr/>
          <p:nvPr/>
        </p:nvSpPr>
        <p:spPr>
          <a:xfrm>
            <a:off x="1412854" y="2133115"/>
            <a:ext cx="217509" cy="276949"/>
          </a:xfrm>
          <a:custGeom>
            <a:avLst/>
            <a:gdLst>
              <a:gd name="connsiteX0" fmla="*/ 21 w 217509"/>
              <a:gd name="connsiteY0" fmla="*/ 111610 h 276949"/>
              <a:gd name="connsiteX1" fmla="*/ 154009 w 217509"/>
              <a:gd name="connsiteY1" fmla="*/ 485 h 276949"/>
              <a:gd name="connsiteX2" fmla="*/ 166709 w 217509"/>
              <a:gd name="connsiteY2" fmla="*/ 78273 h 276949"/>
              <a:gd name="connsiteX3" fmla="*/ 182584 w 217509"/>
              <a:gd name="connsiteY3" fmla="*/ 241785 h 276949"/>
              <a:gd name="connsiteX4" fmla="*/ 214334 w 217509"/>
              <a:gd name="connsiteY4" fmla="*/ 276710 h 276949"/>
              <a:gd name="connsiteX5" fmla="*/ 96859 w 217509"/>
              <a:gd name="connsiteY5" fmla="*/ 233848 h 276949"/>
              <a:gd name="connsiteX6" fmla="*/ 36534 w 217509"/>
              <a:gd name="connsiteY6" fmla="*/ 156060 h 276949"/>
              <a:gd name="connsiteX7" fmla="*/ 149246 w 217509"/>
              <a:gd name="connsiteY7" fmla="*/ 252898 h 276949"/>
              <a:gd name="connsiteX8" fmla="*/ 155596 w 217509"/>
              <a:gd name="connsiteY8" fmla="*/ 143360 h 276949"/>
              <a:gd name="connsiteX9" fmla="*/ 142896 w 217509"/>
              <a:gd name="connsiteY9" fmla="*/ 41760 h 276949"/>
              <a:gd name="connsiteX10" fmla="*/ 21 w 217509"/>
              <a:gd name="connsiteY10" fmla="*/ 111610 h 276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7509" h="276949">
                <a:moveTo>
                  <a:pt x="21" y="111610"/>
                </a:moveTo>
                <a:cubicBezTo>
                  <a:pt x="1873" y="104731"/>
                  <a:pt x="126228" y="6041"/>
                  <a:pt x="154009" y="485"/>
                </a:cubicBezTo>
                <a:cubicBezTo>
                  <a:pt x="181790" y="-5071"/>
                  <a:pt x="161947" y="38056"/>
                  <a:pt x="166709" y="78273"/>
                </a:cubicBezTo>
                <a:cubicBezTo>
                  <a:pt x="171472" y="118490"/>
                  <a:pt x="174647" y="208712"/>
                  <a:pt x="182584" y="241785"/>
                </a:cubicBezTo>
                <a:cubicBezTo>
                  <a:pt x="190521" y="274858"/>
                  <a:pt x="228622" y="278033"/>
                  <a:pt x="214334" y="276710"/>
                </a:cubicBezTo>
                <a:cubicBezTo>
                  <a:pt x="200047" y="275387"/>
                  <a:pt x="126492" y="253956"/>
                  <a:pt x="96859" y="233848"/>
                </a:cubicBezTo>
                <a:cubicBezTo>
                  <a:pt x="67226" y="213740"/>
                  <a:pt x="27803" y="152885"/>
                  <a:pt x="36534" y="156060"/>
                </a:cubicBezTo>
                <a:cubicBezTo>
                  <a:pt x="45265" y="159235"/>
                  <a:pt x="129403" y="255015"/>
                  <a:pt x="149246" y="252898"/>
                </a:cubicBezTo>
                <a:cubicBezTo>
                  <a:pt x="169089" y="250781"/>
                  <a:pt x="156654" y="178550"/>
                  <a:pt x="155596" y="143360"/>
                </a:cubicBezTo>
                <a:cubicBezTo>
                  <a:pt x="154538" y="108170"/>
                  <a:pt x="170677" y="48904"/>
                  <a:pt x="142896" y="41760"/>
                </a:cubicBezTo>
                <a:cubicBezTo>
                  <a:pt x="115115" y="34616"/>
                  <a:pt x="-1831" y="118489"/>
                  <a:pt x="21" y="111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37988067-3B33-4EF0-8B68-BF7480B224F3}"/>
              </a:ext>
            </a:extLst>
          </p:cNvPr>
          <p:cNvSpPr/>
          <p:nvPr/>
        </p:nvSpPr>
        <p:spPr>
          <a:xfrm>
            <a:off x="1677582" y="1906365"/>
            <a:ext cx="24305" cy="353323"/>
          </a:xfrm>
          <a:custGeom>
            <a:avLst/>
            <a:gdLst>
              <a:gd name="connsiteX0" fmla="*/ 1993 w 24305"/>
              <a:gd name="connsiteY0" fmla="*/ 1810 h 353323"/>
              <a:gd name="connsiteX1" fmla="*/ 3581 w 24305"/>
              <a:gd name="connsiteY1" fmla="*/ 346298 h 353323"/>
              <a:gd name="connsiteX2" fmla="*/ 24218 w 24305"/>
              <a:gd name="connsiteY2" fmla="*/ 216123 h 353323"/>
              <a:gd name="connsiteX3" fmla="*/ 1993 w 24305"/>
              <a:gd name="connsiteY3" fmla="*/ 1810 h 353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05" h="353323">
                <a:moveTo>
                  <a:pt x="1993" y="1810"/>
                </a:moveTo>
                <a:cubicBezTo>
                  <a:pt x="-1446" y="23506"/>
                  <a:pt x="-123" y="310579"/>
                  <a:pt x="3581" y="346298"/>
                </a:cubicBezTo>
                <a:cubicBezTo>
                  <a:pt x="7285" y="382017"/>
                  <a:pt x="22631" y="272744"/>
                  <a:pt x="24218" y="216123"/>
                </a:cubicBezTo>
                <a:cubicBezTo>
                  <a:pt x="25805" y="159502"/>
                  <a:pt x="5432" y="-19886"/>
                  <a:pt x="1993" y="1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CE22FA06-D785-404C-BC08-11D9486EA0B8}"/>
              </a:ext>
            </a:extLst>
          </p:cNvPr>
          <p:cNvSpPr/>
          <p:nvPr/>
        </p:nvSpPr>
        <p:spPr>
          <a:xfrm>
            <a:off x="1614459" y="2075242"/>
            <a:ext cx="62062" cy="344476"/>
          </a:xfrm>
          <a:custGeom>
            <a:avLst/>
            <a:gdLst>
              <a:gd name="connsiteX0" fmla="*/ 52416 w 62062"/>
              <a:gd name="connsiteY0" fmla="*/ 172658 h 344476"/>
              <a:gd name="connsiteX1" fmla="*/ 60354 w 62062"/>
              <a:gd name="connsiteY1" fmla="*/ 344108 h 344476"/>
              <a:gd name="connsiteX2" fmla="*/ 31779 w 62062"/>
              <a:gd name="connsiteY2" fmla="*/ 125033 h 344476"/>
              <a:gd name="connsiteX3" fmla="*/ 29 w 62062"/>
              <a:gd name="connsiteY3" fmla="*/ 1208 h 344476"/>
              <a:gd name="connsiteX4" fmla="*/ 52416 w 62062"/>
              <a:gd name="connsiteY4" fmla="*/ 172658 h 34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62" h="344476">
                <a:moveTo>
                  <a:pt x="52416" y="172658"/>
                </a:moveTo>
                <a:cubicBezTo>
                  <a:pt x="62470" y="229808"/>
                  <a:pt x="63793" y="352045"/>
                  <a:pt x="60354" y="344108"/>
                </a:cubicBezTo>
                <a:cubicBezTo>
                  <a:pt x="56915" y="336171"/>
                  <a:pt x="41833" y="182183"/>
                  <a:pt x="31779" y="125033"/>
                </a:cubicBezTo>
                <a:cubicBezTo>
                  <a:pt x="21725" y="67883"/>
                  <a:pt x="1352" y="-10698"/>
                  <a:pt x="29" y="1208"/>
                </a:cubicBezTo>
                <a:cubicBezTo>
                  <a:pt x="-1294" y="13114"/>
                  <a:pt x="42362" y="115508"/>
                  <a:pt x="52416" y="172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4BFFB0CA-462D-4FB7-B272-0045468F46BD}"/>
              </a:ext>
            </a:extLst>
          </p:cNvPr>
          <p:cNvSpPr/>
          <p:nvPr/>
        </p:nvSpPr>
        <p:spPr>
          <a:xfrm>
            <a:off x="1744386" y="1990895"/>
            <a:ext cx="188890" cy="205141"/>
          </a:xfrm>
          <a:custGeom>
            <a:avLst/>
            <a:gdLst>
              <a:gd name="connsiteX0" fmla="*/ 19327 w 188890"/>
              <a:gd name="connsiteY0" fmla="*/ 3005 h 205141"/>
              <a:gd name="connsiteX1" fmla="*/ 120927 w 188890"/>
              <a:gd name="connsiteY1" fmla="*/ 22055 h 205141"/>
              <a:gd name="connsiteX2" fmla="*/ 157439 w 188890"/>
              <a:gd name="connsiteY2" fmla="*/ 136355 h 205141"/>
              <a:gd name="connsiteX3" fmla="*/ 187602 w 188890"/>
              <a:gd name="connsiteY3" fmla="*/ 204618 h 205141"/>
              <a:gd name="connsiteX4" fmla="*/ 112989 w 188890"/>
              <a:gd name="connsiteY4" fmla="*/ 163343 h 205141"/>
              <a:gd name="connsiteX5" fmla="*/ 277 w 188890"/>
              <a:gd name="connsiteY5" fmla="*/ 82380 h 205141"/>
              <a:gd name="connsiteX6" fmla="*/ 147914 w 188890"/>
              <a:gd name="connsiteY6" fmla="*/ 145880 h 205141"/>
              <a:gd name="connsiteX7" fmla="*/ 108227 w 188890"/>
              <a:gd name="connsiteY7" fmla="*/ 61743 h 205141"/>
              <a:gd name="connsiteX8" fmla="*/ 19327 w 188890"/>
              <a:gd name="connsiteY8" fmla="*/ 3005 h 205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890" h="205141">
                <a:moveTo>
                  <a:pt x="19327" y="3005"/>
                </a:moveTo>
                <a:cubicBezTo>
                  <a:pt x="21444" y="-3610"/>
                  <a:pt x="97908" y="-170"/>
                  <a:pt x="120927" y="22055"/>
                </a:cubicBezTo>
                <a:cubicBezTo>
                  <a:pt x="143946" y="44280"/>
                  <a:pt x="146327" y="105928"/>
                  <a:pt x="157439" y="136355"/>
                </a:cubicBezTo>
                <a:cubicBezTo>
                  <a:pt x="168552" y="166782"/>
                  <a:pt x="195010" y="200120"/>
                  <a:pt x="187602" y="204618"/>
                </a:cubicBezTo>
                <a:cubicBezTo>
                  <a:pt x="180194" y="209116"/>
                  <a:pt x="144210" y="183716"/>
                  <a:pt x="112989" y="163343"/>
                </a:cubicBezTo>
                <a:cubicBezTo>
                  <a:pt x="81768" y="142970"/>
                  <a:pt x="-5544" y="85291"/>
                  <a:pt x="277" y="82380"/>
                </a:cubicBezTo>
                <a:cubicBezTo>
                  <a:pt x="6098" y="79470"/>
                  <a:pt x="129922" y="149319"/>
                  <a:pt x="147914" y="145880"/>
                </a:cubicBezTo>
                <a:cubicBezTo>
                  <a:pt x="165906" y="142441"/>
                  <a:pt x="126748" y="83174"/>
                  <a:pt x="108227" y="61743"/>
                </a:cubicBezTo>
                <a:cubicBezTo>
                  <a:pt x="89706" y="40312"/>
                  <a:pt x="17210" y="9620"/>
                  <a:pt x="19327" y="3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8D3BCA09-4B79-49B5-B7ED-3C40BBF768DC}"/>
              </a:ext>
            </a:extLst>
          </p:cNvPr>
          <p:cNvSpPr/>
          <p:nvPr/>
        </p:nvSpPr>
        <p:spPr>
          <a:xfrm>
            <a:off x="1784629" y="1381030"/>
            <a:ext cx="171956" cy="227588"/>
          </a:xfrm>
          <a:custGeom>
            <a:avLst/>
            <a:gdLst>
              <a:gd name="connsiteX0" fmla="*/ 1309 w 171956"/>
              <a:gd name="connsiteY0" fmla="*/ 95 h 227588"/>
              <a:gd name="connsiteX1" fmla="*/ 69571 w 171956"/>
              <a:gd name="connsiteY1" fmla="*/ 171545 h 227588"/>
              <a:gd name="connsiteX2" fmla="*/ 169584 w 171956"/>
              <a:gd name="connsiteY2" fmla="*/ 225520 h 227588"/>
              <a:gd name="connsiteX3" fmla="*/ 129896 w 171956"/>
              <a:gd name="connsiteY3" fmla="*/ 196945 h 227588"/>
              <a:gd name="connsiteX4" fmla="*/ 1309 w 171956"/>
              <a:gd name="connsiteY4" fmla="*/ 95 h 22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956" h="227588">
                <a:moveTo>
                  <a:pt x="1309" y="95"/>
                </a:moveTo>
                <a:cubicBezTo>
                  <a:pt x="-8745" y="-4138"/>
                  <a:pt x="41525" y="133974"/>
                  <a:pt x="69571" y="171545"/>
                </a:cubicBezTo>
                <a:cubicBezTo>
                  <a:pt x="97617" y="209116"/>
                  <a:pt x="159530" y="221287"/>
                  <a:pt x="169584" y="225520"/>
                </a:cubicBezTo>
                <a:cubicBezTo>
                  <a:pt x="179638" y="229753"/>
                  <a:pt x="156090" y="230547"/>
                  <a:pt x="129896" y="196945"/>
                </a:cubicBezTo>
                <a:cubicBezTo>
                  <a:pt x="103702" y="163343"/>
                  <a:pt x="11363" y="4328"/>
                  <a:pt x="1309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C48D795D-6C45-4A39-B478-4663D239B017}"/>
              </a:ext>
            </a:extLst>
          </p:cNvPr>
          <p:cNvSpPr/>
          <p:nvPr/>
        </p:nvSpPr>
        <p:spPr>
          <a:xfrm>
            <a:off x="1770814" y="1464851"/>
            <a:ext cx="101654" cy="159383"/>
          </a:xfrm>
          <a:custGeom>
            <a:avLst/>
            <a:gdLst>
              <a:gd name="connsiteX0" fmla="*/ 836 w 101654"/>
              <a:gd name="connsiteY0" fmla="*/ 412 h 159383"/>
              <a:gd name="connsiteX1" fmla="*/ 97674 w 101654"/>
              <a:gd name="connsiteY1" fmla="*/ 152812 h 159383"/>
              <a:gd name="connsiteX2" fmla="*/ 77036 w 101654"/>
              <a:gd name="connsiteY2" fmla="*/ 133762 h 159383"/>
              <a:gd name="connsiteX3" fmla="*/ 21474 w 101654"/>
              <a:gd name="connsiteY3" fmla="*/ 152812 h 159383"/>
              <a:gd name="connsiteX4" fmla="*/ 48461 w 101654"/>
              <a:gd name="connsiteY4" fmla="*/ 108362 h 159383"/>
              <a:gd name="connsiteX5" fmla="*/ 836 w 101654"/>
              <a:gd name="connsiteY5" fmla="*/ 412 h 159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654" h="159383">
                <a:moveTo>
                  <a:pt x="836" y="412"/>
                </a:moveTo>
                <a:cubicBezTo>
                  <a:pt x="9038" y="7820"/>
                  <a:pt x="84974" y="130587"/>
                  <a:pt x="97674" y="152812"/>
                </a:cubicBezTo>
                <a:cubicBezTo>
                  <a:pt x="110374" y="175037"/>
                  <a:pt x="89736" y="133762"/>
                  <a:pt x="77036" y="133762"/>
                </a:cubicBezTo>
                <a:cubicBezTo>
                  <a:pt x="64336" y="133762"/>
                  <a:pt x="26236" y="157045"/>
                  <a:pt x="21474" y="152812"/>
                </a:cubicBezTo>
                <a:cubicBezTo>
                  <a:pt x="16712" y="148579"/>
                  <a:pt x="49519" y="129264"/>
                  <a:pt x="48461" y="108362"/>
                </a:cubicBezTo>
                <a:cubicBezTo>
                  <a:pt x="47403" y="87460"/>
                  <a:pt x="-7366" y="-6996"/>
                  <a:pt x="836" y="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5700E390-5B65-4C31-97FE-AF8524A63B4B}"/>
              </a:ext>
            </a:extLst>
          </p:cNvPr>
          <p:cNvSpPr/>
          <p:nvPr/>
        </p:nvSpPr>
        <p:spPr>
          <a:xfrm>
            <a:off x="2546811" y="3708227"/>
            <a:ext cx="707214" cy="316587"/>
          </a:xfrm>
          <a:custGeom>
            <a:avLst/>
            <a:gdLst>
              <a:gd name="connsiteX0" fmla="*/ 3349 w 707214"/>
              <a:gd name="connsiteY0" fmla="*/ 173 h 316587"/>
              <a:gd name="connsiteX1" fmla="*/ 424989 w 707214"/>
              <a:gd name="connsiteY1" fmla="*/ 177973 h 316587"/>
              <a:gd name="connsiteX2" fmla="*/ 648509 w 707214"/>
              <a:gd name="connsiteY2" fmla="*/ 315133 h 316587"/>
              <a:gd name="connsiteX3" fmla="*/ 618029 w 707214"/>
              <a:gd name="connsiteY3" fmla="*/ 244013 h 316587"/>
              <a:gd name="connsiteX4" fmla="*/ 673909 w 707214"/>
              <a:gd name="connsiteY4" fmla="*/ 147493 h 316587"/>
              <a:gd name="connsiteX5" fmla="*/ 3349 w 707214"/>
              <a:gd name="connsiteY5" fmla="*/ 173 h 31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7214" h="316587">
                <a:moveTo>
                  <a:pt x="3349" y="173"/>
                </a:moveTo>
                <a:cubicBezTo>
                  <a:pt x="-38138" y="5253"/>
                  <a:pt x="317462" y="125480"/>
                  <a:pt x="424989" y="177973"/>
                </a:cubicBezTo>
                <a:cubicBezTo>
                  <a:pt x="532516" y="230466"/>
                  <a:pt x="616336" y="304126"/>
                  <a:pt x="648509" y="315133"/>
                </a:cubicBezTo>
                <a:cubicBezTo>
                  <a:pt x="680682" y="326140"/>
                  <a:pt x="613796" y="271953"/>
                  <a:pt x="618029" y="244013"/>
                </a:cubicBezTo>
                <a:cubicBezTo>
                  <a:pt x="622262" y="216073"/>
                  <a:pt x="772122" y="192366"/>
                  <a:pt x="673909" y="147493"/>
                </a:cubicBezTo>
                <a:cubicBezTo>
                  <a:pt x="575696" y="102620"/>
                  <a:pt x="44836" y="-4907"/>
                  <a:pt x="3349" y="17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7A39ED50-207E-435C-A20B-48126F2006FE}"/>
              </a:ext>
            </a:extLst>
          </p:cNvPr>
          <p:cNvSpPr/>
          <p:nvPr/>
        </p:nvSpPr>
        <p:spPr>
          <a:xfrm>
            <a:off x="2790856" y="3860224"/>
            <a:ext cx="1030402" cy="1890402"/>
          </a:xfrm>
          <a:custGeom>
            <a:avLst/>
            <a:gdLst>
              <a:gd name="connsiteX0" fmla="*/ 998824 w 1030402"/>
              <a:gd name="connsiteY0" fmla="*/ 178376 h 1890402"/>
              <a:gd name="connsiteX1" fmla="*/ 567024 w 1030402"/>
              <a:gd name="connsiteY1" fmla="*/ 5656 h 1890402"/>
              <a:gd name="connsiteX2" fmla="*/ 384144 w 1030402"/>
              <a:gd name="connsiteY2" fmla="*/ 351096 h 1890402"/>
              <a:gd name="connsiteX3" fmla="*/ 69184 w 1030402"/>
              <a:gd name="connsiteY3" fmla="*/ 752416 h 1890402"/>
              <a:gd name="connsiteX4" fmla="*/ 8224 w 1030402"/>
              <a:gd name="connsiteY4" fmla="*/ 960696 h 1890402"/>
              <a:gd name="connsiteX5" fmla="*/ 196184 w 1030402"/>
              <a:gd name="connsiteY5" fmla="*/ 1707456 h 1890402"/>
              <a:gd name="connsiteX6" fmla="*/ 262224 w 1030402"/>
              <a:gd name="connsiteY6" fmla="*/ 1890336 h 1890402"/>
              <a:gd name="connsiteX7" fmla="*/ 470504 w 1030402"/>
              <a:gd name="connsiteY7" fmla="*/ 1697296 h 1890402"/>
              <a:gd name="connsiteX8" fmla="*/ 1008984 w 1030402"/>
              <a:gd name="connsiteY8" fmla="*/ 1290896 h 1890402"/>
              <a:gd name="connsiteX9" fmla="*/ 932784 w 1030402"/>
              <a:gd name="connsiteY9" fmla="*/ 706696 h 1890402"/>
              <a:gd name="connsiteX10" fmla="*/ 998824 w 1030402"/>
              <a:gd name="connsiteY10" fmla="*/ 178376 h 1890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0402" h="1890402">
                <a:moveTo>
                  <a:pt x="998824" y="178376"/>
                </a:moveTo>
                <a:cubicBezTo>
                  <a:pt x="937864" y="61536"/>
                  <a:pt x="669471" y="-23131"/>
                  <a:pt x="567024" y="5656"/>
                </a:cubicBezTo>
                <a:cubicBezTo>
                  <a:pt x="464577" y="34443"/>
                  <a:pt x="467117" y="226636"/>
                  <a:pt x="384144" y="351096"/>
                </a:cubicBezTo>
                <a:cubicBezTo>
                  <a:pt x="301171" y="475556"/>
                  <a:pt x="131837" y="650816"/>
                  <a:pt x="69184" y="752416"/>
                </a:cubicBezTo>
                <a:cubicBezTo>
                  <a:pt x="6531" y="854016"/>
                  <a:pt x="-12943" y="801523"/>
                  <a:pt x="8224" y="960696"/>
                </a:cubicBezTo>
                <a:cubicBezTo>
                  <a:pt x="29391" y="1119869"/>
                  <a:pt x="153851" y="1552516"/>
                  <a:pt x="196184" y="1707456"/>
                </a:cubicBezTo>
                <a:cubicBezTo>
                  <a:pt x="238517" y="1862396"/>
                  <a:pt x="216504" y="1892029"/>
                  <a:pt x="262224" y="1890336"/>
                </a:cubicBezTo>
                <a:cubicBezTo>
                  <a:pt x="307944" y="1888643"/>
                  <a:pt x="346044" y="1797203"/>
                  <a:pt x="470504" y="1697296"/>
                </a:cubicBezTo>
                <a:cubicBezTo>
                  <a:pt x="594964" y="1597389"/>
                  <a:pt x="931937" y="1455996"/>
                  <a:pt x="1008984" y="1290896"/>
                </a:cubicBezTo>
                <a:cubicBezTo>
                  <a:pt x="1086031" y="1125796"/>
                  <a:pt x="930244" y="894656"/>
                  <a:pt x="932784" y="706696"/>
                </a:cubicBezTo>
                <a:cubicBezTo>
                  <a:pt x="935324" y="518736"/>
                  <a:pt x="1059784" y="295216"/>
                  <a:pt x="998824" y="17837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26756EF1-0F27-4830-9A4B-902A15C04539}"/>
              </a:ext>
            </a:extLst>
          </p:cNvPr>
          <p:cNvSpPr/>
          <p:nvPr/>
        </p:nvSpPr>
        <p:spPr>
          <a:xfrm>
            <a:off x="3038558" y="6294586"/>
            <a:ext cx="641668" cy="882938"/>
          </a:xfrm>
          <a:custGeom>
            <a:avLst/>
            <a:gdLst>
              <a:gd name="connsiteX0" fmla="*/ 631742 w 641668"/>
              <a:gd name="connsiteY0" fmla="*/ 1439 h 882938"/>
              <a:gd name="connsiteX1" fmla="*/ 619042 w 641668"/>
              <a:gd name="connsiteY1" fmla="*/ 255439 h 882938"/>
              <a:gd name="connsiteX2" fmla="*/ 558717 w 641668"/>
              <a:gd name="connsiteY2" fmla="*/ 407839 h 882938"/>
              <a:gd name="connsiteX3" fmla="*/ 412667 w 641668"/>
              <a:gd name="connsiteY3" fmla="*/ 557064 h 882938"/>
              <a:gd name="connsiteX4" fmla="*/ 3092 w 641668"/>
              <a:gd name="connsiteY4" fmla="*/ 877739 h 882938"/>
              <a:gd name="connsiteX5" fmla="*/ 244392 w 641668"/>
              <a:gd name="connsiteY5" fmla="*/ 728514 h 882938"/>
              <a:gd name="connsiteX6" fmla="*/ 603167 w 641668"/>
              <a:gd name="connsiteY6" fmla="*/ 379264 h 882938"/>
              <a:gd name="connsiteX7" fmla="*/ 631742 w 641668"/>
              <a:gd name="connsiteY7" fmla="*/ 1439 h 88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668" h="882938">
                <a:moveTo>
                  <a:pt x="631742" y="1439"/>
                </a:moveTo>
                <a:cubicBezTo>
                  <a:pt x="634388" y="-19198"/>
                  <a:pt x="631213" y="187706"/>
                  <a:pt x="619042" y="255439"/>
                </a:cubicBezTo>
                <a:cubicBezTo>
                  <a:pt x="606871" y="323172"/>
                  <a:pt x="593113" y="357568"/>
                  <a:pt x="558717" y="407839"/>
                </a:cubicBezTo>
                <a:cubicBezTo>
                  <a:pt x="524321" y="458110"/>
                  <a:pt x="505271" y="478747"/>
                  <a:pt x="412667" y="557064"/>
                </a:cubicBezTo>
                <a:cubicBezTo>
                  <a:pt x="320063" y="635381"/>
                  <a:pt x="31138" y="849164"/>
                  <a:pt x="3092" y="877739"/>
                </a:cubicBezTo>
                <a:cubicBezTo>
                  <a:pt x="-24954" y="906314"/>
                  <a:pt x="144379" y="811593"/>
                  <a:pt x="244392" y="728514"/>
                </a:cubicBezTo>
                <a:cubicBezTo>
                  <a:pt x="344405" y="645435"/>
                  <a:pt x="536492" y="497268"/>
                  <a:pt x="603167" y="379264"/>
                </a:cubicBezTo>
                <a:cubicBezTo>
                  <a:pt x="669842" y="261260"/>
                  <a:pt x="629096" y="22076"/>
                  <a:pt x="631742" y="1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FE4FA090-FBBF-4898-918B-CA83716EF5A1}"/>
              </a:ext>
            </a:extLst>
          </p:cNvPr>
          <p:cNvSpPr/>
          <p:nvPr/>
        </p:nvSpPr>
        <p:spPr>
          <a:xfrm>
            <a:off x="373386" y="6405193"/>
            <a:ext cx="2890518" cy="1191296"/>
          </a:xfrm>
          <a:custGeom>
            <a:avLst/>
            <a:gdLst>
              <a:gd name="connsiteX0" fmla="*/ 29839 w 2890518"/>
              <a:gd name="connsiteY0" fmla="*/ 5132 h 1191296"/>
              <a:gd name="connsiteX1" fmla="*/ 52064 w 2890518"/>
              <a:gd name="connsiteY1" fmla="*/ 240082 h 1191296"/>
              <a:gd name="connsiteX2" fmla="*/ 328289 w 2890518"/>
              <a:gd name="connsiteY2" fmla="*/ 478207 h 1191296"/>
              <a:gd name="connsiteX3" fmla="*/ 718814 w 2890518"/>
              <a:gd name="connsiteY3" fmla="*/ 773482 h 1191296"/>
              <a:gd name="connsiteX4" fmla="*/ 1639564 w 2890518"/>
              <a:gd name="connsiteY4" fmla="*/ 1110032 h 1191296"/>
              <a:gd name="connsiteX5" fmla="*/ 2147564 w 2890518"/>
              <a:gd name="connsiteY5" fmla="*/ 1167182 h 1191296"/>
              <a:gd name="connsiteX6" fmla="*/ 2588889 w 2890518"/>
              <a:gd name="connsiteY6" fmla="*/ 783007 h 1191296"/>
              <a:gd name="connsiteX7" fmla="*/ 2890514 w 2890518"/>
              <a:gd name="connsiteY7" fmla="*/ 328982 h 1191296"/>
              <a:gd name="connsiteX8" fmla="*/ 2582539 w 2890518"/>
              <a:gd name="connsiteY8" fmla="*/ 748082 h 1191296"/>
              <a:gd name="connsiteX9" fmla="*/ 2077714 w 2890518"/>
              <a:gd name="connsiteY9" fmla="*/ 1113207 h 1191296"/>
              <a:gd name="connsiteX10" fmla="*/ 1442714 w 2890518"/>
              <a:gd name="connsiteY10" fmla="*/ 1024307 h 1191296"/>
              <a:gd name="connsiteX11" fmla="*/ 855339 w 2890518"/>
              <a:gd name="connsiteY11" fmla="*/ 843332 h 1191296"/>
              <a:gd name="connsiteX12" fmla="*/ 375914 w 2890518"/>
              <a:gd name="connsiteY12" fmla="*/ 475032 h 1191296"/>
              <a:gd name="connsiteX13" fmla="*/ 29839 w 2890518"/>
              <a:gd name="connsiteY13" fmla="*/ 5132 h 119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90518" h="1191296">
                <a:moveTo>
                  <a:pt x="29839" y="5132"/>
                </a:moveTo>
                <a:cubicBezTo>
                  <a:pt x="-24136" y="-34026"/>
                  <a:pt x="2322" y="161236"/>
                  <a:pt x="52064" y="240082"/>
                </a:cubicBezTo>
                <a:cubicBezTo>
                  <a:pt x="101806" y="318928"/>
                  <a:pt x="217164" y="389307"/>
                  <a:pt x="328289" y="478207"/>
                </a:cubicBezTo>
                <a:cubicBezTo>
                  <a:pt x="439414" y="567107"/>
                  <a:pt x="500268" y="668178"/>
                  <a:pt x="718814" y="773482"/>
                </a:cubicBezTo>
                <a:cubicBezTo>
                  <a:pt x="937360" y="878786"/>
                  <a:pt x="1401439" y="1044415"/>
                  <a:pt x="1639564" y="1110032"/>
                </a:cubicBezTo>
                <a:cubicBezTo>
                  <a:pt x="1877689" y="1175649"/>
                  <a:pt x="1989343" y="1221686"/>
                  <a:pt x="2147564" y="1167182"/>
                </a:cubicBezTo>
                <a:cubicBezTo>
                  <a:pt x="2305785" y="1112678"/>
                  <a:pt x="2465064" y="922707"/>
                  <a:pt x="2588889" y="783007"/>
                </a:cubicBezTo>
                <a:cubicBezTo>
                  <a:pt x="2712714" y="643307"/>
                  <a:pt x="2891572" y="334803"/>
                  <a:pt x="2890514" y="328982"/>
                </a:cubicBezTo>
                <a:cubicBezTo>
                  <a:pt x="2889456" y="323161"/>
                  <a:pt x="2718006" y="617378"/>
                  <a:pt x="2582539" y="748082"/>
                </a:cubicBezTo>
                <a:cubicBezTo>
                  <a:pt x="2447072" y="878786"/>
                  <a:pt x="2267685" y="1067170"/>
                  <a:pt x="2077714" y="1113207"/>
                </a:cubicBezTo>
                <a:cubicBezTo>
                  <a:pt x="1887743" y="1159244"/>
                  <a:pt x="1646443" y="1069286"/>
                  <a:pt x="1442714" y="1024307"/>
                </a:cubicBezTo>
                <a:cubicBezTo>
                  <a:pt x="1238985" y="979328"/>
                  <a:pt x="1033139" y="934878"/>
                  <a:pt x="855339" y="843332"/>
                </a:cubicBezTo>
                <a:cubicBezTo>
                  <a:pt x="677539" y="751786"/>
                  <a:pt x="515085" y="607324"/>
                  <a:pt x="375914" y="475032"/>
                </a:cubicBezTo>
                <a:cubicBezTo>
                  <a:pt x="236743" y="342740"/>
                  <a:pt x="83814" y="44290"/>
                  <a:pt x="29839" y="5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BFCA7C76-E6DA-43FA-925B-C3F2B68317EC}"/>
              </a:ext>
            </a:extLst>
          </p:cNvPr>
          <p:cNvSpPr/>
          <p:nvPr/>
        </p:nvSpPr>
        <p:spPr>
          <a:xfrm>
            <a:off x="189391" y="6530231"/>
            <a:ext cx="211552" cy="671567"/>
          </a:xfrm>
          <a:custGeom>
            <a:avLst/>
            <a:gdLst>
              <a:gd name="connsiteX0" fmla="*/ 191609 w 211552"/>
              <a:gd name="connsiteY0" fmla="*/ 22969 h 671567"/>
              <a:gd name="connsiteX1" fmla="*/ 191609 w 211552"/>
              <a:gd name="connsiteY1" fmla="*/ 80119 h 671567"/>
              <a:gd name="connsiteX2" fmla="*/ 204309 w 211552"/>
              <a:gd name="connsiteY2" fmla="*/ 410319 h 671567"/>
              <a:gd name="connsiteX3" fmla="*/ 64609 w 211552"/>
              <a:gd name="connsiteY3" fmla="*/ 578594 h 671567"/>
              <a:gd name="connsiteX4" fmla="*/ 4284 w 211552"/>
              <a:gd name="connsiteY4" fmla="*/ 664319 h 671567"/>
              <a:gd name="connsiteX5" fmla="*/ 175734 w 211552"/>
              <a:gd name="connsiteY5" fmla="*/ 394444 h 671567"/>
              <a:gd name="connsiteX6" fmla="*/ 191609 w 211552"/>
              <a:gd name="connsiteY6" fmla="*/ 22969 h 67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552" h="671567">
                <a:moveTo>
                  <a:pt x="191609" y="22969"/>
                </a:moveTo>
                <a:cubicBezTo>
                  <a:pt x="194255" y="-29419"/>
                  <a:pt x="189492" y="15561"/>
                  <a:pt x="191609" y="80119"/>
                </a:cubicBezTo>
                <a:cubicBezTo>
                  <a:pt x="193726" y="144677"/>
                  <a:pt x="225476" y="327240"/>
                  <a:pt x="204309" y="410319"/>
                </a:cubicBezTo>
                <a:cubicBezTo>
                  <a:pt x="183142" y="493398"/>
                  <a:pt x="97946" y="536261"/>
                  <a:pt x="64609" y="578594"/>
                </a:cubicBezTo>
                <a:cubicBezTo>
                  <a:pt x="31272" y="620927"/>
                  <a:pt x="-14237" y="695010"/>
                  <a:pt x="4284" y="664319"/>
                </a:cubicBezTo>
                <a:cubicBezTo>
                  <a:pt x="22805" y="633628"/>
                  <a:pt x="146101" y="500277"/>
                  <a:pt x="175734" y="394444"/>
                </a:cubicBezTo>
                <a:cubicBezTo>
                  <a:pt x="205367" y="288611"/>
                  <a:pt x="188963" y="75357"/>
                  <a:pt x="191609" y="22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9165A1B6-86F4-444B-A78F-11E6B8BADE46}"/>
              </a:ext>
            </a:extLst>
          </p:cNvPr>
          <p:cNvSpPr/>
          <p:nvPr/>
        </p:nvSpPr>
        <p:spPr>
          <a:xfrm>
            <a:off x="187858" y="7178274"/>
            <a:ext cx="1362117" cy="1490478"/>
          </a:xfrm>
          <a:custGeom>
            <a:avLst/>
            <a:gdLst>
              <a:gd name="connsiteX0" fmla="*/ 15342 w 1362117"/>
              <a:gd name="connsiteY0" fmla="*/ 401 h 1490478"/>
              <a:gd name="connsiteX1" fmla="*/ 148692 w 1362117"/>
              <a:gd name="connsiteY1" fmla="*/ 438551 h 1490478"/>
              <a:gd name="connsiteX2" fmla="*/ 1326617 w 1362117"/>
              <a:gd name="connsiteY2" fmla="*/ 1445026 h 1490478"/>
              <a:gd name="connsiteX3" fmla="*/ 971017 w 1362117"/>
              <a:gd name="connsiteY3" fmla="*/ 1222776 h 1490478"/>
              <a:gd name="connsiteX4" fmla="*/ 110592 w 1362117"/>
              <a:gd name="connsiteY4" fmla="*/ 378226 h 1490478"/>
              <a:gd name="connsiteX5" fmla="*/ 15342 w 1362117"/>
              <a:gd name="connsiteY5" fmla="*/ 401 h 1490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2117" h="1490478">
                <a:moveTo>
                  <a:pt x="15342" y="401"/>
                </a:moveTo>
                <a:cubicBezTo>
                  <a:pt x="21692" y="10455"/>
                  <a:pt x="-69854" y="197780"/>
                  <a:pt x="148692" y="438551"/>
                </a:cubicBezTo>
                <a:cubicBezTo>
                  <a:pt x="367238" y="679322"/>
                  <a:pt x="1189563" y="1314322"/>
                  <a:pt x="1326617" y="1445026"/>
                </a:cubicBezTo>
                <a:cubicBezTo>
                  <a:pt x="1463671" y="1575730"/>
                  <a:pt x="1173688" y="1400576"/>
                  <a:pt x="971017" y="1222776"/>
                </a:cubicBezTo>
                <a:cubicBezTo>
                  <a:pt x="768346" y="1044976"/>
                  <a:pt x="269871" y="585659"/>
                  <a:pt x="110592" y="378226"/>
                </a:cubicBezTo>
                <a:cubicBezTo>
                  <a:pt x="-48687" y="170793"/>
                  <a:pt x="8992" y="-9653"/>
                  <a:pt x="15342" y="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B60987F5-34A1-4F9C-AAE9-5051992B9051}"/>
              </a:ext>
            </a:extLst>
          </p:cNvPr>
          <p:cNvSpPr/>
          <p:nvPr/>
        </p:nvSpPr>
        <p:spPr>
          <a:xfrm>
            <a:off x="1480471" y="8635871"/>
            <a:ext cx="1234181" cy="679545"/>
          </a:xfrm>
          <a:custGeom>
            <a:avLst/>
            <a:gdLst>
              <a:gd name="connsiteX0" fmla="*/ 30829 w 1234181"/>
              <a:gd name="connsiteY0" fmla="*/ 9654 h 679545"/>
              <a:gd name="connsiteX1" fmla="*/ 157829 w 1234181"/>
              <a:gd name="connsiteY1" fmla="*/ 95379 h 679545"/>
              <a:gd name="connsiteX2" fmla="*/ 1148429 w 1234181"/>
              <a:gd name="connsiteY2" fmla="*/ 644654 h 679545"/>
              <a:gd name="connsiteX3" fmla="*/ 1103979 w 1234181"/>
              <a:gd name="connsiteY3" fmla="*/ 577979 h 679545"/>
              <a:gd name="connsiteX4" fmla="*/ 456279 w 1234181"/>
              <a:gd name="connsiteY4" fmla="*/ 206504 h 679545"/>
              <a:gd name="connsiteX5" fmla="*/ 30829 w 1234181"/>
              <a:gd name="connsiteY5" fmla="*/ 9654 h 679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4181" h="679545">
                <a:moveTo>
                  <a:pt x="30829" y="9654"/>
                </a:moveTo>
                <a:cubicBezTo>
                  <a:pt x="-18913" y="-8867"/>
                  <a:pt x="-28438" y="-10454"/>
                  <a:pt x="157829" y="95379"/>
                </a:cubicBezTo>
                <a:cubicBezTo>
                  <a:pt x="344096" y="201212"/>
                  <a:pt x="990737" y="564221"/>
                  <a:pt x="1148429" y="644654"/>
                </a:cubicBezTo>
                <a:cubicBezTo>
                  <a:pt x="1306121" y="725087"/>
                  <a:pt x="1219337" y="651004"/>
                  <a:pt x="1103979" y="577979"/>
                </a:cubicBezTo>
                <a:cubicBezTo>
                  <a:pt x="988621" y="504954"/>
                  <a:pt x="635137" y="302812"/>
                  <a:pt x="456279" y="206504"/>
                </a:cubicBezTo>
                <a:cubicBezTo>
                  <a:pt x="277421" y="110196"/>
                  <a:pt x="80571" y="28175"/>
                  <a:pt x="30829" y="9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5E81592A-55C4-4A5B-8D3F-09D76673B7AE}"/>
              </a:ext>
            </a:extLst>
          </p:cNvPr>
          <p:cNvSpPr/>
          <p:nvPr/>
        </p:nvSpPr>
        <p:spPr>
          <a:xfrm>
            <a:off x="2678417" y="7768671"/>
            <a:ext cx="1946173" cy="1524643"/>
          </a:xfrm>
          <a:custGeom>
            <a:avLst/>
            <a:gdLst>
              <a:gd name="connsiteX0" fmla="*/ 1941208 w 1946173"/>
              <a:gd name="connsiteY0" fmla="*/ 554 h 1524643"/>
              <a:gd name="connsiteX1" fmla="*/ 1401458 w 1946173"/>
              <a:gd name="connsiteY1" fmla="*/ 562529 h 1524643"/>
              <a:gd name="connsiteX2" fmla="*/ 445783 w 1946173"/>
              <a:gd name="connsiteY2" fmla="*/ 1219754 h 1524643"/>
              <a:gd name="connsiteX3" fmla="*/ 1283 w 1946173"/>
              <a:gd name="connsiteY3" fmla="*/ 1524554 h 1524643"/>
              <a:gd name="connsiteX4" fmla="*/ 569608 w 1946173"/>
              <a:gd name="connsiteY4" fmla="*/ 1241979 h 1524643"/>
              <a:gd name="connsiteX5" fmla="*/ 1604658 w 1946173"/>
              <a:gd name="connsiteY5" fmla="*/ 473629 h 1524643"/>
              <a:gd name="connsiteX6" fmla="*/ 1941208 w 1946173"/>
              <a:gd name="connsiteY6" fmla="*/ 554 h 1524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6173" h="1524643">
                <a:moveTo>
                  <a:pt x="1941208" y="554"/>
                </a:moveTo>
                <a:cubicBezTo>
                  <a:pt x="1907341" y="15371"/>
                  <a:pt x="1650695" y="359329"/>
                  <a:pt x="1401458" y="562529"/>
                </a:cubicBezTo>
                <a:cubicBezTo>
                  <a:pt x="1152221" y="765729"/>
                  <a:pt x="445783" y="1219754"/>
                  <a:pt x="445783" y="1219754"/>
                </a:cubicBezTo>
                <a:cubicBezTo>
                  <a:pt x="212421" y="1380091"/>
                  <a:pt x="-19355" y="1520850"/>
                  <a:pt x="1283" y="1524554"/>
                </a:cubicBezTo>
                <a:cubicBezTo>
                  <a:pt x="21921" y="1528258"/>
                  <a:pt x="302379" y="1417133"/>
                  <a:pt x="569608" y="1241979"/>
                </a:cubicBezTo>
                <a:cubicBezTo>
                  <a:pt x="836837" y="1066825"/>
                  <a:pt x="1376587" y="676300"/>
                  <a:pt x="1604658" y="473629"/>
                </a:cubicBezTo>
                <a:cubicBezTo>
                  <a:pt x="1832729" y="270958"/>
                  <a:pt x="1975075" y="-14263"/>
                  <a:pt x="1941208" y="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EEE6B603-CC7C-4FBA-A4DE-62C0756A6046}"/>
              </a:ext>
            </a:extLst>
          </p:cNvPr>
          <p:cNvSpPr/>
          <p:nvPr/>
        </p:nvSpPr>
        <p:spPr>
          <a:xfrm>
            <a:off x="4292575" y="7160651"/>
            <a:ext cx="577818" cy="672092"/>
          </a:xfrm>
          <a:custGeom>
            <a:avLst/>
            <a:gdLst>
              <a:gd name="connsiteX0" fmla="*/ 25 w 577818"/>
              <a:gd name="connsiteY0" fmla="*/ 2149 h 672092"/>
              <a:gd name="connsiteX1" fmla="*/ 488975 w 577818"/>
              <a:gd name="connsiteY1" fmla="*/ 33899 h 672092"/>
              <a:gd name="connsiteX2" fmla="*/ 539775 w 577818"/>
              <a:gd name="connsiteY2" fmla="*/ 151374 h 672092"/>
              <a:gd name="connsiteX3" fmla="*/ 298475 w 577818"/>
              <a:gd name="connsiteY3" fmla="*/ 672074 h 672092"/>
              <a:gd name="connsiteX4" fmla="*/ 549300 w 577818"/>
              <a:gd name="connsiteY4" fmla="*/ 132324 h 672092"/>
              <a:gd name="connsiteX5" fmla="*/ 511200 w 577818"/>
              <a:gd name="connsiteY5" fmla="*/ 81524 h 672092"/>
              <a:gd name="connsiteX6" fmla="*/ 25 w 577818"/>
              <a:gd name="connsiteY6" fmla="*/ 2149 h 672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818" h="672092">
                <a:moveTo>
                  <a:pt x="25" y="2149"/>
                </a:moveTo>
                <a:cubicBezTo>
                  <a:pt x="-3679" y="-5788"/>
                  <a:pt x="399017" y="9028"/>
                  <a:pt x="488975" y="33899"/>
                </a:cubicBezTo>
                <a:cubicBezTo>
                  <a:pt x="578933" y="58770"/>
                  <a:pt x="571525" y="45012"/>
                  <a:pt x="539775" y="151374"/>
                </a:cubicBezTo>
                <a:cubicBezTo>
                  <a:pt x="508025" y="257737"/>
                  <a:pt x="296888" y="675249"/>
                  <a:pt x="298475" y="672074"/>
                </a:cubicBezTo>
                <a:cubicBezTo>
                  <a:pt x="300062" y="668899"/>
                  <a:pt x="513846" y="230749"/>
                  <a:pt x="549300" y="132324"/>
                </a:cubicBezTo>
                <a:cubicBezTo>
                  <a:pt x="584754" y="33899"/>
                  <a:pt x="601688" y="102691"/>
                  <a:pt x="511200" y="81524"/>
                </a:cubicBezTo>
                <a:cubicBezTo>
                  <a:pt x="420712" y="60357"/>
                  <a:pt x="3729" y="10086"/>
                  <a:pt x="25" y="2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EFA0568A-89B9-4F42-8EED-132BD2E0C8BD}"/>
              </a:ext>
            </a:extLst>
          </p:cNvPr>
          <p:cNvSpPr/>
          <p:nvPr/>
        </p:nvSpPr>
        <p:spPr>
          <a:xfrm>
            <a:off x="3669101" y="6455639"/>
            <a:ext cx="1147742" cy="795527"/>
          </a:xfrm>
          <a:custGeom>
            <a:avLst/>
            <a:gdLst>
              <a:gd name="connsiteX0" fmla="*/ 1199 w 1147742"/>
              <a:gd name="connsiteY0" fmla="*/ 2311 h 795527"/>
              <a:gd name="connsiteX1" fmla="*/ 61524 w 1147742"/>
              <a:gd name="connsiteY1" fmla="*/ 405536 h 795527"/>
              <a:gd name="connsiteX2" fmla="*/ 90099 w 1147742"/>
              <a:gd name="connsiteY2" fmla="*/ 491261 h 795527"/>
              <a:gd name="connsiteX3" fmla="*/ 229799 w 1147742"/>
              <a:gd name="connsiteY3" fmla="*/ 551586 h 795527"/>
              <a:gd name="connsiteX4" fmla="*/ 452049 w 1147742"/>
              <a:gd name="connsiteY4" fmla="*/ 599211 h 795527"/>
              <a:gd name="connsiteX5" fmla="*/ 686999 w 1147742"/>
              <a:gd name="connsiteY5" fmla="*/ 742086 h 795527"/>
              <a:gd name="connsiteX6" fmla="*/ 1144199 w 1147742"/>
              <a:gd name="connsiteY6" fmla="*/ 789711 h 795527"/>
              <a:gd name="connsiteX7" fmla="*/ 420299 w 1147742"/>
              <a:gd name="connsiteY7" fmla="*/ 621436 h 795527"/>
              <a:gd name="connsiteX8" fmla="*/ 140899 w 1147742"/>
              <a:gd name="connsiteY8" fmla="*/ 535711 h 795527"/>
              <a:gd name="connsiteX9" fmla="*/ 29774 w 1147742"/>
              <a:gd name="connsiteY9" fmla="*/ 253136 h 795527"/>
              <a:gd name="connsiteX10" fmla="*/ 1199 w 1147742"/>
              <a:gd name="connsiteY10" fmla="*/ 2311 h 79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7742" h="795527">
                <a:moveTo>
                  <a:pt x="1199" y="2311"/>
                </a:moveTo>
                <a:cubicBezTo>
                  <a:pt x="6491" y="27711"/>
                  <a:pt x="46707" y="324044"/>
                  <a:pt x="61524" y="405536"/>
                </a:cubicBezTo>
                <a:cubicBezTo>
                  <a:pt x="76341" y="487028"/>
                  <a:pt x="62053" y="466919"/>
                  <a:pt x="90099" y="491261"/>
                </a:cubicBezTo>
                <a:cubicBezTo>
                  <a:pt x="118145" y="515603"/>
                  <a:pt x="169474" y="533594"/>
                  <a:pt x="229799" y="551586"/>
                </a:cubicBezTo>
                <a:cubicBezTo>
                  <a:pt x="290124" y="569578"/>
                  <a:pt x="375849" y="567461"/>
                  <a:pt x="452049" y="599211"/>
                </a:cubicBezTo>
                <a:cubicBezTo>
                  <a:pt x="528249" y="630961"/>
                  <a:pt x="571641" y="710336"/>
                  <a:pt x="686999" y="742086"/>
                </a:cubicBezTo>
                <a:cubicBezTo>
                  <a:pt x="802357" y="773836"/>
                  <a:pt x="1188649" y="809819"/>
                  <a:pt x="1144199" y="789711"/>
                </a:cubicBezTo>
                <a:cubicBezTo>
                  <a:pt x="1099749" y="769603"/>
                  <a:pt x="587516" y="663769"/>
                  <a:pt x="420299" y="621436"/>
                </a:cubicBezTo>
                <a:cubicBezTo>
                  <a:pt x="253082" y="579103"/>
                  <a:pt x="205986" y="597094"/>
                  <a:pt x="140899" y="535711"/>
                </a:cubicBezTo>
                <a:cubicBezTo>
                  <a:pt x="75812" y="474328"/>
                  <a:pt x="50941" y="338861"/>
                  <a:pt x="29774" y="253136"/>
                </a:cubicBezTo>
                <a:cubicBezTo>
                  <a:pt x="8607" y="167411"/>
                  <a:pt x="-4093" y="-23089"/>
                  <a:pt x="1199" y="2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8A176EF4-5108-446B-947B-F6DBF1422F4C}"/>
              </a:ext>
            </a:extLst>
          </p:cNvPr>
          <p:cNvSpPr/>
          <p:nvPr/>
        </p:nvSpPr>
        <p:spPr>
          <a:xfrm>
            <a:off x="4215767" y="7046776"/>
            <a:ext cx="1272171" cy="201985"/>
          </a:xfrm>
          <a:custGeom>
            <a:avLst/>
            <a:gdLst>
              <a:gd name="connsiteX0" fmla="*/ 633 w 1272171"/>
              <a:gd name="connsiteY0" fmla="*/ 49349 h 201985"/>
              <a:gd name="connsiteX1" fmla="*/ 530858 w 1272171"/>
              <a:gd name="connsiteY1" fmla="*/ 1724 h 201985"/>
              <a:gd name="connsiteX2" fmla="*/ 876933 w 1272171"/>
              <a:gd name="connsiteY2" fmla="*/ 119199 h 201985"/>
              <a:gd name="connsiteX3" fmla="*/ 1270633 w 1272171"/>
              <a:gd name="connsiteY3" fmla="*/ 201749 h 201985"/>
              <a:gd name="connsiteX4" fmla="*/ 724533 w 1272171"/>
              <a:gd name="connsiteY4" fmla="*/ 93799 h 201985"/>
              <a:gd name="connsiteX5" fmla="*/ 429258 w 1272171"/>
              <a:gd name="connsiteY5" fmla="*/ 52524 h 201985"/>
              <a:gd name="connsiteX6" fmla="*/ 633 w 1272171"/>
              <a:gd name="connsiteY6" fmla="*/ 49349 h 201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2171" h="201985">
                <a:moveTo>
                  <a:pt x="633" y="49349"/>
                </a:moveTo>
                <a:cubicBezTo>
                  <a:pt x="17566" y="40882"/>
                  <a:pt x="384808" y="-9918"/>
                  <a:pt x="530858" y="1724"/>
                </a:cubicBezTo>
                <a:cubicBezTo>
                  <a:pt x="676908" y="13366"/>
                  <a:pt x="753637" y="85861"/>
                  <a:pt x="876933" y="119199"/>
                </a:cubicBezTo>
                <a:cubicBezTo>
                  <a:pt x="1000229" y="152537"/>
                  <a:pt x="1296033" y="205982"/>
                  <a:pt x="1270633" y="201749"/>
                </a:cubicBezTo>
                <a:cubicBezTo>
                  <a:pt x="1245233" y="197516"/>
                  <a:pt x="864762" y="118670"/>
                  <a:pt x="724533" y="93799"/>
                </a:cubicBezTo>
                <a:cubicBezTo>
                  <a:pt x="584304" y="68928"/>
                  <a:pt x="547791" y="59403"/>
                  <a:pt x="429258" y="52524"/>
                </a:cubicBezTo>
                <a:cubicBezTo>
                  <a:pt x="310725" y="45645"/>
                  <a:pt x="-16300" y="57816"/>
                  <a:pt x="633" y="493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605244DF-C949-4A2F-B0E0-7202AA6CAB0C}"/>
              </a:ext>
            </a:extLst>
          </p:cNvPr>
          <p:cNvSpPr/>
          <p:nvPr/>
        </p:nvSpPr>
        <p:spPr>
          <a:xfrm>
            <a:off x="4584558" y="7247464"/>
            <a:ext cx="269456" cy="600440"/>
          </a:xfrm>
          <a:custGeom>
            <a:avLst/>
            <a:gdLst>
              <a:gd name="connsiteX0" fmla="*/ 257317 w 269456"/>
              <a:gd name="connsiteY0" fmla="*/ 7411 h 600440"/>
              <a:gd name="connsiteX1" fmla="*/ 181117 w 269456"/>
              <a:gd name="connsiteY1" fmla="*/ 261411 h 600440"/>
              <a:gd name="connsiteX2" fmla="*/ 142 w 269456"/>
              <a:gd name="connsiteY2" fmla="*/ 597961 h 600440"/>
              <a:gd name="connsiteX3" fmla="*/ 212867 w 269456"/>
              <a:gd name="connsiteY3" fmla="*/ 397936 h 600440"/>
              <a:gd name="connsiteX4" fmla="*/ 266842 w 269456"/>
              <a:gd name="connsiteY4" fmla="*/ 96311 h 600440"/>
              <a:gd name="connsiteX5" fmla="*/ 257317 w 269456"/>
              <a:gd name="connsiteY5" fmla="*/ 7411 h 60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456" h="600440">
                <a:moveTo>
                  <a:pt x="257317" y="7411"/>
                </a:moveTo>
                <a:cubicBezTo>
                  <a:pt x="243029" y="34928"/>
                  <a:pt x="223980" y="162986"/>
                  <a:pt x="181117" y="261411"/>
                </a:cubicBezTo>
                <a:cubicBezTo>
                  <a:pt x="138254" y="359836"/>
                  <a:pt x="-5150" y="575207"/>
                  <a:pt x="142" y="597961"/>
                </a:cubicBezTo>
                <a:cubicBezTo>
                  <a:pt x="5434" y="620715"/>
                  <a:pt x="168417" y="481544"/>
                  <a:pt x="212867" y="397936"/>
                </a:cubicBezTo>
                <a:cubicBezTo>
                  <a:pt x="257317" y="314328"/>
                  <a:pt x="262609" y="159282"/>
                  <a:pt x="266842" y="96311"/>
                </a:cubicBezTo>
                <a:cubicBezTo>
                  <a:pt x="271075" y="33340"/>
                  <a:pt x="271605" y="-20106"/>
                  <a:pt x="257317" y="7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D824A4BC-8CD1-44FE-A907-9998BB642BFC}"/>
              </a:ext>
            </a:extLst>
          </p:cNvPr>
          <p:cNvSpPr/>
          <p:nvPr/>
        </p:nvSpPr>
        <p:spPr>
          <a:xfrm>
            <a:off x="4909781" y="7181861"/>
            <a:ext cx="1284093" cy="330352"/>
          </a:xfrm>
          <a:custGeom>
            <a:avLst/>
            <a:gdLst>
              <a:gd name="connsiteX0" fmla="*/ 5119 w 1284093"/>
              <a:gd name="connsiteY0" fmla="*/ 6339 h 330352"/>
              <a:gd name="connsiteX1" fmla="*/ 1160819 w 1284093"/>
              <a:gd name="connsiteY1" fmla="*/ 311139 h 330352"/>
              <a:gd name="connsiteX2" fmla="*/ 1205269 w 1284093"/>
              <a:gd name="connsiteY2" fmla="*/ 279389 h 330352"/>
              <a:gd name="connsiteX3" fmla="*/ 754419 w 1284093"/>
              <a:gd name="connsiteY3" fmla="*/ 120639 h 330352"/>
              <a:gd name="connsiteX4" fmla="*/ 5119 w 1284093"/>
              <a:gd name="connsiteY4" fmla="*/ 6339 h 33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4093" h="330352">
                <a:moveTo>
                  <a:pt x="5119" y="6339"/>
                </a:moveTo>
                <a:cubicBezTo>
                  <a:pt x="72852" y="38089"/>
                  <a:pt x="960794" y="265631"/>
                  <a:pt x="1160819" y="311139"/>
                </a:cubicBezTo>
                <a:cubicBezTo>
                  <a:pt x="1360844" y="356647"/>
                  <a:pt x="1273002" y="311139"/>
                  <a:pt x="1205269" y="279389"/>
                </a:cubicBezTo>
                <a:cubicBezTo>
                  <a:pt x="1137536" y="247639"/>
                  <a:pt x="948094" y="171439"/>
                  <a:pt x="754419" y="120639"/>
                </a:cubicBezTo>
                <a:cubicBezTo>
                  <a:pt x="560744" y="69839"/>
                  <a:pt x="-62614" y="-25411"/>
                  <a:pt x="5119" y="6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9226E4D3-9209-4632-95CD-DF8B666A1707}"/>
              </a:ext>
            </a:extLst>
          </p:cNvPr>
          <p:cNvSpPr/>
          <p:nvPr/>
        </p:nvSpPr>
        <p:spPr>
          <a:xfrm>
            <a:off x="4587002" y="7372194"/>
            <a:ext cx="1659087" cy="2246435"/>
          </a:xfrm>
          <a:custGeom>
            <a:avLst/>
            <a:gdLst>
              <a:gd name="connsiteX0" fmla="*/ 1585198 w 1659087"/>
              <a:gd name="connsiteY0" fmla="*/ 129273 h 2246435"/>
              <a:gd name="connsiteX1" fmla="*/ 1542865 w 1659087"/>
              <a:gd name="connsiteY1" fmla="*/ 197006 h 2246435"/>
              <a:gd name="connsiteX2" fmla="*/ 1127998 w 1659087"/>
              <a:gd name="connsiteY2" fmla="*/ 1102939 h 2246435"/>
              <a:gd name="connsiteX3" fmla="*/ 10398 w 1659087"/>
              <a:gd name="connsiteY3" fmla="*/ 2229006 h 2246435"/>
              <a:gd name="connsiteX4" fmla="*/ 628465 w 1659087"/>
              <a:gd name="connsiteY4" fmla="*/ 1670206 h 2246435"/>
              <a:gd name="connsiteX5" fmla="*/ 1585198 w 1659087"/>
              <a:gd name="connsiteY5" fmla="*/ 129273 h 2246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9087" h="2246435">
                <a:moveTo>
                  <a:pt x="1585198" y="129273"/>
                </a:moveTo>
                <a:cubicBezTo>
                  <a:pt x="1737598" y="-116260"/>
                  <a:pt x="1619065" y="34728"/>
                  <a:pt x="1542865" y="197006"/>
                </a:cubicBezTo>
                <a:cubicBezTo>
                  <a:pt x="1466665" y="359284"/>
                  <a:pt x="1383409" y="764272"/>
                  <a:pt x="1127998" y="1102939"/>
                </a:cubicBezTo>
                <a:cubicBezTo>
                  <a:pt x="872587" y="1441606"/>
                  <a:pt x="93653" y="2134462"/>
                  <a:pt x="10398" y="2229006"/>
                </a:cubicBezTo>
                <a:cubicBezTo>
                  <a:pt x="-72857" y="2323550"/>
                  <a:pt x="363176" y="2018750"/>
                  <a:pt x="628465" y="1670206"/>
                </a:cubicBezTo>
                <a:cubicBezTo>
                  <a:pt x="893754" y="1321662"/>
                  <a:pt x="1432798" y="374806"/>
                  <a:pt x="1585198" y="129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20E0A74A-7C40-4646-849D-3D3C50D3BBE8}"/>
              </a:ext>
            </a:extLst>
          </p:cNvPr>
          <p:cNvSpPr/>
          <p:nvPr/>
        </p:nvSpPr>
        <p:spPr>
          <a:xfrm>
            <a:off x="4884458" y="7594252"/>
            <a:ext cx="1378505" cy="1998481"/>
          </a:xfrm>
          <a:custGeom>
            <a:avLst/>
            <a:gdLst>
              <a:gd name="connsiteX0" fmla="*/ 1372409 w 1378505"/>
              <a:gd name="connsiteY0" fmla="*/ 348 h 1998481"/>
              <a:gd name="connsiteX1" fmla="*/ 1118409 w 1378505"/>
              <a:gd name="connsiteY1" fmla="*/ 652281 h 1998481"/>
              <a:gd name="connsiteX2" fmla="*/ 466475 w 1378505"/>
              <a:gd name="connsiteY2" fmla="*/ 1498948 h 1998481"/>
              <a:gd name="connsiteX3" fmla="*/ 809 w 1378505"/>
              <a:gd name="connsiteY3" fmla="*/ 1998481 h 1998481"/>
              <a:gd name="connsiteX4" fmla="*/ 576542 w 1378505"/>
              <a:gd name="connsiteY4" fmla="*/ 1498948 h 1998481"/>
              <a:gd name="connsiteX5" fmla="*/ 1236942 w 1378505"/>
              <a:gd name="connsiteY5" fmla="*/ 576081 h 1998481"/>
              <a:gd name="connsiteX6" fmla="*/ 1372409 w 1378505"/>
              <a:gd name="connsiteY6" fmla="*/ 348 h 199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8505" h="1998481">
                <a:moveTo>
                  <a:pt x="1372409" y="348"/>
                </a:moveTo>
                <a:cubicBezTo>
                  <a:pt x="1352654" y="13048"/>
                  <a:pt x="1269398" y="402514"/>
                  <a:pt x="1118409" y="652281"/>
                </a:cubicBezTo>
                <a:cubicBezTo>
                  <a:pt x="967420" y="902048"/>
                  <a:pt x="652742" y="1274581"/>
                  <a:pt x="466475" y="1498948"/>
                </a:cubicBezTo>
                <a:cubicBezTo>
                  <a:pt x="280208" y="1723315"/>
                  <a:pt x="-17535" y="1998481"/>
                  <a:pt x="809" y="1998481"/>
                </a:cubicBezTo>
                <a:cubicBezTo>
                  <a:pt x="19153" y="1998481"/>
                  <a:pt x="370520" y="1736015"/>
                  <a:pt x="576542" y="1498948"/>
                </a:cubicBezTo>
                <a:cubicBezTo>
                  <a:pt x="782564" y="1261881"/>
                  <a:pt x="1105709" y="827259"/>
                  <a:pt x="1236942" y="576081"/>
                </a:cubicBezTo>
                <a:cubicBezTo>
                  <a:pt x="1368175" y="324903"/>
                  <a:pt x="1392164" y="-12352"/>
                  <a:pt x="1372409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3D128C58-3047-42B7-A7E2-8D3C4028595E}"/>
              </a:ext>
            </a:extLst>
          </p:cNvPr>
          <p:cNvSpPr/>
          <p:nvPr/>
        </p:nvSpPr>
        <p:spPr>
          <a:xfrm>
            <a:off x="1440427" y="7141791"/>
            <a:ext cx="2771531" cy="1484477"/>
          </a:xfrm>
          <a:custGeom>
            <a:avLst/>
            <a:gdLst>
              <a:gd name="connsiteX0" fmla="*/ 2770893 w 2771531"/>
              <a:gd name="connsiteY0" fmla="*/ 689 h 1484477"/>
              <a:gd name="connsiteX1" fmla="*/ 2643893 w 2771531"/>
              <a:gd name="connsiteY1" fmla="*/ 691569 h 1484477"/>
              <a:gd name="connsiteX2" fmla="*/ 2252733 w 2771531"/>
              <a:gd name="connsiteY2" fmla="*/ 1062409 h 1484477"/>
              <a:gd name="connsiteX3" fmla="*/ 1424693 w 2771531"/>
              <a:gd name="connsiteY3" fmla="*/ 1438329 h 1484477"/>
              <a:gd name="connsiteX4" fmla="*/ 606813 w 2771531"/>
              <a:gd name="connsiteY4" fmla="*/ 1473889 h 1484477"/>
              <a:gd name="connsiteX5" fmla="*/ 12453 w 2771531"/>
              <a:gd name="connsiteY5" fmla="*/ 1397689 h 1484477"/>
              <a:gd name="connsiteX6" fmla="*/ 1165613 w 2771531"/>
              <a:gd name="connsiteY6" fmla="*/ 1433249 h 1484477"/>
              <a:gd name="connsiteX7" fmla="*/ 2374653 w 2771531"/>
              <a:gd name="connsiteY7" fmla="*/ 945569 h 1484477"/>
              <a:gd name="connsiteX8" fmla="*/ 2603253 w 2771531"/>
              <a:gd name="connsiteY8" fmla="*/ 569649 h 1484477"/>
              <a:gd name="connsiteX9" fmla="*/ 2770893 w 2771531"/>
              <a:gd name="connsiteY9" fmla="*/ 689 h 1484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71531" h="1484477">
                <a:moveTo>
                  <a:pt x="2770893" y="689"/>
                </a:moveTo>
                <a:cubicBezTo>
                  <a:pt x="2777666" y="21009"/>
                  <a:pt x="2730253" y="514616"/>
                  <a:pt x="2643893" y="691569"/>
                </a:cubicBezTo>
                <a:cubicBezTo>
                  <a:pt x="2557533" y="868522"/>
                  <a:pt x="2455933" y="937949"/>
                  <a:pt x="2252733" y="1062409"/>
                </a:cubicBezTo>
                <a:cubicBezTo>
                  <a:pt x="2049533" y="1186869"/>
                  <a:pt x="1699013" y="1369749"/>
                  <a:pt x="1424693" y="1438329"/>
                </a:cubicBezTo>
                <a:cubicBezTo>
                  <a:pt x="1150373" y="1506909"/>
                  <a:pt x="842186" y="1480662"/>
                  <a:pt x="606813" y="1473889"/>
                </a:cubicBezTo>
                <a:cubicBezTo>
                  <a:pt x="371440" y="1467116"/>
                  <a:pt x="-80680" y="1404462"/>
                  <a:pt x="12453" y="1397689"/>
                </a:cubicBezTo>
                <a:cubicBezTo>
                  <a:pt x="105586" y="1390916"/>
                  <a:pt x="771913" y="1508602"/>
                  <a:pt x="1165613" y="1433249"/>
                </a:cubicBezTo>
                <a:cubicBezTo>
                  <a:pt x="1559313" y="1357896"/>
                  <a:pt x="2135046" y="1089502"/>
                  <a:pt x="2374653" y="945569"/>
                </a:cubicBezTo>
                <a:cubicBezTo>
                  <a:pt x="2614260" y="801636"/>
                  <a:pt x="2534673" y="724589"/>
                  <a:pt x="2603253" y="569649"/>
                </a:cubicBezTo>
                <a:cubicBezTo>
                  <a:pt x="2671833" y="414709"/>
                  <a:pt x="2764120" y="-19631"/>
                  <a:pt x="2770893" y="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F50679E1-70B1-46B2-95E8-44BCACBCE7C0}"/>
              </a:ext>
            </a:extLst>
          </p:cNvPr>
          <p:cNvSpPr/>
          <p:nvPr/>
        </p:nvSpPr>
        <p:spPr>
          <a:xfrm>
            <a:off x="1504367" y="8023731"/>
            <a:ext cx="2595507" cy="701437"/>
          </a:xfrm>
          <a:custGeom>
            <a:avLst/>
            <a:gdLst>
              <a:gd name="connsiteX0" fmla="*/ 111073 w 2595507"/>
              <a:gd name="connsiteY0" fmla="*/ 652909 h 701437"/>
              <a:gd name="connsiteX1" fmla="*/ 243153 w 2595507"/>
              <a:gd name="connsiteY1" fmla="*/ 668149 h 701437"/>
              <a:gd name="connsiteX2" fmla="*/ 1497913 w 2595507"/>
              <a:gd name="connsiteY2" fmla="*/ 597029 h 701437"/>
              <a:gd name="connsiteX3" fmla="*/ 2569793 w 2595507"/>
              <a:gd name="connsiteY3" fmla="*/ 7749 h 701437"/>
              <a:gd name="connsiteX4" fmla="*/ 2198953 w 2595507"/>
              <a:gd name="connsiteY4" fmla="*/ 287149 h 701437"/>
              <a:gd name="connsiteX5" fmla="*/ 1497913 w 2595507"/>
              <a:gd name="connsiteY5" fmla="*/ 678309 h 701437"/>
              <a:gd name="connsiteX6" fmla="*/ 111073 w 2595507"/>
              <a:gd name="connsiteY6" fmla="*/ 652909 h 70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5507" h="701437">
                <a:moveTo>
                  <a:pt x="111073" y="652909"/>
                </a:moveTo>
                <a:cubicBezTo>
                  <a:pt x="-98054" y="651216"/>
                  <a:pt x="12013" y="677462"/>
                  <a:pt x="243153" y="668149"/>
                </a:cubicBezTo>
                <a:cubicBezTo>
                  <a:pt x="474293" y="658836"/>
                  <a:pt x="1110140" y="707096"/>
                  <a:pt x="1497913" y="597029"/>
                </a:cubicBezTo>
                <a:cubicBezTo>
                  <a:pt x="1885686" y="486962"/>
                  <a:pt x="2452953" y="59396"/>
                  <a:pt x="2569793" y="7749"/>
                </a:cubicBezTo>
                <a:cubicBezTo>
                  <a:pt x="2686633" y="-43898"/>
                  <a:pt x="2377600" y="175389"/>
                  <a:pt x="2198953" y="287149"/>
                </a:cubicBezTo>
                <a:cubicBezTo>
                  <a:pt x="2020306" y="398909"/>
                  <a:pt x="1846740" y="614809"/>
                  <a:pt x="1497913" y="678309"/>
                </a:cubicBezTo>
                <a:cubicBezTo>
                  <a:pt x="1149086" y="741809"/>
                  <a:pt x="320200" y="654602"/>
                  <a:pt x="111073" y="652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33F35C62-0E75-44E9-B7A8-2625D3A8742C}"/>
              </a:ext>
            </a:extLst>
          </p:cNvPr>
          <p:cNvSpPr/>
          <p:nvPr/>
        </p:nvSpPr>
        <p:spPr>
          <a:xfrm>
            <a:off x="1914188" y="8716961"/>
            <a:ext cx="1333702" cy="98139"/>
          </a:xfrm>
          <a:custGeom>
            <a:avLst/>
            <a:gdLst>
              <a:gd name="connsiteX0" fmla="*/ 972 w 1333702"/>
              <a:gd name="connsiteY0" fmla="*/ 96839 h 98139"/>
              <a:gd name="connsiteX1" fmla="*/ 1067772 w 1333702"/>
              <a:gd name="connsiteY1" fmla="*/ 51119 h 98139"/>
              <a:gd name="connsiteX2" fmla="*/ 1326852 w 1333702"/>
              <a:gd name="connsiteY2" fmla="*/ 319 h 98139"/>
              <a:gd name="connsiteX3" fmla="*/ 884892 w 1333702"/>
              <a:gd name="connsiteY3" fmla="*/ 76519 h 98139"/>
              <a:gd name="connsiteX4" fmla="*/ 972 w 1333702"/>
              <a:gd name="connsiteY4" fmla="*/ 96839 h 9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702" h="98139">
                <a:moveTo>
                  <a:pt x="972" y="96839"/>
                </a:moveTo>
                <a:cubicBezTo>
                  <a:pt x="31452" y="92606"/>
                  <a:pt x="846792" y="67206"/>
                  <a:pt x="1067772" y="51119"/>
                </a:cubicBezTo>
                <a:cubicBezTo>
                  <a:pt x="1288752" y="35032"/>
                  <a:pt x="1357332" y="-3914"/>
                  <a:pt x="1326852" y="319"/>
                </a:cubicBezTo>
                <a:cubicBezTo>
                  <a:pt x="1296372" y="4552"/>
                  <a:pt x="1105025" y="57892"/>
                  <a:pt x="884892" y="76519"/>
                </a:cubicBezTo>
                <a:cubicBezTo>
                  <a:pt x="664759" y="95146"/>
                  <a:pt x="-29508" y="101072"/>
                  <a:pt x="972" y="96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EA7684DB-7C24-428E-A857-592F63F89336}"/>
              </a:ext>
            </a:extLst>
          </p:cNvPr>
          <p:cNvSpPr/>
          <p:nvPr/>
        </p:nvSpPr>
        <p:spPr>
          <a:xfrm>
            <a:off x="4195750" y="7223720"/>
            <a:ext cx="234344" cy="635355"/>
          </a:xfrm>
          <a:custGeom>
            <a:avLst/>
            <a:gdLst>
              <a:gd name="connsiteX0" fmla="*/ 234010 w 234344"/>
              <a:gd name="connsiteY0" fmla="*/ 10200 h 635355"/>
              <a:gd name="connsiteX1" fmla="*/ 132410 w 234344"/>
              <a:gd name="connsiteY1" fmla="*/ 406440 h 635355"/>
              <a:gd name="connsiteX2" fmla="*/ 330 w 234344"/>
              <a:gd name="connsiteY2" fmla="*/ 635040 h 635355"/>
              <a:gd name="connsiteX3" fmla="*/ 96850 w 234344"/>
              <a:gd name="connsiteY3" fmla="*/ 360720 h 635355"/>
              <a:gd name="connsiteX4" fmla="*/ 162890 w 234344"/>
              <a:gd name="connsiteY4" fmla="*/ 137200 h 635355"/>
              <a:gd name="connsiteX5" fmla="*/ 234010 w 234344"/>
              <a:gd name="connsiteY5" fmla="*/ 10200 h 635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344" h="635355">
                <a:moveTo>
                  <a:pt x="234010" y="10200"/>
                </a:moveTo>
                <a:cubicBezTo>
                  <a:pt x="228930" y="55073"/>
                  <a:pt x="171357" y="302300"/>
                  <a:pt x="132410" y="406440"/>
                </a:cubicBezTo>
                <a:cubicBezTo>
                  <a:pt x="93463" y="510580"/>
                  <a:pt x="6257" y="642660"/>
                  <a:pt x="330" y="635040"/>
                </a:cubicBezTo>
                <a:cubicBezTo>
                  <a:pt x="-5597" y="627420"/>
                  <a:pt x="69757" y="443693"/>
                  <a:pt x="96850" y="360720"/>
                </a:cubicBezTo>
                <a:cubicBezTo>
                  <a:pt x="123943" y="277747"/>
                  <a:pt x="140877" y="194773"/>
                  <a:pt x="162890" y="137200"/>
                </a:cubicBezTo>
                <a:cubicBezTo>
                  <a:pt x="184903" y="79627"/>
                  <a:pt x="239090" y="-34673"/>
                  <a:pt x="234010" y="10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E8F83CD6-3876-4146-831C-587620A76532}"/>
              </a:ext>
            </a:extLst>
          </p:cNvPr>
          <p:cNvSpPr/>
          <p:nvPr/>
        </p:nvSpPr>
        <p:spPr>
          <a:xfrm>
            <a:off x="448390" y="6867171"/>
            <a:ext cx="2782916" cy="1317505"/>
          </a:xfrm>
          <a:custGeom>
            <a:avLst/>
            <a:gdLst>
              <a:gd name="connsiteX0" fmla="*/ 90090 w 2782916"/>
              <a:gd name="connsiteY0" fmla="*/ 87349 h 1317505"/>
              <a:gd name="connsiteX1" fmla="*/ 125650 w 2782916"/>
              <a:gd name="connsiteY1" fmla="*/ 153389 h 1317505"/>
              <a:gd name="connsiteX2" fmla="*/ 831770 w 2782916"/>
              <a:gd name="connsiteY2" fmla="*/ 996669 h 1317505"/>
              <a:gd name="connsiteX3" fmla="*/ 1172130 w 2782916"/>
              <a:gd name="connsiteY3" fmla="*/ 1250669 h 1317505"/>
              <a:gd name="connsiteX4" fmla="*/ 1558210 w 2782916"/>
              <a:gd name="connsiteY4" fmla="*/ 1311629 h 1317505"/>
              <a:gd name="connsiteX5" fmla="*/ 2777410 w 2782916"/>
              <a:gd name="connsiteY5" fmla="*/ 1138909 h 1317505"/>
              <a:gd name="connsiteX6" fmla="*/ 1969690 w 2782916"/>
              <a:gd name="connsiteY6" fmla="*/ 1276069 h 1317505"/>
              <a:gd name="connsiteX7" fmla="*/ 1055290 w 2782916"/>
              <a:gd name="connsiteY7" fmla="*/ 1083029 h 1317505"/>
              <a:gd name="connsiteX8" fmla="*/ 90090 w 2782916"/>
              <a:gd name="connsiteY8" fmla="*/ 87349 h 1317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2916" h="1317505">
                <a:moveTo>
                  <a:pt x="90090" y="87349"/>
                </a:moveTo>
                <a:cubicBezTo>
                  <a:pt x="-64850" y="-67591"/>
                  <a:pt x="2037" y="1836"/>
                  <a:pt x="125650" y="153389"/>
                </a:cubicBezTo>
                <a:cubicBezTo>
                  <a:pt x="249263" y="304942"/>
                  <a:pt x="657357" y="813789"/>
                  <a:pt x="831770" y="996669"/>
                </a:cubicBezTo>
                <a:cubicBezTo>
                  <a:pt x="1006183" y="1179549"/>
                  <a:pt x="1051057" y="1198176"/>
                  <a:pt x="1172130" y="1250669"/>
                </a:cubicBezTo>
                <a:cubicBezTo>
                  <a:pt x="1293203" y="1303162"/>
                  <a:pt x="1290663" y="1330256"/>
                  <a:pt x="1558210" y="1311629"/>
                </a:cubicBezTo>
                <a:cubicBezTo>
                  <a:pt x="1825757" y="1293002"/>
                  <a:pt x="2708830" y="1144836"/>
                  <a:pt x="2777410" y="1138909"/>
                </a:cubicBezTo>
                <a:cubicBezTo>
                  <a:pt x="2845990" y="1132982"/>
                  <a:pt x="2256710" y="1285382"/>
                  <a:pt x="1969690" y="1276069"/>
                </a:cubicBezTo>
                <a:cubicBezTo>
                  <a:pt x="1682670" y="1266756"/>
                  <a:pt x="1371096" y="1281996"/>
                  <a:pt x="1055290" y="1083029"/>
                </a:cubicBezTo>
                <a:cubicBezTo>
                  <a:pt x="739484" y="884062"/>
                  <a:pt x="245030" y="242289"/>
                  <a:pt x="90090" y="873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0A7F1C9D-049B-4232-B79A-08FADD17DC9F}"/>
              </a:ext>
            </a:extLst>
          </p:cNvPr>
          <p:cNvSpPr/>
          <p:nvPr/>
        </p:nvSpPr>
        <p:spPr>
          <a:xfrm>
            <a:off x="362881" y="6975123"/>
            <a:ext cx="380131" cy="759052"/>
          </a:xfrm>
          <a:custGeom>
            <a:avLst/>
            <a:gdLst>
              <a:gd name="connsiteX0" fmla="*/ 7959 w 380131"/>
              <a:gd name="connsiteY0" fmla="*/ 4797 h 759052"/>
              <a:gd name="connsiteX1" fmla="*/ 13039 w 380131"/>
              <a:gd name="connsiteY1" fmla="*/ 80997 h 759052"/>
              <a:gd name="connsiteX2" fmla="*/ 114639 w 380131"/>
              <a:gd name="connsiteY2" fmla="*/ 370557 h 759052"/>
              <a:gd name="connsiteX3" fmla="*/ 373719 w 380131"/>
              <a:gd name="connsiteY3" fmla="*/ 756637 h 759052"/>
              <a:gd name="connsiteX4" fmla="*/ 282279 w 380131"/>
              <a:gd name="connsiteY4" fmla="*/ 517877 h 759052"/>
              <a:gd name="connsiteX5" fmla="*/ 73999 w 380131"/>
              <a:gd name="connsiteY5" fmla="*/ 187677 h 759052"/>
              <a:gd name="connsiteX6" fmla="*/ 7959 w 380131"/>
              <a:gd name="connsiteY6" fmla="*/ 4797 h 759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131" h="759052">
                <a:moveTo>
                  <a:pt x="7959" y="4797"/>
                </a:moveTo>
                <a:cubicBezTo>
                  <a:pt x="-2201" y="-12983"/>
                  <a:pt x="-4741" y="20037"/>
                  <a:pt x="13039" y="80997"/>
                </a:cubicBezTo>
                <a:cubicBezTo>
                  <a:pt x="30819" y="141957"/>
                  <a:pt x="54526" y="257950"/>
                  <a:pt x="114639" y="370557"/>
                </a:cubicBezTo>
                <a:cubicBezTo>
                  <a:pt x="174752" y="483164"/>
                  <a:pt x="345779" y="732084"/>
                  <a:pt x="373719" y="756637"/>
                </a:cubicBezTo>
                <a:cubicBezTo>
                  <a:pt x="401659" y="781190"/>
                  <a:pt x="332232" y="612704"/>
                  <a:pt x="282279" y="517877"/>
                </a:cubicBezTo>
                <a:cubicBezTo>
                  <a:pt x="232326" y="423050"/>
                  <a:pt x="121412" y="267264"/>
                  <a:pt x="73999" y="187677"/>
                </a:cubicBezTo>
                <a:cubicBezTo>
                  <a:pt x="26586" y="108090"/>
                  <a:pt x="18119" y="22577"/>
                  <a:pt x="7959" y="4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9B3B90E5-F297-48C9-BBFA-B81E7E078117}"/>
              </a:ext>
            </a:extLst>
          </p:cNvPr>
          <p:cNvSpPr/>
          <p:nvPr/>
        </p:nvSpPr>
        <p:spPr>
          <a:xfrm>
            <a:off x="320040" y="7056120"/>
            <a:ext cx="437494" cy="752775"/>
          </a:xfrm>
          <a:custGeom>
            <a:avLst/>
            <a:gdLst>
              <a:gd name="connsiteX0" fmla="*/ 0 w 437494"/>
              <a:gd name="connsiteY0" fmla="*/ 0 h 752775"/>
              <a:gd name="connsiteX1" fmla="*/ 20320 w 437494"/>
              <a:gd name="connsiteY1" fmla="*/ 71120 h 752775"/>
              <a:gd name="connsiteX2" fmla="*/ 101600 w 437494"/>
              <a:gd name="connsiteY2" fmla="*/ 375920 h 752775"/>
              <a:gd name="connsiteX3" fmla="*/ 436880 w 437494"/>
              <a:gd name="connsiteY3" fmla="*/ 751840 h 752775"/>
              <a:gd name="connsiteX4" fmla="*/ 182880 w 437494"/>
              <a:gd name="connsiteY4" fmla="*/ 477520 h 752775"/>
              <a:gd name="connsiteX5" fmla="*/ 116840 w 437494"/>
              <a:gd name="connsiteY5" fmla="*/ 309880 h 752775"/>
              <a:gd name="connsiteX6" fmla="*/ 0 w 437494"/>
              <a:gd name="connsiteY6" fmla="*/ 0 h 75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7494" h="752775">
                <a:moveTo>
                  <a:pt x="0" y="0"/>
                </a:moveTo>
                <a:cubicBezTo>
                  <a:pt x="1693" y="4233"/>
                  <a:pt x="3387" y="8467"/>
                  <a:pt x="20320" y="71120"/>
                </a:cubicBezTo>
                <a:cubicBezTo>
                  <a:pt x="37253" y="133773"/>
                  <a:pt x="32173" y="262467"/>
                  <a:pt x="101600" y="375920"/>
                </a:cubicBezTo>
                <a:cubicBezTo>
                  <a:pt x="171027" y="489373"/>
                  <a:pt x="423333" y="734907"/>
                  <a:pt x="436880" y="751840"/>
                </a:cubicBezTo>
                <a:cubicBezTo>
                  <a:pt x="450427" y="768773"/>
                  <a:pt x="236220" y="551180"/>
                  <a:pt x="182880" y="477520"/>
                </a:cubicBezTo>
                <a:cubicBezTo>
                  <a:pt x="129540" y="403860"/>
                  <a:pt x="147320" y="386927"/>
                  <a:pt x="116840" y="30988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9DFCF0DC-ACD3-49CC-BED3-B77E18ED331D}"/>
              </a:ext>
            </a:extLst>
          </p:cNvPr>
          <p:cNvSpPr/>
          <p:nvPr/>
        </p:nvSpPr>
        <p:spPr>
          <a:xfrm>
            <a:off x="230579" y="7177770"/>
            <a:ext cx="659262" cy="884464"/>
          </a:xfrm>
          <a:custGeom>
            <a:avLst/>
            <a:gdLst>
              <a:gd name="connsiteX0" fmla="*/ 3101 w 659262"/>
              <a:gd name="connsiteY0" fmla="*/ 270 h 884464"/>
              <a:gd name="connsiteX1" fmla="*/ 272341 w 659262"/>
              <a:gd name="connsiteY1" fmla="*/ 472710 h 884464"/>
              <a:gd name="connsiteX2" fmla="*/ 658421 w 659262"/>
              <a:gd name="connsiteY2" fmla="*/ 884190 h 884464"/>
              <a:gd name="connsiteX3" fmla="*/ 160581 w 659262"/>
              <a:gd name="connsiteY3" fmla="*/ 411750 h 884464"/>
              <a:gd name="connsiteX4" fmla="*/ 3101 w 659262"/>
              <a:gd name="connsiteY4" fmla="*/ 270 h 88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262" h="884464">
                <a:moveTo>
                  <a:pt x="3101" y="270"/>
                </a:moveTo>
                <a:cubicBezTo>
                  <a:pt x="21728" y="10430"/>
                  <a:pt x="163121" y="325390"/>
                  <a:pt x="272341" y="472710"/>
                </a:cubicBezTo>
                <a:cubicBezTo>
                  <a:pt x="381561" y="620030"/>
                  <a:pt x="677048" y="894350"/>
                  <a:pt x="658421" y="884190"/>
                </a:cubicBezTo>
                <a:cubicBezTo>
                  <a:pt x="639794" y="874030"/>
                  <a:pt x="269801" y="554837"/>
                  <a:pt x="160581" y="411750"/>
                </a:cubicBezTo>
                <a:cubicBezTo>
                  <a:pt x="51361" y="268663"/>
                  <a:pt x="-15526" y="-9890"/>
                  <a:pt x="3101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E983F29C-983D-46BE-A7EE-79F6B3B3D7D2}"/>
              </a:ext>
            </a:extLst>
          </p:cNvPr>
          <p:cNvSpPr/>
          <p:nvPr/>
        </p:nvSpPr>
        <p:spPr>
          <a:xfrm>
            <a:off x="1517981" y="8140853"/>
            <a:ext cx="1715113" cy="201070"/>
          </a:xfrm>
          <a:custGeom>
            <a:avLst/>
            <a:gdLst>
              <a:gd name="connsiteX0" fmla="*/ 939 w 1715113"/>
              <a:gd name="connsiteY0" fmla="*/ 68427 h 201070"/>
              <a:gd name="connsiteX1" fmla="*/ 691819 w 1715113"/>
              <a:gd name="connsiteY1" fmla="*/ 200507 h 201070"/>
              <a:gd name="connsiteX2" fmla="*/ 1138859 w 1715113"/>
              <a:gd name="connsiteY2" fmla="*/ 119227 h 201070"/>
              <a:gd name="connsiteX3" fmla="*/ 1712899 w 1715113"/>
              <a:gd name="connsiteY3" fmla="*/ 2387 h 201070"/>
              <a:gd name="connsiteX4" fmla="*/ 1306499 w 1715113"/>
              <a:gd name="connsiteY4" fmla="*/ 53187 h 201070"/>
              <a:gd name="connsiteX5" fmla="*/ 559739 w 1715113"/>
              <a:gd name="connsiteY5" fmla="*/ 200507 h 201070"/>
              <a:gd name="connsiteX6" fmla="*/ 939 w 1715113"/>
              <a:gd name="connsiteY6" fmla="*/ 68427 h 201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5113" h="201070">
                <a:moveTo>
                  <a:pt x="939" y="68427"/>
                </a:moveTo>
                <a:cubicBezTo>
                  <a:pt x="22952" y="68427"/>
                  <a:pt x="502166" y="192040"/>
                  <a:pt x="691819" y="200507"/>
                </a:cubicBezTo>
                <a:cubicBezTo>
                  <a:pt x="881472" y="208974"/>
                  <a:pt x="1138859" y="119227"/>
                  <a:pt x="1138859" y="119227"/>
                </a:cubicBezTo>
                <a:lnTo>
                  <a:pt x="1712899" y="2387"/>
                </a:lnTo>
                <a:cubicBezTo>
                  <a:pt x="1740839" y="-8620"/>
                  <a:pt x="1498692" y="20167"/>
                  <a:pt x="1306499" y="53187"/>
                </a:cubicBezTo>
                <a:cubicBezTo>
                  <a:pt x="1114306" y="86207"/>
                  <a:pt x="770559" y="198814"/>
                  <a:pt x="559739" y="200507"/>
                </a:cubicBezTo>
                <a:cubicBezTo>
                  <a:pt x="348919" y="202200"/>
                  <a:pt x="-21074" y="68427"/>
                  <a:pt x="939" y="68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D1D796B9-9421-4A64-BE78-170929D58A18}"/>
              </a:ext>
            </a:extLst>
          </p:cNvPr>
          <p:cNvSpPr/>
          <p:nvPr/>
        </p:nvSpPr>
        <p:spPr>
          <a:xfrm>
            <a:off x="2883262" y="7029826"/>
            <a:ext cx="897675" cy="668063"/>
          </a:xfrm>
          <a:custGeom>
            <a:avLst/>
            <a:gdLst>
              <a:gd name="connsiteX0" fmla="*/ 891813 w 897675"/>
              <a:gd name="connsiteY0" fmla="*/ 2799 h 668063"/>
              <a:gd name="connsiteX1" fmla="*/ 710838 w 897675"/>
              <a:gd name="connsiteY1" fmla="*/ 221874 h 668063"/>
              <a:gd name="connsiteX2" fmla="*/ 9163 w 897675"/>
              <a:gd name="connsiteY2" fmla="*/ 663199 h 668063"/>
              <a:gd name="connsiteX3" fmla="*/ 291738 w 897675"/>
              <a:gd name="connsiteY3" fmla="*/ 469524 h 668063"/>
              <a:gd name="connsiteX4" fmla="*/ 799738 w 897675"/>
              <a:gd name="connsiteY4" fmla="*/ 123449 h 668063"/>
              <a:gd name="connsiteX5" fmla="*/ 891813 w 897675"/>
              <a:gd name="connsiteY5" fmla="*/ 2799 h 668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7675" h="668063">
                <a:moveTo>
                  <a:pt x="891813" y="2799"/>
                </a:moveTo>
                <a:cubicBezTo>
                  <a:pt x="876996" y="19203"/>
                  <a:pt x="857946" y="111807"/>
                  <a:pt x="710838" y="221874"/>
                </a:cubicBezTo>
                <a:cubicBezTo>
                  <a:pt x="563730" y="331941"/>
                  <a:pt x="79013" y="621924"/>
                  <a:pt x="9163" y="663199"/>
                </a:cubicBezTo>
                <a:cubicBezTo>
                  <a:pt x="-60687" y="704474"/>
                  <a:pt x="291738" y="469524"/>
                  <a:pt x="291738" y="469524"/>
                </a:cubicBezTo>
                <a:cubicBezTo>
                  <a:pt x="423500" y="379566"/>
                  <a:pt x="700255" y="202824"/>
                  <a:pt x="799738" y="123449"/>
                </a:cubicBezTo>
                <a:cubicBezTo>
                  <a:pt x="899221" y="44074"/>
                  <a:pt x="906630" y="-13605"/>
                  <a:pt x="891813" y="2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3FA8338D-F56E-477D-9B79-1C9C9C645AD8}"/>
              </a:ext>
            </a:extLst>
          </p:cNvPr>
          <p:cNvSpPr/>
          <p:nvPr/>
        </p:nvSpPr>
        <p:spPr>
          <a:xfrm>
            <a:off x="6116981" y="7545476"/>
            <a:ext cx="1630267" cy="767222"/>
          </a:xfrm>
          <a:custGeom>
            <a:avLst/>
            <a:gdLst>
              <a:gd name="connsiteX0" fmla="*/ 65379 w 1630267"/>
              <a:gd name="connsiteY0" fmla="*/ 23724 h 767222"/>
              <a:gd name="connsiteX1" fmla="*/ 1081379 w 1630267"/>
              <a:gd name="connsiteY1" fmla="*/ 440284 h 767222"/>
              <a:gd name="connsiteX2" fmla="*/ 1619859 w 1630267"/>
              <a:gd name="connsiteY2" fmla="*/ 765404 h 767222"/>
              <a:gd name="connsiteX3" fmla="*/ 1391259 w 1630267"/>
              <a:gd name="connsiteY3" fmla="*/ 557124 h 767222"/>
              <a:gd name="connsiteX4" fmla="*/ 842619 w 1630267"/>
              <a:gd name="connsiteY4" fmla="*/ 247244 h 767222"/>
              <a:gd name="connsiteX5" fmla="*/ 278739 w 1630267"/>
              <a:gd name="connsiteY5" fmla="*/ 13564 h 767222"/>
              <a:gd name="connsiteX6" fmla="*/ 121259 w 1630267"/>
              <a:gd name="connsiteY6" fmla="*/ 49124 h 767222"/>
              <a:gd name="connsiteX7" fmla="*/ 65379 w 1630267"/>
              <a:gd name="connsiteY7" fmla="*/ 23724 h 767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0267" h="767222">
                <a:moveTo>
                  <a:pt x="65379" y="23724"/>
                </a:moveTo>
                <a:cubicBezTo>
                  <a:pt x="225399" y="88917"/>
                  <a:pt x="822299" y="316671"/>
                  <a:pt x="1081379" y="440284"/>
                </a:cubicBezTo>
                <a:cubicBezTo>
                  <a:pt x="1340459" y="563897"/>
                  <a:pt x="1568213" y="745931"/>
                  <a:pt x="1619859" y="765404"/>
                </a:cubicBezTo>
                <a:cubicBezTo>
                  <a:pt x="1671505" y="784877"/>
                  <a:pt x="1520799" y="643484"/>
                  <a:pt x="1391259" y="557124"/>
                </a:cubicBezTo>
                <a:cubicBezTo>
                  <a:pt x="1261719" y="470764"/>
                  <a:pt x="1028039" y="337837"/>
                  <a:pt x="842619" y="247244"/>
                </a:cubicBezTo>
                <a:cubicBezTo>
                  <a:pt x="657199" y="156651"/>
                  <a:pt x="398966" y="46584"/>
                  <a:pt x="278739" y="13564"/>
                </a:cubicBezTo>
                <a:cubicBezTo>
                  <a:pt x="158512" y="-19456"/>
                  <a:pt x="157666" y="49971"/>
                  <a:pt x="121259" y="49124"/>
                </a:cubicBezTo>
                <a:cubicBezTo>
                  <a:pt x="84852" y="48277"/>
                  <a:pt x="-94641" y="-41469"/>
                  <a:pt x="65379" y="23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40D9E982-836A-4090-9E91-341F7F26CD6F}"/>
              </a:ext>
            </a:extLst>
          </p:cNvPr>
          <p:cNvSpPr/>
          <p:nvPr/>
        </p:nvSpPr>
        <p:spPr>
          <a:xfrm>
            <a:off x="-50331" y="876844"/>
            <a:ext cx="1793033" cy="2094658"/>
          </a:xfrm>
          <a:custGeom>
            <a:avLst/>
            <a:gdLst>
              <a:gd name="connsiteX0" fmla="*/ 75731 w 1793033"/>
              <a:gd name="connsiteY0" fmla="*/ 2044156 h 2094658"/>
              <a:gd name="connsiteX1" fmla="*/ 1117131 w 1793033"/>
              <a:gd name="connsiteY1" fmla="*/ 1726656 h 2094658"/>
              <a:gd name="connsiteX2" fmla="*/ 1117131 w 1793033"/>
              <a:gd name="connsiteY2" fmla="*/ 1142456 h 2094658"/>
              <a:gd name="connsiteX3" fmla="*/ 774231 w 1793033"/>
              <a:gd name="connsiteY3" fmla="*/ 901156 h 2094658"/>
              <a:gd name="connsiteX4" fmla="*/ 1155231 w 1793033"/>
              <a:gd name="connsiteY4" fmla="*/ 837656 h 2094658"/>
              <a:gd name="connsiteX5" fmla="*/ 1231431 w 1793033"/>
              <a:gd name="connsiteY5" fmla="*/ 253456 h 2094658"/>
              <a:gd name="connsiteX6" fmla="*/ 1790231 w 1793033"/>
              <a:gd name="connsiteY6" fmla="*/ 24856 h 2094658"/>
              <a:gd name="connsiteX7" fmla="*/ 964731 w 1793033"/>
              <a:gd name="connsiteY7" fmla="*/ 37556 h 2094658"/>
              <a:gd name="connsiteX8" fmla="*/ 240831 w 1793033"/>
              <a:gd name="connsiteY8" fmla="*/ 304256 h 2094658"/>
              <a:gd name="connsiteX9" fmla="*/ 101131 w 1793033"/>
              <a:gd name="connsiteY9" fmla="*/ 647156 h 2094658"/>
              <a:gd name="connsiteX10" fmla="*/ 75731 w 1793033"/>
              <a:gd name="connsiteY10" fmla="*/ 2044156 h 209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93033" h="2094658">
                <a:moveTo>
                  <a:pt x="75731" y="2044156"/>
                </a:moveTo>
                <a:cubicBezTo>
                  <a:pt x="245064" y="2224073"/>
                  <a:pt x="943564" y="1876939"/>
                  <a:pt x="1117131" y="1726656"/>
                </a:cubicBezTo>
                <a:cubicBezTo>
                  <a:pt x="1290698" y="1576373"/>
                  <a:pt x="1174281" y="1280039"/>
                  <a:pt x="1117131" y="1142456"/>
                </a:cubicBezTo>
                <a:cubicBezTo>
                  <a:pt x="1059981" y="1004873"/>
                  <a:pt x="767881" y="951956"/>
                  <a:pt x="774231" y="901156"/>
                </a:cubicBezTo>
                <a:cubicBezTo>
                  <a:pt x="780581" y="850356"/>
                  <a:pt x="1079031" y="945606"/>
                  <a:pt x="1155231" y="837656"/>
                </a:cubicBezTo>
                <a:cubicBezTo>
                  <a:pt x="1231431" y="729706"/>
                  <a:pt x="1125598" y="388922"/>
                  <a:pt x="1231431" y="253456"/>
                </a:cubicBezTo>
                <a:cubicBezTo>
                  <a:pt x="1337264" y="117990"/>
                  <a:pt x="1834681" y="60839"/>
                  <a:pt x="1790231" y="24856"/>
                </a:cubicBezTo>
                <a:cubicBezTo>
                  <a:pt x="1745781" y="-11127"/>
                  <a:pt x="1222964" y="-9011"/>
                  <a:pt x="964731" y="37556"/>
                </a:cubicBezTo>
                <a:cubicBezTo>
                  <a:pt x="706498" y="84123"/>
                  <a:pt x="384764" y="202656"/>
                  <a:pt x="240831" y="304256"/>
                </a:cubicBezTo>
                <a:cubicBezTo>
                  <a:pt x="96898" y="405856"/>
                  <a:pt x="132881" y="355056"/>
                  <a:pt x="101131" y="647156"/>
                </a:cubicBezTo>
                <a:cubicBezTo>
                  <a:pt x="69381" y="939256"/>
                  <a:pt x="-93602" y="1864239"/>
                  <a:pt x="75731" y="2044156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5E635398-437A-4593-8E74-26FCDA332A92}"/>
              </a:ext>
            </a:extLst>
          </p:cNvPr>
          <p:cNvSpPr/>
          <p:nvPr/>
        </p:nvSpPr>
        <p:spPr>
          <a:xfrm>
            <a:off x="2156404" y="1450204"/>
            <a:ext cx="1844062" cy="1435925"/>
          </a:xfrm>
          <a:custGeom>
            <a:avLst/>
            <a:gdLst>
              <a:gd name="connsiteX0" fmla="*/ 95729 w 1844062"/>
              <a:gd name="connsiteY0" fmla="*/ 1225263 h 1435925"/>
              <a:gd name="connsiteX1" fmla="*/ 163463 w 1844062"/>
              <a:gd name="connsiteY1" fmla="*/ 1225263 h 1435925"/>
              <a:gd name="connsiteX2" fmla="*/ 1704396 w 1844062"/>
              <a:gd name="connsiteY2" fmla="*/ 1377663 h 1435925"/>
              <a:gd name="connsiteX3" fmla="*/ 1772129 w 1844062"/>
              <a:gd name="connsiteY3" fmla="*/ 116129 h 1435925"/>
              <a:gd name="connsiteX4" fmla="*/ 1789063 w 1844062"/>
              <a:gd name="connsiteY4" fmla="*/ 124596 h 1435925"/>
              <a:gd name="connsiteX5" fmla="*/ 1678996 w 1844062"/>
              <a:gd name="connsiteY5" fmla="*/ 717263 h 1435925"/>
              <a:gd name="connsiteX6" fmla="*/ 984729 w 1844062"/>
              <a:gd name="connsiteY6" fmla="*/ 1030529 h 1435925"/>
              <a:gd name="connsiteX7" fmla="*/ 61863 w 1844062"/>
              <a:gd name="connsiteY7" fmla="*/ 1182929 h 1435925"/>
              <a:gd name="connsiteX8" fmla="*/ 95729 w 1844062"/>
              <a:gd name="connsiteY8" fmla="*/ 1225263 h 143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4062" h="1435925">
                <a:moveTo>
                  <a:pt x="95729" y="1225263"/>
                </a:moveTo>
                <a:cubicBezTo>
                  <a:pt x="112662" y="1232319"/>
                  <a:pt x="163463" y="1225263"/>
                  <a:pt x="163463" y="1225263"/>
                </a:cubicBezTo>
                <a:cubicBezTo>
                  <a:pt x="431574" y="1250663"/>
                  <a:pt x="1436285" y="1562519"/>
                  <a:pt x="1704396" y="1377663"/>
                </a:cubicBezTo>
                <a:cubicBezTo>
                  <a:pt x="1972507" y="1192807"/>
                  <a:pt x="1772129" y="116129"/>
                  <a:pt x="1772129" y="116129"/>
                </a:cubicBezTo>
                <a:cubicBezTo>
                  <a:pt x="1786240" y="-92716"/>
                  <a:pt x="1804585" y="24407"/>
                  <a:pt x="1789063" y="124596"/>
                </a:cubicBezTo>
                <a:cubicBezTo>
                  <a:pt x="1773541" y="224785"/>
                  <a:pt x="1813052" y="566274"/>
                  <a:pt x="1678996" y="717263"/>
                </a:cubicBezTo>
                <a:cubicBezTo>
                  <a:pt x="1544940" y="868252"/>
                  <a:pt x="1254251" y="952918"/>
                  <a:pt x="984729" y="1030529"/>
                </a:cubicBezTo>
                <a:cubicBezTo>
                  <a:pt x="715207" y="1108140"/>
                  <a:pt x="211441" y="1153296"/>
                  <a:pt x="61863" y="1182929"/>
                </a:cubicBezTo>
                <a:cubicBezTo>
                  <a:pt x="-87715" y="1212562"/>
                  <a:pt x="78796" y="1218207"/>
                  <a:pt x="95729" y="12252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35193C7A-E47D-4C5B-8717-1185D96C45BC}"/>
              </a:ext>
            </a:extLst>
          </p:cNvPr>
          <p:cNvSpPr/>
          <p:nvPr/>
        </p:nvSpPr>
        <p:spPr>
          <a:xfrm>
            <a:off x="28286" y="1106540"/>
            <a:ext cx="725616" cy="894446"/>
          </a:xfrm>
          <a:custGeom>
            <a:avLst/>
            <a:gdLst>
              <a:gd name="connsiteX0" fmla="*/ 725247 w 725616"/>
              <a:gd name="connsiteY0" fmla="*/ 11060 h 894446"/>
              <a:gd name="connsiteX1" fmla="*/ 149514 w 725616"/>
              <a:gd name="connsiteY1" fmla="*/ 315860 h 894446"/>
              <a:gd name="connsiteX2" fmla="*/ 47914 w 725616"/>
              <a:gd name="connsiteY2" fmla="*/ 874660 h 894446"/>
              <a:gd name="connsiteX3" fmla="*/ 56381 w 725616"/>
              <a:gd name="connsiteY3" fmla="*/ 696860 h 894446"/>
              <a:gd name="connsiteX4" fmla="*/ 725247 w 725616"/>
              <a:gd name="connsiteY4" fmla="*/ 11060 h 89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5616" h="894446">
                <a:moveTo>
                  <a:pt x="725247" y="11060"/>
                </a:moveTo>
                <a:cubicBezTo>
                  <a:pt x="740769" y="-52440"/>
                  <a:pt x="262403" y="171927"/>
                  <a:pt x="149514" y="315860"/>
                </a:cubicBezTo>
                <a:cubicBezTo>
                  <a:pt x="36625" y="459793"/>
                  <a:pt x="63436" y="811160"/>
                  <a:pt x="47914" y="874660"/>
                </a:cubicBezTo>
                <a:cubicBezTo>
                  <a:pt x="32392" y="938160"/>
                  <a:pt x="-56508" y="840793"/>
                  <a:pt x="56381" y="696860"/>
                </a:cubicBezTo>
                <a:cubicBezTo>
                  <a:pt x="169270" y="552927"/>
                  <a:pt x="709725" y="74560"/>
                  <a:pt x="725247" y="1106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AB69278D-32CA-4176-84C1-A6C0B362F588}"/>
              </a:ext>
            </a:extLst>
          </p:cNvPr>
          <p:cNvSpPr/>
          <p:nvPr/>
        </p:nvSpPr>
        <p:spPr>
          <a:xfrm>
            <a:off x="60728" y="6459115"/>
            <a:ext cx="4788378" cy="2713761"/>
          </a:xfrm>
          <a:custGeom>
            <a:avLst/>
            <a:gdLst>
              <a:gd name="connsiteX0" fmla="*/ 343533 w 4788378"/>
              <a:gd name="connsiteY0" fmla="*/ 9062 h 2713761"/>
              <a:gd name="connsiteX1" fmla="*/ 1209807 w 4788378"/>
              <a:gd name="connsiteY1" fmla="*/ 827209 h 2713761"/>
              <a:gd name="connsiteX2" fmla="*/ 1912451 w 4788378"/>
              <a:gd name="connsiteY2" fmla="*/ 942712 h 2713761"/>
              <a:gd name="connsiteX3" fmla="*/ 2624720 w 4788378"/>
              <a:gd name="connsiteY3" fmla="*/ 913837 h 2713761"/>
              <a:gd name="connsiteX4" fmla="*/ 3298489 w 4788378"/>
              <a:gd name="connsiteY4" fmla="*/ 625079 h 2713761"/>
              <a:gd name="connsiteX5" fmla="*/ 3673874 w 4788378"/>
              <a:gd name="connsiteY5" fmla="*/ 259319 h 2713761"/>
              <a:gd name="connsiteX6" fmla="*/ 3808628 w 4788378"/>
              <a:gd name="connsiteY6" fmla="*/ 586578 h 2713761"/>
              <a:gd name="connsiteX7" fmla="*/ 4732653 w 4788378"/>
              <a:gd name="connsiteY7" fmla="*/ 827209 h 2713761"/>
              <a:gd name="connsiteX8" fmla="*/ 4569024 w 4788378"/>
              <a:gd name="connsiteY8" fmla="*/ 1337348 h 2713761"/>
              <a:gd name="connsiteX9" fmla="*/ 3616123 w 4788378"/>
              <a:gd name="connsiteY9" fmla="*/ 2213247 h 2713761"/>
              <a:gd name="connsiteX10" fmla="*/ 2624720 w 4788378"/>
              <a:gd name="connsiteY10" fmla="*/ 2713761 h 2713761"/>
              <a:gd name="connsiteX11" fmla="*/ 1614068 w 4788378"/>
              <a:gd name="connsiteY11" fmla="*/ 2213247 h 2713761"/>
              <a:gd name="connsiteX12" fmla="*/ 54775 w 4788378"/>
              <a:gd name="connsiteY12" fmla="*/ 798333 h 2713761"/>
              <a:gd name="connsiteX13" fmla="*/ 353158 w 4788378"/>
              <a:gd name="connsiteY13" fmla="*/ 413323 h 2713761"/>
              <a:gd name="connsiteX14" fmla="*/ 343533 w 4788378"/>
              <a:gd name="connsiteY14" fmla="*/ 9062 h 2713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88378" h="2713761">
                <a:moveTo>
                  <a:pt x="343533" y="9062"/>
                </a:moveTo>
                <a:cubicBezTo>
                  <a:pt x="486308" y="78043"/>
                  <a:pt x="948321" y="671601"/>
                  <a:pt x="1209807" y="827209"/>
                </a:cubicBezTo>
                <a:cubicBezTo>
                  <a:pt x="1471293" y="982817"/>
                  <a:pt x="1676632" y="928274"/>
                  <a:pt x="1912451" y="942712"/>
                </a:cubicBezTo>
                <a:cubicBezTo>
                  <a:pt x="2148270" y="957150"/>
                  <a:pt x="2393714" y="966776"/>
                  <a:pt x="2624720" y="913837"/>
                </a:cubicBezTo>
                <a:cubicBezTo>
                  <a:pt x="2855726" y="860898"/>
                  <a:pt x="3123630" y="734165"/>
                  <a:pt x="3298489" y="625079"/>
                </a:cubicBezTo>
                <a:cubicBezTo>
                  <a:pt x="3473348" y="515993"/>
                  <a:pt x="3588851" y="265736"/>
                  <a:pt x="3673874" y="259319"/>
                </a:cubicBezTo>
                <a:cubicBezTo>
                  <a:pt x="3758897" y="252902"/>
                  <a:pt x="3632165" y="491930"/>
                  <a:pt x="3808628" y="586578"/>
                </a:cubicBezTo>
                <a:cubicBezTo>
                  <a:pt x="3985091" y="681226"/>
                  <a:pt x="4605920" y="702081"/>
                  <a:pt x="4732653" y="827209"/>
                </a:cubicBezTo>
                <a:cubicBezTo>
                  <a:pt x="4859386" y="952337"/>
                  <a:pt x="4755112" y="1106342"/>
                  <a:pt x="4569024" y="1337348"/>
                </a:cubicBezTo>
                <a:cubicBezTo>
                  <a:pt x="4382936" y="1568354"/>
                  <a:pt x="3940174" y="1983845"/>
                  <a:pt x="3616123" y="2213247"/>
                </a:cubicBezTo>
                <a:cubicBezTo>
                  <a:pt x="3292072" y="2442649"/>
                  <a:pt x="2958396" y="2713761"/>
                  <a:pt x="2624720" y="2713761"/>
                </a:cubicBezTo>
                <a:cubicBezTo>
                  <a:pt x="2291044" y="2713761"/>
                  <a:pt x="2042392" y="2532485"/>
                  <a:pt x="1614068" y="2213247"/>
                </a:cubicBezTo>
                <a:cubicBezTo>
                  <a:pt x="1185744" y="1894009"/>
                  <a:pt x="264927" y="1098320"/>
                  <a:pt x="54775" y="798333"/>
                </a:cubicBezTo>
                <a:cubicBezTo>
                  <a:pt x="-155377" y="498346"/>
                  <a:pt x="303428" y="543264"/>
                  <a:pt x="353158" y="413323"/>
                </a:cubicBezTo>
                <a:cubicBezTo>
                  <a:pt x="402888" y="283382"/>
                  <a:pt x="200758" y="-59919"/>
                  <a:pt x="343533" y="9062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1F30E8C5-8C2E-41FA-96DB-7E645CED7435}"/>
              </a:ext>
            </a:extLst>
          </p:cNvPr>
          <p:cNvSpPr/>
          <p:nvPr/>
        </p:nvSpPr>
        <p:spPr>
          <a:xfrm>
            <a:off x="4566179" y="7336232"/>
            <a:ext cx="1921274" cy="2361297"/>
          </a:xfrm>
          <a:custGeom>
            <a:avLst/>
            <a:gdLst>
              <a:gd name="connsiteX0" fmla="*/ 1921248 w 1921274"/>
              <a:gd name="connsiteY0" fmla="*/ 152223 h 2361297"/>
              <a:gd name="connsiteX1" fmla="*/ 1805745 w 1921274"/>
              <a:gd name="connsiteY1" fmla="*/ 248475 h 2361297"/>
              <a:gd name="connsiteX2" fmla="*/ 1199354 w 1921274"/>
              <a:gd name="connsiteY2" fmla="*/ 1393882 h 2361297"/>
              <a:gd name="connsiteX3" fmla="*/ 342705 w 1921274"/>
              <a:gd name="connsiteY3" fmla="*/ 2221654 h 2361297"/>
              <a:gd name="connsiteX4" fmla="*/ 34697 w 1921274"/>
              <a:gd name="connsiteY4" fmla="*/ 2240905 h 2361297"/>
              <a:gd name="connsiteX5" fmla="*/ 1093476 w 1921274"/>
              <a:gd name="connsiteY5" fmla="*/ 1028122 h 2361297"/>
              <a:gd name="connsiteX6" fmla="*/ 1642116 w 1921274"/>
              <a:gd name="connsiteY6" fmla="*/ 36720 h 2361297"/>
              <a:gd name="connsiteX7" fmla="*/ 1805745 w 1921274"/>
              <a:gd name="connsiteY7" fmla="*/ 209974 h 2361297"/>
              <a:gd name="connsiteX8" fmla="*/ 1921248 w 1921274"/>
              <a:gd name="connsiteY8" fmla="*/ 152223 h 2361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1274" h="2361297">
                <a:moveTo>
                  <a:pt x="1921248" y="152223"/>
                </a:moveTo>
                <a:cubicBezTo>
                  <a:pt x="1921248" y="158640"/>
                  <a:pt x="1926061" y="41532"/>
                  <a:pt x="1805745" y="248475"/>
                </a:cubicBezTo>
                <a:cubicBezTo>
                  <a:pt x="1685429" y="455418"/>
                  <a:pt x="1443194" y="1065019"/>
                  <a:pt x="1199354" y="1393882"/>
                </a:cubicBezTo>
                <a:cubicBezTo>
                  <a:pt x="955514" y="1722745"/>
                  <a:pt x="536814" y="2080484"/>
                  <a:pt x="342705" y="2221654"/>
                </a:cubicBezTo>
                <a:cubicBezTo>
                  <a:pt x="148595" y="2362825"/>
                  <a:pt x="-90432" y="2439827"/>
                  <a:pt x="34697" y="2240905"/>
                </a:cubicBezTo>
                <a:cubicBezTo>
                  <a:pt x="159825" y="2041983"/>
                  <a:pt x="825573" y="1395486"/>
                  <a:pt x="1093476" y="1028122"/>
                </a:cubicBezTo>
                <a:cubicBezTo>
                  <a:pt x="1361379" y="660758"/>
                  <a:pt x="1523404" y="173078"/>
                  <a:pt x="1642116" y="36720"/>
                </a:cubicBezTo>
                <a:cubicBezTo>
                  <a:pt x="1760827" y="-99638"/>
                  <a:pt x="1759223" y="185911"/>
                  <a:pt x="1805745" y="209974"/>
                </a:cubicBezTo>
                <a:cubicBezTo>
                  <a:pt x="1852267" y="234037"/>
                  <a:pt x="1921248" y="145806"/>
                  <a:pt x="1921248" y="1522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262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>
            <a:lumMod val="95000"/>
            <a:lumOff val="5000"/>
            <a:alpha val="25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0</Words>
  <Application>Microsoft Office PowerPoint</Application>
  <PresentationFormat>A3 297x420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5</cp:revision>
  <dcterms:created xsi:type="dcterms:W3CDTF">2021-08-14T04:19:14Z</dcterms:created>
  <dcterms:modified xsi:type="dcterms:W3CDTF">2021-08-14T05:26:27Z</dcterms:modified>
</cp:coreProperties>
</file>