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24" y="-166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18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89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9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89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68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58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87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4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52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59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77EF-9C6A-45C7-8E88-42A4F592F94E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80C10-B228-4129-AB1F-7E7081AE3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9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9E602B07-2FE6-4580-9A3D-3099F1A36CBC}"/>
              </a:ext>
            </a:extLst>
          </p:cNvPr>
          <p:cNvSpPr/>
          <p:nvPr/>
        </p:nvSpPr>
        <p:spPr>
          <a:xfrm>
            <a:off x="-657217" y="-361421"/>
            <a:ext cx="11588193" cy="13064973"/>
          </a:xfrm>
          <a:custGeom>
            <a:avLst/>
            <a:gdLst>
              <a:gd name="connsiteX0" fmla="*/ 47617 w 11588193"/>
              <a:gd name="connsiteY0" fmla="*/ 8083021 h 13064973"/>
              <a:gd name="connsiteX1" fmla="*/ 2232017 w 11588193"/>
              <a:gd name="connsiteY1" fmla="*/ 6305021 h 13064973"/>
              <a:gd name="connsiteX2" fmla="*/ 1952617 w 11588193"/>
              <a:gd name="connsiteY2" fmla="*/ 4069821 h 13064973"/>
              <a:gd name="connsiteX3" fmla="*/ 2359017 w 11588193"/>
              <a:gd name="connsiteY3" fmla="*/ 3892021 h 13064973"/>
              <a:gd name="connsiteX4" fmla="*/ 2257417 w 11588193"/>
              <a:gd name="connsiteY4" fmla="*/ 2469621 h 13064973"/>
              <a:gd name="connsiteX5" fmla="*/ 2867017 w 11588193"/>
              <a:gd name="connsiteY5" fmla="*/ 996421 h 13064973"/>
              <a:gd name="connsiteX6" fmla="*/ 3654417 w 11588193"/>
              <a:gd name="connsiteY6" fmla="*/ 132821 h 13064973"/>
              <a:gd name="connsiteX7" fmla="*/ 6397617 w 11588193"/>
              <a:gd name="connsiteY7" fmla="*/ 132821 h 13064973"/>
              <a:gd name="connsiteX8" fmla="*/ 8226417 w 11588193"/>
              <a:gd name="connsiteY8" fmla="*/ 1377421 h 13064973"/>
              <a:gd name="connsiteX9" fmla="*/ 8556617 w 11588193"/>
              <a:gd name="connsiteY9" fmla="*/ 6000221 h 13064973"/>
              <a:gd name="connsiteX10" fmla="*/ 9318617 w 11588193"/>
              <a:gd name="connsiteY10" fmla="*/ 7016221 h 13064973"/>
              <a:gd name="connsiteX11" fmla="*/ 11503017 w 11588193"/>
              <a:gd name="connsiteY11" fmla="*/ 9505421 h 13064973"/>
              <a:gd name="connsiteX12" fmla="*/ 10969617 w 11588193"/>
              <a:gd name="connsiteY12" fmla="*/ 10292821 h 13064973"/>
              <a:gd name="connsiteX13" fmla="*/ 9344017 w 11588193"/>
              <a:gd name="connsiteY13" fmla="*/ 12477221 h 13064973"/>
              <a:gd name="connsiteX14" fmla="*/ 7769217 w 11588193"/>
              <a:gd name="connsiteY14" fmla="*/ 13061421 h 13064973"/>
              <a:gd name="connsiteX15" fmla="*/ 2384417 w 11588193"/>
              <a:gd name="connsiteY15" fmla="*/ 12299421 h 13064973"/>
              <a:gd name="connsiteX16" fmla="*/ 860417 w 11588193"/>
              <a:gd name="connsiteY16" fmla="*/ 9886421 h 13064973"/>
              <a:gd name="connsiteX17" fmla="*/ 47617 w 11588193"/>
              <a:gd name="connsiteY17" fmla="*/ 8083021 h 1306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588193" h="13064973">
                <a:moveTo>
                  <a:pt x="47617" y="8083021"/>
                </a:moveTo>
                <a:cubicBezTo>
                  <a:pt x="276217" y="7486121"/>
                  <a:pt x="1914517" y="6973888"/>
                  <a:pt x="2232017" y="6305021"/>
                </a:cubicBezTo>
                <a:cubicBezTo>
                  <a:pt x="2549517" y="5636154"/>
                  <a:pt x="1931450" y="4471988"/>
                  <a:pt x="1952617" y="4069821"/>
                </a:cubicBezTo>
                <a:cubicBezTo>
                  <a:pt x="1973784" y="3667654"/>
                  <a:pt x="2308217" y="4158721"/>
                  <a:pt x="2359017" y="3892021"/>
                </a:cubicBezTo>
                <a:cubicBezTo>
                  <a:pt x="2409817" y="3625321"/>
                  <a:pt x="2172750" y="2952221"/>
                  <a:pt x="2257417" y="2469621"/>
                </a:cubicBezTo>
                <a:cubicBezTo>
                  <a:pt x="2342084" y="1987021"/>
                  <a:pt x="2634184" y="1385888"/>
                  <a:pt x="2867017" y="996421"/>
                </a:cubicBezTo>
                <a:cubicBezTo>
                  <a:pt x="3099850" y="606954"/>
                  <a:pt x="3065984" y="276754"/>
                  <a:pt x="3654417" y="132821"/>
                </a:cubicBezTo>
                <a:cubicBezTo>
                  <a:pt x="4242850" y="-11112"/>
                  <a:pt x="5635617" y="-74612"/>
                  <a:pt x="6397617" y="132821"/>
                </a:cubicBezTo>
                <a:cubicBezTo>
                  <a:pt x="7159617" y="340254"/>
                  <a:pt x="7866584" y="399521"/>
                  <a:pt x="8226417" y="1377421"/>
                </a:cubicBezTo>
                <a:cubicBezTo>
                  <a:pt x="8586250" y="2355321"/>
                  <a:pt x="8374584" y="5060421"/>
                  <a:pt x="8556617" y="6000221"/>
                </a:cubicBezTo>
                <a:cubicBezTo>
                  <a:pt x="8738650" y="6940021"/>
                  <a:pt x="8827550" y="6432021"/>
                  <a:pt x="9318617" y="7016221"/>
                </a:cubicBezTo>
                <a:cubicBezTo>
                  <a:pt x="9809684" y="7600421"/>
                  <a:pt x="11227850" y="8959321"/>
                  <a:pt x="11503017" y="9505421"/>
                </a:cubicBezTo>
                <a:cubicBezTo>
                  <a:pt x="11778184" y="10051521"/>
                  <a:pt x="11329450" y="9797521"/>
                  <a:pt x="10969617" y="10292821"/>
                </a:cubicBezTo>
                <a:cubicBezTo>
                  <a:pt x="10609784" y="10788121"/>
                  <a:pt x="9877417" y="12015788"/>
                  <a:pt x="9344017" y="12477221"/>
                </a:cubicBezTo>
                <a:cubicBezTo>
                  <a:pt x="8810617" y="12938654"/>
                  <a:pt x="8929150" y="13091054"/>
                  <a:pt x="7769217" y="13061421"/>
                </a:cubicBezTo>
                <a:cubicBezTo>
                  <a:pt x="6609284" y="13031788"/>
                  <a:pt x="3535884" y="12828588"/>
                  <a:pt x="2384417" y="12299421"/>
                </a:cubicBezTo>
                <a:cubicBezTo>
                  <a:pt x="1232950" y="11770254"/>
                  <a:pt x="1254117" y="10584921"/>
                  <a:pt x="860417" y="9886421"/>
                </a:cubicBezTo>
                <a:cubicBezTo>
                  <a:pt x="466717" y="9187921"/>
                  <a:pt x="-180983" y="8679921"/>
                  <a:pt x="47617" y="808302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アルマゲドンから20年。キャストの出演当時と現在を比較" hidden="1">
            <a:extLst>
              <a:ext uri="{FF2B5EF4-FFF2-40B4-BE49-F238E27FC236}">
                <a16:creationId xmlns:a16="http://schemas.microsoft.com/office/drawing/2014/main" id="{D2E28B31-A347-49EE-9D35-BEF330FB7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979"/>
            <a:ext cx="9768839" cy="1258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EC456C4-EE98-432C-B7DD-C62A011A31D1}"/>
              </a:ext>
            </a:extLst>
          </p:cNvPr>
          <p:cNvSpPr/>
          <p:nvPr/>
        </p:nvSpPr>
        <p:spPr>
          <a:xfrm>
            <a:off x="4298586" y="4353151"/>
            <a:ext cx="936011" cy="75030"/>
          </a:xfrm>
          <a:custGeom>
            <a:avLst/>
            <a:gdLst>
              <a:gd name="connsiteX0" fmla="*/ 6714 w 936011"/>
              <a:gd name="connsiteY0" fmla="*/ 74916 h 75030"/>
              <a:gd name="connsiteX1" fmla="*/ 775064 w 936011"/>
              <a:gd name="connsiteY1" fmla="*/ 24116 h 75030"/>
              <a:gd name="connsiteX2" fmla="*/ 935931 w 936011"/>
              <a:gd name="connsiteY2" fmla="*/ 55866 h 75030"/>
              <a:gd name="connsiteX3" fmla="*/ 768714 w 936011"/>
              <a:gd name="connsiteY3" fmla="*/ 7182 h 75030"/>
              <a:gd name="connsiteX4" fmla="*/ 419464 w 936011"/>
              <a:gd name="connsiteY4" fmla="*/ 7182 h 75030"/>
              <a:gd name="connsiteX5" fmla="*/ 6714 w 936011"/>
              <a:gd name="connsiteY5" fmla="*/ 74916 h 7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011" h="75030">
                <a:moveTo>
                  <a:pt x="6714" y="74916"/>
                </a:moveTo>
                <a:cubicBezTo>
                  <a:pt x="65980" y="77738"/>
                  <a:pt x="620195" y="27291"/>
                  <a:pt x="775064" y="24116"/>
                </a:cubicBezTo>
                <a:cubicBezTo>
                  <a:pt x="929933" y="20941"/>
                  <a:pt x="936989" y="58688"/>
                  <a:pt x="935931" y="55866"/>
                </a:cubicBezTo>
                <a:cubicBezTo>
                  <a:pt x="934873" y="53044"/>
                  <a:pt x="854792" y="15296"/>
                  <a:pt x="768714" y="7182"/>
                </a:cubicBezTo>
                <a:cubicBezTo>
                  <a:pt x="682636" y="-932"/>
                  <a:pt x="542231" y="-3754"/>
                  <a:pt x="419464" y="7182"/>
                </a:cubicBezTo>
                <a:cubicBezTo>
                  <a:pt x="296697" y="18118"/>
                  <a:pt x="-52552" y="72094"/>
                  <a:pt x="6714" y="74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BBFB899B-1F0A-46E9-AF3A-A6C4B9F5A4D2}"/>
              </a:ext>
            </a:extLst>
          </p:cNvPr>
          <p:cNvSpPr/>
          <p:nvPr/>
        </p:nvSpPr>
        <p:spPr>
          <a:xfrm>
            <a:off x="4442883" y="4234795"/>
            <a:ext cx="1237163" cy="153774"/>
          </a:xfrm>
          <a:custGeom>
            <a:avLst/>
            <a:gdLst>
              <a:gd name="connsiteX0" fmla="*/ 0 w 1237163"/>
              <a:gd name="connsiteY0" fmla="*/ 91672 h 153774"/>
              <a:gd name="connsiteX1" fmla="*/ 575734 w 1237163"/>
              <a:gd name="connsiteY1" fmla="*/ 655 h 153774"/>
              <a:gd name="connsiteX2" fmla="*/ 1217084 w 1237163"/>
              <a:gd name="connsiteY2" fmla="*/ 148822 h 153774"/>
              <a:gd name="connsiteX3" fmla="*/ 1087967 w 1237163"/>
              <a:gd name="connsiteY3" fmla="*/ 121305 h 153774"/>
              <a:gd name="connsiteX4" fmla="*/ 573617 w 1237163"/>
              <a:gd name="connsiteY4" fmla="*/ 19705 h 153774"/>
              <a:gd name="connsiteX5" fmla="*/ 0 w 1237163"/>
              <a:gd name="connsiteY5" fmla="*/ 91672 h 15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7163" h="153774">
                <a:moveTo>
                  <a:pt x="0" y="91672"/>
                </a:moveTo>
                <a:cubicBezTo>
                  <a:pt x="353" y="88497"/>
                  <a:pt x="372887" y="-8870"/>
                  <a:pt x="575734" y="655"/>
                </a:cubicBezTo>
                <a:cubicBezTo>
                  <a:pt x="778581" y="10180"/>
                  <a:pt x="1131712" y="128714"/>
                  <a:pt x="1217084" y="148822"/>
                </a:cubicBezTo>
                <a:cubicBezTo>
                  <a:pt x="1302456" y="168930"/>
                  <a:pt x="1087967" y="121305"/>
                  <a:pt x="1087967" y="121305"/>
                </a:cubicBezTo>
                <a:cubicBezTo>
                  <a:pt x="980723" y="99786"/>
                  <a:pt x="751064" y="24644"/>
                  <a:pt x="573617" y="19705"/>
                </a:cubicBezTo>
                <a:cubicBezTo>
                  <a:pt x="396170" y="14766"/>
                  <a:pt x="-353" y="94847"/>
                  <a:pt x="0" y="91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A61265E-63DC-4EAA-B821-E15BEEF506F5}"/>
              </a:ext>
            </a:extLst>
          </p:cNvPr>
          <p:cNvSpPr/>
          <p:nvPr/>
        </p:nvSpPr>
        <p:spPr>
          <a:xfrm>
            <a:off x="4292413" y="4477460"/>
            <a:ext cx="930283" cy="238864"/>
          </a:xfrm>
          <a:custGeom>
            <a:avLst/>
            <a:gdLst>
              <a:gd name="connsiteX0" fmla="*/ 187 w 930283"/>
              <a:gd name="connsiteY0" fmla="*/ 238473 h 238864"/>
              <a:gd name="connsiteX1" fmla="*/ 423520 w 930283"/>
              <a:gd name="connsiteY1" fmla="*/ 134757 h 238864"/>
              <a:gd name="connsiteX2" fmla="*/ 620370 w 930283"/>
              <a:gd name="connsiteY2" fmla="*/ 62790 h 238864"/>
              <a:gd name="connsiteX3" fmla="*/ 755837 w 930283"/>
              <a:gd name="connsiteY3" fmla="*/ 14107 h 238864"/>
              <a:gd name="connsiteX4" fmla="*/ 844737 w 930283"/>
              <a:gd name="connsiteY4" fmla="*/ 35273 h 238864"/>
              <a:gd name="connsiteX5" fmla="*/ 929404 w 930283"/>
              <a:gd name="connsiteY5" fmla="*/ 50090 h 238864"/>
              <a:gd name="connsiteX6" fmla="*/ 789704 w 930283"/>
              <a:gd name="connsiteY6" fmla="*/ 1407 h 238864"/>
              <a:gd name="connsiteX7" fmla="*/ 656354 w 930283"/>
              <a:gd name="connsiteY7" fmla="*/ 20457 h 238864"/>
              <a:gd name="connsiteX8" fmla="*/ 478554 w 930283"/>
              <a:gd name="connsiteY8" fmla="*/ 94540 h 238864"/>
              <a:gd name="connsiteX9" fmla="*/ 187 w 930283"/>
              <a:gd name="connsiteY9" fmla="*/ 238473 h 23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0283" h="238864">
                <a:moveTo>
                  <a:pt x="187" y="238473"/>
                </a:moveTo>
                <a:cubicBezTo>
                  <a:pt x="-8985" y="245176"/>
                  <a:pt x="320156" y="164037"/>
                  <a:pt x="423520" y="134757"/>
                </a:cubicBezTo>
                <a:cubicBezTo>
                  <a:pt x="526884" y="105477"/>
                  <a:pt x="620370" y="62790"/>
                  <a:pt x="620370" y="62790"/>
                </a:cubicBezTo>
                <a:cubicBezTo>
                  <a:pt x="675756" y="42682"/>
                  <a:pt x="718442" y="18693"/>
                  <a:pt x="755837" y="14107"/>
                </a:cubicBezTo>
                <a:cubicBezTo>
                  <a:pt x="793232" y="9521"/>
                  <a:pt x="815809" y="29276"/>
                  <a:pt x="844737" y="35273"/>
                </a:cubicBezTo>
                <a:cubicBezTo>
                  <a:pt x="873665" y="41270"/>
                  <a:pt x="938576" y="55734"/>
                  <a:pt x="929404" y="50090"/>
                </a:cubicBezTo>
                <a:cubicBezTo>
                  <a:pt x="920232" y="44446"/>
                  <a:pt x="835212" y="6346"/>
                  <a:pt x="789704" y="1407"/>
                </a:cubicBezTo>
                <a:cubicBezTo>
                  <a:pt x="744196" y="-3532"/>
                  <a:pt x="708212" y="4935"/>
                  <a:pt x="656354" y="20457"/>
                </a:cubicBezTo>
                <a:cubicBezTo>
                  <a:pt x="604496" y="35979"/>
                  <a:pt x="584035" y="61732"/>
                  <a:pt x="478554" y="94540"/>
                </a:cubicBezTo>
                <a:cubicBezTo>
                  <a:pt x="373073" y="127348"/>
                  <a:pt x="9359" y="231770"/>
                  <a:pt x="187" y="238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737BFFDE-1E88-4EE8-BE0E-8477FA1A73B3}"/>
              </a:ext>
            </a:extLst>
          </p:cNvPr>
          <p:cNvSpPr/>
          <p:nvPr/>
        </p:nvSpPr>
        <p:spPr>
          <a:xfrm>
            <a:off x="4463878" y="4556142"/>
            <a:ext cx="811299" cy="181390"/>
          </a:xfrm>
          <a:custGeom>
            <a:avLst/>
            <a:gdLst>
              <a:gd name="connsiteX0" fmla="*/ 172 w 811299"/>
              <a:gd name="connsiteY0" fmla="*/ 178841 h 181390"/>
              <a:gd name="connsiteX1" fmla="*/ 400222 w 811299"/>
              <a:gd name="connsiteY1" fmla="*/ 164025 h 181390"/>
              <a:gd name="connsiteX2" fmla="*/ 616122 w 811299"/>
              <a:gd name="connsiteY2" fmla="*/ 92058 h 181390"/>
              <a:gd name="connsiteX3" fmla="*/ 728305 w 811299"/>
              <a:gd name="connsiteY3" fmla="*/ 15858 h 181390"/>
              <a:gd name="connsiteX4" fmla="*/ 810855 w 811299"/>
              <a:gd name="connsiteY4" fmla="*/ 1041 h 181390"/>
              <a:gd name="connsiteX5" fmla="*/ 692322 w 811299"/>
              <a:gd name="connsiteY5" fmla="*/ 9508 h 181390"/>
              <a:gd name="connsiteX6" fmla="*/ 590722 w 811299"/>
              <a:gd name="connsiteY6" fmla="*/ 75125 h 181390"/>
              <a:gd name="connsiteX7" fmla="*/ 451022 w 811299"/>
              <a:gd name="connsiteY7" fmla="*/ 123808 h 181390"/>
              <a:gd name="connsiteX8" fmla="*/ 172 w 811299"/>
              <a:gd name="connsiteY8" fmla="*/ 178841 h 18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1299" h="181390">
                <a:moveTo>
                  <a:pt x="172" y="178841"/>
                </a:moveTo>
                <a:cubicBezTo>
                  <a:pt x="-8295" y="185544"/>
                  <a:pt x="297564" y="178489"/>
                  <a:pt x="400222" y="164025"/>
                </a:cubicBezTo>
                <a:cubicBezTo>
                  <a:pt x="502880" y="149561"/>
                  <a:pt x="561442" y="116752"/>
                  <a:pt x="616122" y="92058"/>
                </a:cubicBezTo>
                <a:cubicBezTo>
                  <a:pt x="670802" y="67364"/>
                  <a:pt x="695849" y="31028"/>
                  <a:pt x="728305" y="15858"/>
                </a:cubicBezTo>
                <a:cubicBezTo>
                  <a:pt x="760761" y="688"/>
                  <a:pt x="816852" y="2099"/>
                  <a:pt x="810855" y="1041"/>
                </a:cubicBezTo>
                <a:cubicBezTo>
                  <a:pt x="804858" y="-17"/>
                  <a:pt x="729011" y="-2839"/>
                  <a:pt x="692322" y="9508"/>
                </a:cubicBezTo>
                <a:cubicBezTo>
                  <a:pt x="655633" y="21855"/>
                  <a:pt x="630939" y="56075"/>
                  <a:pt x="590722" y="75125"/>
                </a:cubicBezTo>
                <a:cubicBezTo>
                  <a:pt x="550505" y="94175"/>
                  <a:pt x="544508" y="104758"/>
                  <a:pt x="451022" y="123808"/>
                </a:cubicBezTo>
                <a:cubicBezTo>
                  <a:pt x="357536" y="142858"/>
                  <a:pt x="8639" y="172138"/>
                  <a:pt x="172" y="178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5330105C-4770-46E0-951E-F4CF6BEB6015}"/>
              </a:ext>
            </a:extLst>
          </p:cNvPr>
          <p:cNvSpPr/>
          <p:nvPr/>
        </p:nvSpPr>
        <p:spPr>
          <a:xfrm>
            <a:off x="4772920" y="4481277"/>
            <a:ext cx="372420" cy="163856"/>
          </a:xfrm>
          <a:custGeom>
            <a:avLst/>
            <a:gdLst>
              <a:gd name="connsiteX0" fmla="*/ 693 w 372420"/>
              <a:gd name="connsiteY0" fmla="*/ 109773 h 163856"/>
              <a:gd name="connsiteX1" fmla="*/ 181668 w 372420"/>
              <a:gd name="connsiteY1" fmla="*/ 163748 h 163856"/>
              <a:gd name="connsiteX2" fmla="*/ 365818 w 372420"/>
              <a:gd name="connsiteY2" fmla="*/ 97073 h 163856"/>
              <a:gd name="connsiteX3" fmla="*/ 330893 w 372420"/>
              <a:gd name="connsiteY3" fmla="*/ 41511 h 163856"/>
              <a:gd name="connsiteX4" fmla="*/ 324543 w 372420"/>
              <a:gd name="connsiteY4" fmla="*/ 17698 h 163856"/>
              <a:gd name="connsiteX5" fmla="*/ 249930 w 372420"/>
              <a:gd name="connsiteY5" fmla="*/ 3411 h 163856"/>
              <a:gd name="connsiteX6" fmla="*/ 693 w 372420"/>
              <a:gd name="connsiteY6" fmla="*/ 109773 h 16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420" h="163856">
                <a:moveTo>
                  <a:pt x="693" y="109773"/>
                </a:moveTo>
                <a:cubicBezTo>
                  <a:pt x="-10684" y="136496"/>
                  <a:pt x="120814" y="165865"/>
                  <a:pt x="181668" y="163748"/>
                </a:cubicBezTo>
                <a:cubicBezTo>
                  <a:pt x="242522" y="161631"/>
                  <a:pt x="340947" y="117446"/>
                  <a:pt x="365818" y="97073"/>
                </a:cubicBezTo>
                <a:cubicBezTo>
                  <a:pt x="390689" y="76700"/>
                  <a:pt x="337772" y="54740"/>
                  <a:pt x="330893" y="41511"/>
                </a:cubicBezTo>
                <a:cubicBezTo>
                  <a:pt x="324014" y="28282"/>
                  <a:pt x="338037" y="24048"/>
                  <a:pt x="324543" y="17698"/>
                </a:cubicBezTo>
                <a:cubicBezTo>
                  <a:pt x="311049" y="11348"/>
                  <a:pt x="299672" y="-7701"/>
                  <a:pt x="249930" y="3411"/>
                </a:cubicBezTo>
                <a:cubicBezTo>
                  <a:pt x="200188" y="14523"/>
                  <a:pt x="12070" y="83050"/>
                  <a:pt x="693" y="109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03F1717-6418-4258-8B23-7D0F999BD686}"/>
              </a:ext>
            </a:extLst>
          </p:cNvPr>
          <p:cNvSpPr/>
          <p:nvPr/>
        </p:nvSpPr>
        <p:spPr>
          <a:xfrm>
            <a:off x="4979141" y="4513263"/>
            <a:ext cx="105304" cy="105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75A57B0-BB8E-4E22-BBFF-06166B99DB0D}"/>
              </a:ext>
            </a:extLst>
          </p:cNvPr>
          <p:cNvSpPr/>
          <p:nvPr/>
        </p:nvSpPr>
        <p:spPr>
          <a:xfrm>
            <a:off x="6298867" y="4184614"/>
            <a:ext cx="301054" cy="228758"/>
          </a:xfrm>
          <a:custGeom>
            <a:avLst/>
            <a:gdLst>
              <a:gd name="connsiteX0" fmla="*/ 333 w 301054"/>
              <a:gd name="connsiteY0" fmla="*/ 228636 h 228758"/>
              <a:gd name="connsiteX1" fmla="*/ 74416 w 301054"/>
              <a:gd name="connsiteY1" fmla="*/ 131269 h 228758"/>
              <a:gd name="connsiteX2" fmla="*/ 40550 w 301054"/>
              <a:gd name="connsiteY2" fmla="*/ 129153 h 228758"/>
              <a:gd name="connsiteX3" fmla="*/ 163316 w 301054"/>
              <a:gd name="connsiteY3" fmla="*/ 42369 h 228758"/>
              <a:gd name="connsiteX4" fmla="*/ 300900 w 301054"/>
              <a:gd name="connsiteY4" fmla="*/ 36 h 228758"/>
              <a:gd name="connsiteX5" fmla="*/ 135800 w 301054"/>
              <a:gd name="connsiteY5" fmla="*/ 48719 h 228758"/>
              <a:gd name="connsiteX6" fmla="*/ 36316 w 301054"/>
              <a:gd name="connsiteY6" fmla="*/ 86819 h 228758"/>
              <a:gd name="connsiteX7" fmla="*/ 46900 w 301054"/>
              <a:gd name="connsiteY7" fmla="*/ 150319 h 228758"/>
              <a:gd name="connsiteX8" fmla="*/ 333 w 301054"/>
              <a:gd name="connsiteY8" fmla="*/ 228636 h 22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054" h="228758">
                <a:moveTo>
                  <a:pt x="333" y="228636"/>
                </a:moveTo>
                <a:cubicBezTo>
                  <a:pt x="4919" y="225461"/>
                  <a:pt x="67713" y="147849"/>
                  <a:pt x="74416" y="131269"/>
                </a:cubicBezTo>
                <a:cubicBezTo>
                  <a:pt x="81119" y="114689"/>
                  <a:pt x="25733" y="143970"/>
                  <a:pt x="40550" y="129153"/>
                </a:cubicBezTo>
                <a:cubicBezTo>
                  <a:pt x="55367" y="114336"/>
                  <a:pt x="119925" y="63888"/>
                  <a:pt x="163316" y="42369"/>
                </a:cubicBezTo>
                <a:cubicBezTo>
                  <a:pt x="206707" y="20850"/>
                  <a:pt x="305486" y="-1022"/>
                  <a:pt x="300900" y="36"/>
                </a:cubicBezTo>
                <a:cubicBezTo>
                  <a:pt x="296314" y="1094"/>
                  <a:pt x="179897" y="34255"/>
                  <a:pt x="135800" y="48719"/>
                </a:cubicBezTo>
                <a:cubicBezTo>
                  <a:pt x="91703" y="63183"/>
                  <a:pt x="51133" y="69886"/>
                  <a:pt x="36316" y="86819"/>
                </a:cubicBezTo>
                <a:cubicBezTo>
                  <a:pt x="21499" y="103752"/>
                  <a:pt x="53956" y="128447"/>
                  <a:pt x="46900" y="150319"/>
                </a:cubicBezTo>
                <a:cubicBezTo>
                  <a:pt x="39844" y="172191"/>
                  <a:pt x="-4253" y="231811"/>
                  <a:pt x="333" y="228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34A019A5-D5E3-48D3-90B6-65C8DB41C0D8}"/>
              </a:ext>
            </a:extLst>
          </p:cNvPr>
          <p:cNvSpPr/>
          <p:nvPr/>
        </p:nvSpPr>
        <p:spPr>
          <a:xfrm>
            <a:off x="6266621" y="4140133"/>
            <a:ext cx="285341" cy="286013"/>
          </a:xfrm>
          <a:custGeom>
            <a:avLst/>
            <a:gdLst>
              <a:gd name="connsiteX0" fmla="*/ 21996 w 285341"/>
              <a:gd name="connsiteY0" fmla="*/ 285817 h 286013"/>
              <a:gd name="connsiteX1" fmla="*/ 17762 w 285341"/>
              <a:gd name="connsiteY1" fmla="*/ 167284 h 286013"/>
              <a:gd name="connsiteX2" fmla="*/ 273879 w 285341"/>
              <a:gd name="connsiteY2" fmla="*/ 6417 h 286013"/>
              <a:gd name="connsiteX3" fmla="*/ 218846 w 285341"/>
              <a:gd name="connsiteY3" fmla="*/ 42400 h 286013"/>
              <a:gd name="connsiteX4" fmla="*/ 21996 w 285341"/>
              <a:gd name="connsiteY4" fmla="*/ 139767 h 286013"/>
              <a:gd name="connsiteX5" fmla="*/ 21996 w 285341"/>
              <a:gd name="connsiteY5" fmla="*/ 285817 h 28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41" h="286013">
                <a:moveTo>
                  <a:pt x="21996" y="285817"/>
                </a:moveTo>
                <a:cubicBezTo>
                  <a:pt x="21290" y="290403"/>
                  <a:pt x="-24218" y="213851"/>
                  <a:pt x="17762" y="167284"/>
                </a:cubicBezTo>
                <a:cubicBezTo>
                  <a:pt x="59742" y="120717"/>
                  <a:pt x="240365" y="27231"/>
                  <a:pt x="273879" y="6417"/>
                </a:cubicBezTo>
                <a:cubicBezTo>
                  <a:pt x="307393" y="-14397"/>
                  <a:pt x="260827" y="20175"/>
                  <a:pt x="218846" y="42400"/>
                </a:cubicBezTo>
                <a:cubicBezTo>
                  <a:pt x="176866" y="64625"/>
                  <a:pt x="59038" y="102020"/>
                  <a:pt x="21996" y="139767"/>
                </a:cubicBezTo>
                <a:cubicBezTo>
                  <a:pt x="-15046" y="177514"/>
                  <a:pt x="22702" y="281231"/>
                  <a:pt x="21996" y="285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3620F97-8641-49FB-9D10-1EE9E633394D}"/>
              </a:ext>
            </a:extLst>
          </p:cNvPr>
          <p:cNvSpPr/>
          <p:nvPr/>
        </p:nvSpPr>
        <p:spPr>
          <a:xfrm>
            <a:off x="6514724" y="4015302"/>
            <a:ext cx="568750" cy="133418"/>
          </a:xfrm>
          <a:custGeom>
            <a:avLst/>
            <a:gdLst>
              <a:gd name="connsiteX0" fmla="*/ 376 w 568750"/>
              <a:gd name="connsiteY0" fmla="*/ 133365 h 133418"/>
              <a:gd name="connsiteX1" fmla="*/ 197226 w 568750"/>
              <a:gd name="connsiteY1" fmla="*/ 42348 h 133418"/>
              <a:gd name="connsiteX2" fmla="*/ 195109 w 568750"/>
              <a:gd name="connsiteY2" fmla="*/ 78331 h 133418"/>
              <a:gd name="connsiteX3" fmla="*/ 324226 w 568750"/>
              <a:gd name="connsiteY3" fmla="*/ 33881 h 133418"/>
              <a:gd name="connsiteX4" fmla="*/ 379259 w 568750"/>
              <a:gd name="connsiteY4" fmla="*/ 50815 h 133418"/>
              <a:gd name="connsiteX5" fmla="*/ 512609 w 568750"/>
              <a:gd name="connsiteY5" fmla="*/ 33881 h 133418"/>
              <a:gd name="connsiteX6" fmla="*/ 567643 w 568750"/>
              <a:gd name="connsiteY6" fmla="*/ 31765 h 133418"/>
              <a:gd name="connsiteX7" fmla="*/ 468159 w 568750"/>
              <a:gd name="connsiteY7" fmla="*/ 31765 h 133418"/>
              <a:gd name="connsiteX8" fmla="*/ 408893 w 568750"/>
              <a:gd name="connsiteY8" fmla="*/ 15 h 133418"/>
              <a:gd name="connsiteX9" fmla="*/ 368676 w 568750"/>
              <a:gd name="connsiteY9" fmla="*/ 27531 h 133418"/>
              <a:gd name="connsiteX10" fmla="*/ 254376 w 568750"/>
              <a:gd name="connsiteY10" fmla="*/ 27531 h 133418"/>
              <a:gd name="connsiteX11" fmla="*/ 376 w 568750"/>
              <a:gd name="connsiteY11" fmla="*/ 133365 h 13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8750" h="133418">
                <a:moveTo>
                  <a:pt x="376" y="133365"/>
                </a:moveTo>
                <a:cubicBezTo>
                  <a:pt x="-9149" y="135834"/>
                  <a:pt x="164771" y="51520"/>
                  <a:pt x="197226" y="42348"/>
                </a:cubicBezTo>
                <a:cubicBezTo>
                  <a:pt x="229682" y="33176"/>
                  <a:pt x="173942" y="79742"/>
                  <a:pt x="195109" y="78331"/>
                </a:cubicBezTo>
                <a:cubicBezTo>
                  <a:pt x="216276" y="76920"/>
                  <a:pt x="293534" y="38467"/>
                  <a:pt x="324226" y="33881"/>
                </a:cubicBezTo>
                <a:cubicBezTo>
                  <a:pt x="354918" y="29295"/>
                  <a:pt x="347862" y="50815"/>
                  <a:pt x="379259" y="50815"/>
                </a:cubicBezTo>
                <a:cubicBezTo>
                  <a:pt x="410656" y="50815"/>
                  <a:pt x="481212" y="37056"/>
                  <a:pt x="512609" y="33881"/>
                </a:cubicBezTo>
                <a:cubicBezTo>
                  <a:pt x="544006" y="30706"/>
                  <a:pt x="575051" y="32118"/>
                  <a:pt x="567643" y="31765"/>
                </a:cubicBezTo>
                <a:cubicBezTo>
                  <a:pt x="560235" y="31412"/>
                  <a:pt x="494617" y="37057"/>
                  <a:pt x="468159" y="31765"/>
                </a:cubicBezTo>
                <a:cubicBezTo>
                  <a:pt x="441701" y="26473"/>
                  <a:pt x="425473" y="721"/>
                  <a:pt x="408893" y="15"/>
                </a:cubicBezTo>
                <a:cubicBezTo>
                  <a:pt x="392313" y="-691"/>
                  <a:pt x="394429" y="22945"/>
                  <a:pt x="368676" y="27531"/>
                </a:cubicBezTo>
                <a:cubicBezTo>
                  <a:pt x="342923" y="32117"/>
                  <a:pt x="310468" y="11656"/>
                  <a:pt x="254376" y="27531"/>
                </a:cubicBezTo>
                <a:cubicBezTo>
                  <a:pt x="198284" y="43406"/>
                  <a:pt x="9901" y="130896"/>
                  <a:pt x="376" y="133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CA54C05-87FF-4C03-9C7A-B4EF71FA76B9}"/>
              </a:ext>
            </a:extLst>
          </p:cNvPr>
          <p:cNvSpPr/>
          <p:nvPr/>
        </p:nvSpPr>
        <p:spPr>
          <a:xfrm>
            <a:off x="6542196" y="4054858"/>
            <a:ext cx="532948" cy="129794"/>
          </a:xfrm>
          <a:custGeom>
            <a:avLst/>
            <a:gdLst>
              <a:gd name="connsiteX0" fmla="*/ 421 w 532948"/>
              <a:gd name="connsiteY0" fmla="*/ 129792 h 129794"/>
              <a:gd name="connsiteX1" fmla="*/ 178221 w 532948"/>
              <a:gd name="connsiteY1" fmla="*/ 83225 h 129794"/>
              <a:gd name="connsiteX2" fmla="*/ 343321 w 532948"/>
              <a:gd name="connsiteY2" fmla="*/ 85342 h 129794"/>
              <a:gd name="connsiteX3" fmla="*/ 531704 w 532948"/>
              <a:gd name="connsiteY3" fmla="*/ 675 h 129794"/>
              <a:gd name="connsiteX4" fmla="*/ 419521 w 532948"/>
              <a:gd name="connsiteY4" fmla="*/ 47242 h 129794"/>
              <a:gd name="connsiteX5" fmla="*/ 309454 w 532948"/>
              <a:gd name="connsiteY5" fmla="*/ 76875 h 129794"/>
              <a:gd name="connsiteX6" fmla="*/ 133771 w 532948"/>
              <a:gd name="connsiteY6" fmla="*/ 81109 h 129794"/>
              <a:gd name="connsiteX7" fmla="*/ 421 w 532948"/>
              <a:gd name="connsiteY7" fmla="*/ 129792 h 12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948" h="129794">
                <a:moveTo>
                  <a:pt x="421" y="129792"/>
                </a:moveTo>
                <a:cubicBezTo>
                  <a:pt x="7829" y="130145"/>
                  <a:pt x="121071" y="90633"/>
                  <a:pt x="178221" y="83225"/>
                </a:cubicBezTo>
                <a:cubicBezTo>
                  <a:pt x="235371" y="75817"/>
                  <a:pt x="284407" y="99100"/>
                  <a:pt x="343321" y="85342"/>
                </a:cubicBezTo>
                <a:cubicBezTo>
                  <a:pt x="402235" y="71584"/>
                  <a:pt x="519004" y="7025"/>
                  <a:pt x="531704" y="675"/>
                </a:cubicBezTo>
                <a:cubicBezTo>
                  <a:pt x="544404" y="-5675"/>
                  <a:pt x="456563" y="34542"/>
                  <a:pt x="419521" y="47242"/>
                </a:cubicBezTo>
                <a:cubicBezTo>
                  <a:pt x="382479" y="59942"/>
                  <a:pt x="357079" y="71231"/>
                  <a:pt x="309454" y="76875"/>
                </a:cubicBezTo>
                <a:cubicBezTo>
                  <a:pt x="261829" y="82519"/>
                  <a:pt x="182454" y="73348"/>
                  <a:pt x="133771" y="81109"/>
                </a:cubicBezTo>
                <a:cubicBezTo>
                  <a:pt x="85088" y="88870"/>
                  <a:pt x="-6987" y="129439"/>
                  <a:pt x="421" y="129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A3992E3-ADD7-4D18-8B4C-806A810BA627}"/>
              </a:ext>
            </a:extLst>
          </p:cNvPr>
          <p:cNvSpPr/>
          <p:nvPr/>
        </p:nvSpPr>
        <p:spPr>
          <a:xfrm>
            <a:off x="6370954" y="4245832"/>
            <a:ext cx="263164" cy="231146"/>
          </a:xfrm>
          <a:custGeom>
            <a:avLst/>
            <a:gdLst>
              <a:gd name="connsiteX0" fmla="*/ 213 w 263164"/>
              <a:gd name="connsiteY0" fmla="*/ 230918 h 231146"/>
              <a:gd name="connsiteX1" fmla="*/ 106046 w 263164"/>
              <a:gd name="connsiteY1" fmla="*/ 57351 h 231146"/>
              <a:gd name="connsiteX2" fmla="*/ 262679 w 263164"/>
              <a:gd name="connsiteY2" fmla="*/ 201 h 231146"/>
              <a:gd name="connsiteX3" fmla="*/ 152613 w 263164"/>
              <a:gd name="connsiteY3" fmla="*/ 40418 h 231146"/>
              <a:gd name="connsiteX4" fmla="*/ 80646 w 263164"/>
              <a:gd name="connsiteY4" fmla="*/ 93335 h 231146"/>
              <a:gd name="connsiteX5" fmla="*/ 213 w 263164"/>
              <a:gd name="connsiteY5" fmla="*/ 230918 h 2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164" h="231146">
                <a:moveTo>
                  <a:pt x="213" y="230918"/>
                </a:moveTo>
                <a:cubicBezTo>
                  <a:pt x="4446" y="224921"/>
                  <a:pt x="62302" y="95804"/>
                  <a:pt x="106046" y="57351"/>
                </a:cubicBezTo>
                <a:cubicBezTo>
                  <a:pt x="149790" y="18898"/>
                  <a:pt x="262679" y="201"/>
                  <a:pt x="262679" y="201"/>
                </a:cubicBezTo>
                <a:cubicBezTo>
                  <a:pt x="270440" y="-2621"/>
                  <a:pt x="182952" y="24896"/>
                  <a:pt x="152613" y="40418"/>
                </a:cubicBezTo>
                <a:cubicBezTo>
                  <a:pt x="122274" y="55940"/>
                  <a:pt x="105341" y="63702"/>
                  <a:pt x="80646" y="93335"/>
                </a:cubicBezTo>
                <a:cubicBezTo>
                  <a:pt x="55952" y="122968"/>
                  <a:pt x="-4020" y="236915"/>
                  <a:pt x="213" y="230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4A05652-C5B5-4C22-8ACA-11FC974CDBA3}"/>
              </a:ext>
            </a:extLst>
          </p:cNvPr>
          <p:cNvSpPr/>
          <p:nvPr/>
        </p:nvSpPr>
        <p:spPr>
          <a:xfrm>
            <a:off x="6634935" y="4197330"/>
            <a:ext cx="426545" cy="61500"/>
          </a:xfrm>
          <a:custGeom>
            <a:avLst/>
            <a:gdLst>
              <a:gd name="connsiteX0" fmla="*/ 5048 w 426545"/>
              <a:gd name="connsiteY0" fmla="*/ 61403 h 61500"/>
              <a:gd name="connsiteX1" fmla="*/ 220948 w 426545"/>
              <a:gd name="connsiteY1" fmla="*/ 10603 h 61500"/>
              <a:gd name="connsiteX2" fmla="*/ 426265 w 426545"/>
              <a:gd name="connsiteY2" fmla="*/ 19070 h 61500"/>
              <a:gd name="connsiteX3" fmla="*/ 261165 w 426545"/>
              <a:gd name="connsiteY3" fmla="*/ 20 h 61500"/>
              <a:gd name="connsiteX4" fmla="*/ 85482 w 426545"/>
              <a:gd name="connsiteY4" fmla="*/ 23303 h 61500"/>
              <a:gd name="connsiteX5" fmla="*/ 5048 w 426545"/>
              <a:gd name="connsiteY5" fmla="*/ 61403 h 6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6545" h="61500">
                <a:moveTo>
                  <a:pt x="5048" y="61403"/>
                </a:moveTo>
                <a:cubicBezTo>
                  <a:pt x="27626" y="59286"/>
                  <a:pt x="150745" y="17658"/>
                  <a:pt x="220948" y="10603"/>
                </a:cubicBezTo>
                <a:cubicBezTo>
                  <a:pt x="291151" y="3548"/>
                  <a:pt x="419562" y="20834"/>
                  <a:pt x="426265" y="19070"/>
                </a:cubicBezTo>
                <a:cubicBezTo>
                  <a:pt x="432968" y="17306"/>
                  <a:pt x="317962" y="-685"/>
                  <a:pt x="261165" y="20"/>
                </a:cubicBezTo>
                <a:cubicBezTo>
                  <a:pt x="204368" y="725"/>
                  <a:pt x="130638" y="15895"/>
                  <a:pt x="85482" y="23303"/>
                </a:cubicBezTo>
                <a:cubicBezTo>
                  <a:pt x="40327" y="30711"/>
                  <a:pt x="-17530" y="63520"/>
                  <a:pt x="5048" y="6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7BF49511-F6A8-4C3E-955F-24C9B7C32517}"/>
              </a:ext>
            </a:extLst>
          </p:cNvPr>
          <p:cNvSpPr/>
          <p:nvPr/>
        </p:nvSpPr>
        <p:spPr>
          <a:xfrm>
            <a:off x="7061137" y="4233062"/>
            <a:ext cx="324024" cy="178512"/>
          </a:xfrm>
          <a:custGeom>
            <a:avLst/>
            <a:gdLst>
              <a:gd name="connsiteX0" fmla="*/ 63 w 324024"/>
              <a:gd name="connsiteY0" fmla="*/ 271 h 178512"/>
              <a:gd name="connsiteX1" fmla="*/ 201146 w 324024"/>
              <a:gd name="connsiteY1" fmla="*/ 21438 h 178512"/>
              <a:gd name="connsiteX2" fmla="*/ 285813 w 324024"/>
              <a:gd name="connsiteY2" fmla="*/ 76471 h 178512"/>
              <a:gd name="connsiteX3" fmla="*/ 323913 w 324024"/>
              <a:gd name="connsiteY3" fmla="*/ 76471 h 178512"/>
              <a:gd name="connsiteX4" fmla="*/ 275230 w 324024"/>
              <a:gd name="connsiteY4" fmla="*/ 110338 h 178512"/>
              <a:gd name="connsiteX5" fmla="*/ 273113 w 324024"/>
              <a:gd name="connsiteY5" fmla="*/ 178071 h 178512"/>
              <a:gd name="connsiteX6" fmla="*/ 273113 w 324024"/>
              <a:gd name="connsiteY6" fmla="*/ 74355 h 178512"/>
              <a:gd name="connsiteX7" fmla="*/ 179980 w 324024"/>
              <a:gd name="connsiteY7" fmla="*/ 34138 h 178512"/>
              <a:gd name="connsiteX8" fmla="*/ 63 w 324024"/>
              <a:gd name="connsiteY8" fmla="*/ 271 h 1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024" h="178512">
                <a:moveTo>
                  <a:pt x="63" y="271"/>
                </a:moveTo>
                <a:cubicBezTo>
                  <a:pt x="3591" y="-1846"/>
                  <a:pt x="153521" y="8738"/>
                  <a:pt x="201146" y="21438"/>
                </a:cubicBezTo>
                <a:cubicBezTo>
                  <a:pt x="248771" y="34138"/>
                  <a:pt x="265352" y="67299"/>
                  <a:pt x="285813" y="76471"/>
                </a:cubicBezTo>
                <a:cubicBezTo>
                  <a:pt x="306274" y="85643"/>
                  <a:pt x="325677" y="70827"/>
                  <a:pt x="323913" y="76471"/>
                </a:cubicBezTo>
                <a:cubicBezTo>
                  <a:pt x="322149" y="82115"/>
                  <a:pt x="283697" y="93405"/>
                  <a:pt x="275230" y="110338"/>
                </a:cubicBezTo>
                <a:cubicBezTo>
                  <a:pt x="266763" y="127271"/>
                  <a:pt x="273466" y="184068"/>
                  <a:pt x="273113" y="178071"/>
                </a:cubicBezTo>
                <a:cubicBezTo>
                  <a:pt x="272760" y="172074"/>
                  <a:pt x="288635" y="98344"/>
                  <a:pt x="273113" y="74355"/>
                </a:cubicBezTo>
                <a:cubicBezTo>
                  <a:pt x="257591" y="50366"/>
                  <a:pt x="219844" y="45074"/>
                  <a:pt x="179980" y="34138"/>
                </a:cubicBezTo>
                <a:cubicBezTo>
                  <a:pt x="140116" y="23202"/>
                  <a:pt x="-3465" y="2388"/>
                  <a:pt x="63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B800062-FB47-4F47-98EC-1B623C5E27D2}"/>
              </a:ext>
            </a:extLst>
          </p:cNvPr>
          <p:cNvSpPr/>
          <p:nvPr/>
        </p:nvSpPr>
        <p:spPr>
          <a:xfrm>
            <a:off x="6410155" y="4434103"/>
            <a:ext cx="236178" cy="65931"/>
          </a:xfrm>
          <a:custGeom>
            <a:avLst/>
            <a:gdLst>
              <a:gd name="connsiteX0" fmla="*/ 1228 w 236178"/>
              <a:gd name="connsiteY0" fmla="*/ 65930 h 65931"/>
              <a:gd name="connsiteX1" fmla="*/ 183262 w 236178"/>
              <a:gd name="connsiteY1" fmla="*/ 4547 h 65931"/>
              <a:gd name="connsiteX2" fmla="*/ 236178 w 236178"/>
              <a:gd name="connsiteY2" fmla="*/ 4547 h 65931"/>
              <a:gd name="connsiteX3" fmla="*/ 109178 w 236178"/>
              <a:gd name="connsiteY3" fmla="*/ 6664 h 65931"/>
              <a:gd name="connsiteX4" fmla="*/ 1228 w 236178"/>
              <a:gd name="connsiteY4" fmla="*/ 65930 h 6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178" h="65931">
                <a:moveTo>
                  <a:pt x="1228" y="65930"/>
                </a:moveTo>
                <a:cubicBezTo>
                  <a:pt x="13575" y="65577"/>
                  <a:pt x="144104" y="14778"/>
                  <a:pt x="183262" y="4547"/>
                </a:cubicBezTo>
                <a:cubicBezTo>
                  <a:pt x="222420" y="-5684"/>
                  <a:pt x="236178" y="4547"/>
                  <a:pt x="236178" y="4547"/>
                </a:cubicBezTo>
                <a:cubicBezTo>
                  <a:pt x="223831" y="4900"/>
                  <a:pt x="145514" y="-3214"/>
                  <a:pt x="109178" y="6664"/>
                </a:cubicBezTo>
                <a:cubicBezTo>
                  <a:pt x="72842" y="16542"/>
                  <a:pt x="-11119" y="66283"/>
                  <a:pt x="1228" y="65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6517782-450A-45CB-9FD0-5CF23FD66A60}"/>
              </a:ext>
            </a:extLst>
          </p:cNvPr>
          <p:cNvSpPr/>
          <p:nvPr/>
        </p:nvSpPr>
        <p:spPr>
          <a:xfrm>
            <a:off x="6478445" y="4360749"/>
            <a:ext cx="479249" cy="84505"/>
          </a:xfrm>
          <a:custGeom>
            <a:avLst/>
            <a:gdLst>
              <a:gd name="connsiteX0" fmla="*/ 672 w 479249"/>
              <a:gd name="connsiteY0" fmla="*/ 84251 h 84505"/>
              <a:gd name="connsiteX1" fmla="*/ 299122 w 479249"/>
              <a:gd name="connsiteY1" fmla="*/ 1701 h 84505"/>
              <a:gd name="connsiteX2" fmla="*/ 479038 w 479249"/>
              <a:gd name="connsiteY2" fmla="*/ 27101 h 84505"/>
              <a:gd name="connsiteX3" fmla="*/ 332988 w 479249"/>
              <a:gd name="connsiteY3" fmla="*/ 10168 h 84505"/>
              <a:gd name="connsiteX4" fmla="*/ 220805 w 479249"/>
              <a:gd name="connsiteY4" fmla="*/ 27101 h 84505"/>
              <a:gd name="connsiteX5" fmla="*/ 672 w 479249"/>
              <a:gd name="connsiteY5" fmla="*/ 84251 h 8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249" h="84505">
                <a:moveTo>
                  <a:pt x="672" y="84251"/>
                </a:moveTo>
                <a:cubicBezTo>
                  <a:pt x="13725" y="80018"/>
                  <a:pt x="219394" y="11226"/>
                  <a:pt x="299122" y="1701"/>
                </a:cubicBezTo>
                <a:cubicBezTo>
                  <a:pt x="378850" y="-7824"/>
                  <a:pt x="473394" y="25690"/>
                  <a:pt x="479038" y="27101"/>
                </a:cubicBezTo>
                <a:cubicBezTo>
                  <a:pt x="484682" y="28512"/>
                  <a:pt x="376027" y="10168"/>
                  <a:pt x="332988" y="10168"/>
                </a:cubicBezTo>
                <a:cubicBezTo>
                  <a:pt x="289949" y="10168"/>
                  <a:pt x="273369" y="15459"/>
                  <a:pt x="220805" y="27101"/>
                </a:cubicBezTo>
                <a:cubicBezTo>
                  <a:pt x="168241" y="38743"/>
                  <a:pt x="-12381" y="88484"/>
                  <a:pt x="672" y="84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B0EF2E1-2BC9-4B77-8D1F-3ED68430D4E6}"/>
              </a:ext>
            </a:extLst>
          </p:cNvPr>
          <p:cNvSpPr/>
          <p:nvPr/>
        </p:nvSpPr>
        <p:spPr>
          <a:xfrm>
            <a:off x="7087315" y="4316341"/>
            <a:ext cx="246491" cy="105409"/>
          </a:xfrm>
          <a:custGeom>
            <a:avLst/>
            <a:gdLst>
              <a:gd name="connsiteX0" fmla="*/ 3518 w 246491"/>
              <a:gd name="connsiteY0" fmla="*/ 3776 h 105409"/>
              <a:gd name="connsiteX1" fmla="*/ 206718 w 246491"/>
              <a:gd name="connsiteY1" fmla="*/ 46109 h 105409"/>
              <a:gd name="connsiteX2" fmla="*/ 244818 w 246491"/>
              <a:gd name="connsiteY2" fmla="*/ 105376 h 105409"/>
              <a:gd name="connsiteX3" fmla="*/ 223652 w 246491"/>
              <a:gd name="connsiteY3" fmla="*/ 37642 h 105409"/>
              <a:gd name="connsiteX4" fmla="*/ 86068 w 246491"/>
              <a:gd name="connsiteY4" fmla="*/ 5892 h 105409"/>
              <a:gd name="connsiteX5" fmla="*/ 3518 w 246491"/>
              <a:gd name="connsiteY5" fmla="*/ 3776 h 10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491" h="105409">
                <a:moveTo>
                  <a:pt x="3518" y="3776"/>
                </a:moveTo>
                <a:cubicBezTo>
                  <a:pt x="23626" y="10479"/>
                  <a:pt x="166501" y="29176"/>
                  <a:pt x="206718" y="46109"/>
                </a:cubicBezTo>
                <a:cubicBezTo>
                  <a:pt x="246935" y="63042"/>
                  <a:pt x="241996" y="106787"/>
                  <a:pt x="244818" y="105376"/>
                </a:cubicBezTo>
                <a:cubicBezTo>
                  <a:pt x="247640" y="103965"/>
                  <a:pt x="250110" y="54223"/>
                  <a:pt x="223652" y="37642"/>
                </a:cubicBezTo>
                <a:cubicBezTo>
                  <a:pt x="197194" y="21061"/>
                  <a:pt x="117465" y="11536"/>
                  <a:pt x="86068" y="5892"/>
                </a:cubicBezTo>
                <a:cubicBezTo>
                  <a:pt x="54671" y="248"/>
                  <a:pt x="-16590" y="-2927"/>
                  <a:pt x="3518" y="3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D700CB6-9671-45FC-B6B0-150C3DB717DA}"/>
              </a:ext>
            </a:extLst>
          </p:cNvPr>
          <p:cNvSpPr/>
          <p:nvPr/>
        </p:nvSpPr>
        <p:spPr>
          <a:xfrm>
            <a:off x="6413105" y="4265486"/>
            <a:ext cx="325277" cy="152022"/>
          </a:xfrm>
          <a:custGeom>
            <a:avLst/>
            <a:gdLst>
              <a:gd name="connsiteX0" fmla="*/ 324245 w 325277"/>
              <a:gd name="connsiteY0" fmla="*/ 1714 h 152022"/>
              <a:gd name="connsiteX1" fmla="*/ 116812 w 325277"/>
              <a:gd name="connsiteY1" fmla="*/ 65214 h 152022"/>
              <a:gd name="connsiteX2" fmla="*/ 395 w 325277"/>
              <a:gd name="connsiteY2" fmla="*/ 151997 h 152022"/>
              <a:gd name="connsiteX3" fmla="*/ 82945 w 325277"/>
              <a:gd name="connsiteY3" fmla="*/ 73681 h 152022"/>
              <a:gd name="connsiteX4" fmla="*/ 193012 w 325277"/>
              <a:gd name="connsiteY4" fmla="*/ 22881 h 152022"/>
              <a:gd name="connsiteX5" fmla="*/ 324245 w 325277"/>
              <a:gd name="connsiteY5" fmla="*/ 1714 h 15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277" h="152022">
                <a:moveTo>
                  <a:pt x="324245" y="1714"/>
                </a:moveTo>
                <a:cubicBezTo>
                  <a:pt x="311545" y="8769"/>
                  <a:pt x="170787" y="40167"/>
                  <a:pt x="116812" y="65214"/>
                </a:cubicBezTo>
                <a:cubicBezTo>
                  <a:pt x="62837" y="90261"/>
                  <a:pt x="6040" y="150586"/>
                  <a:pt x="395" y="151997"/>
                </a:cubicBezTo>
                <a:cubicBezTo>
                  <a:pt x="-5250" y="153408"/>
                  <a:pt x="50842" y="95200"/>
                  <a:pt x="82945" y="73681"/>
                </a:cubicBezTo>
                <a:cubicBezTo>
                  <a:pt x="115048" y="52162"/>
                  <a:pt x="157029" y="34875"/>
                  <a:pt x="193012" y="22881"/>
                </a:cubicBezTo>
                <a:cubicBezTo>
                  <a:pt x="228995" y="10887"/>
                  <a:pt x="336945" y="-5341"/>
                  <a:pt x="324245" y="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88304DC-25D6-4451-9AE8-3C8C4F9FEAFE}"/>
              </a:ext>
            </a:extLst>
          </p:cNvPr>
          <p:cNvSpPr/>
          <p:nvPr/>
        </p:nvSpPr>
        <p:spPr>
          <a:xfrm>
            <a:off x="6503009" y="4325566"/>
            <a:ext cx="727603" cy="183911"/>
          </a:xfrm>
          <a:custGeom>
            <a:avLst/>
            <a:gdLst>
              <a:gd name="connsiteX0" fmla="*/ 9974 w 727603"/>
              <a:gd name="connsiteY0" fmla="*/ 136367 h 183911"/>
              <a:gd name="connsiteX1" fmla="*/ 100991 w 727603"/>
              <a:gd name="connsiteY1" fmla="*/ 130017 h 183911"/>
              <a:gd name="connsiteX2" fmla="*/ 452358 w 727603"/>
              <a:gd name="connsiteY2" fmla="*/ 182934 h 183911"/>
              <a:gd name="connsiteX3" fmla="*/ 433308 w 727603"/>
              <a:gd name="connsiteY3" fmla="*/ 163884 h 183911"/>
              <a:gd name="connsiteX4" fmla="*/ 410024 w 727603"/>
              <a:gd name="connsiteY4" fmla="*/ 157534 h 183911"/>
              <a:gd name="connsiteX5" fmla="*/ 490458 w 727603"/>
              <a:gd name="connsiteY5" fmla="*/ 136367 h 183911"/>
              <a:gd name="connsiteX6" fmla="*/ 454474 w 727603"/>
              <a:gd name="connsiteY6" fmla="*/ 89801 h 183911"/>
              <a:gd name="connsiteX7" fmla="*/ 596291 w 727603"/>
              <a:gd name="connsiteY7" fmla="*/ 96151 h 183911"/>
              <a:gd name="connsiteX8" fmla="*/ 727524 w 727603"/>
              <a:gd name="connsiteY8" fmla="*/ 30534 h 183911"/>
              <a:gd name="connsiteX9" fmla="*/ 613224 w 727603"/>
              <a:gd name="connsiteY9" fmla="*/ 901 h 183911"/>
              <a:gd name="connsiteX10" fmla="*/ 460824 w 727603"/>
              <a:gd name="connsiteY10" fmla="*/ 62284 h 183911"/>
              <a:gd name="connsiteX11" fmla="*/ 293608 w 727603"/>
              <a:gd name="connsiteY11" fmla="*/ 45351 h 183911"/>
              <a:gd name="connsiteX12" fmla="*/ 9974 w 727603"/>
              <a:gd name="connsiteY12" fmla="*/ 136367 h 18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7603" h="183911">
                <a:moveTo>
                  <a:pt x="9974" y="136367"/>
                </a:moveTo>
                <a:cubicBezTo>
                  <a:pt x="-22129" y="150478"/>
                  <a:pt x="27260" y="122256"/>
                  <a:pt x="100991" y="130017"/>
                </a:cubicBezTo>
                <a:cubicBezTo>
                  <a:pt x="174722" y="137778"/>
                  <a:pt x="396972" y="177289"/>
                  <a:pt x="452358" y="182934"/>
                </a:cubicBezTo>
                <a:cubicBezTo>
                  <a:pt x="507744" y="188579"/>
                  <a:pt x="440364" y="168117"/>
                  <a:pt x="433308" y="163884"/>
                </a:cubicBezTo>
                <a:cubicBezTo>
                  <a:pt x="426252" y="159651"/>
                  <a:pt x="400499" y="162120"/>
                  <a:pt x="410024" y="157534"/>
                </a:cubicBezTo>
                <a:cubicBezTo>
                  <a:pt x="419549" y="152948"/>
                  <a:pt x="483050" y="147656"/>
                  <a:pt x="490458" y="136367"/>
                </a:cubicBezTo>
                <a:cubicBezTo>
                  <a:pt x="497866" y="125078"/>
                  <a:pt x="436835" y="96504"/>
                  <a:pt x="454474" y="89801"/>
                </a:cubicBezTo>
                <a:cubicBezTo>
                  <a:pt x="472113" y="83098"/>
                  <a:pt x="550783" y="106029"/>
                  <a:pt x="596291" y="96151"/>
                </a:cubicBezTo>
                <a:cubicBezTo>
                  <a:pt x="641799" y="86273"/>
                  <a:pt x="724702" y="46409"/>
                  <a:pt x="727524" y="30534"/>
                </a:cubicBezTo>
                <a:cubicBezTo>
                  <a:pt x="730346" y="14659"/>
                  <a:pt x="657674" y="-4391"/>
                  <a:pt x="613224" y="901"/>
                </a:cubicBezTo>
                <a:cubicBezTo>
                  <a:pt x="568774" y="6193"/>
                  <a:pt x="514093" y="54876"/>
                  <a:pt x="460824" y="62284"/>
                </a:cubicBezTo>
                <a:cubicBezTo>
                  <a:pt x="407555" y="69692"/>
                  <a:pt x="366280" y="38648"/>
                  <a:pt x="293608" y="45351"/>
                </a:cubicBezTo>
                <a:cubicBezTo>
                  <a:pt x="220936" y="52054"/>
                  <a:pt x="42077" y="122256"/>
                  <a:pt x="9974" y="13636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253628E-62FB-496E-A063-FDB3898B87A4}"/>
              </a:ext>
            </a:extLst>
          </p:cNvPr>
          <p:cNvSpPr/>
          <p:nvPr/>
        </p:nvSpPr>
        <p:spPr>
          <a:xfrm>
            <a:off x="6707242" y="4209949"/>
            <a:ext cx="402594" cy="175820"/>
          </a:xfrm>
          <a:custGeom>
            <a:avLst/>
            <a:gdLst>
              <a:gd name="connsiteX0" fmla="*/ 8941 w 402594"/>
              <a:gd name="connsiteY0" fmla="*/ 33968 h 175820"/>
              <a:gd name="connsiteX1" fmla="*/ 80908 w 402594"/>
              <a:gd name="connsiteY1" fmla="*/ 131334 h 175820"/>
              <a:gd name="connsiteX2" fmla="*/ 281991 w 402594"/>
              <a:gd name="connsiteY2" fmla="*/ 175784 h 175820"/>
              <a:gd name="connsiteX3" fmla="*/ 398408 w 402594"/>
              <a:gd name="connsiteY3" fmla="*/ 124984 h 175820"/>
              <a:gd name="connsiteX4" fmla="*/ 366658 w 402594"/>
              <a:gd name="connsiteY4" fmla="*/ 19151 h 175820"/>
              <a:gd name="connsiteX5" fmla="*/ 269291 w 402594"/>
              <a:gd name="connsiteY5" fmla="*/ 101 h 175820"/>
              <a:gd name="connsiteX6" fmla="*/ 8941 w 402594"/>
              <a:gd name="connsiteY6" fmla="*/ 33968 h 17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594" h="175820">
                <a:moveTo>
                  <a:pt x="8941" y="33968"/>
                </a:moveTo>
                <a:cubicBezTo>
                  <a:pt x="-22456" y="55840"/>
                  <a:pt x="35400" y="107698"/>
                  <a:pt x="80908" y="131334"/>
                </a:cubicBezTo>
                <a:cubicBezTo>
                  <a:pt x="126416" y="154970"/>
                  <a:pt x="229074" y="176842"/>
                  <a:pt x="281991" y="175784"/>
                </a:cubicBezTo>
                <a:cubicBezTo>
                  <a:pt x="334908" y="174726"/>
                  <a:pt x="384297" y="151089"/>
                  <a:pt x="398408" y="124984"/>
                </a:cubicBezTo>
                <a:cubicBezTo>
                  <a:pt x="412519" y="98879"/>
                  <a:pt x="388177" y="39965"/>
                  <a:pt x="366658" y="19151"/>
                </a:cubicBezTo>
                <a:cubicBezTo>
                  <a:pt x="345139" y="-1663"/>
                  <a:pt x="327499" y="1512"/>
                  <a:pt x="269291" y="101"/>
                </a:cubicBezTo>
                <a:cubicBezTo>
                  <a:pt x="211083" y="-1310"/>
                  <a:pt x="40338" y="12096"/>
                  <a:pt x="8941" y="339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3516936B-967E-4081-BF36-8D91833CAA8B}"/>
              </a:ext>
            </a:extLst>
          </p:cNvPr>
          <p:cNvSpPr/>
          <p:nvPr/>
        </p:nvSpPr>
        <p:spPr>
          <a:xfrm>
            <a:off x="6944783" y="4237567"/>
            <a:ext cx="91016" cy="91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F38C731-A7CE-4613-8579-CD6C4D103A5A}"/>
              </a:ext>
            </a:extLst>
          </p:cNvPr>
          <p:cNvSpPr/>
          <p:nvPr/>
        </p:nvSpPr>
        <p:spPr>
          <a:xfrm>
            <a:off x="6635288" y="3824744"/>
            <a:ext cx="860073" cy="234856"/>
          </a:xfrm>
          <a:custGeom>
            <a:avLst/>
            <a:gdLst>
              <a:gd name="connsiteX0" fmla="*/ 2579 w 860073"/>
              <a:gd name="connsiteY0" fmla="*/ 232906 h 234856"/>
              <a:gd name="connsiteX1" fmla="*/ 447079 w 860073"/>
              <a:gd name="connsiteY1" fmla="*/ 69923 h 234856"/>
              <a:gd name="connsiteX2" fmla="*/ 557145 w 860073"/>
              <a:gd name="connsiteY2" fmla="*/ 73 h 234856"/>
              <a:gd name="connsiteX3" fmla="*/ 734945 w 860073"/>
              <a:gd name="connsiteY3" fmla="*/ 57223 h 234856"/>
              <a:gd name="connsiteX4" fmla="*/ 853479 w 860073"/>
              <a:gd name="connsiteY4" fmla="*/ 88973 h 234856"/>
              <a:gd name="connsiteX5" fmla="*/ 533862 w 860073"/>
              <a:gd name="connsiteY5" fmla="*/ 17006 h 234856"/>
              <a:gd name="connsiteX6" fmla="*/ 434379 w 860073"/>
              <a:gd name="connsiteY6" fmla="*/ 63573 h 234856"/>
              <a:gd name="connsiteX7" fmla="*/ 271395 w 860073"/>
              <a:gd name="connsiteY7" fmla="*/ 152473 h 234856"/>
              <a:gd name="connsiteX8" fmla="*/ 2579 w 860073"/>
              <a:gd name="connsiteY8" fmla="*/ 232906 h 23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0073" h="234856">
                <a:moveTo>
                  <a:pt x="2579" y="232906"/>
                </a:moveTo>
                <a:cubicBezTo>
                  <a:pt x="31860" y="219148"/>
                  <a:pt x="354651" y="108728"/>
                  <a:pt x="447079" y="69923"/>
                </a:cubicBezTo>
                <a:cubicBezTo>
                  <a:pt x="539507" y="31118"/>
                  <a:pt x="509167" y="2190"/>
                  <a:pt x="557145" y="73"/>
                </a:cubicBezTo>
                <a:cubicBezTo>
                  <a:pt x="605123" y="-2044"/>
                  <a:pt x="685556" y="42406"/>
                  <a:pt x="734945" y="57223"/>
                </a:cubicBezTo>
                <a:cubicBezTo>
                  <a:pt x="784334" y="72040"/>
                  <a:pt x="886993" y="95676"/>
                  <a:pt x="853479" y="88973"/>
                </a:cubicBezTo>
                <a:cubicBezTo>
                  <a:pt x="819965" y="82270"/>
                  <a:pt x="603712" y="21239"/>
                  <a:pt x="533862" y="17006"/>
                </a:cubicBezTo>
                <a:cubicBezTo>
                  <a:pt x="464012" y="12773"/>
                  <a:pt x="478123" y="40995"/>
                  <a:pt x="434379" y="63573"/>
                </a:cubicBezTo>
                <a:cubicBezTo>
                  <a:pt x="390635" y="86151"/>
                  <a:pt x="341245" y="120723"/>
                  <a:pt x="271395" y="152473"/>
                </a:cubicBezTo>
                <a:cubicBezTo>
                  <a:pt x="201545" y="184223"/>
                  <a:pt x="-26702" y="246664"/>
                  <a:pt x="2579" y="232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617C4A1-31B2-40BA-A12D-0AC805A28DA1}"/>
              </a:ext>
            </a:extLst>
          </p:cNvPr>
          <p:cNvSpPr/>
          <p:nvPr/>
        </p:nvSpPr>
        <p:spPr>
          <a:xfrm>
            <a:off x="7143750" y="3978722"/>
            <a:ext cx="343531" cy="81045"/>
          </a:xfrm>
          <a:custGeom>
            <a:avLst/>
            <a:gdLst>
              <a:gd name="connsiteX0" fmla="*/ 0 w 343531"/>
              <a:gd name="connsiteY0" fmla="*/ 81045 h 81045"/>
              <a:gd name="connsiteX1" fmla="*/ 184150 w 343531"/>
              <a:gd name="connsiteY1" fmla="*/ 64111 h 81045"/>
              <a:gd name="connsiteX2" fmla="*/ 342900 w 343531"/>
              <a:gd name="connsiteY2" fmla="*/ 611 h 81045"/>
              <a:gd name="connsiteX3" fmla="*/ 243417 w 343531"/>
              <a:gd name="connsiteY3" fmla="*/ 30245 h 81045"/>
              <a:gd name="connsiteX4" fmla="*/ 0 w 343531"/>
              <a:gd name="connsiteY4" fmla="*/ 81045 h 8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531" h="81045">
                <a:moveTo>
                  <a:pt x="0" y="81045"/>
                </a:moveTo>
                <a:cubicBezTo>
                  <a:pt x="63500" y="79281"/>
                  <a:pt x="127000" y="77517"/>
                  <a:pt x="184150" y="64111"/>
                </a:cubicBezTo>
                <a:cubicBezTo>
                  <a:pt x="241300" y="50705"/>
                  <a:pt x="333022" y="6255"/>
                  <a:pt x="342900" y="611"/>
                </a:cubicBezTo>
                <a:cubicBezTo>
                  <a:pt x="352778" y="-5033"/>
                  <a:pt x="243417" y="30245"/>
                  <a:pt x="243417" y="30245"/>
                </a:cubicBezTo>
                <a:lnTo>
                  <a:pt x="0" y="8104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C7885599-EFBB-410B-A6C7-E63F56AC54EE}"/>
              </a:ext>
            </a:extLst>
          </p:cNvPr>
          <p:cNvSpPr/>
          <p:nvPr/>
        </p:nvSpPr>
        <p:spPr>
          <a:xfrm>
            <a:off x="5084167" y="4415865"/>
            <a:ext cx="303523" cy="235874"/>
          </a:xfrm>
          <a:custGeom>
            <a:avLst/>
            <a:gdLst>
              <a:gd name="connsiteX0" fmla="*/ 66 w 303523"/>
              <a:gd name="connsiteY0" fmla="*/ 63002 h 235874"/>
              <a:gd name="connsiteX1" fmla="*/ 139766 w 303523"/>
              <a:gd name="connsiteY1" fmla="*/ 65118 h 235874"/>
              <a:gd name="connsiteX2" fmla="*/ 188450 w 303523"/>
              <a:gd name="connsiteY2" fmla="*/ 1618 h 235874"/>
              <a:gd name="connsiteX3" fmla="*/ 247716 w 303523"/>
              <a:gd name="connsiteY3" fmla="*/ 37602 h 235874"/>
              <a:gd name="connsiteX4" fmla="*/ 302750 w 303523"/>
              <a:gd name="connsiteY4" fmla="*/ 225985 h 235874"/>
              <a:gd name="connsiteX5" fmla="*/ 205383 w 303523"/>
              <a:gd name="connsiteY5" fmla="*/ 211168 h 235874"/>
              <a:gd name="connsiteX6" fmla="*/ 17000 w 303523"/>
              <a:gd name="connsiteY6" fmla="*/ 183652 h 235874"/>
              <a:gd name="connsiteX7" fmla="*/ 211733 w 303523"/>
              <a:gd name="connsiteY7" fmla="*/ 204818 h 235874"/>
              <a:gd name="connsiteX8" fmla="*/ 277350 w 303523"/>
              <a:gd name="connsiteY8" fmla="*/ 217518 h 235874"/>
              <a:gd name="connsiteX9" fmla="*/ 256183 w 303523"/>
              <a:gd name="connsiteY9" fmla="*/ 134968 h 235874"/>
              <a:gd name="connsiteX10" fmla="*/ 228666 w 303523"/>
              <a:gd name="connsiteY10" fmla="*/ 27018 h 235874"/>
              <a:gd name="connsiteX11" fmla="*/ 158816 w 303523"/>
              <a:gd name="connsiteY11" fmla="*/ 63002 h 235874"/>
              <a:gd name="connsiteX12" fmla="*/ 66 w 303523"/>
              <a:gd name="connsiteY12" fmla="*/ 63002 h 23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523" h="235874">
                <a:moveTo>
                  <a:pt x="66" y="63002"/>
                </a:moveTo>
                <a:cubicBezTo>
                  <a:pt x="-3109" y="63355"/>
                  <a:pt x="108369" y="75349"/>
                  <a:pt x="139766" y="65118"/>
                </a:cubicBezTo>
                <a:cubicBezTo>
                  <a:pt x="171163" y="54887"/>
                  <a:pt x="170459" y="6204"/>
                  <a:pt x="188450" y="1618"/>
                </a:cubicBezTo>
                <a:cubicBezTo>
                  <a:pt x="206441" y="-2968"/>
                  <a:pt x="228666" y="207"/>
                  <a:pt x="247716" y="37602"/>
                </a:cubicBezTo>
                <a:cubicBezTo>
                  <a:pt x="266766" y="74997"/>
                  <a:pt x="309805" y="197057"/>
                  <a:pt x="302750" y="225985"/>
                </a:cubicBezTo>
                <a:cubicBezTo>
                  <a:pt x="295695" y="254913"/>
                  <a:pt x="205383" y="211168"/>
                  <a:pt x="205383" y="211168"/>
                </a:cubicBezTo>
                <a:lnTo>
                  <a:pt x="17000" y="183652"/>
                </a:lnTo>
                <a:cubicBezTo>
                  <a:pt x="18058" y="182594"/>
                  <a:pt x="168341" y="199174"/>
                  <a:pt x="211733" y="204818"/>
                </a:cubicBezTo>
                <a:cubicBezTo>
                  <a:pt x="255125" y="210462"/>
                  <a:pt x="269942" y="229160"/>
                  <a:pt x="277350" y="217518"/>
                </a:cubicBezTo>
                <a:cubicBezTo>
                  <a:pt x="284758" y="205876"/>
                  <a:pt x="264297" y="166718"/>
                  <a:pt x="256183" y="134968"/>
                </a:cubicBezTo>
                <a:cubicBezTo>
                  <a:pt x="248069" y="103218"/>
                  <a:pt x="244894" y="39012"/>
                  <a:pt x="228666" y="27018"/>
                </a:cubicBezTo>
                <a:cubicBezTo>
                  <a:pt x="212438" y="15024"/>
                  <a:pt x="194446" y="54535"/>
                  <a:pt x="158816" y="63002"/>
                </a:cubicBezTo>
                <a:cubicBezTo>
                  <a:pt x="123186" y="71469"/>
                  <a:pt x="3241" y="62649"/>
                  <a:pt x="66" y="63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57E2CF8-0B68-483F-B38E-03FED6E2723E}"/>
              </a:ext>
            </a:extLst>
          </p:cNvPr>
          <p:cNvSpPr/>
          <p:nvPr/>
        </p:nvSpPr>
        <p:spPr>
          <a:xfrm>
            <a:off x="4619665" y="4161989"/>
            <a:ext cx="564288" cy="111793"/>
          </a:xfrm>
          <a:custGeom>
            <a:avLst/>
            <a:gdLst>
              <a:gd name="connsiteX0" fmla="*/ 1018 w 564288"/>
              <a:gd name="connsiteY0" fmla="*/ 111561 h 111793"/>
              <a:gd name="connsiteX1" fmla="*/ 301585 w 564288"/>
              <a:gd name="connsiteY1" fmla="*/ 1494 h 111793"/>
              <a:gd name="connsiteX2" fmla="*/ 557702 w 564288"/>
              <a:gd name="connsiteY2" fmla="*/ 45944 h 111793"/>
              <a:gd name="connsiteX3" fmla="*/ 477268 w 564288"/>
              <a:gd name="connsiteY3" fmla="*/ 18428 h 111793"/>
              <a:gd name="connsiteX4" fmla="*/ 354502 w 564288"/>
              <a:gd name="connsiteY4" fmla="*/ 16311 h 111793"/>
              <a:gd name="connsiteX5" fmla="*/ 208452 w 564288"/>
              <a:gd name="connsiteY5" fmla="*/ 31128 h 111793"/>
              <a:gd name="connsiteX6" fmla="*/ 1018 w 564288"/>
              <a:gd name="connsiteY6" fmla="*/ 111561 h 11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288" h="111793">
                <a:moveTo>
                  <a:pt x="1018" y="111561"/>
                </a:moveTo>
                <a:cubicBezTo>
                  <a:pt x="16540" y="106622"/>
                  <a:pt x="208804" y="12430"/>
                  <a:pt x="301585" y="1494"/>
                </a:cubicBezTo>
                <a:cubicBezTo>
                  <a:pt x="394366" y="-9442"/>
                  <a:pt x="528422" y="43122"/>
                  <a:pt x="557702" y="45944"/>
                </a:cubicBezTo>
                <a:cubicBezTo>
                  <a:pt x="586983" y="48766"/>
                  <a:pt x="511135" y="23367"/>
                  <a:pt x="477268" y="18428"/>
                </a:cubicBezTo>
                <a:cubicBezTo>
                  <a:pt x="443401" y="13489"/>
                  <a:pt x="399305" y="14194"/>
                  <a:pt x="354502" y="16311"/>
                </a:cubicBezTo>
                <a:cubicBezTo>
                  <a:pt x="309699" y="18428"/>
                  <a:pt x="265249" y="20897"/>
                  <a:pt x="208452" y="31128"/>
                </a:cubicBezTo>
                <a:cubicBezTo>
                  <a:pt x="151655" y="41358"/>
                  <a:pt x="-14504" y="116500"/>
                  <a:pt x="1018" y="111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5F26BD7-695D-444E-851C-3B8418AA0984}"/>
              </a:ext>
            </a:extLst>
          </p:cNvPr>
          <p:cNvSpPr/>
          <p:nvPr/>
        </p:nvSpPr>
        <p:spPr>
          <a:xfrm>
            <a:off x="5276772" y="4241799"/>
            <a:ext cx="433230" cy="67622"/>
          </a:xfrm>
          <a:custGeom>
            <a:avLst/>
            <a:gdLst>
              <a:gd name="connsiteX0" fmla="*/ 78 w 433230"/>
              <a:gd name="connsiteY0" fmla="*/ 1 h 67622"/>
              <a:gd name="connsiteX1" fmla="*/ 357795 w 433230"/>
              <a:gd name="connsiteY1" fmla="*/ 63501 h 67622"/>
              <a:gd name="connsiteX2" fmla="*/ 431878 w 433230"/>
              <a:gd name="connsiteY2" fmla="*/ 61384 h 67622"/>
              <a:gd name="connsiteX3" fmla="*/ 326045 w 433230"/>
              <a:gd name="connsiteY3" fmla="*/ 61384 h 67622"/>
              <a:gd name="connsiteX4" fmla="*/ 78 w 433230"/>
              <a:gd name="connsiteY4" fmla="*/ 1 h 6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230" h="67622">
                <a:moveTo>
                  <a:pt x="78" y="1"/>
                </a:moveTo>
                <a:cubicBezTo>
                  <a:pt x="5370" y="354"/>
                  <a:pt x="285828" y="53271"/>
                  <a:pt x="357795" y="63501"/>
                </a:cubicBezTo>
                <a:cubicBezTo>
                  <a:pt x="429762" y="73731"/>
                  <a:pt x="437170" y="61737"/>
                  <a:pt x="431878" y="61384"/>
                </a:cubicBezTo>
                <a:cubicBezTo>
                  <a:pt x="426586" y="61031"/>
                  <a:pt x="392015" y="70203"/>
                  <a:pt x="326045" y="61384"/>
                </a:cubicBezTo>
                <a:cubicBezTo>
                  <a:pt x="260076" y="52565"/>
                  <a:pt x="-5214" y="-352"/>
                  <a:pt x="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251630C8-AEEC-41B4-B573-AB8E7178BCD4}"/>
              </a:ext>
            </a:extLst>
          </p:cNvPr>
          <p:cNvSpPr/>
          <p:nvPr/>
        </p:nvSpPr>
        <p:spPr>
          <a:xfrm>
            <a:off x="5740400" y="4049147"/>
            <a:ext cx="275167" cy="243581"/>
          </a:xfrm>
          <a:custGeom>
            <a:avLst/>
            <a:gdLst>
              <a:gd name="connsiteX0" fmla="*/ 275167 w 275167"/>
              <a:gd name="connsiteY0" fmla="*/ 36 h 243581"/>
              <a:gd name="connsiteX1" fmla="*/ 133350 w 275167"/>
              <a:gd name="connsiteY1" fmla="*/ 163020 h 243581"/>
              <a:gd name="connsiteX2" fmla="*/ 0 w 275167"/>
              <a:gd name="connsiteY2" fmla="*/ 243453 h 243581"/>
              <a:gd name="connsiteX3" fmla="*/ 133350 w 275167"/>
              <a:gd name="connsiteY3" fmla="*/ 177836 h 243581"/>
              <a:gd name="connsiteX4" fmla="*/ 275167 w 275167"/>
              <a:gd name="connsiteY4" fmla="*/ 36 h 24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67" h="243581">
                <a:moveTo>
                  <a:pt x="275167" y="36"/>
                </a:moveTo>
                <a:cubicBezTo>
                  <a:pt x="275167" y="-2433"/>
                  <a:pt x="179211" y="122451"/>
                  <a:pt x="133350" y="163020"/>
                </a:cubicBezTo>
                <a:cubicBezTo>
                  <a:pt x="87489" y="203589"/>
                  <a:pt x="0" y="240984"/>
                  <a:pt x="0" y="243453"/>
                </a:cubicBezTo>
                <a:cubicBezTo>
                  <a:pt x="0" y="245922"/>
                  <a:pt x="88195" y="212408"/>
                  <a:pt x="133350" y="177836"/>
                </a:cubicBezTo>
                <a:cubicBezTo>
                  <a:pt x="178505" y="143264"/>
                  <a:pt x="275167" y="2505"/>
                  <a:pt x="275167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BAAC77CF-A340-41D9-B482-05D1F30C5778}"/>
              </a:ext>
            </a:extLst>
          </p:cNvPr>
          <p:cNvSpPr/>
          <p:nvPr/>
        </p:nvSpPr>
        <p:spPr>
          <a:xfrm>
            <a:off x="5710357" y="4194869"/>
            <a:ext cx="294694" cy="236887"/>
          </a:xfrm>
          <a:custGeom>
            <a:avLst/>
            <a:gdLst>
              <a:gd name="connsiteX0" fmla="*/ 294626 w 294694"/>
              <a:gd name="connsiteY0" fmla="*/ 364 h 236887"/>
              <a:gd name="connsiteX1" fmla="*/ 27926 w 294694"/>
              <a:gd name="connsiteY1" fmla="*/ 184514 h 236887"/>
              <a:gd name="connsiteX2" fmla="*/ 10993 w 294694"/>
              <a:gd name="connsiteY2" fmla="*/ 235314 h 236887"/>
              <a:gd name="connsiteX3" fmla="*/ 53326 w 294694"/>
              <a:gd name="connsiteY3" fmla="*/ 140064 h 236887"/>
              <a:gd name="connsiteX4" fmla="*/ 294626 w 294694"/>
              <a:gd name="connsiteY4" fmla="*/ 364 h 23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94" h="236887">
                <a:moveTo>
                  <a:pt x="294626" y="364"/>
                </a:moveTo>
                <a:cubicBezTo>
                  <a:pt x="290393" y="7772"/>
                  <a:pt x="75198" y="145356"/>
                  <a:pt x="27926" y="184514"/>
                </a:cubicBezTo>
                <a:cubicBezTo>
                  <a:pt x="-19346" y="223672"/>
                  <a:pt x="6760" y="242722"/>
                  <a:pt x="10993" y="235314"/>
                </a:cubicBezTo>
                <a:cubicBezTo>
                  <a:pt x="15226" y="227906"/>
                  <a:pt x="762" y="179575"/>
                  <a:pt x="53326" y="140064"/>
                </a:cubicBezTo>
                <a:cubicBezTo>
                  <a:pt x="105890" y="100553"/>
                  <a:pt x="298859" y="-7044"/>
                  <a:pt x="294626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E720F8C-5687-43B9-846D-3D9ECF7EB316}"/>
              </a:ext>
            </a:extLst>
          </p:cNvPr>
          <p:cNvSpPr/>
          <p:nvPr/>
        </p:nvSpPr>
        <p:spPr>
          <a:xfrm>
            <a:off x="4539197" y="4414706"/>
            <a:ext cx="667803" cy="202836"/>
          </a:xfrm>
          <a:custGeom>
            <a:avLst/>
            <a:gdLst>
              <a:gd name="connsiteX0" fmla="*/ 4228 w 667803"/>
              <a:gd name="connsiteY0" fmla="*/ 201744 h 202836"/>
              <a:gd name="connsiteX1" fmla="*/ 296328 w 667803"/>
              <a:gd name="connsiteY1" fmla="*/ 84269 h 202836"/>
              <a:gd name="connsiteX2" fmla="*/ 531278 w 667803"/>
              <a:gd name="connsiteY2" fmla="*/ 30294 h 202836"/>
              <a:gd name="connsiteX3" fmla="*/ 667803 w 667803"/>
              <a:gd name="connsiteY3" fmla="*/ 27119 h 202836"/>
              <a:gd name="connsiteX4" fmla="*/ 531278 w 667803"/>
              <a:gd name="connsiteY4" fmla="*/ 8069 h 202836"/>
              <a:gd name="connsiteX5" fmla="*/ 4228 w 667803"/>
              <a:gd name="connsiteY5" fmla="*/ 201744 h 20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803" h="202836">
                <a:moveTo>
                  <a:pt x="4228" y="201744"/>
                </a:moveTo>
                <a:cubicBezTo>
                  <a:pt x="-34930" y="214444"/>
                  <a:pt x="208486" y="112844"/>
                  <a:pt x="296328" y="84269"/>
                </a:cubicBezTo>
                <a:cubicBezTo>
                  <a:pt x="384170" y="55694"/>
                  <a:pt x="469366" y="39819"/>
                  <a:pt x="531278" y="30294"/>
                </a:cubicBezTo>
                <a:cubicBezTo>
                  <a:pt x="593191" y="20769"/>
                  <a:pt x="667803" y="30823"/>
                  <a:pt x="667803" y="27119"/>
                </a:cubicBezTo>
                <a:cubicBezTo>
                  <a:pt x="667803" y="23415"/>
                  <a:pt x="640286" y="-16802"/>
                  <a:pt x="531278" y="8069"/>
                </a:cubicBezTo>
                <a:cubicBezTo>
                  <a:pt x="422270" y="32940"/>
                  <a:pt x="43386" y="189044"/>
                  <a:pt x="4228" y="201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FA6AC6E-903C-44CC-9227-1701676520F0}"/>
              </a:ext>
            </a:extLst>
          </p:cNvPr>
          <p:cNvSpPr/>
          <p:nvPr/>
        </p:nvSpPr>
        <p:spPr>
          <a:xfrm>
            <a:off x="6383372" y="4756789"/>
            <a:ext cx="357796" cy="1093790"/>
          </a:xfrm>
          <a:custGeom>
            <a:avLst/>
            <a:gdLst>
              <a:gd name="connsiteX0" fmla="*/ 495 w 357796"/>
              <a:gd name="connsiteY0" fmla="*/ 1478 h 1093790"/>
              <a:gd name="connsiteX1" fmla="*/ 186761 w 357796"/>
              <a:gd name="connsiteY1" fmla="*/ 505244 h 1093790"/>
              <a:gd name="connsiteX2" fmla="*/ 334928 w 357796"/>
              <a:gd name="connsiteY2" fmla="*/ 776178 h 1093790"/>
              <a:gd name="connsiteX3" fmla="*/ 351861 w 357796"/>
              <a:gd name="connsiteY3" fmla="*/ 928578 h 1093790"/>
              <a:gd name="connsiteX4" fmla="*/ 279895 w 357796"/>
              <a:gd name="connsiteY4" fmla="*/ 1093678 h 1093790"/>
              <a:gd name="connsiteX5" fmla="*/ 351861 w 357796"/>
              <a:gd name="connsiteY5" fmla="*/ 903178 h 1093790"/>
              <a:gd name="connsiteX6" fmla="*/ 246028 w 357796"/>
              <a:gd name="connsiteY6" fmla="*/ 678811 h 1093790"/>
              <a:gd name="connsiteX7" fmla="*/ 495 w 357796"/>
              <a:gd name="connsiteY7" fmla="*/ 1478 h 109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796" h="1093790">
                <a:moveTo>
                  <a:pt x="495" y="1478"/>
                </a:moveTo>
                <a:cubicBezTo>
                  <a:pt x="-9383" y="-27450"/>
                  <a:pt x="131022" y="376127"/>
                  <a:pt x="186761" y="505244"/>
                </a:cubicBezTo>
                <a:cubicBezTo>
                  <a:pt x="242500" y="634361"/>
                  <a:pt x="307411" y="705622"/>
                  <a:pt x="334928" y="776178"/>
                </a:cubicBezTo>
                <a:cubicBezTo>
                  <a:pt x="362445" y="846734"/>
                  <a:pt x="361033" y="875661"/>
                  <a:pt x="351861" y="928578"/>
                </a:cubicBezTo>
                <a:cubicBezTo>
                  <a:pt x="342689" y="981495"/>
                  <a:pt x="279895" y="1097911"/>
                  <a:pt x="279895" y="1093678"/>
                </a:cubicBezTo>
                <a:cubicBezTo>
                  <a:pt x="279895" y="1089445"/>
                  <a:pt x="357506" y="972323"/>
                  <a:pt x="351861" y="903178"/>
                </a:cubicBezTo>
                <a:cubicBezTo>
                  <a:pt x="346216" y="834033"/>
                  <a:pt x="303884" y="824156"/>
                  <a:pt x="246028" y="678811"/>
                </a:cubicBezTo>
                <a:cubicBezTo>
                  <a:pt x="188173" y="533467"/>
                  <a:pt x="10373" y="30406"/>
                  <a:pt x="495" y="1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60A6CBF-E471-46A8-A40C-BB75995A05D9}"/>
              </a:ext>
            </a:extLst>
          </p:cNvPr>
          <p:cNvSpPr/>
          <p:nvPr/>
        </p:nvSpPr>
        <p:spPr>
          <a:xfrm>
            <a:off x="6155250" y="3881738"/>
            <a:ext cx="212709" cy="1162544"/>
          </a:xfrm>
          <a:custGeom>
            <a:avLst/>
            <a:gdLst>
              <a:gd name="connsiteX0" fmla="*/ 59283 w 212709"/>
              <a:gd name="connsiteY0" fmla="*/ 229 h 1162544"/>
              <a:gd name="connsiteX1" fmla="*/ 17 w 212709"/>
              <a:gd name="connsiteY1" fmla="*/ 385462 h 1162544"/>
              <a:gd name="connsiteX2" fmla="*/ 55050 w 212709"/>
              <a:gd name="connsiteY2" fmla="*/ 757995 h 1162544"/>
              <a:gd name="connsiteX3" fmla="*/ 211683 w 212709"/>
              <a:gd name="connsiteY3" fmla="*/ 1160162 h 1162544"/>
              <a:gd name="connsiteX4" fmla="*/ 118550 w 212709"/>
              <a:gd name="connsiteY4" fmla="*/ 901929 h 1162544"/>
              <a:gd name="connsiteX5" fmla="*/ 33883 w 212709"/>
              <a:gd name="connsiteY5" fmla="*/ 440495 h 1162544"/>
              <a:gd name="connsiteX6" fmla="*/ 59283 w 212709"/>
              <a:gd name="connsiteY6" fmla="*/ 229 h 1162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709" h="1162544">
                <a:moveTo>
                  <a:pt x="59283" y="229"/>
                </a:moveTo>
                <a:cubicBezTo>
                  <a:pt x="53639" y="-8943"/>
                  <a:pt x="723" y="259168"/>
                  <a:pt x="17" y="385462"/>
                </a:cubicBezTo>
                <a:cubicBezTo>
                  <a:pt x="-689" y="511756"/>
                  <a:pt x="19772" y="628878"/>
                  <a:pt x="55050" y="757995"/>
                </a:cubicBezTo>
                <a:cubicBezTo>
                  <a:pt x="90328" y="887112"/>
                  <a:pt x="201100" y="1136173"/>
                  <a:pt x="211683" y="1160162"/>
                </a:cubicBezTo>
                <a:cubicBezTo>
                  <a:pt x="222266" y="1184151"/>
                  <a:pt x="148183" y="1021873"/>
                  <a:pt x="118550" y="901929"/>
                </a:cubicBezTo>
                <a:cubicBezTo>
                  <a:pt x="88917" y="781985"/>
                  <a:pt x="44466" y="588662"/>
                  <a:pt x="33883" y="440495"/>
                </a:cubicBezTo>
                <a:cubicBezTo>
                  <a:pt x="23300" y="292328"/>
                  <a:pt x="64927" y="9401"/>
                  <a:pt x="59283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7CD5E92-7937-4308-B35D-8BF2F0867CC2}"/>
              </a:ext>
            </a:extLst>
          </p:cNvPr>
          <p:cNvSpPr/>
          <p:nvPr/>
        </p:nvSpPr>
        <p:spPr>
          <a:xfrm>
            <a:off x="5473531" y="5291637"/>
            <a:ext cx="135651" cy="655935"/>
          </a:xfrm>
          <a:custGeom>
            <a:avLst/>
            <a:gdLst>
              <a:gd name="connsiteX0" fmla="*/ 135636 w 135651"/>
              <a:gd name="connsiteY0" fmla="*/ 30 h 655935"/>
              <a:gd name="connsiteX1" fmla="*/ 12869 w 135651"/>
              <a:gd name="connsiteY1" fmla="*/ 266730 h 655935"/>
              <a:gd name="connsiteX2" fmla="*/ 17102 w 135651"/>
              <a:gd name="connsiteY2" fmla="*/ 436063 h 655935"/>
              <a:gd name="connsiteX3" fmla="*/ 131402 w 135651"/>
              <a:gd name="connsiteY3" fmla="*/ 651963 h 655935"/>
              <a:gd name="connsiteX4" fmla="*/ 50969 w 135651"/>
              <a:gd name="connsiteY4" fmla="*/ 567296 h 655935"/>
              <a:gd name="connsiteX5" fmla="*/ 17102 w 135651"/>
              <a:gd name="connsiteY5" fmla="*/ 457230 h 655935"/>
              <a:gd name="connsiteX6" fmla="*/ 21336 w 135651"/>
              <a:gd name="connsiteY6" fmla="*/ 283663 h 655935"/>
              <a:gd name="connsiteX7" fmla="*/ 135636 w 135651"/>
              <a:gd name="connsiteY7" fmla="*/ 30 h 65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51" h="655935">
                <a:moveTo>
                  <a:pt x="135636" y="30"/>
                </a:moveTo>
                <a:cubicBezTo>
                  <a:pt x="134225" y="-2792"/>
                  <a:pt x="32625" y="194058"/>
                  <a:pt x="12869" y="266730"/>
                </a:cubicBezTo>
                <a:cubicBezTo>
                  <a:pt x="-6887" y="339402"/>
                  <a:pt x="-2654" y="371858"/>
                  <a:pt x="17102" y="436063"/>
                </a:cubicBezTo>
                <a:cubicBezTo>
                  <a:pt x="36857" y="500269"/>
                  <a:pt x="125758" y="630091"/>
                  <a:pt x="131402" y="651963"/>
                </a:cubicBezTo>
                <a:cubicBezTo>
                  <a:pt x="137046" y="673835"/>
                  <a:pt x="70019" y="599752"/>
                  <a:pt x="50969" y="567296"/>
                </a:cubicBezTo>
                <a:cubicBezTo>
                  <a:pt x="31919" y="534841"/>
                  <a:pt x="22041" y="504502"/>
                  <a:pt x="17102" y="457230"/>
                </a:cubicBezTo>
                <a:cubicBezTo>
                  <a:pt x="12163" y="409958"/>
                  <a:pt x="875" y="356335"/>
                  <a:pt x="21336" y="283663"/>
                </a:cubicBezTo>
                <a:cubicBezTo>
                  <a:pt x="41797" y="210991"/>
                  <a:pt x="137047" y="2852"/>
                  <a:pt x="13563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A3D13309-540D-49A0-9672-377908269445}"/>
              </a:ext>
            </a:extLst>
          </p:cNvPr>
          <p:cNvSpPr/>
          <p:nvPr/>
        </p:nvSpPr>
        <p:spPr>
          <a:xfrm>
            <a:off x="5554119" y="5463765"/>
            <a:ext cx="615396" cy="149805"/>
          </a:xfrm>
          <a:custGeom>
            <a:avLst/>
            <a:gdLst>
              <a:gd name="connsiteX0" fmla="*/ 14 w 615396"/>
              <a:gd name="connsiteY0" fmla="*/ 149635 h 149805"/>
              <a:gd name="connsiteX1" fmla="*/ 334448 w 615396"/>
              <a:gd name="connsiteY1" fmla="*/ 35335 h 149805"/>
              <a:gd name="connsiteX2" fmla="*/ 609614 w 615396"/>
              <a:gd name="connsiteY2" fmla="*/ 56502 h 149805"/>
              <a:gd name="connsiteX3" fmla="*/ 508014 w 615396"/>
              <a:gd name="connsiteY3" fmla="*/ 26868 h 149805"/>
              <a:gd name="connsiteX4" fmla="*/ 347148 w 615396"/>
              <a:gd name="connsiteY4" fmla="*/ 5702 h 149805"/>
              <a:gd name="connsiteX5" fmla="*/ 14 w 615396"/>
              <a:gd name="connsiteY5" fmla="*/ 149635 h 14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396" h="149805">
                <a:moveTo>
                  <a:pt x="14" y="149635"/>
                </a:moveTo>
                <a:cubicBezTo>
                  <a:pt x="-2103" y="154574"/>
                  <a:pt x="232848" y="50857"/>
                  <a:pt x="334448" y="35335"/>
                </a:cubicBezTo>
                <a:cubicBezTo>
                  <a:pt x="436048" y="19813"/>
                  <a:pt x="580686" y="57913"/>
                  <a:pt x="609614" y="56502"/>
                </a:cubicBezTo>
                <a:cubicBezTo>
                  <a:pt x="638542" y="55091"/>
                  <a:pt x="551758" y="35335"/>
                  <a:pt x="508014" y="26868"/>
                </a:cubicBezTo>
                <a:cubicBezTo>
                  <a:pt x="464270" y="18401"/>
                  <a:pt x="434637" y="-12642"/>
                  <a:pt x="347148" y="5702"/>
                </a:cubicBezTo>
                <a:cubicBezTo>
                  <a:pt x="259659" y="24046"/>
                  <a:pt x="2131" y="144696"/>
                  <a:pt x="14" y="149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EFB4E7D-D81B-4670-84E0-26C8C3D9E4B8}"/>
              </a:ext>
            </a:extLst>
          </p:cNvPr>
          <p:cNvSpPr/>
          <p:nvPr/>
        </p:nvSpPr>
        <p:spPr>
          <a:xfrm>
            <a:off x="5761247" y="5829210"/>
            <a:ext cx="445481" cy="89264"/>
          </a:xfrm>
          <a:custGeom>
            <a:avLst/>
            <a:gdLst>
              <a:gd name="connsiteX0" fmla="*/ 320 w 445481"/>
              <a:gd name="connsiteY0" fmla="*/ 8557 h 89264"/>
              <a:gd name="connsiteX1" fmla="*/ 377086 w 445481"/>
              <a:gd name="connsiteY1" fmla="*/ 33957 h 89264"/>
              <a:gd name="connsiteX2" fmla="*/ 440586 w 445481"/>
              <a:gd name="connsiteY2" fmla="*/ 88990 h 89264"/>
              <a:gd name="connsiteX3" fmla="*/ 313586 w 445481"/>
              <a:gd name="connsiteY3" fmla="*/ 8557 h 89264"/>
              <a:gd name="connsiteX4" fmla="*/ 320 w 445481"/>
              <a:gd name="connsiteY4" fmla="*/ 8557 h 8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481" h="89264">
                <a:moveTo>
                  <a:pt x="320" y="8557"/>
                </a:moveTo>
                <a:cubicBezTo>
                  <a:pt x="10903" y="12790"/>
                  <a:pt x="303708" y="20552"/>
                  <a:pt x="377086" y="33957"/>
                </a:cubicBezTo>
                <a:cubicBezTo>
                  <a:pt x="450464" y="47362"/>
                  <a:pt x="451169" y="93223"/>
                  <a:pt x="440586" y="88990"/>
                </a:cubicBezTo>
                <a:cubicBezTo>
                  <a:pt x="430003" y="84757"/>
                  <a:pt x="382730" y="25490"/>
                  <a:pt x="313586" y="8557"/>
                </a:cubicBezTo>
                <a:cubicBezTo>
                  <a:pt x="244442" y="-8376"/>
                  <a:pt x="-10263" y="4324"/>
                  <a:pt x="320" y="8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43D96D3-EA33-4C67-8057-B7BE16F8F462}"/>
              </a:ext>
            </a:extLst>
          </p:cNvPr>
          <p:cNvSpPr/>
          <p:nvPr/>
        </p:nvSpPr>
        <p:spPr>
          <a:xfrm>
            <a:off x="6243917" y="5709766"/>
            <a:ext cx="457965" cy="289012"/>
          </a:xfrm>
          <a:custGeom>
            <a:avLst/>
            <a:gdLst>
              <a:gd name="connsiteX0" fmla="*/ 457450 w 457965"/>
              <a:gd name="connsiteY0" fmla="*/ 1001 h 289012"/>
              <a:gd name="connsiteX1" fmla="*/ 216150 w 457965"/>
              <a:gd name="connsiteY1" fmla="*/ 149167 h 289012"/>
              <a:gd name="connsiteX2" fmla="*/ 139950 w 457965"/>
              <a:gd name="connsiteY2" fmla="*/ 229601 h 289012"/>
              <a:gd name="connsiteX3" fmla="*/ 250 w 457965"/>
              <a:gd name="connsiteY3" fmla="*/ 288867 h 289012"/>
              <a:gd name="connsiteX4" fmla="*/ 110316 w 457965"/>
              <a:gd name="connsiteY4" fmla="*/ 212667 h 289012"/>
              <a:gd name="connsiteX5" fmla="*/ 275416 w 457965"/>
              <a:gd name="connsiteY5" fmla="*/ 89901 h 289012"/>
              <a:gd name="connsiteX6" fmla="*/ 457450 w 457965"/>
              <a:gd name="connsiteY6" fmla="*/ 1001 h 28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965" h="289012">
                <a:moveTo>
                  <a:pt x="457450" y="1001"/>
                </a:moveTo>
                <a:cubicBezTo>
                  <a:pt x="447572" y="10879"/>
                  <a:pt x="269067" y="111067"/>
                  <a:pt x="216150" y="149167"/>
                </a:cubicBezTo>
                <a:cubicBezTo>
                  <a:pt x="163233" y="187267"/>
                  <a:pt x="175933" y="206318"/>
                  <a:pt x="139950" y="229601"/>
                </a:cubicBezTo>
                <a:cubicBezTo>
                  <a:pt x="103967" y="252884"/>
                  <a:pt x="5189" y="291689"/>
                  <a:pt x="250" y="288867"/>
                </a:cubicBezTo>
                <a:cubicBezTo>
                  <a:pt x="-4689" y="286045"/>
                  <a:pt x="64455" y="245828"/>
                  <a:pt x="110316" y="212667"/>
                </a:cubicBezTo>
                <a:cubicBezTo>
                  <a:pt x="156177" y="179506"/>
                  <a:pt x="218266" y="123062"/>
                  <a:pt x="275416" y="89901"/>
                </a:cubicBezTo>
                <a:cubicBezTo>
                  <a:pt x="332566" y="56740"/>
                  <a:pt x="467328" y="-8877"/>
                  <a:pt x="457450" y="1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3A94CEB6-53F7-4396-9D72-9AC7F1AF6528}"/>
              </a:ext>
            </a:extLst>
          </p:cNvPr>
          <p:cNvSpPr/>
          <p:nvPr/>
        </p:nvSpPr>
        <p:spPr>
          <a:xfrm>
            <a:off x="6086611" y="4436012"/>
            <a:ext cx="112387" cy="389061"/>
          </a:xfrm>
          <a:custGeom>
            <a:avLst/>
            <a:gdLst>
              <a:gd name="connsiteX0" fmla="*/ 922 w 112387"/>
              <a:gd name="connsiteY0" fmla="*/ 521 h 389061"/>
              <a:gd name="connsiteX1" fmla="*/ 110989 w 112387"/>
              <a:gd name="connsiteY1" fmla="*/ 373055 h 389061"/>
              <a:gd name="connsiteX2" fmla="*/ 60189 w 112387"/>
              <a:gd name="connsiteY2" fmla="*/ 292621 h 389061"/>
              <a:gd name="connsiteX3" fmla="*/ 922 w 112387"/>
              <a:gd name="connsiteY3" fmla="*/ 521 h 38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87" h="389061">
                <a:moveTo>
                  <a:pt x="922" y="521"/>
                </a:moveTo>
                <a:cubicBezTo>
                  <a:pt x="9389" y="13927"/>
                  <a:pt x="101111" y="324372"/>
                  <a:pt x="110989" y="373055"/>
                </a:cubicBezTo>
                <a:cubicBezTo>
                  <a:pt x="120867" y="421738"/>
                  <a:pt x="75711" y="349065"/>
                  <a:pt x="60189" y="292621"/>
                </a:cubicBezTo>
                <a:cubicBezTo>
                  <a:pt x="44667" y="236177"/>
                  <a:pt x="-7545" y="-12885"/>
                  <a:pt x="922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2A5B850-FEF8-4178-87BE-4B5594F0D41B}"/>
              </a:ext>
            </a:extLst>
          </p:cNvPr>
          <p:cNvSpPr/>
          <p:nvPr/>
        </p:nvSpPr>
        <p:spPr>
          <a:xfrm>
            <a:off x="6002839" y="4990267"/>
            <a:ext cx="209232" cy="431107"/>
          </a:xfrm>
          <a:custGeom>
            <a:avLst/>
            <a:gdLst>
              <a:gd name="connsiteX0" fmla="*/ 122794 w 209232"/>
              <a:gd name="connsiteY0" fmla="*/ 833 h 431107"/>
              <a:gd name="connsiteX1" fmla="*/ 50828 w 209232"/>
              <a:gd name="connsiteY1" fmla="*/ 153233 h 431107"/>
              <a:gd name="connsiteX2" fmla="*/ 207461 w 209232"/>
              <a:gd name="connsiteY2" fmla="*/ 424166 h 431107"/>
              <a:gd name="connsiteX3" fmla="*/ 127028 w 209232"/>
              <a:gd name="connsiteY3" fmla="*/ 339500 h 431107"/>
              <a:gd name="connsiteX4" fmla="*/ 28 w 209232"/>
              <a:gd name="connsiteY4" fmla="*/ 216733 h 431107"/>
              <a:gd name="connsiteX5" fmla="*/ 122794 w 209232"/>
              <a:gd name="connsiteY5" fmla="*/ 833 h 43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232" h="431107">
                <a:moveTo>
                  <a:pt x="122794" y="833"/>
                </a:moveTo>
                <a:cubicBezTo>
                  <a:pt x="131261" y="-9750"/>
                  <a:pt x="36717" y="82677"/>
                  <a:pt x="50828" y="153233"/>
                </a:cubicBezTo>
                <a:cubicBezTo>
                  <a:pt x="64939" y="223789"/>
                  <a:pt x="194761" y="393122"/>
                  <a:pt x="207461" y="424166"/>
                </a:cubicBezTo>
                <a:cubicBezTo>
                  <a:pt x="220161" y="455211"/>
                  <a:pt x="161600" y="374072"/>
                  <a:pt x="127028" y="339500"/>
                </a:cubicBezTo>
                <a:cubicBezTo>
                  <a:pt x="92456" y="304928"/>
                  <a:pt x="2145" y="266122"/>
                  <a:pt x="28" y="216733"/>
                </a:cubicBezTo>
                <a:cubicBezTo>
                  <a:pt x="-2089" y="167344"/>
                  <a:pt x="114327" y="11416"/>
                  <a:pt x="122794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C6D067F-B6AC-46A1-9056-AC0C1EA8422C}"/>
              </a:ext>
            </a:extLst>
          </p:cNvPr>
          <p:cNvSpPr/>
          <p:nvPr/>
        </p:nvSpPr>
        <p:spPr>
          <a:xfrm>
            <a:off x="4432001" y="4315681"/>
            <a:ext cx="1353676" cy="880236"/>
          </a:xfrm>
          <a:custGeom>
            <a:avLst/>
            <a:gdLst>
              <a:gd name="connsiteX0" fmla="*/ 721024 w 1353676"/>
              <a:gd name="connsiteY0" fmla="*/ 122969 h 880236"/>
              <a:gd name="connsiteX1" fmla="*/ 1127424 w 1353676"/>
              <a:gd name="connsiteY1" fmla="*/ 72169 h 880236"/>
              <a:gd name="connsiteX2" fmla="*/ 1282999 w 1353676"/>
              <a:gd name="connsiteY2" fmla="*/ 2319 h 880236"/>
              <a:gd name="connsiteX3" fmla="*/ 1346499 w 1353676"/>
              <a:gd name="connsiteY3" fmla="*/ 164244 h 880236"/>
              <a:gd name="connsiteX4" fmla="*/ 1321099 w 1353676"/>
              <a:gd name="connsiteY4" fmla="*/ 380144 h 880236"/>
              <a:gd name="connsiteX5" fmla="*/ 1070274 w 1353676"/>
              <a:gd name="connsiteY5" fmla="*/ 545244 h 880236"/>
              <a:gd name="connsiteX6" fmla="*/ 673399 w 1353676"/>
              <a:gd name="connsiteY6" fmla="*/ 681769 h 880236"/>
              <a:gd name="connsiteX7" fmla="*/ 28874 w 1353676"/>
              <a:gd name="connsiteY7" fmla="*/ 859569 h 880236"/>
              <a:gd name="connsiteX8" fmla="*/ 139999 w 1353676"/>
              <a:gd name="connsiteY8" fmla="*/ 859569 h 880236"/>
              <a:gd name="connsiteX9" fmla="*/ 393999 w 1353676"/>
              <a:gd name="connsiteY9" fmla="*/ 707169 h 880236"/>
              <a:gd name="connsiteX10" fmla="*/ 787699 w 1353676"/>
              <a:gd name="connsiteY10" fmla="*/ 338869 h 880236"/>
              <a:gd name="connsiteX11" fmla="*/ 962324 w 1353676"/>
              <a:gd name="connsiteY11" fmla="*/ 338869 h 880236"/>
              <a:gd name="connsiteX12" fmla="*/ 892474 w 1353676"/>
              <a:gd name="connsiteY12" fmla="*/ 135669 h 880236"/>
              <a:gd name="connsiteX13" fmla="*/ 721024 w 1353676"/>
              <a:gd name="connsiteY13" fmla="*/ 122969 h 88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53676" h="880236">
                <a:moveTo>
                  <a:pt x="721024" y="122969"/>
                </a:moveTo>
                <a:cubicBezTo>
                  <a:pt x="760182" y="112386"/>
                  <a:pt x="1033762" y="92277"/>
                  <a:pt x="1127424" y="72169"/>
                </a:cubicBezTo>
                <a:cubicBezTo>
                  <a:pt x="1221086" y="52061"/>
                  <a:pt x="1246487" y="-13027"/>
                  <a:pt x="1282999" y="2319"/>
                </a:cubicBezTo>
                <a:cubicBezTo>
                  <a:pt x="1319511" y="17665"/>
                  <a:pt x="1340149" y="101273"/>
                  <a:pt x="1346499" y="164244"/>
                </a:cubicBezTo>
                <a:cubicBezTo>
                  <a:pt x="1352849" y="227215"/>
                  <a:pt x="1367136" y="316644"/>
                  <a:pt x="1321099" y="380144"/>
                </a:cubicBezTo>
                <a:cubicBezTo>
                  <a:pt x="1275062" y="443644"/>
                  <a:pt x="1178224" y="494973"/>
                  <a:pt x="1070274" y="545244"/>
                </a:cubicBezTo>
                <a:cubicBezTo>
                  <a:pt x="962324" y="595515"/>
                  <a:pt x="846966" y="629382"/>
                  <a:pt x="673399" y="681769"/>
                </a:cubicBezTo>
                <a:cubicBezTo>
                  <a:pt x="499832" y="734156"/>
                  <a:pt x="117774" y="829936"/>
                  <a:pt x="28874" y="859569"/>
                </a:cubicBezTo>
                <a:cubicBezTo>
                  <a:pt x="-60026" y="889202"/>
                  <a:pt x="79145" y="884969"/>
                  <a:pt x="139999" y="859569"/>
                </a:cubicBezTo>
                <a:cubicBezTo>
                  <a:pt x="200853" y="834169"/>
                  <a:pt x="286049" y="793952"/>
                  <a:pt x="393999" y="707169"/>
                </a:cubicBezTo>
                <a:cubicBezTo>
                  <a:pt x="501949" y="620386"/>
                  <a:pt x="692978" y="400252"/>
                  <a:pt x="787699" y="338869"/>
                </a:cubicBezTo>
                <a:cubicBezTo>
                  <a:pt x="882420" y="277486"/>
                  <a:pt x="944862" y="372736"/>
                  <a:pt x="962324" y="338869"/>
                </a:cubicBezTo>
                <a:cubicBezTo>
                  <a:pt x="979787" y="305002"/>
                  <a:pt x="927928" y="171123"/>
                  <a:pt x="892474" y="135669"/>
                </a:cubicBezTo>
                <a:cubicBezTo>
                  <a:pt x="857020" y="100215"/>
                  <a:pt x="681866" y="133552"/>
                  <a:pt x="721024" y="1229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06D00B0-7822-47FD-B669-26A63F3BBBDB}"/>
              </a:ext>
            </a:extLst>
          </p:cNvPr>
          <p:cNvSpPr/>
          <p:nvPr/>
        </p:nvSpPr>
        <p:spPr>
          <a:xfrm>
            <a:off x="6433230" y="4602943"/>
            <a:ext cx="617859" cy="111975"/>
          </a:xfrm>
          <a:custGeom>
            <a:avLst/>
            <a:gdLst>
              <a:gd name="connsiteX0" fmla="*/ 18370 w 617859"/>
              <a:gd name="connsiteY0" fmla="*/ 11390 h 111975"/>
              <a:gd name="connsiteX1" fmla="*/ 73403 w 617859"/>
              <a:gd name="connsiteY1" fmla="*/ 11390 h 111975"/>
              <a:gd name="connsiteX2" fmla="*/ 433237 w 617859"/>
              <a:gd name="connsiteY2" fmla="*/ 96057 h 111975"/>
              <a:gd name="connsiteX3" fmla="*/ 615270 w 617859"/>
              <a:gd name="connsiteY3" fmla="*/ 96057 h 111975"/>
              <a:gd name="connsiteX4" fmla="*/ 306237 w 617859"/>
              <a:gd name="connsiteY4" fmla="*/ 108757 h 111975"/>
              <a:gd name="connsiteX5" fmla="*/ 18370 w 617859"/>
              <a:gd name="connsiteY5" fmla="*/ 11390 h 11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7859" h="111975">
                <a:moveTo>
                  <a:pt x="18370" y="11390"/>
                </a:moveTo>
                <a:cubicBezTo>
                  <a:pt x="-20436" y="-4838"/>
                  <a:pt x="4259" y="-2721"/>
                  <a:pt x="73403" y="11390"/>
                </a:cubicBezTo>
                <a:cubicBezTo>
                  <a:pt x="142547" y="25501"/>
                  <a:pt x="342926" y="81946"/>
                  <a:pt x="433237" y="96057"/>
                </a:cubicBezTo>
                <a:cubicBezTo>
                  <a:pt x="523548" y="110168"/>
                  <a:pt x="636437" y="93940"/>
                  <a:pt x="615270" y="96057"/>
                </a:cubicBezTo>
                <a:cubicBezTo>
                  <a:pt x="594103" y="98174"/>
                  <a:pt x="402898" y="120046"/>
                  <a:pt x="306237" y="108757"/>
                </a:cubicBezTo>
                <a:cubicBezTo>
                  <a:pt x="209576" y="97468"/>
                  <a:pt x="57176" y="27618"/>
                  <a:pt x="18370" y="11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6059293-D2B7-4F22-AA05-A62E5EDF7128}"/>
              </a:ext>
            </a:extLst>
          </p:cNvPr>
          <p:cNvSpPr/>
          <p:nvPr/>
        </p:nvSpPr>
        <p:spPr>
          <a:xfrm>
            <a:off x="3794125" y="4718050"/>
            <a:ext cx="558965" cy="155575"/>
          </a:xfrm>
          <a:custGeom>
            <a:avLst/>
            <a:gdLst>
              <a:gd name="connsiteX0" fmla="*/ 555625 w 558965"/>
              <a:gd name="connsiteY0" fmla="*/ 0 h 155575"/>
              <a:gd name="connsiteX1" fmla="*/ 520700 w 558965"/>
              <a:gd name="connsiteY1" fmla="*/ 114300 h 155575"/>
              <a:gd name="connsiteX2" fmla="*/ 374650 w 558965"/>
              <a:gd name="connsiteY2" fmla="*/ 114300 h 155575"/>
              <a:gd name="connsiteX3" fmla="*/ 269875 w 558965"/>
              <a:gd name="connsiteY3" fmla="*/ 130175 h 155575"/>
              <a:gd name="connsiteX4" fmla="*/ 0 w 558965"/>
              <a:gd name="connsiteY4" fmla="*/ 155575 h 155575"/>
              <a:gd name="connsiteX5" fmla="*/ 457200 w 558965"/>
              <a:gd name="connsiteY5" fmla="*/ 114300 h 155575"/>
              <a:gd name="connsiteX6" fmla="*/ 555625 w 558965"/>
              <a:gd name="connsiteY6" fmla="*/ 0 h 1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965" h="155575">
                <a:moveTo>
                  <a:pt x="555625" y="0"/>
                </a:moveTo>
                <a:cubicBezTo>
                  <a:pt x="566208" y="0"/>
                  <a:pt x="550862" y="95250"/>
                  <a:pt x="520700" y="114300"/>
                </a:cubicBezTo>
                <a:cubicBezTo>
                  <a:pt x="490537" y="133350"/>
                  <a:pt x="416454" y="111654"/>
                  <a:pt x="374650" y="114300"/>
                </a:cubicBezTo>
                <a:cubicBezTo>
                  <a:pt x="332846" y="116946"/>
                  <a:pt x="332317" y="123296"/>
                  <a:pt x="269875" y="130175"/>
                </a:cubicBezTo>
                <a:cubicBezTo>
                  <a:pt x="207433" y="137054"/>
                  <a:pt x="0" y="155575"/>
                  <a:pt x="0" y="155575"/>
                </a:cubicBezTo>
                <a:cubicBezTo>
                  <a:pt x="31221" y="152929"/>
                  <a:pt x="367242" y="139700"/>
                  <a:pt x="457200" y="114300"/>
                </a:cubicBezTo>
                <a:cubicBezTo>
                  <a:pt x="547158" y="88900"/>
                  <a:pt x="545042" y="0"/>
                  <a:pt x="5556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B91C827-54D1-4C36-AB89-03CAF0674AF8}"/>
              </a:ext>
            </a:extLst>
          </p:cNvPr>
          <p:cNvSpPr/>
          <p:nvPr/>
        </p:nvSpPr>
        <p:spPr>
          <a:xfrm>
            <a:off x="3655629" y="4876800"/>
            <a:ext cx="656161" cy="323982"/>
          </a:xfrm>
          <a:custGeom>
            <a:avLst/>
            <a:gdLst>
              <a:gd name="connsiteX0" fmla="*/ 656021 w 656161"/>
              <a:gd name="connsiteY0" fmla="*/ 0 h 323982"/>
              <a:gd name="connsiteX1" fmla="*/ 421071 w 656161"/>
              <a:gd name="connsiteY1" fmla="*/ 104775 h 323982"/>
              <a:gd name="connsiteX2" fmla="*/ 275021 w 656161"/>
              <a:gd name="connsiteY2" fmla="*/ 193675 h 323982"/>
              <a:gd name="connsiteX3" fmla="*/ 1971 w 656161"/>
              <a:gd name="connsiteY3" fmla="*/ 323850 h 323982"/>
              <a:gd name="connsiteX4" fmla="*/ 163896 w 656161"/>
              <a:gd name="connsiteY4" fmla="*/ 215900 h 323982"/>
              <a:gd name="connsiteX5" fmla="*/ 386146 w 656161"/>
              <a:gd name="connsiteY5" fmla="*/ 104775 h 323982"/>
              <a:gd name="connsiteX6" fmla="*/ 656021 w 656161"/>
              <a:gd name="connsiteY6" fmla="*/ 0 h 32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6161" h="323982">
                <a:moveTo>
                  <a:pt x="656021" y="0"/>
                </a:moveTo>
                <a:cubicBezTo>
                  <a:pt x="661842" y="0"/>
                  <a:pt x="484571" y="72496"/>
                  <a:pt x="421071" y="104775"/>
                </a:cubicBezTo>
                <a:cubicBezTo>
                  <a:pt x="357571" y="137054"/>
                  <a:pt x="344871" y="157162"/>
                  <a:pt x="275021" y="193675"/>
                </a:cubicBezTo>
                <a:cubicBezTo>
                  <a:pt x="205171" y="230188"/>
                  <a:pt x="20492" y="320146"/>
                  <a:pt x="1971" y="323850"/>
                </a:cubicBezTo>
                <a:cubicBezTo>
                  <a:pt x="-16550" y="327554"/>
                  <a:pt x="99867" y="252413"/>
                  <a:pt x="163896" y="215900"/>
                </a:cubicBezTo>
                <a:cubicBezTo>
                  <a:pt x="227925" y="179388"/>
                  <a:pt x="305183" y="139171"/>
                  <a:pt x="386146" y="104775"/>
                </a:cubicBezTo>
                <a:cubicBezTo>
                  <a:pt x="467108" y="70379"/>
                  <a:pt x="650200" y="0"/>
                  <a:pt x="6560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435496FD-FCFD-40F4-8F78-DD748C4E4E7F}"/>
              </a:ext>
            </a:extLst>
          </p:cNvPr>
          <p:cNvSpPr/>
          <p:nvPr/>
        </p:nvSpPr>
        <p:spPr>
          <a:xfrm>
            <a:off x="5153025" y="6762750"/>
            <a:ext cx="1074632" cy="60413"/>
          </a:xfrm>
          <a:custGeom>
            <a:avLst/>
            <a:gdLst>
              <a:gd name="connsiteX0" fmla="*/ 0 w 1074632"/>
              <a:gd name="connsiteY0" fmla="*/ 25400 h 60413"/>
              <a:gd name="connsiteX1" fmla="*/ 381000 w 1074632"/>
              <a:gd name="connsiteY1" fmla="*/ 22225 h 60413"/>
              <a:gd name="connsiteX2" fmla="*/ 752475 w 1074632"/>
              <a:gd name="connsiteY2" fmla="*/ 22225 h 60413"/>
              <a:gd name="connsiteX3" fmla="*/ 1069975 w 1074632"/>
              <a:gd name="connsiteY3" fmla="*/ 60325 h 60413"/>
              <a:gd name="connsiteX4" fmla="*/ 920750 w 1074632"/>
              <a:gd name="connsiteY4" fmla="*/ 31750 h 60413"/>
              <a:gd name="connsiteX5" fmla="*/ 635000 w 1074632"/>
              <a:gd name="connsiteY5" fmla="*/ 0 h 60413"/>
              <a:gd name="connsiteX6" fmla="*/ 0 w 1074632"/>
              <a:gd name="connsiteY6" fmla="*/ 25400 h 6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4632" h="60413">
                <a:moveTo>
                  <a:pt x="0" y="25400"/>
                </a:moveTo>
                <a:lnTo>
                  <a:pt x="381000" y="22225"/>
                </a:lnTo>
                <a:cubicBezTo>
                  <a:pt x="506412" y="21696"/>
                  <a:pt x="637646" y="15875"/>
                  <a:pt x="752475" y="22225"/>
                </a:cubicBezTo>
                <a:cubicBezTo>
                  <a:pt x="867304" y="28575"/>
                  <a:pt x="1041929" y="58738"/>
                  <a:pt x="1069975" y="60325"/>
                </a:cubicBezTo>
                <a:cubicBezTo>
                  <a:pt x="1098021" y="61912"/>
                  <a:pt x="993246" y="41804"/>
                  <a:pt x="920750" y="31750"/>
                </a:cubicBezTo>
                <a:cubicBezTo>
                  <a:pt x="848254" y="21696"/>
                  <a:pt x="635000" y="0"/>
                  <a:pt x="635000" y="0"/>
                </a:cubicBezTo>
                <a:lnTo>
                  <a:pt x="0" y="254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A547C5DF-AF8D-432F-98AF-F23D744AFDF2}"/>
              </a:ext>
            </a:extLst>
          </p:cNvPr>
          <p:cNvSpPr/>
          <p:nvPr/>
        </p:nvSpPr>
        <p:spPr>
          <a:xfrm>
            <a:off x="6166102" y="6740525"/>
            <a:ext cx="727106" cy="104923"/>
          </a:xfrm>
          <a:custGeom>
            <a:avLst/>
            <a:gdLst>
              <a:gd name="connsiteX0" fmla="*/ 2923 w 727106"/>
              <a:gd name="connsiteY0" fmla="*/ 69850 h 104923"/>
              <a:gd name="connsiteX1" fmla="*/ 228348 w 727106"/>
              <a:gd name="connsiteY1" fmla="*/ 0 h 104923"/>
              <a:gd name="connsiteX2" fmla="*/ 396623 w 727106"/>
              <a:gd name="connsiteY2" fmla="*/ 69850 h 104923"/>
              <a:gd name="connsiteX3" fmla="*/ 558548 w 727106"/>
              <a:gd name="connsiteY3" fmla="*/ 104775 h 104923"/>
              <a:gd name="connsiteX4" fmla="*/ 726823 w 727106"/>
              <a:gd name="connsiteY4" fmla="*/ 82550 h 104923"/>
              <a:gd name="connsiteX5" fmla="*/ 517273 w 727106"/>
              <a:gd name="connsiteY5" fmla="*/ 85725 h 104923"/>
              <a:gd name="connsiteX6" fmla="*/ 336298 w 727106"/>
              <a:gd name="connsiteY6" fmla="*/ 50800 h 104923"/>
              <a:gd name="connsiteX7" fmla="*/ 114048 w 727106"/>
              <a:gd name="connsiteY7" fmla="*/ 44450 h 104923"/>
              <a:gd name="connsiteX8" fmla="*/ 2923 w 727106"/>
              <a:gd name="connsiteY8" fmla="*/ 69850 h 10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106" h="104923">
                <a:moveTo>
                  <a:pt x="2923" y="69850"/>
                </a:moveTo>
                <a:cubicBezTo>
                  <a:pt x="21973" y="62442"/>
                  <a:pt x="162731" y="0"/>
                  <a:pt x="228348" y="0"/>
                </a:cubicBezTo>
                <a:cubicBezTo>
                  <a:pt x="293965" y="0"/>
                  <a:pt x="341590" y="52387"/>
                  <a:pt x="396623" y="69850"/>
                </a:cubicBezTo>
                <a:cubicBezTo>
                  <a:pt x="451656" y="87313"/>
                  <a:pt x="503515" y="102658"/>
                  <a:pt x="558548" y="104775"/>
                </a:cubicBezTo>
                <a:cubicBezTo>
                  <a:pt x="613581" y="106892"/>
                  <a:pt x="733702" y="85725"/>
                  <a:pt x="726823" y="82550"/>
                </a:cubicBezTo>
                <a:cubicBezTo>
                  <a:pt x="719944" y="79375"/>
                  <a:pt x="582360" y="91017"/>
                  <a:pt x="517273" y="85725"/>
                </a:cubicBezTo>
                <a:cubicBezTo>
                  <a:pt x="452186" y="80433"/>
                  <a:pt x="403502" y="57679"/>
                  <a:pt x="336298" y="50800"/>
                </a:cubicBezTo>
                <a:cubicBezTo>
                  <a:pt x="269094" y="43921"/>
                  <a:pt x="165906" y="42333"/>
                  <a:pt x="114048" y="44450"/>
                </a:cubicBezTo>
                <a:cubicBezTo>
                  <a:pt x="62190" y="46567"/>
                  <a:pt x="-16127" y="77258"/>
                  <a:pt x="2923" y="69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E9EE4AE4-C23F-4B5E-8300-77BEBA820F79}"/>
              </a:ext>
            </a:extLst>
          </p:cNvPr>
          <p:cNvSpPr/>
          <p:nvPr/>
        </p:nvSpPr>
        <p:spPr>
          <a:xfrm>
            <a:off x="5012401" y="6835661"/>
            <a:ext cx="584068" cy="120551"/>
          </a:xfrm>
          <a:custGeom>
            <a:avLst/>
            <a:gdLst>
              <a:gd name="connsiteX0" fmla="*/ 924 w 584068"/>
              <a:gd name="connsiteY0" fmla="*/ 114 h 120551"/>
              <a:gd name="connsiteX1" fmla="*/ 207299 w 584068"/>
              <a:gd name="connsiteY1" fmla="*/ 117589 h 120551"/>
              <a:gd name="connsiteX2" fmla="*/ 581949 w 584068"/>
              <a:gd name="connsiteY2" fmla="*/ 85839 h 120551"/>
              <a:gd name="connsiteX3" fmla="*/ 369224 w 584068"/>
              <a:gd name="connsiteY3" fmla="*/ 92189 h 120551"/>
              <a:gd name="connsiteX4" fmla="*/ 140624 w 584068"/>
              <a:gd name="connsiteY4" fmla="*/ 95364 h 120551"/>
              <a:gd name="connsiteX5" fmla="*/ 924 w 584068"/>
              <a:gd name="connsiteY5" fmla="*/ 114 h 12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068" h="120551">
                <a:moveTo>
                  <a:pt x="924" y="114"/>
                </a:moveTo>
                <a:cubicBezTo>
                  <a:pt x="12036" y="3818"/>
                  <a:pt x="110462" y="103302"/>
                  <a:pt x="207299" y="117589"/>
                </a:cubicBezTo>
                <a:cubicBezTo>
                  <a:pt x="304137" y="131877"/>
                  <a:pt x="554962" y="90072"/>
                  <a:pt x="581949" y="85839"/>
                </a:cubicBezTo>
                <a:cubicBezTo>
                  <a:pt x="608937" y="81606"/>
                  <a:pt x="369224" y="92189"/>
                  <a:pt x="369224" y="92189"/>
                </a:cubicBezTo>
                <a:cubicBezTo>
                  <a:pt x="295670" y="93777"/>
                  <a:pt x="199891" y="107006"/>
                  <a:pt x="140624" y="95364"/>
                </a:cubicBezTo>
                <a:cubicBezTo>
                  <a:pt x="81357" y="83722"/>
                  <a:pt x="-10188" y="-3590"/>
                  <a:pt x="924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340A8649-3773-4276-B1C3-48F87C8F6040}"/>
              </a:ext>
            </a:extLst>
          </p:cNvPr>
          <p:cNvSpPr/>
          <p:nvPr/>
        </p:nvSpPr>
        <p:spPr>
          <a:xfrm>
            <a:off x="5553075" y="6886223"/>
            <a:ext cx="665067" cy="51674"/>
          </a:xfrm>
          <a:custGeom>
            <a:avLst/>
            <a:gdLst>
              <a:gd name="connsiteX0" fmla="*/ 0 w 665067"/>
              <a:gd name="connsiteY0" fmla="*/ 28927 h 51674"/>
              <a:gd name="connsiteX1" fmla="*/ 574675 w 665067"/>
              <a:gd name="connsiteY1" fmla="*/ 28927 h 51674"/>
              <a:gd name="connsiteX2" fmla="*/ 663575 w 665067"/>
              <a:gd name="connsiteY2" fmla="*/ 51152 h 51674"/>
              <a:gd name="connsiteX3" fmla="*/ 577850 w 665067"/>
              <a:gd name="connsiteY3" fmla="*/ 3527 h 51674"/>
              <a:gd name="connsiteX4" fmla="*/ 479425 w 665067"/>
              <a:gd name="connsiteY4" fmla="*/ 3527 h 51674"/>
              <a:gd name="connsiteX5" fmla="*/ 0 w 665067"/>
              <a:gd name="connsiteY5" fmla="*/ 28927 h 51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067" h="51674">
                <a:moveTo>
                  <a:pt x="0" y="28927"/>
                </a:moveTo>
                <a:lnTo>
                  <a:pt x="574675" y="28927"/>
                </a:lnTo>
                <a:cubicBezTo>
                  <a:pt x="685271" y="32631"/>
                  <a:pt x="663046" y="55385"/>
                  <a:pt x="663575" y="51152"/>
                </a:cubicBezTo>
                <a:cubicBezTo>
                  <a:pt x="664104" y="46919"/>
                  <a:pt x="608542" y="11464"/>
                  <a:pt x="577850" y="3527"/>
                </a:cubicBezTo>
                <a:cubicBezTo>
                  <a:pt x="547158" y="-4410"/>
                  <a:pt x="479425" y="3527"/>
                  <a:pt x="479425" y="3527"/>
                </a:cubicBezTo>
                <a:lnTo>
                  <a:pt x="0" y="289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D9235FF-E8BB-41BD-9852-317E9B65ECA6}"/>
              </a:ext>
            </a:extLst>
          </p:cNvPr>
          <p:cNvSpPr/>
          <p:nvPr/>
        </p:nvSpPr>
        <p:spPr>
          <a:xfrm>
            <a:off x="6216635" y="6858533"/>
            <a:ext cx="374680" cy="72648"/>
          </a:xfrm>
          <a:custGeom>
            <a:avLst/>
            <a:gdLst>
              <a:gd name="connsiteX0" fmla="*/ 15 w 374680"/>
              <a:gd name="connsiteY0" fmla="*/ 72492 h 72648"/>
              <a:gd name="connsiteX1" fmla="*/ 190515 w 374680"/>
              <a:gd name="connsiteY1" fmla="*/ 2642 h 72648"/>
              <a:gd name="connsiteX2" fmla="*/ 374665 w 374680"/>
              <a:gd name="connsiteY2" fmla="*/ 15342 h 72648"/>
              <a:gd name="connsiteX3" fmla="*/ 180990 w 374680"/>
              <a:gd name="connsiteY3" fmla="*/ 21692 h 72648"/>
              <a:gd name="connsiteX4" fmla="*/ 15 w 374680"/>
              <a:gd name="connsiteY4" fmla="*/ 72492 h 7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680" h="72648">
                <a:moveTo>
                  <a:pt x="15" y="72492"/>
                </a:moveTo>
                <a:cubicBezTo>
                  <a:pt x="1602" y="69317"/>
                  <a:pt x="128073" y="12167"/>
                  <a:pt x="190515" y="2642"/>
                </a:cubicBezTo>
                <a:cubicBezTo>
                  <a:pt x="252957" y="-6883"/>
                  <a:pt x="376252" y="12167"/>
                  <a:pt x="374665" y="15342"/>
                </a:cubicBezTo>
                <a:cubicBezTo>
                  <a:pt x="373078" y="18517"/>
                  <a:pt x="243961" y="13755"/>
                  <a:pt x="180990" y="21692"/>
                </a:cubicBezTo>
                <a:cubicBezTo>
                  <a:pt x="118019" y="29629"/>
                  <a:pt x="-1572" y="75667"/>
                  <a:pt x="15" y="72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426749B-625F-4343-A9B7-8CD4F3EC6F1F}"/>
              </a:ext>
            </a:extLst>
          </p:cNvPr>
          <p:cNvSpPr/>
          <p:nvPr/>
        </p:nvSpPr>
        <p:spPr>
          <a:xfrm>
            <a:off x="4873545" y="6884311"/>
            <a:ext cx="901077" cy="176620"/>
          </a:xfrm>
          <a:custGeom>
            <a:avLst/>
            <a:gdLst>
              <a:gd name="connsiteX0" fmla="*/ 25480 w 901077"/>
              <a:gd name="connsiteY0" fmla="*/ 11789 h 176620"/>
              <a:gd name="connsiteX1" fmla="*/ 76280 w 901077"/>
              <a:gd name="connsiteY1" fmla="*/ 24489 h 176620"/>
              <a:gd name="connsiteX2" fmla="*/ 381080 w 901077"/>
              <a:gd name="connsiteY2" fmla="*/ 132439 h 176620"/>
              <a:gd name="connsiteX3" fmla="*/ 574755 w 901077"/>
              <a:gd name="connsiteY3" fmla="*/ 148314 h 176620"/>
              <a:gd name="connsiteX4" fmla="*/ 898605 w 901077"/>
              <a:gd name="connsiteY4" fmla="*/ 91164 h 176620"/>
              <a:gd name="connsiteX5" fmla="*/ 708105 w 901077"/>
              <a:gd name="connsiteY5" fmla="*/ 151489 h 176620"/>
              <a:gd name="connsiteX6" fmla="*/ 419180 w 901077"/>
              <a:gd name="connsiteY6" fmla="*/ 167364 h 176620"/>
              <a:gd name="connsiteX7" fmla="*/ 25480 w 901077"/>
              <a:gd name="connsiteY7" fmla="*/ 11789 h 176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1077" h="176620">
                <a:moveTo>
                  <a:pt x="25480" y="11789"/>
                </a:moveTo>
                <a:cubicBezTo>
                  <a:pt x="-31670" y="-12023"/>
                  <a:pt x="17013" y="4381"/>
                  <a:pt x="76280" y="24489"/>
                </a:cubicBezTo>
                <a:cubicBezTo>
                  <a:pt x="135547" y="44597"/>
                  <a:pt x="298001" y="111802"/>
                  <a:pt x="381080" y="132439"/>
                </a:cubicBezTo>
                <a:cubicBezTo>
                  <a:pt x="464159" y="153076"/>
                  <a:pt x="488501" y="155193"/>
                  <a:pt x="574755" y="148314"/>
                </a:cubicBezTo>
                <a:cubicBezTo>
                  <a:pt x="661009" y="141435"/>
                  <a:pt x="876380" y="90635"/>
                  <a:pt x="898605" y="91164"/>
                </a:cubicBezTo>
                <a:cubicBezTo>
                  <a:pt x="920830" y="91693"/>
                  <a:pt x="788009" y="138789"/>
                  <a:pt x="708105" y="151489"/>
                </a:cubicBezTo>
                <a:cubicBezTo>
                  <a:pt x="628201" y="164189"/>
                  <a:pt x="528717" y="190647"/>
                  <a:pt x="419180" y="167364"/>
                </a:cubicBezTo>
                <a:cubicBezTo>
                  <a:pt x="309643" y="144081"/>
                  <a:pt x="82630" y="35601"/>
                  <a:pt x="25480" y="11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AADC3A48-DC22-4CC5-AAC9-E1D1D196C910}"/>
              </a:ext>
            </a:extLst>
          </p:cNvPr>
          <p:cNvSpPr/>
          <p:nvPr/>
        </p:nvSpPr>
        <p:spPr>
          <a:xfrm>
            <a:off x="5834981" y="6965394"/>
            <a:ext cx="371040" cy="24688"/>
          </a:xfrm>
          <a:custGeom>
            <a:avLst/>
            <a:gdLst>
              <a:gd name="connsiteX0" fmla="*/ 669 w 371040"/>
              <a:gd name="connsiteY0" fmla="*/ 16431 h 24688"/>
              <a:gd name="connsiteX1" fmla="*/ 276894 w 371040"/>
              <a:gd name="connsiteY1" fmla="*/ 22781 h 24688"/>
              <a:gd name="connsiteX2" fmla="*/ 368969 w 371040"/>
              <a:gd name="connsiteY2" fmla="*/ 22781 h 24688"/>
              <a:gd name="connsiteX3" fmla="*/ 203869 w 371040"/>
              <a:gd name="connsiteY3" fmla="*/ 556 h 24688"/>
              <a:gd name="connsiteX4" fmla="*/ 669 w 371040"/>
              <a:gd name="connsiteY4" fmla="*/ 16431 h 2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40" h="24688">
                <a:moveTo>
                  <a:pt x="669" y="16431"/>
                </a:moveTo>
                <a:cubicBezTo>
                  <a:pt x="12840" y="20135"/>
                  <a:pt x="215511" y="21723"/>
                  <a:pt x="276894" y="22781"/>
                </a:cubicBezTo>
                <a:cubicBezTo>
                  <a:pt x="338277" y="23839"/>
                  <a:pt x="381140" y="26485"/>
                  <a:pt x="368969" y="22781"/>
                </a:cubicBezTo>
                <a:cubicBezTo>
                  <a:pt x="356798" y="19077"/>
                  <a:pt x="262077" y="4260"/>
                  <a:pt x="203869" y="556"/>
                </a:cubicBezTo>
                <a:cubicBezTo>
                  <a:pt x="145661" y="-3148"/>
                  <a:pt x="-11502" y="12727"/>
                  <a:pt x="669" y="16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DA83112-8F50-46FC-AFD2-B671FA7E638D}"/>
              </a:ext>
            </a:extLst>
          </p:cNvPr>
          <p:cNvSpPr/>
          <p:nvPr/>
        </p:nvSpPr>
        <p:spPr>
          <a:xfrm>
            <a:off x="6305435" y="6867518"/>
            <a:ext cx="390801" cy="225454"/>
          </a:xfrm>
          <a:custGeom>
            <a:avLst/>
            <a:gdLst>
              <a:gd name="connsiteX0" fmla="*/ 390640 w 390801"/>
              <a:gd name="connsiteY0" fmla="*/ 7 h 225454"/>
              <a:gd name="connsiteX1" fmla="*/ 228715 w 390801"/>
              <a:gd name="connsiteY1" fmla="*/ 152407 h 225454"/>
              <a:gd name="connsiteX2" fmla="*/ 115 w 390801"/>
              <a:gd name="connsiteY2" fmla="*/ 225432 h 225454"/>
              <a:gd name="connsiteX3" fmla="*/ 200140 w 390801"/>
              <a:gd name="connsiteY3" fmla="*/ 146057 h 225454"/>
              <a:gd name="connsiteX4" fmla="*/ 390640 w 390801"/>
              <a:gd name="connsiteY4" fmla="*/ 7 h 225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801" h="225454">
                <a:moveTo>
                  <a:pt x="390640" y="7"/>
                </a:moveTo>
                <a:cubicBezTo>
                  <a:pt x="395402" y="1065"/>
                  <a:pt x="293802" y="114836"/>
                  <a:pt x="228715" y="152407"/>
                </a:cubicBezTo>
                <a:cubicBezTo>
                  <a:pt x="163628" y="189978"/>
                  <a:pt x="4877" y="226490"/>
                  <a:pt x="115" y="225432"/>
                </a:cubicBezTo>
                <a:cubicBezTo>
                  <a:pt x="-4647" y="224374"/>
                  <a:pt x="139286" y="179394"/>
                  <a:pt x="200140" y="146057"/>
                </a:cubicBezTo>
                <a:cubicBezTo>
                  <a:pt x="260994" y="112720"/>
                  <a:pt x="385878" y="-1051"/>
                  <a:pt x="39064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E9628AA-7D1A-4FF4-8AE6-1130037AD264}"/>
              </a:ext>
            </a:extLst>
          </p:cNvPr>
          <p:cNvSpPr/>
          <p:nvPr/>
        </p:nvSpPr>
        <p:spPr>
          <a:xfrm>
            <a:off x="5956861" y="6892305"/>
            <a:ext cx="851370" cy="262266"/>
          </a:xfrm>
          <a:custGeom>
            <a:avLst/>
            <a:gdLst>
              <a:gd name="connsiteX0" fmla="*/ 850339 w 851370"/>
              <a:gd name="connsiteY0" fmla="*/ 620 h 262266"/>
              <a:gd name="connsiteX1" fmla="*/ 589989 w 851370"/>
              <a:gd name="connsiteY1" fmla="*/ 187945 h 262266"/>
              <a:gd name="connsiteX2" fmla="*/ 240739 w 851370"/>
              <a:gd name="connsiteY2" fmla="*/ 248270 h 262266"/>
              <a:gd name="connsiteX3" fmla="*/ 2614 w 851370"/>
              <a:gd name="connsiteY3" fmla="*/ 260970 h 262266"/>
              <a:gd name="connsiteX4" fmla="*/ 393139 w 851370"/>
              <a:gd name="connsiteY4" fmla="*/ 226045 h 262266"/>
              <a:gd name="connsiteX5" fmla="*/ 669364 w 851370"/>
              <a:gd name="connsiteY5" fmla="*/ 130795 h 262266"/>
              <a:gd name="connsiteX6" fmla="*/ 850339 w 851370"/>
              <a:gd name="connsiteY6" fmla="*/ 620 h 26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370" h="262266">
                <a:moveTo>
                  <a:pt x="850339" y="620"/>
                </a:moveTo>
                <a:cubicBezTo>
                  <a:pt x="837110" y="10145"/>
                  <a:pt x="691589" y="146670"/>
                  <a:pt x="589989" y="187945"/>
                </a:cubicBezTo>
                <a:cubicBezTo>
                  <a:pt x="488389" y="229220"/>
                  <a:pt x="338635" y="236099"/>
                  <a:pt x="240739" y="248270"/>
                </a:cubicBezTo>
                <a:cubicBezTo>
                  <a:pt x="142843" y="260441"/>
                  <a:pt x="-22786" y="264674"/>
                  <a:pt x="2614" y="260970"/>
                </a:cubicBezTo>
                <a:cubicBezTo>
                  <a:pt x="28014" y="257266"/>
                  <a:pt x="282014" y="247741"/>
                  <a:pt x="393139" y="226045"/>
                </a:cubicBezTo>
                <a:cubicBezTo>
                  <a:pt x="504264" y="204349"/>
                  <a:pt x="592106" y="167837"/>
                  <a:pt x="669364" y="130795"/>
                </a:cubicBezTo>
                <a:cubicBezTo>
                  <a:pt x="746622" y="93753"/>
                  <a:pt x="863568" y="-8905"/>
                  <a:pt x="850339" y="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2D88DB7E-C504-4B22-981E-E8DD6175C58D}"/>
              </a:ext>
            </a:extLst>
          </p:cNvPr>
          <p:cNvSpPr/>
          <p:nvPr/>
        </p:nvSpPr>
        <p:spPr>
          <a:xfrm>
            <a:off x="5221733" y="7120204"/>
            <a:ext cx="488417" cy="201409"/>
          </a:xfrm>
          <a:custGeom>
            <a:avLst/>
            <a:gdLst>
              <a:gd name="connsiteX0" fmla="*/ 1142 w 488417"/>
              <a:gd name="connsiteY0" fmla="*/ 1321 h 201409"/>
              <a:gd name="connsiteX1" fmla="*/ 394842 w 488417"/>
              <a:gd name="connsiteY1" fmla="*/ 144196 h 201409"/>
              <a:gd name="connsiteX2" fmla="*/ 471042 w 488417"/>
              <a:gd name="connsiteY2" fmla="*/ 201346 h 201409"/>
              <a:gd name="connsiteX3" fmla="*/ 471042 w 488417"/>
              <a:gd name="connsiteY3" fmla="*/ 153721 h 201409"/>
              <a:gd name="connsiteX4" fmla="*/ 280542 w 488417"/>
              <a:gd name="connsiteY4" fmla="*/ 77521 h 201409"/>
              <a:gd name="connsiteX5" fmla="*/ 1142 w 488417"/>
              <a:gd name="connsiteY5" fmla="*/ 1321 h 20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417" h="201409">
                <a:moveTo>
                  <a:pt x="1142" y="1321"/>
                </a:moveTo>
                <a:cubicBezTo>
                  <a:pt x="20192" y="12433"/>
                  <a:pt x="316525" y="110859"/>
                  <a:pt x="394842" y="144196"/>
                </a:cubicBezTo>
                <a:cubicBezTo>
                  <a:pt x="473159" y="177534"/>
                  <a:pt x="458342" y="199759"/>
                  <a:pt x="471042" y="201346"/>
                </a:cubicBezTo>
                <a:cubicBezTo>
                  <a:pt x="483742" y="202933"/>
                  <a:pt x="502792" y="174358"/>
                  <a:pt x="471042" y="153721"/>
                </a:cubicBezTo>
                <a:cubicBezTo>
                  <a:pt x="439292" y="133084"/>
                  <a:pt x="354625" y="102921"/>
                  <a:pt x="280542" y="77521"/>
                </a:cubicBezTo>
                <a:cubicBezTo>
                  <a:pt x="206459" y="52121"/>
                  <a:pt x="-17908" y="-9791"/>
                  <a:pt x="1142" y="1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CF567356-1248-4D26-BA6C-EDDCC755E22D}"/>
              </a:ext>
            </a:extLst>
          </p:cNvPr>
          <p:cNvSpPr/>
          <p:nvPr/>
        </p:nvSpPr>
        <p:spPr>
          <a:xfrm>
            <a:off x="5911377" y="7045079"/>
            <a:ext cx="756126" cy="206650"/>
          </a:xfrm>
          <a:custGeom>
            <a:avLst/>
            <a:gdLst>
              <a:gd name="connsiteX0" fmla="*/ 473 w 756126"/>
              <a:gd name="connsiteY0" fmla="*/ 206621 h 206650"/>
              <a:gd name="connsiteX1" fmla="*/ 464023 w 756126"/>
              <a:gd name="connsiteY1" fmla="*/ 162171 h 206650"/>
              <a:gd name="connsiteX2" fmla="*/ 629123 w 756126"/>
              <a:gd name="connsiteY2" fmla="*/ 98671 h 206650"/>
              <a:gd name="connsiteX3" fmla="*/ 756123 w 756126"/>
              <a:gd name="connsiteY3" fmla="*/ 246 h 206650"/>
              <a:gd name="connsiteX4" fmla="*/ 632298 w 756126"/>
              <a:gd name="connsiteY4" fmla="*/ 73271 h 206650"/>
              <a:gd name="connsiteX5" fmla="*/ 381473 w 756126"/>
              <a:gd name="connsiteY5" fmla="*/ 155821 h 206650"/>
              <a:gd name="connsiteX6" fmla="*/ 473 w 756126"/>
              <a:gd name="connsiteY6" fmla="*/ 206621 h 20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126" h="206650">
                <a:moveTo>
                  <a:pt x="473" y="206621"/>
                </a:moveTo>
                <a:cubicBezTo>
                  <a:pt x="14231" y="207679"/>
                  <a:pt x="359248" y="180163"/>
                  <a:pt x="464023" y="162171"/>
                </a:cubicBezTo>
                <a:cubicBezTo>
                  <a:pt x="568798" y="144179"/>
                  <a:pt x="580440" y="125658"/>
                  <a:pt x="629123" y="98671"/>
                </a:cubicBezTo>
                <a:cubicBezTo>
                  <a:pt x="677806" y="71683"/>
                  <a:pt x="755594" y="4479"/>
                  <a:pt x="756123" y="246"/>
                </a:cubicBezTo>
                <a:cubicBezTo>
                  <a:pt x="756652" y="-3987"/>
                  <a:pt x="694740" y="47342"/>
                  <a:pt x="632298" y="73271"/>
                </a:cubicBezTo>
                <a:cubicBezTo>
                  <a:pt x="569856" y="99200"/>
                  <a:pt x="486248" y="134125"/>
                  <a:pt x="381473" y="155821"/>
                </a:cubicBezTo>
                <a:cubicBezTo>
                  <a:pt x="276698" y="177517"/>
                  <a:pt x="-13285" y="205563"/>
                  <a:pt x="473" y="206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70754528-F3FE-4161-A542-99A059DEAC94}"/>
              </a:ext>
            </a:extLst>
          </p:cNvPr>
          <p:cNvSpPr/>
          <p:nvPr/>
        </p:nvSpPr>
        <p:spPr>
          <a:xfrm>
            <a:off x="4808611" y="5307822"/>
            <a:ext cx="790045" cy="2086129"/>
          </a:xfrm>
          <a:custGeom>
            <a:avLst/>
            <a:gdLst>
              <a:gd name="connsiteX0" fmla="*/ 732822 w 790045"/>
              <a:gd name="connsiteY0" fmla="*/ 93911 h 2086129"/>
              <a:gd name="connsiteX1" fmla="*/ 385689 w 790045"/>
              <a:gd name="connsiteY1" fmla="*/ 648478 h 2086129"/>
              <a:gd name="connsiteX2" fmla="*/ 220589 w 790045"/>
              <a:gd name="connsiteY2" fmla="*/ 881311 h 2086129"/>
              <a:gd name="connsiteX3" fmla="*/ 68189 w 790045"/>
              <a:gd name="connsiteY3" fmla="*/ 1122611 h 2086129"/>
              <a:gd name="connsiteX4" fmla="*/ 456 w 790045"/>
              <a:gd name="connsiteY4" fmla="*/ 1338511 h 2086129"/>
              <a:gd name="connsiteX5" fmla="*/ 97822 w 790045"/>
              <a:gd name="connsiteY5" fmla="*/ 1698345 h 2086129"/>
              <a:gd name="connsiteX6" fmla="*/ 216356 w 790045"/>
              <a:gd name="connsiteY6" fmla="*/ 2083578 h 2086129"/>
              <a:gd name="connsiteX7" fmla="*/ 123222 w 790045"/>
              <a:gd name="connsiteY7" fmla="*/ 1846511 h 2086129"/>
              <a:gd name="connsiteX8" fmla="*/ 21622 w 790045"/>
              <a:gd name="connsiteY8" fmla="*/ 1473978 h 2086129"/>
              <a:gd name="connsiteX9" fmla="*/ 123222 w 790045"/>
              <a:gd name="connsiteY9" fmla="*/ 1050645 h 2086129"/>
              <a:gd name="connsiteX10" fmla="*/ 436489 w 790045"/>
              <a:gd name="connsiteY10" fmla="*/ 500311 h 2086129"/>
              <a:gd name="connsiteX11" fmla="*/ 758222 w 790045"/>
              <a:gd name="connsiteY11" fmla="*/ 38878 h 2086129"/>
              <a:gd name="connsiteX12" fmla="*/ 732822 w 790045"/>
              <a:gd name="connsiteY12" fmla="*/ 93911 h 208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045" h="2086129">
                <a:moveTo>
                  <a:pt x="732822" y="93911"/>
                </a:moveTo>
                <a:cubicBezTo>
                  <a:pt x="670733" y="195511"/>
                  <a:pt x="471061" y="517245"/>
                  <a:pt x="385689" y="648478"/>
                </a:cubicBezTo>
                <a:cubicBezTo>
                  <a:pt x="300317" y="779711"/>
                  <a:pt x="273506" y="802289"/>
                  <a:pt x="220589" y="881311"/>
                </a:cubicBezTo>
                <a:cubicBezTo>
                  <a:pt x="167672" y="960333"/>
                  <a:pt x="104878" y="1046411"/>
                  <a:pt x="68189" y="1122611"/>
                </a:cubicBezTo>
                <a:cubicBezTo>
                  <a:pt x="31500" y="1198811"/>
                  <a:pt x="-4483" y="1242555"/>
                  <a:pt x="456" y="1338511"/>
                </a:cubicBezTo>
                <a:cubicBezTo>
                  <a:pt x="5395" y="1434467"/>
                  <a:pt x="61839" y="1574167"/>
                  <a:pt x="97822" y="1698345"/>
                </a:cubicBezTo>
                <a:cubicBezTo>
                  <a:pt x="133805" y="1822523"/>
                  <a:pt x="212123" y="2058884"/>
                  <a:pt x="216356" y="2083578"/>
                </a:cubicBezTo>
                <a:cubicBezTo>
                  <a:pt x="220589" y="2108272"/>
                  <a:pt x="155678" y="1948111"/>
                  <a:pt x="123222" y="1846511"/>
                </a:cubicBezTo>
                <a:cubicBezTo>
                  <a:pt x="90766" y="1744911"/>
                  <a:pt x="21622" y="1606622"/>
                  <a:pt x="21622" y="1473978"/>
                </a:cubicBezTo>
                <a:cubicBezTo>
                  <a:pt x="21622" y="1341334"/>
                  <a:pt x="54078" y="1212923"/>
                  <a:pt x="123222" y="1050645"/>
                </a:cubicBezTo>
                <a:cubicBezTo>
                  <a:pt x="192366" y="888367"/>
                  <a:pt x="330656" y="668939"/>
                  <a:pt x="436489" y="500311"/>
                </a:cubicBezTo>
                <a:cubicBezTo>
                  <a:pt x="542322" y="331683"/>
                  <a:pt x="705305" y="105906"/>
                  <a:pt x="758222" y="38878"/>
                </a:cubicBezTo>
                <a:cubicBezTo>
                  <a:pt x="811139" y="-28150"/>
                  <a:pt x="794911" y="-7689"/>
                  <a:pt x="732822" y="93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285E604-4868-4A78-A7FE-7E2EB69FEAED}"/>
              </a:ext>
            </a:extLst>
          </p:cNvPr>
          <p:cNvSpPr/>
          <p:nvPr/>
        </p:nvSpPr>
        <p:spPr>
          <a:xfrm>
            <a:off x="6701166" y="5781849"/>
            <a:ext cx="410488" cy="1157392"/>
          </a:xfrm>
          <a:custGeom>
            <a:avLst/>
            <a:gdLst>
              <a:gd name="connsiteX0" fmla="*/ 201 w 410488"/>
              <a:gd name="connsiteY0" fmla="*/ 884 h 1157392"/>
              <a:gd name="connsiteX1" fmla="*/ 271134 w 410488"/>
              <a:gd name="connsiteY1" fmla="*/ 250651 h 1157392"/>
              <a:gd name="connsiteX2" fmla="*/ 393901 w 410488"/>
              <a:gd name="connsiteY2" fmla="*/ 1131184 h 1157392"/>
              <a:gd name="connsiteX3" fmla="*/ 406601 w 410488"/>
              <a:gd name="connsiteY3" fmla="*/ 894118 h 1157392"/>
              <a:gd name="connsiteX4" fmla="*/ 368501 w 410488"/>
              <a:gd name="connsiteY4" fmla="*/ 568151 h 1157392"/>
              <a:gd name="connsiteX5" fmla="*/ 228801 w 410488"/>
              <a:gd name="connsiteY5" fmla="*/ 182918 h 1157392"/>
              <a:gd name="connsiteX6" fmla="*/ 201 w 410488"/>
              <a:gd name="connsiteY6" fmla="*/ 884 h 115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0488" h="1157392">
                <a:moveTo>
                  <a:pt x="201" y="884"/>
                </a:moveTo>
                <a:cubicBezTo>
                  <a:pt x="7256" y="12173"/>
                  <a:pt x="205517" y="62268"/>
                  <a:pt x="271134" y="250651"/>
                </a:cubicBezTo>
                <a:cubicBezTo>
                  <a:pt x="336751" y="439034"/>
                  <a:pt x="371323" y="1023940"/>
                  <a:pt x="393901" y="1131184"/>
                </a:cubicBezTo>
                <a:cubicBezTo>
                  <a:pt x="416479" y="1238428"/>
                  <a:pt x="410834" y="987957"/>
                  <a:pt x="406601" y="894118"/>
                </a:cubicBezTo>
                <a:cubicBezTo>
                  <a:pt x="402368" y="800279"/>
                  <a:pt x="398134" y="686684"/>
                  <a:pt x="368501" y="568151"/>
                </a:cubicBezTo>
                <a:cubicBezTo>
                  <a:pt x="338868" y="449618"/>
                  <a:pt x="284540" y="277462"/>
                  <a:pt x="228801" y="182918"/>
                </a:cubicBezTo>
                <a:cubicBezTo>
                  <a:pt x="173062" y="88374"/>
                  <a:pt x="-6854" y="-10405"/>
                  <a:pt x="201" y="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E8B7BC3-466C-4F56-A8D3-354B4F997596}"/>
              </a:ext>
            </a:extLst>
          </p:cNvPr>
          <p:cNvSpPr/>
          <p:nvPr/>
        </p:nvSpPr>
        <p:spPr>
          <a:xfrm>
            <a:off x="6251096" y="6202593"/>
            <a:ext cx="57882" cy="481736"/>
          </a:xfrm>
          <a:custGeom>
            <a:avLst/>
            <a:gdLst>
              <a:gd name="connsiteX0" fmla="*/ 29054 w 57882"/>
              <a:gd name="connsiteY0" fmla="*/ 1357 h 481736"/>
              <a:gd name="connsiteX1" fmla="*/ 479 w 57882"/>
              <a:gd name="connsiteY1" fmla="*/ 191857 h 481736"/>
              <a:gd name="connsiteX2" fmla="*/ 57629 w 57882"/>
              <a:gd name="connsiteY2" fmla="*/ 363307 h 481736"/>
              <a:gd name="connsiteX3" fmla="*/ 22704 w 57882"/>
              <a:gd name="connsiteY3" fmla="*/ 480782 h 481736"/>
              <a:gd name="connsiteX4" fmla="*/ 54454 w 57882"/>
              <a:gd name="connsiteY4" fmla="*/ 299807 h 481736"/>
              <a:gd name="connsiteX5" fmla="*/ 19529 w 57882"/>
              <a:gd name="connsiteY5" fmla="*/ 182332 h 481736"/>
              <a:gd name="connsiteX6" fmla="*/ 6829 w 57882"/>
              <a:gd name="connsiteY6" fmla="*/ 109307 h 481736"/>
              <a:gd name="connsiteX7" fmla="*/ 29054 w 57882"/>
              <a:gd name="connsiteY7" fmla="*/ 1357 h 481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82" h="481736">
                <a:moveTo>
                  <a:pt x="29054" y="1357"/>
                </a:moveTo>
                <a:cubicBezTo>
                  <a:pt x="27996" y="15115"/>
                  <a:pt x="-4284" y="131532"/>
                  <a:pt x="479" y="191857"/>
                </a:cubicBezTo>
                <a:cubicBezTo>
                  <a:pt x="5241" y="252182"/>
                  <a:pt x="53925" y="315153"/>
                  <a:pt x="57629" y="363307"/>
                </a:cubicBezTo>
                <a:cubicBezTo>
                  <a:pt x="61333" y="411461"/>
                  <a:pt x="23233" y="491365"/>
                  <a:pt x="22704" y="480782"/>
                </a:cubicBezTo>
                <a:cubicBezTo>
                  <a:pt x="22175" y="470199"/>
                  <a:pt x="54983" y="349549"/>
                  <a:pt x="54454" y="299807"/>
                </a:cubicBezTo>
                <a:cubicBezTo>
                  <a:pt x="53925" y="250065"/>
                  <a:pt x="27466" y="214082"/>
                  <a:pt x="19529" y="182332"/>
                </a:cubicBezTo>
                <a:cubicBezTo>
                  <a:pt x="11592" y="150582"/>
                  <a:pt x="8946" y="136295"/>
                  <a:pt x="6829" y="109307"/>
                </a:cubicBezTo>
                <a:cubicBezTo>
                  <a:pt x="4712" y="82320"/>
                  <a:pt x="30112" y="-12401"/>
                  <a:pt x="29054" y="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30A26988-398B-4233-9E0A-7769200881E1}"/>
              </a:ext>
            </a:extLst>
          </p:cNvPr>
          <p:cNvSpPr/>
          <p:nvPr/>
        </p:nvSpPr>
        <p:spPr>
          <a:xfrm>
            <a:off x="6028298" y="6245167"/>
            <a:ext cx="173333" cy="460855"/>
          </a:xfrm>
          <a:custGeom>
            <a:avLst/>
            <a:gdLst>
              <a:gd name="connsiteX0" fmla="*/ 48652 w 173333"/>
              <a:gd name="connsiteY0" fmla="*/ 58 h 460855"/>
              <a:gd name="connsiteX1" fmla="*/ 4202 w 173333"/>
              <a:gd name="connsiteY1" fmla="*/ 155633 h 460855"/>
              <a:gd name="connsiteX2" fmla="*/ 172477 w 173333"/>
              <a:gd name="connsiteY2" fmla="*/ 454083 h 460855"/>
              <a:gd name="connsiteX3" fmla="*/ 67702 w 173333"/>
              <a:gd name="connsiteY3" fmla="*/ 346133 h 460855"/>
              <a:gd name="connsiteX4" fmla="*/ 23252 w 173333"/>
              <a:gd name="connsiteY4" fmla="*/ 139758 h 460855"/>
              <a:gd name="connsiteX5" fmla="*/ 48652 w 173333"/>
              <a:gd name="connsiteY5" fmla="*/ 58 h 46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333" h="460855">
                <a:moveTo>
                  <a:pt x="48652" y="58"/>
                </a:moveTo>
                <a:cubicBezTo>
                  <a:pt x="45477" y="2704"/>
                  <a:pt x="-16436" y="79962"/>
                  <a:pt x="4202" y="155633"/>
                </a:cubicBezTo>
                <a:cubicBezTo>
                  <a:pt x="24839" y="231304"/>
                  <a:pt x="161894" y="422333"/>
                  <a:pt x="172477" y="454083"/>
                </a:cubicBezTo>
                <a:cubicBezTo>
                  <a:pt x="183060" y="485833"/>
                  <a:pt x="92573" y="398520"/>
                  <a:pt x="67702" y="346133"/>
                </a:cubicBezTo>
                <a:cubicBezTo>
                  <a:pt x="42831" y="293746"/>
                  <a:pt x="28015" y="193733"/>
                  <a:pt x="23252" y="139758"/>
                </a:cubicBezTo>
                <a:cubicBezTo>
                  <a:pt x="18489" y="85783"/>
                  <a:pt x="51827" y="-2588"/>
                  <a:pt x="48652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B644E7C7-456E-4963-BC5F-F0EAB5D566D0}"/>
              </a:ext>
            </a:extLst>
          </p:cNvPr>
          <p:cNvSpPr/>
          <p:nvPr/>
        </p:nvSpPr>
        <p:spPr>
          <a:xfrm>
            <a:off x="6187225" y="6692896"/>
            <a:ext cx="481997" cy="57647"/>
          </a:xfrm>
          <a:custGeom>
            <a:avLst/>
            <a:gdLst>
              <a:gd name="connsiteX0" fmla="*/ 850 w 481997"/>
              <a:gd name="connsiteY0" fmla="*/ 53979 h 57647"/>
              <a:gd name="connsiteX1" fmla="*/ 248500 w 481997"/>
              <a:gd name="connsiteY1" fmla="*/ 4 h 57647"/>
              <a:gd name="connsiteX2" fmla="*/ 480275 w 481997"/>
              <a:gd name="connsiteY2" fmla="*/ 57154 h 57647"/>
              <a:gd name="connsiteX3" fmla="*/ 337400 w 481997"/>
              <a:gd name="connsiteY3" fmla="*/ 28579 h 57647"/>
              <a:gd name="connsiteX4" fmla="*/ 850 w 481997"/>
              <a:gd name="connsiteY4" fmla="*/ 53979 h 5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997" h="57647">
                <a:moveTo>
                  <a:pt x="850" y="53979"/>
                </a:moveTo>
                <a:cubicBezTo>
                  <a:pt x="-13967" y="49216"/>
                  <a:pt x="168596" y="-525"/>
                  <a:pt x="248500" y="4"/>
                </a:cubicBezTo>
                <a:cubicBezTo>
                  <a:pt x="328404" y="533"/>
                  <a:pt x="465458" y="52391"/>
                  <a:pt x="480275" y="57154"/>
                </a:cubicBezTo>
                <a:cubicBezTo>
                  <a:pt x="495092" y="61917"/>
                  <a:pt x="411483" y="30696"/>
                  <a:pt x="337400" y="28579"/>
                </a:cubicBezTo>
                <a:cubicBezTo>
                  <a:pt x="263317" y="26462"/>
                  <a:pt x="15667" y="58742"/>
                  <a:pt x="850" y="53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04A8858A-2E1E-43AF-8CC1-ED69BE4CA804}"/>
              </a:ext>
            </a:extLst>
          </p:cNvPr>
          <p:cNvSpPr/>
          <p:nvPr/>
        </p:nvSpPr>
        <p:spPr>
          <a:xfrm>
            <a:off x="5265862" y="6660157"/>
            <a:ext cx="799282" cy="101839"/>
          </a:xfrm>
          <a:custGeom>
            <a:avLst/>
            <a:gdLst>
              <a:gd name="connsiteX0" fmla="*/ 1463 w 799282"/>
              <a:gd name="connsiteY0" fmla="*/ 89893 h 101839"/>
              <a:gd name="connsiteX1" fmla="*/ 369763 w 799282"/>
              <a:gd name="connsiteY1" fmla="*/ 96243 h 101839"/>
              <a:gd name="connsiteX2" fmla="*/ 788863 w 799282"/>
              <a:gd name="connsiteY2" fmla="*/ 993 h 101839"/>
              <a:gd name="connsiteX3" fmla="*/ 658688 w 799282"/>
              <a:gd name="connsiteY3" fmla="*/ 48618 h 101839"/>
              <a:gd name="connsiteX4" fmla="*/ 509463 w 799282"/>
              <a:gd name="connsiteY4" fmla="*/ 83543 h 101839"/>
              <a:gd name="connsiteX5" fmla="*/ 1463 w 799282"/>
              <a:gd name="connsiteY5" fmla="*/ 89893 h 10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282" h="101839">
                <a:moveTo>
                  <a:pt x="1463" y="89893"/>
                </a:moveTo>
                <a:cubicBezTo>
                  <a:pt x="-21820" y="92010"/>
                  <a:pt x="238530" y="111060"/>
                  <a:pt x="369763" y="96243"/>
                </a:cubicBezTo>
                <a:cubicBezTo>
                  <a:pt x="500996" y="81426"/>
                  <a:pt x="740709" y="8930"/>
                  <a:pt x="788863" y="993"/>
                </a:cubicBezTo>
                <a:cubicBezTo>
                  <a:pt x="837017" y="-6944"/>
                  <a:pt x="705255" y="34860"/>
                  <a:pt x="658688" y="48618"/>
                </a:cubicBezTo>
                <a:cubicBezTo>
                  <a:pt x="612121" y="62376"/>
                  <a:pt x="615826" y="76135"/>
                  <a:pt x="509463" y="83543"/>
                </a:cubicBezTo>
                <a:cubicBezTo>
                  <a:pt x="403100" y="90951"/>
                  <a:pt x="24746" y="87776"/>
                  <a:pt x="1463" y="89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13514B5B-DD87-4BEF-B3C7-0A2B5C2CEDC9}"/>
              </a:ext>
            </a:extLst>
          </p:cNvPr>
          <p:cNvSpPr/>
          <p:nvPr/>
        </p:nvSpPr>
        <p:spPr>
          <a:xfrm>
            <a:off x="5737259" y="1198855"/>
            <a:ext cx="841348" cy="255530"/>
          </a:xfrm>
          <a:custGeom>
            <a:avLst/>
            <a:gdLst>
              <a:gd name="connsiteX0" fmla="*/ 28541 w 841348"/>
              <a:gd name="connsiteY0" fmla="*/ 254025 h 255530"/>
              <a:gd name="connsiteX1" fmla="*/ 79341 w 841348"/>
              <a:gd name="connsiteY1" fmla="*/ 254025 h 255530"/>
              <a:gd name="connsiteX2" fmla="*/ 455261 w 841348"/>
              <a:gd name="connsiteY2" fmla="*/ 238785 h 255530"/>
              <a:gd name="connsiteX3" fmla="*/ 729581 w 841348"/>
              <a:gd name="connsiteY3" fmla="*/ 121945 h 255530"/>
              <a:gd name="connsiteX4" fmla="*/ 841341 w 841348"/>
              <a:gd name="connsiteY4" fmla="*/ 25 h 255530"/>
              <a:gd name="connsiteX5" fmla="*/ 734661 w 841348"/>
              <a:gd name="connsiteY5" fmla="*/ 132105 h 255530"/>
              <a:gd name="connsiteX6" fmla="*/ 597501 w 841348"/>
              <a:gd name="connsiteY6" fmla="*/ 233705 h 255530"/>
              <a:gd name="connsiteX7" fmla="*/ 28541 w 841348"/>
              <a:gd name="connsiteY7" fmla="*/ 254025 h 25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1348" h="255530">
                <a:moveTo>
                  <a:pt x="28541" y="254025"/>
                </a:moveTo>
                <a:cubicBezTo>
                  <a:pt x="-57819" y="257412"/>
                  <a:pt x="79341" y="254025"/>
                  <a:pt x="79341" y="254025"/>
                </a:cubicBezTo>
                <a:cubicBezTo>
                  <a:pt x="150461" y="251485"/>
                  <a:pt x="346888" y="260798"/>
                  <a:pt x="455261" y="238785"/>
                </a:cubicBezTo>
                <a:cubicBezTo>
                  <a:pt x="563634" y="216772"/>
                  <a:pt x="665234" y="161738"/>
                  <a:pt x="729581" y="121945"/>
                </a:cubicBezTo>
                <a:cubicBezTo>
                  <a:pt x="793928" y="82152"/>
                  <a:pt x="840494" y="-1668"/>
                  <a:pt x="841341" y="25"/>
                </a:cubicBezTo>
                <a:cubicBezTo>
                  <a:pt x="842188" y="1718"/>
                  <a:pt x="775301" y="93158"/>
                  <a:pt x="734661" y="132105"/>
                </a:cubicBezTo>
                <a:cubicBezTo>
                  <a:pt x="694021" y="171052"/>
                  <a:pt x="711801" y="211692"/>
                  <a:pt x="597501" y="233705"/>
                </a:cubicBezTo>
                <a:cubicBezTo>
                  <a:pt x="483201" y="255718"/>
                  <a:pt x="114901" y="250638"/>
                  <a:pt x="28541" y="254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C6A5A74C-4EDA-4731-8921-B11BDC2D4668}"/>
              </a:ext>
            </a:extLst>
          </p:cNvPr>
          <p:cNvSpPr/>
          <p:nvPr/>
        </p:nvSpPr>
        <p:spPr>
          <a:xfrm>
            <a:off x="6552954" y="1214104"/>
            <a:ext cx="689789" cy="872236"/>
          </a:xfrm>
          <a:custGeom>
            <a:avLst/>
            <a:gdLst>
              <a:gd name="connsiteX0" fmla="*/ 246 w 689789"/>
              <a:gd name="connsiteY0" fmla="*/ 16 h 872236"/>
              <a:gd name="connsiteX1" fmla="*/ 447286 w 689789"/>
              <a:gd name="connsiteY1" fmla="*/ 391176 h 872236"/>
              <a:gd name="connsiteX2" fmla="*/ 686046 w 689789"/>
              <a:gd name="connsiteY2" fmla="*/ 863616 h 872236"/>
              <a:gd name="connsiteX3" fmla="*/ 589526 w 689789"/>
              <a:gd name="connsiteY3" fmla="*/ 685816 h 872236"/>
              <a:gd name="connsiteX4" fmla="*/ 538726 w 689789"/>
              <a:gd name="connsiteY4" fmla="*/ 548656 h 872236"/>
              <a:gd name="connsiteX5" fmla="*/ 386326 w 689789"/>
              <a:gd name="connsiteY5" fmla="*/ 375936 h 872236"/>
              <a:gd name="connsiteX6" fmla="*/ 246 w 689789"/>
              <a:gd name="connsiteY6" fmla="*/ 16 h 87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9789" h="872236">
                <a:moveTo>
                  <a:pt x="246" y="16"/>
                </a:moveTo>
                <a:cubicBezTo>
                  <a:pt x="10406" y="2556"/>
                  <a:pt x="332986" y="247243"/>
                  <a:pt x="447286" y="391176"/>
                </a:cubicBezTo>
                <a:cubicBezTo>
                  <a:pt x="561586" y="535109"/>
                  <a:pt x="662339" y="814509"/>
                  <a:pt x="686046" y="863616"/>
                </a:cubicBezTo>
                <a:cubicBezTo>
                  <a:pt x="709753" y="912723"/>
                  <a:pt x="614079" y="738309"/>
                  <a:pt x="589526" y="685816"/>
                </a:cubicBezTo>
                <a:cubicBezTo>
                  <a:pt x="564973" y="633323"/>
                  <a:pt x="572593" y="600303"/>
                  <a:pt x="538726" y="548656"/>
                </a:cubicBezTo>
                <a:cubicBezTo>
                  <a:pt x="504859" y="497009"/>
                  <a:pt x="475226" y="465683"/>
                  <a:pt x="386326" y="375936"/>
                </a:cubicBezTo>
                <a:cubicBezTo>
                  <a:pt x="297426" y="286189"/>
                  <a:pt x="-9914" y="-2524"/>
                  <a:pt x="246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2441B83-3B7C-45EC-8B36-265DD4DCFA43}"/>
              </a:ext>
            </a:extLst>
          </p:cNvPr>
          <p:cNvSpPr/>
          <p:nvPr/>
        </p:nvSpPr>
        <p:spPr>
          <a:xfrm>
            <a:off x="7197902" y="2106521"/>
            <a:ext cx="143214" cy="744890"/>
          </a:xfrm>
          <a:custGeom>
            <a:avLst/>
            <a:gdLst>
              <a:gd name="connsiteX0" fmla="*/ 458 w 143214"/>
              <a:gd name="connsiteY0" fmla="*/ 1679 h 744890"/>
              <a:gd name="connsiteX1" fmla="*/ 122378 w 143214"/>
              <a:gd name="connsiteY1" fmla="*/ 438559 h 744890"/>
              <a:gd name="connsiteX2" fmla="*/ 142698 w 143214"/>
              <a:gd name="connsiteY2" fmla="*/ 743359 h 744890"/>
              <a:gd name="connsiteX3" fmla="*/ 117298 w 143214"/>
              <a:gd name="connsiteY3" fmla="*/ 545239 h 744890"/>
              <a:gd name="connsiteX4" fmla="*/ 81738 w 143214"/>
              <a:gd name="connsiteY4" fmla="*/ 296319 h 744890"/>
              <a:gd name="connsiteX5" fmla="*/ 458 w 143214"/>
              <a:gd name="connsiteY5" fmla="*/ 1679 h 74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214" h="744890">
                <a:moveTo>
                  <a:pt x="458" y="1679"/>
                </a:moveTo>
                <a:cubicBezTo>
                  <a:pt x="7231" y="25386"/>
                  <a:pt x="98671" y="314946"/>
                  <a:pt x="122378" y="438559"/>
                </a:cubicBezTo>
                <a:cubicBezTo>
                  <a:pt x="146085" y="562172"/>
                  <a:pt x="143545" y="725579"/>
                  <a:pt x="142698" y="743359"/>
                </a:cubicBezTo>
                <a:cubicBezTo>
                  <a:pt x="141851" y="761139"/>
                  <a:pt x="127458" y="619746"/>
                  <a:pt x="117298" y="545239"/>
                </a:cubicBezTo>
                <a:cubicBezTo>
                  <a:pt x="107138" y="470732"/>
                  <a:pt x="99518" y="380986"/>
                  <a:pt x="81738" y="296319"/>
                </a:cubicBezTo>
                <a:cubicBezTo>
                  <a:pt x="63958" y="211652"/>
                  <a:pt x="-6315" y="-22028"/>
                  <a:pt x="458" y="1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E9B53EC-5AF5-4030-B8E2-A9DF47BD8D75}"/>
              </a:ext>
            </a:extLst>
          </p:cNvPr>
          <p:cNvSpPr/>
          <p:nvPr/>
        </p:nvSpPr>
        <p:spPr>
          <a:xfrm>
            <a:off x="7345608" y="2828461"/>
            <a:ext cx="215747" cy="1197782"/>
          </a:xfrm>
          <a:custGeom>
            <a:avLst/>
            <a:gdLst>
              <a:gd name="connsiteX0" fmla="*/ 72 w 215747"/>
              <a:gd name="connsiteY0" fmla="*/ 6179 h 1197782"/>
              <a:gd name="connsiteX1" fmla="*/ 81352 w 215747"/>
              <a:gd name="connsiteY1" fmla="*/ 453219 h 1197782"/>
              <a:gd name="connsiteX2" fmla="*/ 111832 w 215747"/>
              <a:gd name="connsiteY2" fmla="*/ 742779 h 1197782"/>
              <a:gd name="connsiteX3" fmla="*/ 213432 w 215747"/>
              <a:gd name="connsiteY3" fmla="*/ 1088219 h 1197782"/>
              <a:gd name="connsiteX4" fmla="*/ 182952 w 215747"/>
              <a:gd name="connsiteY4" fmla="*/ 1194899 h 1197782"/>
              <a:gd name="connsiteX5" fmla="*/ 182952 w 215747"/>
              <a:gd name="connsiteY5" fmla="*/ 996779 h 1197782"/>
              <a:gd name="connsiteX6" fmla="*/ 96592 w 215747"/>
              <a:gd name="connsiteY6" fmla="*/ 808819 h 1197782"/>
              <a:gd name="connsiteX7" fmla="*/ 72 w 215747"/>
              <a:gd name="connsiteY7" fmla="*/ 6179 h 119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47" h="1197782">
                <a:moveTo>
                  <a:pt x="72" y="6179"/>
                </a:moveTo>
                <a:cubicBezTo>
                  <a:pt x="-2468" y="-53088"/>
                  <a:pt x="62725" y="330452"/>
                  <a:pt x="81352" y="453219"/>
                </a:cubicBezTo>
                <a:cubicBezTo>
                  <a:pt x="99979" y="575986"/>
                  <a:pt x="89819" y="636946"/>
                  <a:pt x="111832" y="742779"/>
                </a:cubicBezTo>
                <a:cubicBezTo>
                  <a:pt x="133845" y="848612"/>
                  <a:pt x="201579" y="1012866"/>
                  <a:pt x="213432" y="1088219"/>
                </a:cubicBezTo>
                <a:cubicBezTo>
                  <a:pt x="225285" y="1163572"/>
                  <a:pt x="188032" y="1210139"/>
                  <a:pt x="182952" y="1194899"/>
                </a:cubicBezTo>
                <a:cubicBezTo>
                  <a:pt x="177872" y="1179659"/>
                  <a:pt x="197345" y="1061126"/>
                  <a:pt x="182952" y="996779"/>
                </a:cubicBezTo>
                <a:cubicBezTo>
                  <a:pt x="168559" y="932432"/>
                  <a:pt x="130459" y="972226"/>
                  <a:pt x="96592" y="808819"/>
                </a:cubicBezTo>
                <a:cubicBezTo>
                  <a:pt x="62725" y="645412"/>
                  <a:pt x="2612" y="65446"/>
                  <a:pt x="72" y="6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A75864AB-4515-4594-BCF3-CAB89DC5283C}"/>
              </a:ext>
            </a:extLst>
          </p:cNvPr>
          <p:cNvSpPr/>
          <p:nvPr/>
        </p:nvSpPr>
        <p:spPr>
          <a:xfrm>
            <a:off x="7487383" y="4023269"/>
            <a:ext cx="118883" cy="1485873"/>
          </a:xfrm>
          <a:custGeom>
            <a:avLst/>
            <a:gdLst>
              <a:gd name="connsiteX0" fmla="*/ 46257 w 118883"/>
              <a:gd name="connsiteY0" fmla="*/ 91 h 1485873"/>
              <a:gd name="connsiteX1" fmla="*/ 41177 w 118883"/>
              <a:gd name="connsiteY1" fmla="*/ 249011 h 1485873"/>
              <a:gd name="connsiteX2" fmla="*/ 112297 w 118883"/>
              <a:gd name="connsiteY2" fmla="*/ 685891 h 1485873"/>
              <a:gd name="connsiteX3" fmla="*/ 112297 w 118883"/>
              <a:gd name="connsiteY3" fmla="*/ 1473291 h 1485873"/>
              <a:gd name="connsiteX4" fmla="*/ 81817 w 118883"/>
              <a:gd name="connsiteY4" fmla="*/ 1122771 h 1485873"/>
              <a:gd name="connsiteX5" fmla="*/ 61497 w 118883"/>
              <a:gd name="connsiteY5" fmla="*/ 492851 h 1485873"/>
              <a:gd name="connsiteX6" fmla="*/ 537 w 118883"/>
              <a:gd name="connsiteY6" fmla="*/ 223611 h 1485873"/>
              <a:gd name="connsiteX7" fmla="*/ 46257 w 118883"/>
              <a:gd name="connsiteY7" fmla="*/ 91 h 148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883" h="1485873">
                <a:moveTo>
                  <a:pt x="46257" y="91"/>
                </a:moveTo>
                <a:cubicBezTo>
                  <a:pt x="53030" y="4324"/>
                  <a:pt x="30170" y="134711"/>
                  <a:pt x="41177" y="249011"/>
                </a:cubicBezTo>
                <a:cubicBezTo>
                  <a:pt x="52184" y="363311"/>
                  <a:pt x="100444" y="481844"/>
                  <a:pt x="112297" y="685891"/>
                </a:cubicBezTo>
                <a:cubicBezTo>
                  <a:pt x="124150" y="889938"/>
                  <a:pt x="117377" y="1400478"/>
                  <a:pt x="112297" y="1473291"/>
                </a:cubicBezTo>
                <a:cubicBezTo>
                  <a:pt x="107217" y="1546104"/>
                  <a:pt x="90284" y="1286178"/>
                  <a:pt x="81817" y="1122771"/>
                </a:cubicBezTo>
                <a:cubicBezTo>
                  <a:pt x="73350" y="959364"/>
                  <a:pt x="75044" y="642711"/>
                  <a:pt x="61497" y="492851"/>
                </a:cubicBezTo>
                <a:cubicBezTo>
                  <a:pt x="47950" y="342991"/>
                  <a:pt x="6464" y="307431"/>
                  <a:pt x="537" y="223611"/>
                </a:cubicBezTo>
                <a:cubicBezTo>
                  <a:pt x="-5390" y="139791"/>
                  <a:pt x="39484" y="-4142"/>
                  <a:pt x="46257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0C1EC9F8-9758-4342-9655-03096C80B106}"/>
              </a:ext>
            </a:extLst>
          </p:cNvPr>
          <p:cNvSpPr/>
          <p:nvPr/>
        </p:nvSpPr>
        <p:spPr>
          <a:xfrm>
            <a:off x="7441997" y="5491305"/>
            <a:ext cx="152612" cy="1611913"/>
          </a:xfrm>
          <a:custGeom>
            <a:avLst/>
            <a:gdLst>
              <a:gd name="connsiteX0" fmla="*/ 147523 w 152612"/>
              <a:gd name="connsiteY0" fmla="*/ 5255 h 1611913"/>
              <a:gd name="connsiteX1" fmla="*/ 137363 w 152612"/>
              <a:gd name="connsiteY1" fmla="*/ 1046655 h 1611913"/>
              <a:gd name="connsiteX2" fmla="*/ 203 w 152612"/>
              <a:gd name="connsiteY2" fmla="*/ 1610535 h 1611913"/>
              <a:gd name="connsiteX3" fmla="*/ 106883 w 152612"/>
              <a:gd name="connsiteY3" fmla="*/ 1188895 h 1611913"/>
              <a:gd name="connsiteX4" fmla="*/ 122123 w 152612"/>
              <a:gd name="connsiteY4" fmla="*/ 665655 h 1611913"/>
              <a:gd name="connsiteX5" fmla="*/ 147523 w 152612"/>
              <a:gd name="connsiteY5" fmla="*/ 5255 h 161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12" h="1611913">
                <a:moveTo>
                  <a:pt x="147523" y="5255"/>
                </a:moveTo>
                <a:cubicBezTo>
                  <a:pt x="150063" y="68755"/>
                  <a:pt x="161916" y="779108"/>
                  <a:pt x="137363" y="1046655"/>
                </a:cubicBezTo>
                <a:cubicBezTo>
                  <a:pt x="112810" y="1314202"/>
                  <a:pt x="5283" y="1586828"/>
                  <a:pt x="203" y="1610535"/>
                </a:cubicBezTo>
                <a:cubicBezTo>
                  <a:pt x="-4877" y="1634242"/>
                  <a:pt x="86563" y="1346375"/>
                  <a:pt x="106883" y="1188895"/>
                </a:cubicBezTo>
                <a:cubicBezTo>
                  <a:pt x="127203" y="1031415"/>
                  <a:pt x="121276" y="860388"/>
                  <a:pt x="122123" y="665655"/>
                </a:cubicBezTo>
                <a:cubicBezTo>
                  <a:pt x="122970" y="470922"/>
                  <a:pt x="144983" y="-58245"/>
                  <a:pt x="147523" y="5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8BDB9213-1D08-4015-8AF5-903B1A6FD49C}"/>
              </a:ext>
            </a:extLst>
          </p:cNvPr>
          <p:cNvSpPr/>
          <p:nvPr/>
        </p:nvSpPr>
        <p:spPr>
          <a:xfrm>
            <a:off x="6708311" y="7004988"/>
            <a:ext cx="781106" cy="1291648"/>
          </a:xfrm>
          <a:custGeom>
            <a:avLst/>
            <a:gdLst>
              <a:gd name="connsiteX0" fmla="*/ 779609 w 781106"/>
              <a:gd name="connsiteY0" fmla="*/ 5412 h 1291648"/>
              <a:gd name="connsiteX1" fmla="*/ 576409 w 781106"/>
              <a:gd name="connsiteY1" fmla="*/ 564212 h 1291648"/>
              <a:gd name="connsiteX2" fmla="*/ 164929 w 781106"/>
              <a:gd name="connsiteY2" fmla="*/ 1112852 h 1291648"/>
              <a:gd name="connsiteX3" fmla="*/ 7449 w 781106"/>
              <a:gd name="connsiteY3" fmla="*/ 1285572 h 1291648"/>
              <a:gd name="connsiteX4" fmla="*/ 378289 w 781106"/>
              <a:gd name="connsiteY4" fmla="*/ 935052 h 1291648"/>
              <a:gd name="connsiteX5" fmla="*/ 652609 w 781106"/>
              <a:gd name="connsiteY5" fmla="*/ 320372 h 1291648"/>
              <a:gd name="connsiteX6" fmla="*/ 779609 w 781106"/>
              <a:gd name="connsiteY6" fmla="*/ 5412 h 129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106" h="1291648">
                <a:moveTo>
                  <a:pt x="779609" y="5412"/>
                </a:moveTo>
                <a:cubicBezTo>
                  <a:pt x="766909" y="46052"/>
                  <a:pt x="678856" y="379639"/>
                  <a:pt x="576409" y="564212"/>
                </a:cubicBezTo>
                <a:cubicBezTo>
                  <a:pt x="473962" y="748785"/>
                  <a:pt x="259756" y="992625"/>
                  <a:pt x="164929" y="1112852"/>
                </a:cubicBezTo>
                <a:cubicBezTo>
                  <a:pt x="70102" y="1233079"/>
                  <a:pt x="-28111" y="1315205"/>
                  <a:pt x="7449" y="1285572"/>
                </a:cubicBezTo>
                <a:cubicBezTo>
                  <a:pt x="43009" y="1255939"/>
                  <a:pt x="270762" y="1095919"/>
                  <a:pt x="378289" y="935052"/>
                </a:cubicBezTo>
                <a:cubicBezTo>
                  <a:pt x="485816" y="774185"/>
                  <a:pt x="583182" y="479545"/>
                  <a:pt x="652609" y="320372"/>
                </a:cubicBezTo>
                <a:cubicBezTo>
                  <a:pt x="722036" y="161199"/>
                  <a:pt x="792309" y="-35228"/>
                  <a:pt x="779609" y="5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61D7248-61B5-43C0-B705-AF3416153EA4}"/>
              </a:ext>
            </a:extLst>
          </p:cNvPr>
          <p:cNvSpPr/>
          <p:nvPr/>
        </p:nvSpPr>
        <p:spPr>
          <a:xfrm>
            <a:off x="5391411" y="8240857"/>
            <a:ext cx="1353293" cy="252360"/>
          </a:xfrm>
          <a:custGeom>
            <a:avLst/>
            <a:gdLst>
              <a:gd name="connsiteX0" fmla="*/ 1856 w 1353293"/>
              <a:gd name="connsiteY0" fmla="*/ 103043 h 252360"/>
              <a:gd name="connsiteX1" fmla="*/ 560656 w 1353293"/>
              <a:gd name="connsiteY1" fmla="*/ 246976 h 252360"/>
              <a:gd name="connsiteX2" fmla="*/ 924722 w 1353293"/>
              <a:gd name="connsiteY2" fmla="*/ 200410 h 252360"/>
              <a:gd name="connsiteX3" fmla="*/ 1352289 w 1353293"/>
              <a:gd name="connsiteY3" fmla="*/ 1443 h 252360"/>
              <a:gd name="connsiteX4" fmla="*/ 1034789 w 1353293"/>
              <a:gd name="connsiteY4" fmla="*/ 115743 h 252360"/>
              <a:gd name="connsiteX5" fmla="*/ 763856 w 1353293"/>
              <a:gd name="connsiteY5" fmla="*/ 213110 h 252360"/>
              <a:gd name="connsiteX6" fmla="*/ 1856 w 1353293"/>
              <a:gd name="connsiteY6" fmla="*/ 103043 h 252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293" h="252360">
                <a:moveTo>
                  <a:pt x="1856" y="103043"/>
                </a:moveTo>
                <a:cubicBezTo>
                  <a:pt x="-32011" y="108687"/>
                  <a:pt x="406845" y="230748"/>
                  <a:pt x="560656" y="246976"/>
                </a:cubicBezTo>
                <a:cubicBezTo>
                  <a:pt x="714467" y="263204"/>
                  <a:pt x="792783" y="241332"/>
                  <a:pt x="924722" y="200410"/>
                </a:cubicBezTo>
                <a:cubicBezTo>
                  <a:pt x="1056661" y="159488"/>
                  <a:pt x="1333945" y="15554"/>
                  <a:pt x="1352289" y="1443"/>
                </a:cubicBezTo>
                <a:cubicBezTo>
                  <a:pt x="1370633" y="-12668"/>
                  <a:pt x="1132861" y="80465"/>
                  <a:pt x="1034789" y="115743"/>
                </a:cubicBezTo>
                <a:cubicBezTo>
                  <a:pt x="936717" y="151021"/>
                  <a:pt x="933895" y="213110"/>
                  <a:pt x="763856" y="213110"/>
                </a:cubicBezTo>
                <a:cubicBezTo>
                  <a:pt x="593817" y="213110"/>
                  <a:pt x="35723" y="97399"/>
                  <a:pt x="1856" y="103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74B1252E-459A-411A-A599-928DC1C95276}"/>
              </a:ext>
            </a:extLst>
          </p:cNvPr>
          <p:cNvSpPr/>
          <p:nvPr/>
        </p:nvSpPr>
        <p:spPr>
          <a:xfrm>
            <a:off x="3404873" y="7718010"/>
            <a:ext cx="1183221" cy="659884"/>
          </a:xfrm>
          <a:custGeom>
            <a:avLst/>
            <a:gdLst>
              <a:gd name="connsiteX0" fmla="*/ 36827 w 1183221"/>
              <a:gd name="connsiteY0" fmla="*/ 28990 h 659884"/>
              <a:gd name="connsiteX1" fmla="*/ 100327 w 1183221"/>
              <a:gd name="connsiteY1" fmla="*/ 58623 h 659884"/>
              <a:gd name="connsiteX2" fmla="*/ 426294 w 1183221"/>
              <a:gd name="connsiteY2" fmla="*/ 329557 h 659884"/>
              <a:gd name="connsiteX3" fmla="*/ 803060 w 1183221"/>
              <a:gd name="connsiteY3" fmla="*/ 528523 h 659884"/>
              <a:gd name="connsiteX4" fmla="*/ 1179827 w 1183221"/>
              <a:gd name="connsiteY4" fmla="*/ 659757 h 659884"/>
              <a:gd name="connsiteX5" fmla="*/ 968160 w 1183221"/>
              <a:gd name="connsiteY5" fmla="*/ 549690 h 659884"/>
              <a:gd name="connsiteX6" fmla="*/ 621027 w 1183221"/>
              <a:gd name="connsiteY6" fmla="*/ 401523 h 659884"/>
              <a:gd name="connsiteX7" fmla="*/ 36827 w 1183221"/>
              <a:gd name="connsiteY7" fmla="*/ 28990 h 659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21" h="659884">
                <a:moveTo>
                  <a:pt x="36827" y="28990"/>
                </a:moveTo>
                <a:cubicBezTo>
                  <a:pt x="-49956" y="-28160"/>
                  <a:pt x="35416" y="8529"/>
                  <a:pt x="100327" y="58623"/>
                </a:cubicBezTo>
                <a:cubicBezTo>
                  <a:pt x="165238" y="108717"/>
                  <a:pt x="309172" y="251240"/>
                  <a:pt x="426294" y="329557"/>
                </a:cubicBezTo>
                <a:cubicBezTo>
                  <a:pt x="543416" y="407874"/>
                  <a:pt x="677471" y="473490"/>
                  <a:pt x="803060" y="528523"/>
                </a:cubicBezTo>
                <a:cubicBezTo>
                  <a:pt x="928649" y="583556"/>
                  <a:pt x="1152310" y="656229"/>
                  <a:pt x="1179827" y="659757"/>
                </a:cubicBezTo>
                <a:cubicBezTo>
                  <a:pt x="1207344" y="663285"/>
                  <a:pt x="1061293" y="592729"/>
                  <a:pt x="968160" y="549690"/>
                </a:cubicBezTo>
                <a:cubicBezTo>
                  <a:pt x="875027" y="506651"/>
                  <a:pt x="773427" y="487601"/>
                  <a:pt x="621027" y="401523"/>
                </a:cubicBezTo>
                <a:cubicBezTo>
                  <a:pt x="468627" y="315445"/>
                  <a:pt x="123610" y="86140"/>
                  <a:pt x="36827" y="28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C691CA50-55D3-4F40-8006-2B749A914F4A}"/>
              </a:ext>
            </a:extLst>
          </p:cNvPr>
          <p:cNvSpPr/>
          <p:nvPr/>
        </p:nvSpPr>
        <p:spPr>
          <a:xfrm>
            <a:off x="2726066" y="7082068"/>
            <a:ext cx="763833" cy="700167"/>
          </a:xfrm>
          <a:custGeom>
            <a:avLst/>
            <a:gdLst>
              <a:gd name="connsiteX0" fmla="*/ 201 w 763833"/>
              <a:gd name="connsiteY0" fmla="*/ 299 h 700167"/>
              <a:gd name="connsiteX1" fmla="*/ 334634 w 763833"/>
              <a:gd name="connsiteY1" fmla="*/ 410932 h 700167"/>
              <a:gd name="connsiteX2" fmla="*/ 762201 w 763833"/>
              <a:gd name="connsiteY2" fmla="*/ 698799 h 700167"/>
              <a:gd name="connsiteX3" fmla="*/ 474334 w 763833"/>
              <a:gd name="connsiteY3" fmla="*/ 512532 h 700167"/>
              <a:gd name="connsiteX4" fmla="*/ 288067 w 763833"/>
              <a:gd name="connsiteY4" fmla="*/ 347432 h 700167"/>
              <a:gd name="connsiteX5" fmla="*/ 201 w 763833"/>
              <a:gd name="connsiteY5" fmla="*/ 299 h 70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833" h="700167">
                <a:moveTo>
                  <a:pt x="201" y="299"/>
                </a:moveTo>
                <a:cubicBezTo>
                  <a:pt x="7962" y="10882"/>
                  <a:pt x="207634" y="294515"/>
                  <a:pt x="334634" y="410932"/>
                </a:cubicBezTo>
                <a:cubicBezTo>
                  <a:pt x="461634" y="527349"/>
                  <a:pt x="738918" y="681866"/>
                  <a:pt x="762201" y="698799"/>
                </a:cubicBezTo>
                <a:cubicBezTo>
                  <a:pt x="785484" y="715732"/>
                  <a:pt x="553356" y="571093"/>
                  <a:pt x="474334" y="512532"/>
                </a:cubicBezTo>
                <a:cubicBezTo>
                  <a:pt x="395312" y="453971"/>
                  <a:pt x="364972" y="432098"/>
                  <a:pt x="288067" y="347432"/>
                </a:cubicBezTo>
                <a:cubicBezTo>
                  <a:pt x="211162" y="262766"/>
                  <a:pt x="-7560" y="-10284"/>
                  <a:pt x="201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80ACA51-53DD-4075-8199-187AE63A6C82}"/>
              </a:ext>
            </a:extLst>
          </p:cNvPr>
          <p:cNvSpPr/>
          <p:nvPr/>
        </p:nvSpPr>
        <p:spPr>
          <a:xfrm>
            <a:off x="2670544" y="6442748"/>
            <a:ext cx="85467" cy="611081"/>
          </a:xfrm>
          <a:custGeom>
            <a:avLst/>
            <a:gdLst>
              <a:gd name="connsiteX0" fmla="*/ 689 w 85467"/>
              <a:gd name="connsiteY0" fmla="*/ 385 h 611081"/>
              <a:gd name="connsiteX1" fmla="*/ 43023 w 85467"/>
              <a:gd name="connsiteY1" fmla="*/ 432185 h 611081"/>
              <a:gd name="connsiteX2" fmla="*/ 689 w 85467"/>
              <a:gd name="connsiteY2" fmla="*/ 609985 h 611081"/>
              <a:gd name="connsiteX3" fmla="*/ 85356 w 85467"/>
              <a:gd name="connsiteY3" fmla="*/ 360219 h 611081"/>
              <a:gd name="connsiteX4" fmla="*/ 689 w 85467"/>
              <a:gd name="connsiteY4" fmla="*/ 385 h 6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7" h="611081">
                <a:moveTo>
                  <a:pt x="689" y="385"/>
                </a:moveTo>
                <a:cubicBezTo>
                  <a:pt x="-6366" y="12379"/>
                  <a:pt x="43023" y="330585"/>
                  <a:pt x="43023" y="432185"/>
                </a:cubicBezTo>
                <a:cubicBezTo>
                  <a:pt x="43023" y="533785"/>
                  <a:pt x="-6366" y="621979"/>
                  <a:pt x="689" y="609985"/>
                </a:cubicBezTo>
                <a:cubicBezTo>
                  <a:pt x="7744" y="597991"/>
                  <a:pt x="81828" y="461113"/>
                  <a:pt x="85356" y="360219"/>
                </a:cubicBezTo>
                <a:cubicBezTo>
                  <a:pt x="88884" y="259325"/>
                  <a:pt x="7744" y="-11609"/>
                  <a:pt x="689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F2B7030-5C6F-49CE-8E5E-BD0638404F77}"/>
              </a:ext>
            </a:extLst>
          </p:cNvPr>
          <p:cNvSpPr/>
          <p:nvPr/>
        </p:nvSpPr>
        <p:spPr>
          <a:xfrm>
            <a:off x="1697497" y="4245127"/>
            <a:ext cx="846503" cy="436041"/>
          </a:xfrm>
          <a:custGeom>
            <a:avLst/>
            <a:gdLst>
              <a:gd name="connsiteX0" fmla="*/ 812870 w 846503"/>
              <a:gd name="connsiteY0" fmla="*/ 428473 h 436041"/>
              <a:gd name="connsiteX1" fmla="*/ 740903 w 846503"/>
              <a:gd name="connsiteY1" fmla="*/ 271840 h 436041"/>
              <a:gd name="connsiteX2" fmla="*/ 461503 w 846503"/>
              <a:gd name="connsiteY2" fmla="*/ 55940 h 436041"/>
              <a:gd name="connsiteX3" fmla="*/ 203270 w 846503"/>
              <a:gd name="connsiteY3" fmla="*/ 906 h 436041"/>
              <a:gd name="connsiteX4" fmla="*/ 70 w 846503"/>
              <a:gd name="connsiteY4" fmla="*/ 85573 h 436041"/>
              <a:gd name="connsiteX5" fmla="*/ 224436 w 846503"/>
              <a:gd name="connsiteY5" fmla="*/ 26306 h 436041"/>
              <a:gd name="connsiteX6" fmla="*/ 812870 w 846503"/>
              <a:gd name="connsiteY6" fmla="*/ 428473 h 43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503" h="436041">
                <a:moveTo>
                  <a:pt x="812870" y="428473"/>
                </a:moveTo>
                <a:cubicBezTo>
                  <a:pt x="898948" y="469395"/>
                  <a:pt x="799464" y="333929"/>
                  <a:pt x="740903" y="271840"/>
                </a:cubicBezTo>
                <a:cubicBezTo>
                  <a:pt x="682342" y="209751"/>
                  <a:pt x="551108" y="101096"/>
                  <a:pt x="461503" y="55940"/>
                </a:cubicBezTo>
                <a:cubicBezTo>
                  <a:pt x="371898" y="10784"/>
                  <a:pt x="280175" y="-4033"/>
                  <a:pt x="203270" y="906"/>
                </a:cubicBezTo>
                <a:cubicBezTo>
                  <a:pt x="126365" y="5845"/>
                  <a:pt x="-3458" y="81340"/>
                  <a:pt x="70" y="85573"/>
                </a:cubicBezTo>
                <a:cubicBezTo>
                  <a:pt x="3598" y="89806"/>
                  <a:pt x="92497" y="-25905"/>
                  <a:pt x="224436" y="26306"/>
                </a:cubicBezTo>
                <a:cubicBezTo>
                  <a:pt x="356375" y="78517"/>
                  <a:pt x="726792" y="387551"/>
                  <a:pt x="812870" y="428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580084FF-E054-4B25-8FD7-D33C4DBF179F}"/>
              </a:ext>
            </a:extLst>
          </p:cNvPr>
          <p:cNvSpPr/>
          <p:nvPr/>
        </p:nvSpPr>
        <p:spPr>
          <a:xfrm>
            <a:off x="1610737" y="4337224"/>
            <a:ext cx="78758" cy="656864"/>
          </a:xfrm>
          <a:custGeom>
            <a:avLst/>
            <a:gdLst>
              <a:gd name="connsiteX0" fmla="*/ 78363 w 78758"/>
              <a:gd name="connsiteY0" fmla="*/ 10409 h 656864"/>
              <a:gd name="connsiteX1" fmla="*/ 48730 w 78758"/>
              <a:gd name="connsiteY1" fmla="*/ 459143 h 656864"/>
              <a:gd name="connsiteX2" fmla="*/ 61430 w 78758"/>
              <a:gd name="connsiteY2" fmla="*/ 620009 h 656864"/>
              <a:gd name="connsiteX3" fmla="*/ 74130 w 78758"/>
              <a:gd name="connsiteY3" fmla="*/ 641176 h 656864"/>
              <a:gd name="connsiteX4" fmla="*/ 2163 w 78758"/>
              <a:gd name="connsiteY4" fmla="*/ 425276 h 656864"/>
              <a:gd name="connsiteX5" fmla="*/ 23330 w 78758"/>
              <a:gd name="connsiteY5" fmla="*/ 162809 h 656864"/>
              <a:gd name="connsiteX6" fmla="*/ 78363 w 78758"/>
              <a:gd name="connsiteY6" fmla="*/ 10409 h 65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58" h="656864">
                <a:moveTo>
                  <a:pt x="78363" y="10409"/>
                </a:moveTo>
                <a:cubicBezTo>
                  <a:pt x="82596" y="59798"/>
                  <a:pt x="51552" y="357543"/>
                  <a:pt x="48730" y="459143"/>
                </a:cubicBezTo>
                <a:cubicBezTo>
                  <a:pt x="45908" y="560743"/>
                  <a:pt x="57197" y="589670"/>
                  <a:pt x="61430" y="620009"/>
                </a:cubicBezTo>
                <a:cubicBezTo>
                  <a:pt x="65663" y="650348"/>
                  <a:pt x="84008" y="673632"/>
                  <a:pt x="74130" y="641176"/>
                </a:cubicBezTo>
                <a:cubicBezTo>
                  <a:pt x="64252" y="608721"/>
                  <a:pt x="10630" y="505004"/>
                  <a:pt x="2163" y="425276"/>
                </a:cubicBezTo>
                <a:cubicBezTo>
                  <a:pt x="-6304" y="345548"/>
                  <a:pt x="12041" y="225603"/>
                  <a:pt x="23330" y="162809"/>
                </a:cubicBezTo>
                <a:cubicBezTo>
                  <a:pt x="34619" y="100015"/>
                  <a:pt x="74130" y="-38980"/>
                  <a:pt x="78363" y="10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D878FFFB-3FCB-40F5-AA44-B1284E41BB01}"/>
              </a:ext>
            </a:extLst>
          </p:cNvPr>
          <p:cNvSpPr/>
          <p:nvPr/>
        </p:nvSpPr>
        <p:spPr>
          <a:xfrm>
            <a:off x="1659324" y="4970167"/>
            <a:ext cx="927285" cy="1447566"/>
          </a:xfrm>
          <a:custGeom>
            <a:avLst/>
            <a:gdLst>
              <a:gd name="connsiteX0" fmla="*/ 4376 w 927285"/>
              <a:gd name="connsiteY0" fmla="*/ 4000 h 1447566"/>
              <a:gd name="connsiteX1" fmla="*/ 207576 w 927285"/>
              <a:gd name="connsiteY1" fmla="*/ 617833 h 1447566"/>
              <a:gd name="connsiteX2" fmla="*/ 419243 w 927285"/>
              <a:gd name="connsiteY2" fmla="*/ 990366 h 1447566"/>
              <a:gd name="connsiteX3" fmla="*/ 630909 w 927285"/>
              <a:gd name="connsiteY3" fmla="*/ 1197800 h 1447566"/>
              <a:gd name="connsiteX4" fmla="*/ 927243 w 927285"/>
              <a:gd name="connsiteY4" fmla="*/ 1447566 h 1447566"/>
              <a:gd name="connsiteX5" fmla="*/ 609743 w 927285"/>
              <a:gd name="connsiteY5" fmla="*/ 1197800 h 1447566"/>
              <a:gd name="connsiteX6" fmla="*/ 114443 w 927285"/>
              <a:gd name="connsiteY6" fmla="*/ 393466 h 1447566"/>
              <a:gd name="connsiteX7" fmla="*/ 4376 w 927285"/>
              <a:gd name="connsiteY7" fmla="*/ 4000 h 144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7285" h="1447566">
                <a:moveTo>
                  <a:pt x="4376" y="4000"/>
                </a:moveTo>
                <a:cubicBezTo>
                  <a:pt x="19898" y="41395"/>
                  <a:pt x="138432" y="453439"/>
                  <a:pt x="207576" y="617833"/>
                </a:cubicBezTo>
                <a:cubicBezTo>
                  <a:pt x="276720" y="782227"/>
                  <a:pt x="348688" y="893705"/>
                  <a:pt x="419243" y="990366"/>
                </a:cubicBezTo>
                <a:cubicBezTo>
                  <a:pt x="489798" y="1087027"/>
                  <a:pt x="546242" y="1121600"/>
                  <a:pt x="630909" y="1197800"/>
                </a:cubicBezTo>
                <a:cubicBezTo>
                  <a:pt x="715576" y="1274000"/>
                  <a:pt x="930771" y="1447566"/>
                  <a:pt x="927243" y="1447566"/>
                </a:cubicBezTo>
                <a:cubicBezTo>
                  <a:pt x="923715" y="1447566"/>
                  <a:pt x="745210" y="1373483"/>
                  <a:pt x="609743" y="1197800"/>
                </a:cubicBezTo>
                <a:cubicBezTo>
                  <a:pt x="474276" y="1022117"/>
                  <a:pt x="216749" y="588199"/>
                  <a:pt x="114443" y="393466"/>
                </a:cubicBezTo>
                <a:cubicBezTo>
                  <a:pt x="12137" y="198733"/>
                  <a:pt x="-11146" y="-33395"/>
                  <a:pt x="4376" y="4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CB5A720B-09FA-43BE-9A7F-296B1E09EDAB}"/>
              </a:ext>
            </a:extLst>
          </p:cNvPr>
          <p:cNvSpPr/>
          <p:nvPr/>
        </p:nvSpPr>
        <p:spPr>
          <a:xfrm>
            <a:off x="2626418" y="6257695"/>
            <a:ext cx="275584" cy="182859"/>
          </a:xfrm>
          <a:custGeom>
            <a:avLst/>
            <a:gdLst>
              <a:gd name="connsiteX0" fmla="*/ 275532 w 275584"/>
              <a:gd name="connsiteY0" fmla="*/ 230 h 182859"/>
              <a:gd name="connsiteX1" fmla="*/ 91382 w 275584"/>
              <a:gd name="connsiteY1" fmla="*/ 54205 h 182859"/>
              <a:gd name="connsiteX2" fmla="*/ 5657 w 275584"/>
              <a:gd name="connsiteY2" fmla="*/ 181205 h 182859"/>
              <a:gd name="connsiteX3" fmla="*/ 15182 w 275584"/>
              <a:gd name="connsiteY3" fmla="*/ 120880 h 182859"/>
              <a:gd name="connsiteX4" fmla="*/ 72332 w 275584"/>
              <a:gd name="connsiteY4" fmla="*/ 38330 h 182859"/>
              <a:gd name="connsiteX5" fmla="*/ 275532 w 275584"/>
              <a:gd name="connsiteY5" fmla="*/ 230 h 18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584" h="182859">
                <a:moveTo>
                  <a:pt x="275532" y="230"/>
                </a:moveTo>
                <a:cubicBezTo>
                  <a:pt x="278707" y="2876"/>
                  <a:pt x="136361" y="24043"/>
                  <a:pt x="91382" y="54205"/>
                </a:cubicBezTo>
                <a:cubicBezTo>
                  <a:pt x="46403" y="84368"/>
                  <a:pt x="18357" y="170093"/>
                  <a:pt x="5657" y="181205"/>
                </a:cubicBezTo>
                <a:cubicBezTo>
                  <a:pt x="-7043" y="192317"/>
                  <a:pt x="4069" y="144693"/>
                  <a:pt x="15182" y="120880"/>
                </a:cubicBezTo>
                <a:cubicBezTo>
                  <a:pt x="26294" y="97068"/>
                  <a:pt x="26824" y="58438"/>
                  <a:pt x="72332" y="38330"/>
                </a:cubicBezTo>
                <a:cubicBezTo>
                  <a:pt x="117840" y="18222"/>
                  <a:pt x="272357" y="-2416"/>
                  <a:pt x="275532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486EADF-6BAD-4E3F-BA43-9EAC31E36E68}"/>
              </a:ext>
            </a:extLst>
          </p:cNvPr>
          <p:cNvSpPr/>
          <p:nvPr/>
        </p:nvSpPr>
        <p:spPr>
          <a:xfrm>
            <a:off x="2621490" y="4819585"/>
            <a:ext cx="438798" cy="1746856"/>
          </a:xfrm>
          <a:custGeom>
            <a:avLst/>
            <a:gdLst>
              <a:gd name="connsiteX0" fmla="*/ 1060 w 438798"/>
              <a:gd name="connsiteY0" fmla="*/ 65 h 1746856"/>
              <a:gd name="connsiteX1" fmla="*/ 32810 w 438798"/>
              <a:gd name="connsiteY1" fmla="*/ 415990 h 1746856"/>
              <a:gd name="connsiteX2" fmla="*/ 251885 w 438798"/>
              <a:gd name="connsiteY2" fmla="*/ 1273240 h 1746856"/>
              <a:gd name="connsiteX3" fmla="*/ 436035 w 438798"/>
              <a:gd name="connsiteY3" fmla="*/ 1743140 h 1746856"/>
              <a:gd name="connsiteX4" fmla="*/ 347135 w 438798"/>
              <a:gd name="connsiteY4" fmla="*/ 1457390 h 1746856"/>
              <a:gd name="connsiteX5" fmla="*/ 140760 w 438798"/>
              <a:gd name="connsiteY5" fmla="*/ 835090 h 1746856"/>
              <a:gd name="connsiteX6" fmla="*/ 32810 w 438798"/>
              <a:gd name="connsiteY6" fmla="*/ 387415 h 1746856"/>
              <a:gd name="connsiteX7" fmla="*/ 1060 w 438798"/>
              <a:gd name="connsiteY7" fmla="*/ 65 h 174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798" h="1746856">
                <a:moveTo>
                  <a:pt x="1060" y="65"/>
                </a:moveTo>
                <a:cubicBezTo>
                  <a:pt x="1060" y="4827"/>
                  <a:pt x="-8994" y="203794"/>
                  <a:pt x="32810" y="415990"/>
                </a:cubicBezTo>
                <a:cubicBezTo>
                  <a:pt x="74614" y="628186"/>
                  <a:pt x="184681" y="1052048"/>
                  <a:pt x="251885" y="1273240"/>
                </a:cubicBezTo>
                <a:cubicBezTo>
                  <a:pt x="319089" y="1494432"/>
                  <a:pt x="420160" y="1712448"/>
                  <a:pt x="436035" y="1743140"/>
                </a:cubicBezTo>
                <a:cubicBezTo>
                  <a:pt x="451910" y="1773832"/>
                  <a:pt x="396348" y="1608732"/>
                  <a:pt x="347135" y="1457390"/>
                </a:cubicBezTo>
                <a:cubicBezTo>
                  <a:pt x="297923" y="1306048"/>
                  <a:pt x="193147" y="1013419"/>
                  <a:pt x="140760" y="835090"/>
                </a:cubicBezTo>
                <a:cubicBezTo>
                  <a:pt x="88373" y="656761"/>
                  <a:pt x="52918" y="522882"/>
                  <a:pt x="32810" y="387415"/>
                </a:cubicBezTo>
                <a:cubicBezTo>
                  <a:pt x="12702" y="251948"/>
                  <a:pt x="1060" y="-4697"/>
                  <a:pt x="1060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0C7E6BE-4339-4163-B567-3FE2A4BB334D}"/>
              </a:ext>
            </a:extLst>
          </p:cNvPr>
          <p:cNvSpPr/>
          <p:nvPr/>
        </p:nvSpPr>
        <p:spPr>
          <a:xfrm>
            <a:off x="3110134" y="3114675"/>
            <a:ext cx="376346" cy="1429319"/>
          </a:xfrm>
          <a:custGeom>
            <a:avLst/>
            <a:gdLst>
              <a:gd name="connsiteX0" fmla="*/ 182341 w 376346"/>
              <a:gd name="connsiteY0" fmla="*/ 0 h 1429319"/>
              <a:gd name="connsiteX1" fmla="*/ 376016 w 376346"/>
              <a:gd name="connsiteY1" fmla="*/ 517525 h 1429319"/>
              <a:gd name="connsiteX2" fmla="*/ 223616 w 376346"/>
              <a:gd name="connsiteY2" fmla="*/ 854075 h 1429319"/>
              <a:gd name="connsiteX3" fmla="*/ 33116 w 376346"/>
              <a:gd name="connsiteY3" fmla="*/ 1254125 h 1429319"/>
              <a:gd name="connsiteX4" fmla="*/ 1366 w 376346"/>
              <a:gd name="connsiteY4" fmla="*/ 1428750 h 1429319"/>
              <a:gd name="connsiteX5" fmla="*/ 48991 w 376346"/>
              <a:gd name="connsiteY5" fmla="*/ 1203325 h 1429319"/>
              <a:gd name="connsiteX6" fmla="*/ 233141 w 376346"/>
              <a:gd name="connsiteY6" fmla="*/ 803275 h 1429319"/>
              <a:gd name="connsiteX7" fmla="*/ 344266 w 376346"/>
              <a:gd name="connsiteY7" fmla="*/ 520700 h 1429319"/>
              <a:gd name="connsiteX8" fmla="*/ 182341 w 376346"/>
              <a:gd name="connsiteY8" fmla="*/ 0 h 142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346" h="1429319">
                <a:moveTo>
                  <a:pt x="182341" y="0"/>
                </a:moveTo>
                <a:cubicBezTo>
                  <a:pt x="187633" y="-529"/>
                  <a:pt x="369137" y="375179"/>
                  <a:pt x="376016" y="517525"/>
                </a:cubicBezTo>
                <a:cubicBezTo>
                  <a:pt x="382895" y="659871"/>
                  <a:pt x="280766" y="731308"/>
                  <a:pt x="223616" y="854075"/>
                </a:cubicBezTo>
                <a:cubicBezTo>
                  <a:pt x="166466" y="976842"/>
                  <a:pt x="70158" y="1158346"/>
                  <a:pt x="33116" y="1254125"/>
                </a:cubicBezTo>
                <a:cubicBezTo>
                  <a:pt x="-3926" y="1349904"/>
                  <a:pt x="-1280" y="1437217"/>
                  <a:pt x="1366" y="1428750"/>
                </a:cubicBezTo>
                <a:cubicBezTo>
                  <a:pt x="4012" y="1420283"/>
                  <a:pt x="10362" y="1307571"/>
                  <a:pt x="48991" y="1203325"/>
                </a:cubicBezTo>
                <a:cubicBezTo>
                  <a:pt x="87620" y="1099079"/>
                  <a:pt x="183929" y="917046"/>
                  <a:pt x="233141" y="803275"/>
                </a:cubicBezTo>
                <a:cubicBezTo>
                  <a:pt x="282353" y="689504"/>
                  <a:pt x="354320" y="652992"/>
                  <a:pt x="344266" y="520700"/>
                </a:cubicBezTo>
                <a:cubicBezTo>
                  <a:pt x="334212" y="388408"/>
                  <a:pt x="177049" y="529"/>
                  <a:pt x="1823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C9212C6-D337-4341-89F9-60D8E49B513A}"/>
              </a:ext>
            </a:extLst>
          </p:cNvPr>
          <p:cNvSpPr/>
          <p:nvPr/>
        </p:nvSpPr>
        <p:spPr>
          <a:xfrm>
            <a:off x="2552671" y="4517250"/>
            <a:ext cx="608924" cy="600983"/>
          </a:xfrm>
          <a:custGeom>
            <a:avLst/>
            <a:gdLst>
              <a:gd name="connsiteX0" fmla="*/ 29 w 608924"/>
              <a:gd name="connsiteY0" fmla="*/ 172225 h 600983"/>
              <a:gd name="connsiteX1" fmla="*/ 177829 w 608924"/>
              <a:gd name="connsiteY1" fmla="*/ 442100 h 600983"/>
              <a:gd name="connsiteX2" fmla="*/ 425479 w 608924"/>
              <a:gd name="connsiteY2" fmla="*/ 438925 h 600983"/>
              <a:gd name="connsiteX3" fmla="*/ 536604 w 608924"/>
              <a:gd name="connsiteY3" fmla="*/ 600850 h 600983"/>
              <a:gd name="connsiteX4" fmla="*/ 476279 w 608924"/>
              <a:gd name="connsiteY4" fmla="*/ 464325 h 600983"/>
              <a:gd name="connsiteX5" fmla="*/ 600104 w 608924"/>
              <a:gd name="connsiteY5" fmla="*/ 340500 h 600983"/>
              <a:gd name="connsiteX6" fmla="*/ 593754 w 608924"/>
              <a:gd name="connsiteY6" fmla="*/ 137300 h 600983"/>
              <a:gd name="connsiteX7" fmla="*/ 552479 w 608924"/>
              <a:gd name="connsiteY7" fmla="*/ 775 h 600983"/>
              <a:gd name="connsiteX8" fmla="*/ 593754 w 608924"/>
              <a:gd name="connsiteY8" fmla="*/ 197625 h 600983"/>
              <a:gd name="connsiteX9" fmla="*/ 536604 w 608924"/>
              <a:gd name="connsiteY9" fmla="*/ 365900 h 600983"/>
              <a:gd name="connsiteX10" fmla="*/ 365154 w 608924"/>
              <a:gd name="connsiteY10" fmla="*/ 400825 h 600983"/>
              <a:gd name="connsiteX11" fmla="*/ 165129 w 608924"/>
              <a:gd name="connsiteY11" fmla="*/ 397650 h 600983"/>
              <a:gd name="connsiteX12" fmla="*/ 29 w 608924"/>
              <a:gd name="connsiteY12" fmla="*/ 172225 h 60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8924" h="600983">
                <a:moveTo>
                  <a:pt x="29" y="172225"/>
                </a:moveTo>
                <a:cubicBezTo>
                  <a:pt x="2146" y="179633"/>
                  <a:pt x="106921" y="397650"/>
                  <a:pt x="177829" y="442100"/>
                </a:cubicBezTo>
                <a:cubicBezTo>
                  <a:pt x="248737" y="486550"/>
                  <a:pt x="365683" y="412467"/>
                  <a:pt x="425479" y="438925"/>
                </a:cubicBezTo>
                <a:cubicBezTo>
                  <a:pt x="485275" y="465383"/>
                  <a:pt x="528137" y="596617"/>
                  <a:pt x="536604" y="600850"/>
                </a:cubicBezTo>
                <a:cubicBezTo>
                  <a:pt x="545071" y="605083"/>
                  <a:pt x="465696" y="507717"/>
                  <a:pt x="476279" y="464325"/>
                </a:cubicBezTo>
                <a:cubicBezTo>
                  <a:pt x="486862" y="420933"/>
                  <a:pt x="580525" y="395004"/>
                  <a:pt x="600104" y="340500"/>
                </a:cubicBezTo>
                <a:cubicBezTo>
                  <a:pt x="619683" y="285996"/>
                  <a:pt x="601691" y="193921"/>
                  <a:pt x="593754" y="137300"/>
                </a:cubicBezTo>
                <a:cubicBezTo>
                  <a:pt x="585817" y="80679"/>
                  <a:pt x="552479" y="-9279"/>
                  <a:pt x="552479" y="775"/>
                </a:cubicBezTo>
                <a:cubicBezTo>
                  <a:pt x="552479" y="10829"/>
                  <a:pt x="596400" y="136771"/>
                  <a:pt x="593754" y="197625"/>
                </a:cubicBezTo>
                <a:cubicBezTo>
                  <a:pt x="591108" y="258479"/>
                  <a:pt x="574704" y="332033"/>
                  <a:pt x="536604" y="365900"/>
                </a:cubicBezTo>
                <a:cubicBezTo>
                  <a:pt x="498504" y="399767"/>
                  <a:pt x="427067" y="395533"/>
                  <a:pt x="365154" y="400825"/>
                </a:cubicBezTo>
                <a:cubicBezTo>
                  <a:pt x="303242" y="406117"/>
                  <a:pt x="221221" y="430458"/>
                  <a:pt x="165129" y="397650"/>
                </a:cubicBezTo>
                <a:cubicBezTo>
                  <a:pt x="109037" y="364842"/>
                  <a:pt x="-2088" y="164817"/>
                  <a:pt x="29" y="17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23725FB-D57B-4FE3-B5A1-8A466F89F675}"/>
              </a:ext>
            </a:extLst>
          </p:cNvPr>
          <p:cNvSpPr/>
          <p:nvPr/>
        </p:nvSpPr>
        <p:spPr>
          <a:xfrm>
            <a:off x="1800898" y="2445696"/>
            <a:ext cx="423108" cy="1892109"/>
          </a:xfrm>
          <a:custGeom>
            <a:avLst/>
            <a:gdLst>
              <a:gd name="connsiteX0" fmla="*/ 104102 w 423108"/>
              <a:gd name="connsiteY0" fmla="*/ 48584 h 1892109"/>
              <a:gd name="connsiteX1" fmla="*/ 83782 w 423108"/>
              <a:gd name="connsiteY1" fmla="*/ 109544 h 1892109"/>
              <a:gd name="connsiteX2" fmla="*/ 7582 w 423108"/>
              <a:gd name="connsiteY2" fmla="*/ 642944 h 1892109"/>
              <a:gd name="connsiteX3" fmla="*/ 292062 w 423108"/>
              <a:gd name="connsiteY3" fmla="*/ 1415104 h 1892109"/>
              <a:gd name="connsiteX4" fmla="*/ 419062 w 423108"/>
              <a:gd name="connsiteY4" fmla="*/ 1882464 h 1892109"/>
              <a:gd name="connsiteX5" fmla="*/ 383502 w 423108"/>
              <a:gd name="connsiteY5" fmla="*/ 1699584 h 1892109"/>
              <a:gd name="connsiteX6" fmla="*/ 302222 w 423108"/>
              <a:gd name="connsiteY6" fmla="*/ 1328744 h 1892109"/>
              <a:gd name="connsiteX7" fmla="*/ 48222 w 423108"/>
              <a:gd name="connsiteY7" fmla="*/ 678504 h 1892109"/>
              <a:gd name="connsiteX8" fmla="*/ 104102 w 423108"/>
              <a:gd name="connsiteY8" fmla="*/ 48584 h 189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108" h="1892109">
                <a:moveTo>
                  <a:pt x="104102" y="48584"/>
                </a:moveTo>
                <a:cubicBezTo>
                  <a:pt x="110029" y="-46243"/>
                  <a:pt x="99869" y="10484"/>
                  <a:pt x="83782" y="109544"/>
                </a:cubicBezTo>
                <a:cubicBezTo>
                  <a:pt x="67695" y="208604"/>
                  <a:pt x="-27131" y="425351"/>
                  <a:pt x="7582" y="642944"/>
                </a:cubicBezTo>
                <a:cubicBezTo>
                  <a:pt x="42295" y="860537"/>
                  <a:pt x="223482" y="1208517"/>
                  <a:pt x="292062" y="1415104"/>
                </a:cubicBezTo>
                <a:cubicBezTo>
                  <a:pt x="360642" y="1621691"/>
                  <a:pt x="403822" y="1835051"/>
                  <a:pt x="419062" y="1882464"/>
                </a:cubicBezTo>
                <a:cubicBezTo>
                  <a:pt x="434302" y="1929877"/>
                  <a:pt x="402975" y="1791870"/>
                  <a:pt x="383502" y="1699584"/>
                </a:cubicBezTo>
                <a:cubicBezTo>
                  <a:pt x="364029" y="1607298"/>
                  <a:pt x="358102" y="1498924"/>
                  <a:pt x="302222" y="1328744"/>
                </a:cubicBezTo>
                <a:cubicBezTo>
                  <a:pt x="246342" y="1158564"/>
                  <a:pt x="75315" y="891017"/>
                  <a:pt x="48222" y="678504"/>
                </a:cubicBezTo>
                <a:cubicBezTo>
                  <a:pt x="21129" y="465991"/>
                  <a:pt x="98175" y="143411"/>
                  <a:pt x="104102" y="48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5D54154C-9041-44BD-85DF-B9A163D44578}"/>
              </a:ext>
            </a:extLst>
          </p:cNvPr>
          <p:cNvSpPr/>
          <p:nvPr/>
        </p:nvSpPr>
        <p:spPr>
          <a:xfrm>
            <a:off x="2103053" y="682377"/>
            <a:ext cx="693561" cy="920975"/>
          </a:xfrm>
          <a:custGeom>
            <a:avLst/>
            <a:gdLst>
              <a:gd name="connsiteX0" fmla="*/ 690947 w 693561"/>
              <a:gd name="connsiteY0" fmla="*/ 3423 h 920975"/>
              <a:gd name="connsiteX1" fmla="*/ 330267 w 693561"/>
              <a:gd name="connsiteY1" fmla="*/ 318383 h 920975"/>
              <a:gd name="connsiteX2" fmla="*/ 61027 w 693561"/>
              <a:gd name="connsiteY2" fmla="*/ 811143 h 920975"/>
              <a:gd name="connsiteX3" fmla="*/ 67 w 693561"/>
              <a:gd name="connsiteY3" fmla="*/ 917823 h 920975"/>
              <a:gd name="connsiteX4" fmla="*/ 50867 w 693561"/>
              <a:gd name="connsiteY4" fmla="*/ 740023 h 920975"/>
              <a:gd name="connsiteX5" fmla="*/ 132147 w 693561"/>
              <a:gd name="connsiteY5" fmla="*/ 516503 h 920975"/>
              <a:gd name="connsiteX6" fmla="*/ 690947 w 693561"/>
              <a:gd name="connsiteY6" fmla="*/ 3423 h 92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3561" h="920975">
                <a:moveTo>
                  <a:pt x="690947" y="3423"/>
                </a:moveTo>
                <a:cubicBezTo>
                  <a:pt x="723967" y="-29597"/>
                  <a:pt x="435254" y="183763"/>
                  <a:pt x="330267" y="318383"/>
                </a:cubicBezTo>
                <a:cubicBezTo>
                  <a:pt x="225280" y="453003"/>
                  <a:pt x="116060" y="711237"/>
                  <a:pt x="61027" y="811143"/>
                </a:cubicBezTo>
                <a:cubicBezTo>
                  <a:pt x="5994" y="911049"/>
                  <a:pt x="1760" y="929676"/>
                  <a:pt x="67" y="917823"/>
                </a:cubicBezTo>
                <a:cubicBezTo>
                  <a:pt x="-1626" y="905970"/>
                  <a:pt x="28854" y="806910"/>
                  <a:pt x="50867" y="740023"/>
                </a:cubicBezTo>
                <a:cubicBezTo>
                  <a:pt x="72880" y="673136"/>
                  <a:pt x="29700" y="638423"/>
                  <a:pt x="132147" y="516503"/>
                </a:cubicBezTo>
                <a:cubicBezTo>
                  <a:pt x="234594" y="394583"/>
                  <a:pt x="657927" y="36443"/>
                  <a:pt x="690947" y="3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8E9733D6-2F88-46B9-9F14-082A28A0CFD8}"/>
              </a:ext>
            </a:extLst>
          </p:cNvPr>
          <p:cNvSpPr/>
          <p:nvPr/>
        </p:nvSpPr>
        <p:spPr>
          <a:xfrm>
            <a:off x="1827815" y="1589984"/>
            <a:ext cx="316477" cy="904374"/>
          </a:xfrm>
          <a:custGeom>
            <a:avLst/>
            <a:gdLst>
              <a:gd name="connsiteX0" fmla="*/ 315945 w 316477"/>
              <a:gd name="connsiteY0" fmla="*/ 56 h 904374"/>
              <a:gd name="connsiteX1" fmla="*/ 102585 w 316477"/>
              <a:gd name="connsiteY1" fmla="*/ 482656 h 904374"/>
              <a:gd name="connsiteX2" fmla="*/ 985 w 316477"/>
              <a:gd name="connsiteY2" fmla="*/ 904296 h 904374"/>
              <a:gd name="connsiteX3" fmla="*/ 158465 w 316477"/>
              <a:gd name="connsiteY3" fmla="*/ 513136 h 904374"/>
              <a:gd name="connsiteX4" fmla="*/ 315945 w 316477"/>
              <a:gd name="connsiteY4" fmla="*/ 56 h 90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477" h="904374">
                <a:moveTo>
                  <a:pt x="315945" y="56"/>
                </a:moveTo>
                <a:cubicBezTo>
                  <a:pt x="306632" y="-5024"/>
                  <a:pt x="155078" y="331949"/>
                  <a:pt x="102585" y="482656"/>
                </a:cubicBezTo>
                <a:cubicBezTo>
                  <a:pt x="50092" y="633363"/>
                  <a:pt x="-8328" y="899216"/>
                  <a:pt x="985" y="904296"/>
                </a:cubicBezTo>
                <a:cubicBezTo>
                  <a:pt x="10298" y="909376"/>
                  <a:pt x="106818" y="665536"/>
                  <a:pt x="158465" y="513136"/>
                </a:cubicBezTo>
                <a:cubicBezTo>
                  <a:pt x="210112" y="360736"/>
                  <a:pt x="325258" y="5136"/>
                  <a:pt x="315945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C2995188-3E9F-45AF-941F-6A7528395F14}"/>
              </a:ext>
            </a:extLst>
          </p:cNvPr>
          <p:cNvSpPr/>
          <p:nvPr/>
        </p:nvSpPr>
        <p:spPr>
          <a:xfrm>
            <a:off x="1694429" y="1283992"/>
            <a:ext cx="557463" cy="967077"/>
          </a:xfrm>
          <a:custGeom>
            <a:avLst/>
            <a:gdLst>
              <a:gd name="connsiteX0" fmla="*/ 556011 w 557463"/>
              <a:gd name="connsiteY0" fmla="*/ 11408 h 967077"/>
              <a:gd name="connsiteX1" fmla="*/ 302011 w 557463"/>
              <a:gd name="connsiteY1" fmla="*/ 245088 h 967077"/>
              <a:gd name="connsiteX2" fmla="*/ 2291 w 557463"/>
              <a:gd name="connsiteY2" fmla="*/ 961368 h 967077"/>
              <a:gd name="connsiteX3" fmla="*/ 185171 w 557463"/>
              <a:gd name="connsiteY3" fmla="*/ 549888 h 967077"/>
              <a:gd name="connsiteX4" fmla="*/ 556011 w 557463"/>
              <a:gd name="connsiteY4" fmla="*/ 11408 h 96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463" h="967077">
                <a:moveTo>
                  <a:pt x="556011" y="11408"/>
                </a:moveTo>
                <a:cubicBezTo>
                  <a:pt x="575484" y="-39392"/>
                  <a:pt x="394298" y="86761"/>
                  <a:pt x="302011" y="245088"/>
                </a:cubicBezTo>
                <a:cubicBezTo>
                  <a:pt x="209724" y="403415"/>
                  <a:pt x="21764" y="910568"/>
                  <a:pt x="2291" y="961368"/>
                </a:cubicBezTo>
                <a:cubicBezTo>
                  <a:pt x="-17182" y="1012168"/>
                  <a:pt x="91191" y="711601"/>
                  <a:pt x="185171" y="549888"/>
                </a:cubicBezTo>
                <a:cubicBezTo>
                  <a:pt x="279151" y="388175"/>
                  <a:pt x="536538" y="62208"/>
                  <a:pt x="556011" y="11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E366538-D848-44C2-A40D-6CD73C022367}"/>
              </a:ext>
            </a:extLst>
          </p:cNvPr>
          <p:cNvSpPr/>
          <p:nvPr/>
        </p:nvSpPr>
        <p:spPr>
          <a:xfrm>
            <a:off x="3221917" y="1084811"/>
            <a:ext cx="735404" cy="837806"/>
          </a:xfrm>
          <a:custGeom>
            <a:avLst/>
            <a:gdLst>
              <a:gd name="connsiteX0" fmla="*/ 735403 w 735404"/>
              <a:gd name="connsiteY0" fmla="*/ 2309 h 837806"/>
              <a:gd name="connsiteX1" fmla="*/ 268043 w 735404"/>
              <a:gd name="connsiteY1" fmla="*/ 185189 h 837806"/>
              <a:gd name="connsiteX2" fmla="*/ 3883 w 735404"/>
              <a:gd name="connsiteY2" fmla="*/ 830349 h 837806"/>
              <a:gd name="connsiteX3" fmla="*/ 120723 w 735404"/>
              <a:gd name="connsiteY3" fmla="*/ 520469 h 837806"/>
              <a:gd name="connsiteX4" fmla="*/ 262963 w 735404"/>
              <a:gd name="connsiteY4" fmla="*/ 276629 h 837806"/>
              <a:gd name="connsiteX5" fmla="*/ 735403 w 735404"/>
              <a:gd name="connsiteY5" fmla="*/ 2309 h 83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04" h="837806">
                <a:moveTo>
                  <a:pt x="735403" y="2309"/>
                </a:moveTo>
                <a:cubicBezTo>
                  <a:pt x="736250" y="-12931"/>
                  <a:pt x="389963" y="47182"/>
                  <a:pt x="268043" y="185189"/>
                </a:cubicBezTo>
                <a:cubicBezTo>
                  <a:pt x="146123" y="323196"/>
                  <a:pt x="28436" y="774469"/>
                  <a:pt x="3883" y="830349"/>
                </a:cubicBezTo>
                <a:cubicBezTo>
                  <a:pt x="-20670" y="886229"/>
                  <a:pt x="77543" y="612756"/>
                  <a:pt x="120723" y="520469"/>
                </a:cubicBezTo>
                <a:cubicBezTo>
                  <a:pt x="163903" y="428182"/>
                  <a:pt x="162210" y="358756"/>
                  <a:pt x="262963" y="276629"/>
                </a:cubicBezTo>
                <a:cubicBezTo>
                  <a:pt x="363716" y="194502"/>
                  <a:pt x="734556" y="17549"/>
                  <a:pt x="735403" y="2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9BB46EFB-34AA-4905-8DD9-22E79F579A79}"/>
              </a:ext>
            </a:extLst>
          </p:cNvPr>
          <p:cNvSpPr/>
          <p:nvPr/>
        </p:nvSpPr>
        <p:spPr>
          <a:xfrm>
            <a:off x="3155905" y="1915695"/>
            <a:ext cx="293903" cy="1209061"/>
          </a:xfrm>
          <a:custGeom>
            <a:avLst/>
            <a:gdLst>
              <a:gd name="connsiteX0" fmla="*/ 3855 w 293903"/>
              <a:gd name="connsiteY0" fmla="*/ 29945 h 1209061"/>
              <a:gd name="connsiteX1" fmla="*/ 85135 w 293903"/>
              <a:gd name="connsiteY1" fmla="*/ 502385 h 1209061"/>
              <a:gd name="connsiteX2" fmla="*/ 49575 w 293903"/>
              <a:gd name="connsiteY2" fmla="*/ 751305 h 1209061"/>
              <a:gd name="connsiteX3" fmla="*/ 227375 w 293903"/>
              <a:gd name="connsiteY3" fmla="*/ 1051025 h 1209061"/>
              <a:gd name="connsiteX4" fmla="*/ 141015 w 293903"/>
              <a:gd name="connsiteY4" fmla="*/ 1208505 h 1209061"/>
              <a:gd name="connsiteX5" fmla="*/ 293415 w 293903"/>
              <a:gd name="connsiteY5" fmla="*/ 1000225 h 1209061"/>
              <a:gd name="connsiteX6" fmla="*/ 80055 w 293903"/>
              <a:gd name="connsiteY6" fmla="*/ 720825 h 1209061"/>
              <a:gd name="connsiteX7" fmla="*/ 120695 w 293903"/>
              <a:gd name="connsiteY7" fmla="*/ 349985 h 1209061"/>
              <a:gd name="connsiteX8" fmla="*/ 24175 w 293903"/>
              <a:gd name="connsiteY8" fmla="*/ 80745 h 1209061"/>
              <a:gd name="connsiteX9" fmla="*/ 3855 w 293903"/>
              <a:gd name="connsiteY9" fmla="*/ 29945 h 120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3903" h="1209061">
                <a:moveTo>
                  <a:pt x="3855" y="29945"/>
                </a:moveTo>
                <a:cubicBezTo>
                  <a:pt x="14015" y="100218"/>
                  <a:pt x="77515" y="382158"/>
                  <a:pt x="85135" y="502385"/>
                </a:cubicBezTo>
                <a:cubicBezTo>
                  <a:pt x="92755" y="622612"/>
                  <a:pt x="25868" y="659865"/>
                  <a:pt x="49575" y="751305"/>
                </a:cubicBezTo>
                <a:cubicBezTo>
                  <a:pt x="73282" y="842745"/>
                  <a:pt x="212135" y="974825"/>
                  <a:pt x="227375" y="1051025"/>
                </a:cubicBezTo>
                <a:cubicBezTo>
                  <a:pt x="242615" y="1127225"/>
                  <a:pt x="130008" y="1216972"/>
                  <a:pt x="141015" y="1208505"/>
                </a:cubicBezTo>
                <a:cubicBezTo>
                  <a:pt x="152022" y="1200038"/>
                  <a:pt x="303575" y="1081505"/>
                  <a:pt x="293415" y="1000225"/>
                </a:cubicBezTo>
                <a:cubicBezTo>
                  <a:pt x="283255" y="918945"/>
                  <a:pt x="108842" y="829198"/>
                  <a:pt x="80055" y="720825"/>
                </a:cubicBezTo>
                <a:cubicBezTo>
                  <a:pt x="51268" y="612452"/>
                  <a:pt x="130008" y="456665"/>
                  <a:pt x="120695" y="349985"/>
                </a:cubicBezTo>
                <a:cubicBezTo>
                  <a:pt x="111382" y="243305"/>
                  <a:pt x="43648" y="133238"/>
                  <a:pt x="24175" y="80745"/>
                </a:cubicBezTo>
                <a:cubicBezTo>
                  <a:pt x="4702" y="28252"/>
                  <a:pt x="-6305" y="-40328"/>
                  <a:pt x="3855" y="29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E3FED5C2-2695-4678-A4A6-CF82B0F2A3B0}"/>
              </a:ext>
            </a:extLst>
          </p:cNvPr>
          <p:cNvSpPr/>
          <p:nvPr/>
        </p:nvSpPr>
        <p:spPr>
          <a:xfrm>
            <a:off x="2149127" y="481257"/>
            <a:ext cx="828268" cy="272397"/>
          </a:xfrm>
          <a:custGeom>
            <a:avLst/>
            <a:gdLst>
              <a:gd name="connsiteX0" fmla="*/ 827753 w 828268"/>
              <a:gd name="connsiteY0" fmla="*/ 163903 h 272397"/>
              <a:gd name="connsiteX1" fmla="*/ 604233 w 828268"/>
              <a:gd name="connsiteY1" fmla="*/ 1343 h 272397"/>
              <a:gd name="connsiteX2" fmla="*/ 4793 w 828268"/>
              <a:gd name="connsiteY2" fmla="*/ 270583 h 272397"/>
              <a:gd name="connsiteX3" fmla="*/ 340073 w 828268"/>
              <a:gd name="connsiteY3" fmla="*/ 118183 h 272397"/>
              <a:gd name="connsiteX4" fmla="*/ 655033 w 828268"/>
              <a:gd name="connsiteY4" fmla="*/ 97863 h 272397"/>
              <a:gd name="connsiteX5" fmla="*/ 827753 w 828268"/>
              <a:gd name="connsiteY5" fmla="*/ 163903 h 27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268" h="272397">
                <a:moveTo>
                  <a:pt x="827753" y="163903"/>
                </a:moveTo>
                <a:cubicBezTo>
                  <a:pt x="819286" y="147816"/>
                  <a:pt x="741393" y="-16437"/>
                  <a:pt x="604233" y="1343"/>
                </a:cubicBezTo>
                <a:cubicBezTo>
                  <a:pt x="467073" y="19123"/>
                  <a:pt x="48820" y="251110"/>
                  <a:pt x="4793" y="270583"/>
                </a:cubicBezTo>
                <a:cubicBezTo>
                  <a:pt x="-39234" y="290056"/>
                  <a:pt x="231700" y="146970"/>
                  <a:pt x="340073" y="118183"/>
                </a:cubicBezTo>
                <a:cubicBezTo>
                  <a:pt x="448446" y="89396"/>
                  <a:pt x="571213" y="90243"/>
                  <a:pt x="655033" y="97863"/>
                </a:cubicBezTo>
                <a:cubicBezTo>
                  <a:pt x="738853" y="105483"/>
                  <a:pt x="836220" y="179990"/>
                  <a:pt x="827753" y="163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A94881A3-507E-41C5-B98B-0348628A2184}"/>
              </a:ext>
            </a:extLst>
          </p:cNvPr>
          <p:cNvSpPr/>
          <p:nvPr/>
        </p:nvSpPr>
        <p:spPr>
          <a:xfrm>
            <a:off x="3890330" y="1111849"/>
            <a:ext cx="1306597" cy="455271"/>
          </a:xfrm>
          <a:custGeom>
            <a:avLst/>
            <a:gdLst>
              <a:gd name="connsiteX0" fmla="*/ 950 w 1306597"/>
              <a:gd name="connsiteY0" fmla="*/ 671 h 455271"/>
              <a:gd name="connsiteX1" fmla="*/ 534350 w 1306597"/>
              <a:gd name="connsiteY1" fmla="*/ 117511 h 455271"/>
              <a:gd name="connsiteX2" fmla="*/ 966150 w 1306597"/>
              <a:gd name="connsiteY2" fmla="*/ 396911 h 455271"/>
              <a:gd name="connsiteX3" fmla="*/ 1306510 w 1306597"/>
              <a:gd name="connsiteY3" fmla="*/ 452791 h 455271"/>
              <a:gd name="connsiteX4" fmla="*/ 935670 w 1306597"/>
              <a:gd name="connsiteY4" fmla="*/ 351191 h 455271"/>
              <a:gd name="connsiteX5" fmla="*/ 671510 w 1306597"/>
              <a:gd name="connsiteY5" fmla="*/ 163231 h 455271"/>
              <a:gd name="connsiteX6" fmla="*/ 950 w 1306597"/>
              <a:gd name="connsiteY6" fmla="*/ 671 h 4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597" h="455271">
                <a:moveTo>
                  <a:pt x="950" y="671"/>
                </a:moveTo>
                <a:cubicBezTo>
                  <a:pt x="-21910" y="-6949"/>
                  <a:pt x="373483" y="51471"/>
                  <a:pt x="534350" y="117511"/>
                </a:cubicBezTo>
                <a:cubicBezTo>
                  <a:pt x="695217" y="183551"/>
                  <a:pt x="837457" y="341031"/>
                  <a:pt x="966150" y="396911"/>
                </a:cubicBezTo>
                <a:cubicBezTo>
                  <a:pt x="1094843" y="452791"/>
                  <a:pt x="1311590" y="460411"/>
                  <a:pt x="1306510" y="452791"/>
                </a:cubicBezTo>
                <a:cubicBezTo>
                  <a:pt x="1301430" y="445171"/>
                  <a:pt x="1041503" y="399451"/>
                  <a:pt x="935670" y="351191"/>
                </a:cubicBezTo>
                <a:cubicBezTo>
                  <a:pt x="829837" y="302931"/>
                  <a:pt x="820523" y="220804"/>
                  <a:pt x="671510" y="163231"/>
                </a:cubicBezTo>
                <a:cubicBezTo>
                  <a:pt x="522497" y="105658"/>
                  <a:pt x="23810" y="8291"/>
                  <a:pt x="950" y="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AD63A24-C1E3-4AAE-97E0-E7C775CDD621}"/>
              </a:ext>
            </a:extLst>
          </p:cNvPr>
          <p:cNvSpPr/>
          <p:nvPr/>
        </p:nvSpPr>
        <p:spPr>
          <a:xfrm>
            <a:off x="5190452" y="1345871"/>
            <a:ext cx="844401" cy="143173"/>
          </a:xfrm>
          <a:custGeom>
            <a:avLst/>
            <a:gdLst>
              <a:gd name="connsiteX0" fmla="*/ 6388 w 844401"/>
              <a:gd name="connsiteY0" fmla="*/ 142569 h 143173"/>
              <a:gd name="connsiteX1" fmla="*/ 311188 w 844401"/>
              <a:gd name="connsiteY1" fmla="*/ 329 h 143173"/>
              <a:gd name="connsiteX2" fmla="*/ 839508 w 844401"/>
              <a:gd name="connsiteY2" fmla="*/ 101929 h 143173"/>
              <a:gd name="connsiteX3" fmla="*/ 549948 w 844401"/>
              <a:gd name="connsiteY3" fmla="*/ 51129 h 143173"/>
              <a:gd name="connsiteX4" fmla="*/ 138468 w 844401"/>
              <a:gd name="connsiteY4" fmla="*/ 51129 h 143173"/>
              <a:gd name="connsiteX5" fmla="*/ 6388 w 844401"/>
              <a:gd name="connsiteY5" fmla="*/ 142569 h 14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401" h="143173">
                <a:moveTo>
                  <a:pt x="6388" y="142569"/>
                </a:moveTo>
                <a:cubicBezTo>
                  <a:pt x="35175" y="134102"/>
                  <a:pt x="172335" y="7102"/>
                  <a:pt x="311188" y="329"/>
                </a:cubicBezTo>
                <a:cubicBezTo>
                  <a:pt x="450041" y="-6444"/>
                  <a:pt x="799715" y="93462"/>
                  <a:pt x="839508" y="101929"/>
                </a:cubicBezTo>
                <a:cubicBezTo>
                  <a:pt x="879301" y="110396"/>
                  <a:pt x="666788" y="59596"/>
                  <a:pt x="549948" y="51129"/>
                </a:cubicBezTo>
                <a:cubicBezTo>
                  <a:pt x="433108" y="42662"/>
                  <a:pt x="226521" y="34196"/>
                  <a:pt x="138468" y="51129"/>
                </a:cubicBezTo>
                <a:cubicBezTo>
                  <a:pt x="50415" y="68062"/>
                  <a:pt x="-22399" y="151036"/>
                  <a:pt x="6388" y="142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F8555D37-ED8B-4FE7-AD64-DCEDBEB01661}"/>
              </a:ext>
            </a:extLst>
          </p:cNvPr>
          <p:cNvSpPr/>
          <p:nvPr/>
        </p:nvSpPr>
        <p:spPr>
          <a:xfrm>
            <a:off x="2915633" y="-80626"/>
            <a:ext cx="633076" cy="746215"/>
          </a:xfrm>
          <a:custGeom>
            <a:avLst/>
            <a:gdLst>
              <a:gd name="connsiteX0" fmla="*/ 81567 w 633076"/>
              <a:gd name="connsiteY0" fmla="*/ 690226 h 746215"/>
              <a:gd name="connsiteX1" fmla="*/ 30767 w 633076"/>
              <a:gd name="connsiteY1" fmla="*/ 347326 h 746215"/>
              <a:gd name="connsiteX2" fmla="*/ 627667 w 633076"/>
              <a:gd name="connsiteY2" fmla="*/ 4426 h 746215"/>
              <a:gd name="connsiteX3" fmla="*/ 310167 w 633076"/>
              <a:gd name="connsiteY3" fmla="*/ 182226 h 746215"/>
              <a:gd name="connsiteX4" fmla="*/ 43467 w 633076"/>
              <a:gd name="connsiteY4" fmla="*/ 601326 h 746215"/>
              <a:gd name="connsiteX5" fmla="*/ 43467 w 633076"/>
              <a:gd name="connsiteY5" fmla="*/ 741026 h 746215"/>
              <a:gd name="connsiteX6" fmla="*/ 81567 w 633076"/>
              <a:gd name="connsiteY6" fmla="*/ 690226 h 74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3076" h="746215">
                <a:moveTo>
                  <a:pt x="81567" y="690226"/>
                </a:moveTo>
                <a:cubicBezTo>
                  <a:pt x="79450" y="624609"/>
                  <a:pt x="-60250" y="461626"/>
                  <a:pt x="30767" y="347326"/>
                </a:cubicBezTo>
                <a:cubicBezTo>
                  <a:pt x="121784" y="233026"/>
                  <a:pt x="581100" y="31943"/>
                  <a:pt x="627667" y="4426"/>
                </a:cubicBezTo>
                <a:cubicBezTo>
                  <a:pt x="674234" y="-23091"/>
                  <a:pt x="407534" y="82743"/>
                  <a:pt x="310167" y="182226"/>
                </a:cubicBezTo>
                <a:cubicBezTo>
                  <a:pt x="212800" y="281709"/>
                  <a:pt x="87917" y="508193"/>
                  <a:pt x="43467" y="601326"/>
                </a:cubicBezTo>
                <a:cubicBezTo>
                  <a:pt x="-983" y="694459"/>
                  <a:pt x="37117" y="732559"/>
                  <a:pt x="43467" y="741026"/>
                </a:cubicBezTo>
                <a:cubicBezTo>
                  <a:pt x="49817" y="749493"/>
                  <a:pt x="83684" y="755843"/>
                  <a:pt x="81567" y="690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29753DC9-E3B5-40EA-A6FE-5BFA4C5AFE23}"/>
              </a:ext>
            </a:extLst>
          </p:cNvPr>
          <p:cNvSpPr/>
          <p:nvPr/>
        </p:nvSpPr>
        <p:spPr>
          <a:xfrm>
            <a:off x="3177869" y="-26097"/>
            <a:ext cx="934238" cy="614573"/>
          </a:xfrm>
          <a:custGeom>
            <a:avLst/>
            <a:gdLst>
              <a:gd name="connsiteX0" fmla="*/ 17718 w 934238"/>
              <a:gd name="connsiteY0" fmla="*/ 613238 h 614573"/>
              <a:gd name="connsiteX1" fmla="*/ 65845 w 934238"/>
              <a:gd name="connsiteY1" fmla="*/ 459234 h 614573"/>
              <a:gd name="connsiteX2" fmla="*/ 585609 w 934238"/>
              <a:gd name="connsiteY2" fmla="*/ 103099 h 614573"/>
              <a:gd name="connsiteX3" fmla="*/ 922493 w 934238"/>
              <a:gd name="connsiteY3" fmla="*/ 16472 h 614573"/>
              <a:gd name="connsiteX4" fmla="*/ 162097 w 934238"/>
              <a:gd name="connsiteY4" fmla="*/ 382232 h 614573"/>
              <a:gd name="connsiteX5" fmla="*/ 17718 w 934238"/>
              <a:gd name="connsiteY5" fmla="*/ 613238 h 61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238" h="614573">
                <a:moveTo>
                  <a:pt x="17718" y="613238"/>
                </a:moveTo>
                <a:cubicBezTo>
                  <a:pt x="1676" y="626072"/>
                  <a:pt x="-28803" y="544257"/>
                  <a:pt x="65845" y="459234"/>
                </a:cubicBezTo>
                <a:cubicBezTo>
                  <a:pt x="160493" y="374211"/>
                  <a:pt x="442834" y="176893"/>
                  <a:pt x="585609" y="103099"/>
                </a:cubicBezTo>
                <a:cubicBezTo>
                  <a:pt x="728384" y="29305"/>
                  <a:pt x="993078" y="-30050"/>
                  <a:pt x="922493" y="16472"/>
                </a:cubicBezTo>
                <a:cubicBezTo>
                  <a:pt x="851908" y="62994"/>
                  <a:pt x="309684" y="279562"/>
                  <a:pt x="162097" y="382232"/>
                </a:cubicBezTo>
                <a:cubicBezTo>
                  <a:pt x="14510" y="484901"/>
                  <a:pt x="33760" y="600404"/>
                  <a:pt x="17718" y="613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6B175160-FCC7-402B-9F3A-42CBB021EF09}"/>
              </a:ext>
            </a:extLst>
          </p:cNvPr>
          <p:cNvSpPr/>
          <p:nvPr/>
        </p:nvSpPr>
        <p:spPr>
          <a:xfrm>
            <a:off x="3713588" y="76831"/>
            <a:ext cx="762222" cy="664437"/>
          </a:xfrm>
          <a:custGeom>
            <a:avLst/>
            <a:gdLst>
              <a:gd name="connsiteX0" fmla="*/ 1764 w 762222"/>
              <a:gd name="connsiteY0" fmla="*/ 664314 h 664437"/>
              <a:gd name="connsiteX1" fmla="*/ 126892 w 762222"/>
              <a:gd name="connsiteY1" fmla="*/ 279304 h 664437"/>
              <a:gd name="connsiteX2" fmla="*/ 762159 w 762222"/>
              <a:gd name="connsiteY2" fmla="*/ 171 h 664437"/>
              <a:gd name="connsiteX3" fmla="*/ 165393 w 762222"/>
              <a:gd name="connsiteY3" fmla="*/ 317805 h 664437"/>
              <a:gd name="connsiteX4" fmla="*/ 1764 w 762222"/>
              <a:gd name="connsiteY4" fmla="*/ 664314 h 66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222" h="664437">
                <a:moveTo>
                  <a:pt x="1764" y="664314"/>
                </a:moveTo>
                <a:cubicBezTo>
                  <a:pt x="-4653" y="657897"/>
                  <a:pt x="160" y="389994"/>
                  <a:pt x="126892" y="279304"/>
                </a:cubicBezTo>
                <a:cubicBezTo>
                  <a:pt x="253624" y="168614"/>
                  <a:pt x="755742" y="-6246"/>
                  <a:pt x="762159" y="171"/>
                </a:cubicBezTo>
                <a:cubicBezTo>
                  <a:pt x="768576" y="6588"/>
                  <a:pt x="287313" y="210323"/>
                  <a:pt x="165393" y="317805"/>
                </a:cubicBezTo>
                <a:cubicBezTo>
                  <a:pt x="43473" y="425287"/>
                  <a:pt x="8181" y="670731"/>
                  <a:pt x="1764" y="664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4A096CE-3716-486C-BAC0-4B7E9AA5FB4E}"/>
              </a:ext>
            </a:extLst>
          </p:cNvPr>
          <p:cNvSpPr/>
          <p:nvPr/>
        </p:nvSpPr>
        <p:spPr>
          <a:xfrm>
            <a:off x="4048697" y="209336"/>
            <a:ext cx="806893" cy="599832"/>
          </a:xfrm>
          <a:custGeom>
            <a:avLst/>
            <a:gdLst>
              <a:gd name="connsiteX0" fmla="*/ 32415 w 806893"/>
              <a:gd name="connsiteY0" fmla="*/ 599186 h 599832"/>
              <a:gd name="connsiteX1" fmla="*/ 205669 w 806893"/>
              <a:gd name="connsiteY1" fmla="*/ 194925 h 599832"/>
              <a:gd name="connsiteX2" fmla="*/ 802436 w 806893"/>
              <a:gd name="connsiteY2" fmla="*/ 21670 h 599832"/>
              <a:gd name="connsiteX3" fmla="*/ 455926 w 806893"/>
              <a:gd name="connsiteY3" fmla="*/ 31296 h 599832"/>
              <a:gd name="connsiteX4" fmla="*/ 42040 w 806893"/>
              <a:gd name="connsiteY4" fmla="*/ 281552 h 599832"/>
              <a:gd name="connsiteX5" fmla="*/ 32415 w 806893"/>
              <a:gd name="connsiteY5" fmla="*/ 599186 h 59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893" h="599832">
                <a:moveTo>
                  <a:pt x="32415" y="599186"/>
                </a:moveTo>
                <a:cubicBezTo>
                  <a:pt x="59687" y="584748"/>
                  <a:pt x="77332" y="291178"/>
                  <a:pt x="205669" y="194925"/>
                </a:cubicBezTo>
                <a:cubicBezTo>
                  <a:pt x="334006" y="98672"/>
                  <a:pt x="760727" y="48941"/>
                  <a:pt x="802436" y="21670"/>
                </a:cubicBezTo>
                <a:cubicBezTo>
                  <a:pt x="844145" y="-5601"/>
                  <a:pt x="582659" y="-12018"/>
                  <a:pt x="455926" y="31296"/>
                </a:cubicBezTo>
                <a:cubicBezTo>
                  <a:pt x="329193" y="74610"/>
                  <a:pt x="112625" y="180487"/>
                  <a:pt x="42040" y="281552"/>
                </a:cubicBezTo>
                <a:cubicBezTo>
                  <a:pt x="-28545" y="382617"/>
                  <a:pt x="5143" y="613624"/>
                  <a:pt x="32415" y="59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9E656B1-BB92-47BE-8CDA-12B7443E48DF}"/>
              </a:ext>
            </a:extLst>
          </p:cNvPr>
          <p:cNvSpPr/>
          <p:nvPr/>
        </p:nvSpPr>
        <p:spPr>
          <a:xfrm>
            <a:off x="4501867" y="261497"/>
            <a:ext cx="1264162" cy="798290"/>
          </a:xfrm>
          <a:custGeom>
            <a:avLst/>
            <a:gdLst>
              <a:gd name="connsiteX0" fmla="*/ 22007 w 1264162"/>
              <a:gd name="connsiteY0" fmla="*/ 797282 h 798290"/>
              <a:gd name="connsiteX1" fmla="*/ 147135 w 1264162"/>
              <a:gd name="connsiteY1" fmla="*/ 219766 h 798290"/>
              <a:gd name="connsiteX2" fmla="*/ 638024 w 1264162"/>
              <a:gd name="connsiteY2" fmla="*/ 8010 h 798290"/>
              <a:gd name="connsiteX3" fmla="*/ 1263666 w 1264162"/>
              <a:gd name="connsiteY3" fmla="*/ 46511 h 798290"/>
              <a:gd name="connsiteX4" fmla="*/ 532146 w 1264162"/>
              <a:gd name="connsiteY4" fmla="*/ 65762 h 798290"/>
              <a:gd name="connsiteX5" fmla="*/ 22007 w 1264162"/>
              <a:gd name="connsiteY5" fmla="*/ 797282 h 79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162" h="798290">
                <a:moveTo>
                  <a:pt x="22007" y="797282"/>
                </a:moveTo>
                <a:cubicBezTo>
                  <a:pt x="-42161" y="822949"/>
                  <a:pt x="44466" y="351311"/>
                  <a:pt x="147135" y="219766"/>
                </a:cubicBezTo>
                <a:cubicBezTo>
                  <a:pt x="249804" y="88221"/>
                  <a:pt x="451936" y="36886"/>
                  <a:pt x="638024" y="8010"/>
                </a:cubicBezTo>
                <a:cubicBezTo>
                  <a:pt x="824113" y="-20866"/>
                  <a:pt x="1281312" y="36886"/>
                  <a:pt x="1263666" y="46511"/>
                </a:cubicBezTo>
                <a:cubicBezTo>
                  <a:pt x="1246020" y="56136"/>
                  <a:pt x="740694" y="-67388"/>
                  <a:pt x="532146" y="65762"/>
                </a:cubicBezTo>
                <a:cubicBezTo>
                  <a:pt x="323599" y="198911"/>
                  <a:pt x="86175" y="771615"/>
                  <a:pt x="22007" y="797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67DFB25-2FE7-4FD2-B37C-C808746E9866}"/>
              </a:ext>
            </a:extLst>
          </p:cNvPr>
          <p:cNvSpPr/>
          <p:nvPr/>
        </p:nvSpPr>
        <p:spPr>
          <a:xfrm>
            <a:off x="4816866" y="386560"/>
            <a:ext cx="1054749" cy="1080817"/>
          </a:xfrm>
          <a:custGeom>
            <a:avLst/>
            <a:gdLst>
              <a:gd name="connsiteX0" fmla="*/ 120894 w 1054749"/>
              <a:gd name="connsiteY0" fmla="*/ 1076480 h 1080817"/>
              <a:gd name="connsiteX1" fmla="*/ 15016 w 1054749"/>
              <a:gd name="connsiteY1" fmla="*/ 518215 h 1080817"/>
              <a:gd name="connsiteX2" fmla="*/ 438528 w 1054749"/>
              <a:gd name="connsiteY2" fmla="*/ 85078 h 1080817"/>
              <a:gd name="connsiteX3" fmla="*/ 1054545 w 1054749"/>
              <a:gd name="connsiteY3" fmla="*/ 8076 h 1080817"/>
              <a:gd name="connsiteX4" fmla="*/ 371151 w 1054749"/>
              <a:gd name="connsiteY4" fmla="*/ 200581 h 1080817"/>
              <a:gd name="connsiteX5" fmla="*/ 120894 w 1054749"/>
              <a:gd name="connsiteY5" fmla="*/ 1076480 h 108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4749" h="1080817">
                <a:moveTo>
                  <a:pt x="120894" y="1076480"/>
                </a:moveTo>
                <a:cubicBezTo>
                  <a:pt x="61538" y="1129419"/>
                  <a:pt x="-37923" y="683449"/>
                  <a:pt x="15016" y="518215"/>
                </a:cubicBezTo>
                <a:cubicBezTo>
                  <a:pt x="67955" y="352981"/>
                  <a:pt x="265273" y="170101"/>
                  <a:pt x="438528" y="85078"/>
                </a:cubicBezTo>
                <a:cubicBezTo>
                  <a:pt x="611783" y="55"/>
                  <a:pt x="1065774" y="-11174"/>
                  <a:pt x="1054545" y="8076"/>
                </a:cubicBezTo>
                <a:cubicBezTo>
                  <a:pt x="1043316" y="27326"/>
                  <a:pt x="525155" y="24118"/>
                  <a:pt x="371151" y="200581"/>
                </a:cubicBezTo>
                <a:cubicBezTo>
                  <a:pt x="217147" y="377044"/>
                  <a:pt x="180250" y="1023541"/>
                  <a:pt x="120894" y="1076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EE3A58A-F3D0-4B5C-AAA1-E63B41C2429F}"/>
              </a:ext>
            </a:extLst>
          </p:cNvPr>
          <p:cNvSpPr/>
          <p:nvPr/>
        </p:nvSpPr>
        <p:spPr>
          <a:xfrm>
            <a:off x="3291719" y="858410"/>
            <a:ext cx="1280309" cy="534361"/>
          </a:xfrm>
          <a:custGeom>
            <a:avLst/>
            <a:gdLst>
              <a:gd name="connsiteX0" fmla="*/ 1280281 w 1280309"/>
              <a:gd name="connsiteY0" fmla="*/ 296622 h 534361"/>
              <a:gd name="connsiteX1" fmla="*/ 1116652 w 1280309"/>
              <a:gd name="connsiteY1" fmla="*/ 219619 h 534361"/>
              <a:gd name="connsiteX2" fmla="*/ 693140 w 1280309"/>
              <a:gd name="connsiteY2" fmla="*/ 7864 h 534361"/>
              <a:gd name="connsiteX3" fmla="*/ 19372 w 1280309"/>
              <a:gd name="connsiteY3" fmla="*/ 527628 h 534361"/>
              <a:gd name="connsiteX4" fmla="*/ 192626 w 1280309"/>
              <a:gd name="connsiteY4" fmla="*/ 286996 h 534361"/>
              <a:gd name="connsiteX5" fmla="*/ 298504 w 1280309"/>
              <a:gd name="connsiteY5" fmla="*/ 46365 h 534361"/>
              <a:gd name="connsiteX6" fmla="*/ 1107026 w 1280309"/>
              <a:gd name="connsiteY6" fmla="*/ 181118 h 534361"/>
              <a:gd name="connsiteX7" fmla="*/ 1280281 w 1280309"/>
              <a:gd name="connsiteY7" fmla="*/ 296622 h 53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0309" h="534361">
                <a:moveTo>
                  <a:pt x="1280281" y="296622"/>
                </a:moveTo>
                <a:cubicBezTo>
                  <a:pt x="1281885" y="303039"/>
                  <a:pt x="1214509" y="267745"/>
                  <a:pt x="1116652" y="219619"/>
                </a:cubicBezTo>
                <a:cubicBezTo>
                  <a:pt x="1018795" y="171493"/>
                  <a:pt x="876020" y="-43471"/>
                  <a:pt x="693140" y="7864"/>
                </a:cubicBezTo>
                <a:cubicBezTo>
                  <a:pt x="510260" y="59199"/>
                  <a:pt x="102791" y="481106"/>
                  <a:pt x="19372" y="527628"/>
                </a:cubicBezTo>
                <a:cubicBezTo>
                  <a:pt x="-64047" y="574150"/>
                  <a:pt x="146104" y="367206"/>
                  <a:pt x="192626" y="286996"/>
                </a:cubicBezTo>
                <a:cubicBezTo>
                  <a:pt x="239148" y="206786"/>
                  <a:pt x="146104" y="64011"/>
                  <a:pt x="298504" y="46365"/>
                </a:cubicBezTo>
                <a:cubicBezTo>
                  <a:pt x="450904" y="28719"/>
                  <a:pt x="941792" y="139409"/>
                  <a:pt x="1107026" y="181118"/>
                </a:cubicBezTo>
                <a:cubicBezTo>
                  <a:pt x="1272260" y="222827"/>
                  <a:pt x="1278677" y="290205"/>
                  <a:pt x="1280281" y="296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9ABD32A7-BA50-4451-846E-F0B395DC159B}"/>
              </a:ext>
            </a:extLst>
          </p:cNvPr>
          <p:cNvSpPr/>
          <p:nvPr/>
        </p:nvSpPr>
        <p:spPr>
          <a:xfrm>
            <a:off x="5187880" y="432047"/>
            <a:ext cx="779788" cy="1131889"/>
          </a:xfrm>
          <a:custGeom>
            <a:avLst/>
            <a:gdLst>
              <a:gd name="connsiteX0" fmla="*/ 279269 w 779788"/>
              <a:gd name="connsiteY0" fmla="*/ 1098370 h 1131889"/>
              <a:gd name="connsiteX1" fmla="*/ 260019 w 779788"/>
              <a:gd name="connsiteY1" fmla="*/ 1040618 h 1131889"/>
              <a:gd name="connsiteX2" fmla="*/ 137 w 779788"/>
              <a:gd name="connsiteY2" fmla="*/ 617107 h 1131889"/>
              <a:gd name="connsiteX3" fmla="*/ 298520 w 779788"/>
              <a:gd name="connsiteY3" fmla="*/ 193595 h 1131889"/>
              <a:gd name="connsiteX4" fmla="*/ 779783 w 779788"/>
              <a:gd name="connsiteY4" fmla="*/ 1090 h 1131889"/>
              <a:gd name="connsiteX5" fmla="*/ 288895 w 779788"/>
              <a:gd name="connsiteY5" fmla="*/ 270597 h 1131889"/>
              <a:gd name="connsiteX6" fmla="*/ 154141 w 779788"/>
              <a:gd name="connsiteY6" fmla="*/ 626732 h 1131889"/>
              <a:gd name="connsiteX7" fmla="*/ 279269 w 779788"/>
              <a:gd name="connsiteY7" fmla="*/ 1098370 h 1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788" h="1131889">
                <a:moveTo>
                  <a:pt x="279269" y="1098370"/>
                </a:moveTo>
                <a:cubicBezTo>
                  <a:pt x="296915" y="1167351"/>
                  <a:pt x="306541" y="1120828"/>
                  <a:pt x="260019" y="1040618"/>
                </a:cubicBezTo>
                <a:cubicBezTo>
                  <a:pt x="213497" y="960408"/>
                  <a:pt x="-6280" y="758277"/>
                  <a:pt x="137" y="617107"/>
                </a:cubicBezTo>
                <a:cubicBezTo>
                  <a:pt x="6554" y="475937"/>
                  <a:pt x="168579" y="296264"/>
                  <a:pt x="298520" y="193595"/>
                </a:cubicBezTo>
                <a:cubicBezTo>
                  <a:pt x="428461" y="90926"/>
                  <a:pt x="781387" y="-11744"/>
                  <a:pt x="779783" y="1090"/>
                </a:cubicBezTo>
                <a:cubicBezTo>
                  <a:pt x="778179" y="13924"/>
                  <a:pt x="393169" y="166323"/>
                  <a:pt x="288895" y="270597"/>
                </a:cubicBezTo>
                <a:cubicBezTo>
                  <a:pt x="184621" y="374871"/>
                  <a:pt x="154141" y="488770"/>
                  <a:pt x="154141" y="626732"/>
                </a:cubicBezTo>
                <a:cubicBezTo>
                  <a:pt x="154141" y="764694"/>
                  <a:pt x="261623" y="1029389"/>
                  <a:pt x="279269" y="1098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0EF2211-B2C4-4766-B236-C42E55C1AFAE}"/>
              </a:ext>
            </a:extLst>
          </p:cNvPr>
          <p:cNvSpPr/>
          <p:nvPr/>
        </p:nvSpPr>
        <p:spPr>
          <a:xfrm>
            <a:off x="6708788" y="1144850"/>
            <a:ext cx="664297" cy="1184790"/>
          </a:xfrm>
          <a:custGeom>
            <a:avLst/>
            <a:gdLst>
              <a:gd name="connsiteX0" fmla="*/ 20 w 664297"/>
              <a:gd name="connsiteY0" fmla="*/ 556 h 1184790"/>
              <a:gd name="connsiteX1" fmla="*/ 481284 w 664297"/>
              <a:gd name="connsiteY1" fmla="*/ 452944 h 1184790"/>
              <a:gd name="connsiteX2" fmla="*/ 664164 w 664297"/>
              <a:gd name="connsiteY2" fmla="*/ 1184464 h 1184790"/>
              <a:gd name="connsiteX3" fmla="*/ 500534 w 664297"/>
              <a:gd name="connsiteY3" fmla="*/ 539571 h 1184790"/>
              <a:gd name="connsiteX4" fmla="*/ 20 w 664297"/>
              <a:gd name="connsiteY4" fmla="*/ 556 h 118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297" h="1184790">
                <a:moveTo>
                  <a:pt x="20" y="556"/>
                </a:moveTo>
                <a:cubicBezTo>
                  <a:pt x="-3188" y="-13882"/>
                  <a:pt x="370593" y="255626"/>
                  <a:pt x="481284" y="452944"/>
                </a:cubicBezTo>
                <a:cubicBezTo>
                  <a:pt x="591975" y="650262"/>
                  <a:pt x="660956" y="1170026"/>
                  <a:pt x="664164" y="1184464"/>
                </a:cubicBezTo>
                <a:cubicBezTo>
                  <a:pt x="667372" y="1198902"/>
                  <a:pt x="612829" y="730472"/>
                  <a:pt x="500534" y="539571"/>
                </a:cubicBezTo>
                <a:cubicBezTo>
                  <a:pt x="388239" y="348670"/>
                  <a:pt x="3228" y="14994"/>
                  <a:pt x="20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BA2972E-C896-4F61-AD87-4B8570B3D2CB}"/>
              </a:ext>
            </a:extLst>
          </p:cNvPr>
          <p:cNvSpPr/>
          <p:nvPr/>
        </p:nvSpPr>
        <p:spPr>
          <a:xfrm>
            <a:off x="5457483" y="432966"/>
            <a:ext cx="646052" cy="983914"/>
          </a:xfrm>
          <a:custGeom>
            <a:avLst/>
            <a:gdLst>
              <a:gd name="connsiteX0" fmla="*/ 41 w 646052"/>
              <a:gd name="connsiteY0" fmla="*/ 962697 h 983914"/>
              <a:gd name="connsiteX1" fmla="*/ 125170 w 646052"/>
              <a:gd name="connsiteY1" fmla="*/ 914571 h 983914"/>
              <a:gd name="connsiteX2" fmla="*/ 490930 w 646052"/>
              <a:gd name="connsiteY2" fmla="*/ 471809 h 983914"/>
              <a:gd name="connsiteX3" fmla="*/ 606433 w 646052"/>
              <a:gd name="connsiteY3" fmla="*/ 171 h 983914"/>
              <a:gd name="connsiteX4" fmla="*/ 606433 w 646052"/>
              <a:gd name="connsiteY4" fmla="*/ 423682 h 983914"/>
              <a:gd name="connsiteX5" fmla="*/ 134795 w 646052"/>
              <a:gd name="connsiteY5" fmla="*/ 933821 h 983914"/>
              <a:gd name="connsiteX6" fmla="*/ 41 w 646052"/>
              <a:gd name="connsiteY6" fmla="*/ 962697 h 98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052" h="983914">
                <a:moveTo>
                  <a:pt x="41" y="962697"/>
                </a:moveTo>
                <a:cubicBezTo>
                  <a:pt x="-1563" y="959489"/>
                  <a:pt x="43355" y="996386"/>
                  <a:pt x="125170" y="914571"/>
                </a:cubicBezTo>
                <a:cubicBezTo>
                  <a:pt x="206985" y="832756"/>
                  <a:pt x="410720" y="624209"/>
                  <a:pt x="490930" y="471809"/>
                </a:cubicBezTo>
                <a:cubicBezTo>
                  <a:pt x="571141" y="319409"/>
                  <a:pt x="587182" y="8192"/>
                  <a:pt x="606433" y="171"/>
                </a:cubicBezTo>
                <a:cubicBezTo>
                  <a:pt x="625684" y="-7850"/>
                  <a:pt x="685039" y="268074"/>
                  <a:pt x="606433" y="423682"/>
                </a:cubicBezTo>
                <a:cubicBezTo>
                  <a:pt x="527827" y="579290"/>
                  <a:pt x="235860" y="843985"/>
                  <a:pt x="134795" y="933821"/>
                </a:cubicBezTo>
                <a:cubicBezTo>
                  <a:pt x="33730" y="1023657"/>
                  <a:pt x="1645" y="965905"/>
                  <a:pt x="41" y="962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07C7F365-6FBE-4C60-966D-DE8FFDD1DFE0}"/>
              </a:ext>
            </a:extLst>
          </p:cNvPr>
          <p:cNvSpPr/>
          <p:nvPr/>
        </p:nvSpPr>
        <p:spPr>
          <a:xfrm>
            <a:off x="5103772" y="444578"/>
            <a:ext cx="1349314" cy="1181045"/>
          </a:xfrm>
          <a:custGeom>
            <a:avLst/>
            <a:gdLst>
              <a:gd name="connsiteX0" fmla="*/ 1628 w 1349314"/>
              <a:gd name="connsiteY0" fmla="*/ 1165782 h 1181045"/>
              <a:gd name="connsiteX1" fmla="*/ 971908 w 1349314"/>
              <a:gd name="connsiteY1" fmla="*/ 911782 h 1181045"/>
              <a:gd name="connsiteX2" fmla="*/ 1307188 w 1349314"/>
              <a:gd name="connsiteY2" fmla="*/ 403782 h 1181045"/>
              <a:gd name="connsiteX3" fmla="*/ 1342748 w 1349314"/>
              <a:gd name="connsiteY3" fmla="*/ 2462 h 1181045"/>
              <a:gd name="connsiteX4" fmla="*/ 1291948 w 1349314"/>
              <a:gd name="connsiteY4" fmla="*/ 246302 h 1181045"/>
              <a:gd name="connsiteX5" fmla="*/ 1225908 w 1349314"/>
              <a:gd name="connsiteY5" fmla="*/ 479982 h 1181045"/>
              <a:gd name="connsiteX6" fmla="*/ 1628 w 1349314"/>
              <a:gd name="connsiteY6" fmla="*/ 1165782 h 118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9314" h="1181045">
                <a:moveTo>
                  <a:pt x="1628" y="1165782"/>
                </a:moveTo>
                <a:cubicBezTo>
                  <a:pt x="-40705" y="1237749"/>
                  <a:pt x="754315" y="1038782"/>
                  <a:pt x="971908" y="911782"/>
                </a:cubicBezTo>
                <a:cubicBezTo>
                  <a:pt x="1189501" y="784782"/>
                  <a:pt x="1245381" y="555335"/>
                  <a:pt x="1307188" y="403782"/>
                </a:cubicBezTo>
                <a:cubicBezTo>
                  <a:pt x="1368995" y="252229"/>
                  <a:pt x="1345288" y="28709"/>
                  <a:pt x="1342748" y="2462"/>
                </a:cubicBezTo>
                <a:cubicBezTo>
                  <a:pt x="1340208" y="-23785"/>
                  <a:pt x="1311421" y="166715"/>
                  <a:pt x="1291948" y="246302"/>
                </a:cubicBezTo>
                <a:cubicBezTo>
                  <a:pt x="1272475" y="325889"/>
                  <a:pt x="1437575" y="320809"/>
                  <a:pt x="1225908" y="479982"/>
                </a:cubicBezTo>
                <a:cubicBezTo>
                  <a:pt x="1014241" y="639155"/>
                  <a:pt x="43961" y="1093815"/>
                  <a:pt x="1628" y="1165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F365F3DC-6F5C-4CCB-A142-241F4DAC73F5}"/>
              </a:ext>
            </a:extLst>
          </p:cNvPr>
          <p:cNvSpPr/>
          <p:nvPr/>
        </p:nvSpPr>
        <p:spPr>
          <a:xfrm>
            <a:off x="6456436" y="597413"/>
            <a:ext cx="299839" cy="764163"/>
          </a:xfrm>
          <a:custGeom>
            <a:avLst/>
            <a:gdLst>
              <a:gd name="connsiteX0" fmla="*/ 188204 w 299839"/>
              <a:gd name="connsiteY0" fmla="*/ 2027 h 764163"/>
              <a:gd name="connsiteX1" fmla="*/ 294884 w 299839"/>
              <a:gd name="connsiteY1" fmla="*/ 454147 h 764163"/>
              <a:gd name="connsiteX2" fmla="*/ 244 w 299839"/>
              <a:gd name="connsiteY2" fmla="*/ 764027 h 764163"/>
              <a:gd name="connsiteX3" fmla="*/ 244084 w 299839"/>
              <a:gd name="connsiteY3" fmla="*/ 418587 h 764163"/>
              <a:gd name="connsiteX4" fmla="*/ 228844 w 299839"/>
              <a:gd name="connsiteY4" fmla="*/ 291587 h 764163"/>
              <a:gd name="connsiteX5" fmla="*/ 188204 w 299839"/>
              <a:gd name="connsiteY5" fmla="*/ 2027 h 76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839" h="764163">
                <a:moveTo>
                  <a:pt x="188204" y="2027"/>
                </a:moveTo>
                <a:cubicBezTo>
                  <a:pt x="199211" y="29120"/>
                  <a:pt x="326211" y="327147"/>
                  <a:pt x="294884" y="454147"/>
                </a:cubicBezTo>
                <a:cubicBezTo>
                  <a:pt x="263557" y="581147"/>
                  <a:pt x="8711" y="769954"/>
                  <a:pt x="244" y="764027"/>
                </a:cubicBezTo>
                <a:cubicBezTo>
                  <a:pt x="-8223" y="758100"/>
                  <a:pt x="205984" y="497327"/>
                  <a:pt x="244084" y="418587"/>
                </a:cubicBezTo>
                <a:cubicBezTo>
                  <a:pt x="282184" y="339847"/>
                  <a:pt x="228844" y="291587"/>
                  <a:pt x="228844" y="291587"/>
                </a:cubicBezTo>
                <a:cubicBezTo>
                  <a:pt x="220377" y="227240"/>
                  <a:pt x="177197" y="-25066"/>
                  <a:pt x="188204" y="2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16473729-1762-4EBB-929A-DC9E636AC831}"/>
              </a:ext>
            </a:extLst>
          </p:cNvPr>
          <p:cNvSpPr/>
          <p:nvPr/>
        </p:nvSpPr>
        <p:spPr>
          <a:xfrm>
            <a:off x="7319193" y="1986681"/>
            <a:ext cx="277888" cy="1810922"/>
          </a:xfrm>
          <a:custGeom>
            <a:avLst/>
            <a:gdLst>
              <a:gd name="connsiteX0" fmla="*/ 240 w 277888"/>
              <a:gd name="connsiteY0" fmla="*/ 2986 h 1810922"/>
              <a:gd name="connsiteX1" fmla="*/ 199207 w 277888"/>
              <a:gd name="connsiteY1" fmla="*/ 913152 h 1810922"/>
              <a:gd name="connsiteX2" fmla="*/ 258474 w 277888"/>
              <a:gd name="connsiteY2" fmla="*/ 1632819 h 1810922"/>
              <a:gd name="connsiteX3" fmla="*/ 237307 w 277888"/>
              <a:gd name="connsiteY3" fmla="*/ 1810619 h 1810922"/>
              <a:gd name="connsiteX4" fmla="*/ 262707 w 277888"/>
              <a:gd name="connsiteY4" fmla="*/ 1666686 h 1810922"/>
              <a:gd name="connsiteX5" fmla="*/ 271174 w 277888"/>
              <a:gd name="connsiteY5" fmla="*/ 1357652 h 1810922"/>
              <a:gd name="connsiteX6" fmla="*/ 161107 w 277888"/>
              <a:gd name="connsiteY6" fmla="*/ 646452 h 1810922"/>
              <a:gd name="connsiteX7" fmla="*/ 240 w 277888"/>
              <a:gd name="connsiteY7" fmla="*/ 2986 h 181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888" h="1810922">
                <a:moveTo>
                  <a:pt x="240" y="2986"/>
                </a:moveTo>
                <a:cubicBezTo>
                  <a:pt x="6590" y="47436"/>
                  <a:pt x="156168" y="641513"/>
                  <a:pt x="199207" y="913152"/>
                </a:cubicBezTo>
                <a:cubicBezTo>
                  <a:pt x="242246" y="1184791"/>
                  <a:pt x="252124" y="1483241"/>
                  <a:pt x="258474" y="1632819"/>
                </a:cubicBezTo>
                <a:cubicBezTo>
                  <a:pt x="264824" y="1782397"/>
                  <a:pt x="236602" y="1804975"/>
                  <a:pt x="237307" y="1810619"/>
                </a:cubicBezTo>
                <a:cubicBezTo>
                  <a:pt x="238013" y="1816264"/>
                  <a:pt x="257063" y="1742181"/>
                  <a:pt x="262707" y="1666686"/>
                </a:cubicBezTo>
                <a:cubicBezTo>
                  <a:pt x="268352" y="1591192"/>
                  <a:pt x="288107" y="1527691"/>
                  <a:pt x="271174" y="1357652"/>
                </a:cubicBezTo>
                <a:cubicBezTo>
                  <a:pt x="254241" y="1187613"/>
                  <a:pt x="206968" y="871524"/>
                  <a:pt x="161107" y="646452"/>
                </a:cubicBezTo>
                <a:cubicBezTo>
                  <a:pt x="115246" y="421380"/>
                  <a:pt x="-6110" y="-41464"/>
                  <a:pt x="240" y="2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F39D3ECA-FBCC-4DF8-8A23-C251905D02E3}"/>
              </a:ext>
            </a:extLst>
          </p:cNvPr>
          <p:cNvSpPr/>
          <p:nvPr/>
        </p:nvSpPr>
        <p:spPr>
          <a:xfrm>
            <a:off x="2952022" y="778630"/>
            <a:ext cx="711952" cy="1124879"/>
          </a:xfrm>
          <a:custGeom>
            <a:avLst/>
            <a:gdLst>
              <a:gd name="connsiteX0" fmla="*/ 705578 w 711952"/>
              <a:gd name="connsiteY0" fmla="*/ 2420 h 1124879"/>
              <a:gd name="connsiteX1" fmla="*/ 242028 w 711952"/>
              <a:gd name="connsiteY1" fmla="*/ 205620 h 1124879"/>
              <a:gd name="connsiteX2" fmla="*/ 728 w 711952"/>
              <a:gd name="connsiteY2" fmla="*/ 1120020 h 1124879"/>
              <a:gd name="connsiteX3" fmla="*/ 178528 w 711952"/>
              <a:gd name="connsiteY3" fmla="*/ 548520 h 1124879"/>
              <a:gd name="connsiteX4" fmla="*/ 489678 w 711952"/>
              <a:gd name="connsiteY4" fmla="*/ 123070 h 1124879"/>
              <a:gd name="connsiteX5" fmla="*/ 705578 w 711952"/>
              <a:gd name="connsiteY5" fmla="*/ 2420 h 112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952" h="1124879">
                <a:moveTo>
                  <a:pt x="705578" y="2420"/>
                </a:moveTo>
                <a:cubicBezTo>
                  <a:pt x="664303" y="16178"/>
                  <a:pt x="359503" y="19353"/>
                  <a:pt x="242028" y="205620"/>
                </a:cubicBezTo>
                <a:cubicBezTo>
                  <a:pt x="124553" y="391887"/>
                  <a:pt x="11311" y="1062870"/>
                  <a:pt x="728" y="1120020"/>
                </a:cubicBezTo>
                <a:cubicBezTo>
                  <a:pt x="-9855" y="1177170"/>
                  <a:pt x="97036" y="714678"/>
                  <a:pt x="178528" y="548520"/>
                </a:cubicBezTo>
                <a:cubicBezTo>
                  <a:pt x="260020" y="382362"/>
                  <a:pt x="401836" y="211970"/>
                  <a:pt x="489678" y="123070"/>
                </a:cubicBezTo>
                <a:cubicBezTo>
                  <a:pt x="577520" y="34170"/>
                  <a:pt x="746853" y="-11338"/>
                  <a:pt x="705578" y="2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226AEF69-916F-44D0-8F5B-69AD0375C345}"/>
              </a:ext>
            </a:extLst>
          </p:cNvPr>
          <p:cNvSpPr/>
          <p:nvPr/>
        </p:nvSpPr>
        <p:spPr>
          <a:xfrm>
            <a:off x="2368014" y="722238"/>
            <a:ext cx="951460" cy="1629964"/>
          </a:xfrm>
          <a:custGeom>
            <a:avLst/>
            <a:gdLst>
              <a:gd name="connsiteX0" fmla="*/ 914936 w 951460"/>
              <a:gd name="connsiteY0" fmla="*/ 33412 h 1629964"/>
              <a:gd name="connsiteX1" fmla="*/ 857786 w 951460"/>
              <a:gd name="connsiteY1" fmla="*/ 33412 h 1629964"/>
              <a:gd name="connsiteX2" fmla="*/ 318036 w 951460"/>
              <a:gd name="connsiteY2" fmla="*/ 325512 h 1629964"/>
              <a:gd name="connsiteX3" fmla="*/ 536 w 951460"/>
              <a:gd name="connsiteY3" fmla="*/ 1627262 h 1629964"/>
              <a:gd name="connsiteX4" fmla="*/ 248186 w 951460"/>
              <a:gd name="connsiteY4" fmla="*/ 655712 h 1629964"/>
              <a:gd name="connsiteX5" fmla="*/ 470436 w 951460"/>
              <a:gd name="connsiteY5" fmla="*/ 274712 h 1629964"/>
              <a:gd name="connsiteX6" fmla="*/ 914936 w 951460"/>
              <a:gd name="connsiteY6" fmla="*/ 33412 h 162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1460" h="1629964">
                <a:moveTo>
                  <a:pt x="914936" y="33412"/>
                </a:moveTo>
                <a:cubicBezTo>
                  <a:pt x="979494" y="-6805"/>
                  <a:pt x="957269" y="-15271"/>
                  <a:pt x="857786" y="33412"/>
                </a:cubicBezTo>
                <a:cubicBezTo>
                  <a:pt x="758303" y="82095"/>
                  <a:pt x="460911" y="59870"/>
                  <a:pt x="318036" y="325512"/>
                </a:cubicBezTo>
                <a:cubicBezTo>
                  <a:pt x="175161" y="591154"/>
                  <a:pt x="12178" y="1572229"/>
                  <a:pt x="536" y="1627262"/>
                </a:cubicBezTo>
                <a:cubicBezTo>
                  <a:pt x="-11106" y="1682295"/>
                  <a:pt x="169869" y="881137"/>
                  <a:pt x="248186" y="655712"/>
                </a:cubicBezTo>
                <a:cubicBezTo>
                  <a:pt x="326503" y="430287"/>
                  <a:pt x="352961" y="379487"/>
                  <a:pt x="470436" y="274712"/>
                </a:cubicBezTo>
                <a:cubicBezTo>
                  <a:pt x="587911" y="169937"/>
                  <a:pt x="850378" y="73629"/>
                  <a:pt x="914936" y="33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B1705934-356A-41F8-ACC2-E3F55F084CAB}"/>
              </a:ext>
            </a:extLst>
          </p:cNvPr>
          <p:cNvSpPr/>
          <p:nvPr/>
        </p:nvSpPr>
        <p:spPr>
          <a:xfrm>
            <a:off x="2027311" y="652679"/>
            <a:ext cx="1075665" cy="1534608"/>
          </a:xfrm>
          <a:custGeom>
            <a:avLst/>
            <a:gdLst>
              <a:gd name="connsiteX0" fmla="*/ 1027039 w 1075665"/>
              <a:gd name="connsiteY0" fmla="*/ 58521 h 1534608"/>
              <a:gd name="connsiteX1" fmla="*/ 969889 w 1075665"/>
              <a:gd name="connsiteY1" fmla="*/ 77571 h 1534608"/>
              <a:gd name="connsiteX2" fmla="*/ 347589 w 1075665"/>
              <a:gd name="connsiteY2" fmla="*/ 579221 h 1534608"/>
              <a:gd name="connsiteX3" fmla="*/ 4689 w 1075665"/>
              <a:gd name="connsiteY3" fmla="*/ 1525371 h 1534608"/>
              <a:gd name="connsiteX4" fmla="*/ 169789 w 1075665"/>
              <a:gd name="connsiteY4" fmla="*/ 1036421 h 1534608"/>
              <a:gd name="connsiteX5" fmla="*/ 468239 w 1075665"/>
              <a:gd name="connsiteY5" fmla="*/ 630021 h 1534608"/>
              <a:gd name="connsiteX6" fmla="*/ 1027039 w 1075665"/>
              <a:gd name="connsiteY6" fmla="*/ 58521 h 153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665" h="1534608">
                <a:moveTo>
                  <a:pt x="1027039" y="58521"/>
                </a:moveTo>
                <a:cubicBezTo>
                  <a:pt x="1110647" y="-33554"/>
                  <a:pt x="1083131" y="-9212"/>
                  <a:pt x="969889" y="77571"/>
                </a:cubicBezTo>
                <a:cubicBezTo>
                  <a:pt x="856647" y="164354"/>
                  <a:pt x="508456" y="337921"/>
                  <a:pt x="347589" y="579221"/>
                </a:cubicBezTo>
                <a:cubicBezTo>
                  <a:pt x="186722" y="820521"/>
                  <a:pt x="34322" y="1449171"/>
                  <a:pt x="4689" y="1525371"/>
                </a:cubicBezTo>
                <a:cubicBezTo>
                  <a:pt x="-24944" y="1601571"/>
                  <a:pt x="92531" y="1185646"/>
                  <a:pt x="169789" y="1036421"/>
                </a:cubicBezTo>
                <a:cubicBezTo>
                  <a:pt x="247047" y="887196"/>
                  <a:pt x="325364" y="799354"/>
                  <a:pt x="468239" y="630021"/>
                </a:cubicBezTo>
                <a:cubicBezTo>
                  <a:pt x="611114" y="460688"/>
                  <a:pt x="943431" y="150596"/>
                  <a:pt x="1027039" y="58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3F94C65-E6BF-4FB1-B25C-3B83B6BACB8D}"/>
              </a:ext>
            </a:extLst>
          </p:cNvPr>
          <p:cNvSpPr/>
          <p:nvPr/>
        </p:nvSpPr>
        <p:spPr>
          <a:xfrm>
            <a:off x="1917286" y="1688896"/>
            <a:ext cx="522701" cy="1377736"/>
          </a:xfrm>
          <a:custGeom>
            <a:avLst/>
            <a:gdLst>
              <a:gd name="connsiteX0" fmla="*/ 521114 w 522701"/>
              <a:gd name="connsiteY0" fmla="*/ 204 h 1377736"/>
              <a:gd name="connsiteX1" fmla="*/ 171864 w 522701"/>
              <a:gd name="connsiteY1" fmla="*/ 539954 h 1377736"/>
              <a:gd name="connsiteX2" fmla="*/ 140114 w 522701"/>
              <a:gd name="connsiteY2" fmla="*/ 1365454 h 1377736"/>
              <a:gd name="connsiteX3" fmla="*/ 140114 w 522701"/>
              <a:gd name="connsiteY3" fmla="*/ 997154 h 1377736"/>
              <a:gd name="connsiteX4" fmla="*/ 13114 w 522701"/>
              <a:gd name="connsiteY4" fmla="*/ 482804 h 1377736"/>
              <a:gd name="connsiteX5" fmla="*/ 521114 w 522701"/>
              <a:gd name="connsiteY5" fmla="*/ 204 h 137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701" h="1377736">
                <a:moveTo>
                  <a:pt x="521114" y="204"/>
                </a:moveTo>
                <a:cubicBezTo>
                  <a:pt x="547572" y="9729"/>
                  <a:pt x="235364" y="312412"/>
                  <a:pt x="171864" y="539954"/>
                </a:cubicBezTo>
                <a:cubicBezTo>
                  <a:pt x="108364" y="767496"/>
                  <a:pt x="145406" y="1289254"/>
                  <a:pt x="140114" y="1365454"/>
                </a:cubicBezTo>
                <a:cubicBezTo>
                  <a:pt x="134822" y="1441654"/>
                  <a:pt x="161281" y="1144262"/>
                  <a:pt x="140114" y="997154"/>
                </a:cubicBezTo>
                <a:cubicBezTo>
                  <a:pt x="118947" y="850046"/>
                  <a:pt x="-47211" y="650021"/>
                  <a:pt x="13114" y="482804"/>
                </a:cubicBezTo>
                <a:cubicBezTo>
                  <a:pt x="73439" y="315587"/>
                  <a:pt x="494656" y="-9321"/>
                  <a:pt x="521114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EBCBB21-C5EC-4626-A2B8-799DD9C57949}"/>
              </a:ext>
            </a:extLst>
          </p:cNvPr>
          <p:cNvSpPr/>
          <p:nvPr/>
        </p:nvSpPr>
        <p:spPr>
          <a:xfrm>
            <a:off x="2660700" y="1396619"/>
            <a:ext cx="349557" cy="1448271"/>
          </a:xfrm>
          <a:custGeom>
            <a:avLst/>
            <a:gdLst>
              <a:gd name="connsiteX0" fmla="*/ 349200 w 349557"/>
              <a:gd name="connsiteY0" fmla="*/ 381 h 1448271"/>
              <a:gd name="connsiteX1" fmla="*/ 82500 w 349557"/>
              <a:gd name="connsiteY1" fmla="*/ 584581 h 1448271"/>
              <a:gd name="connsiteX2" fmla="*/ 50750 w 349557"/>
              <a:gd name="connsiteY2" fmla="*/ 1441831 h 1448271"/>
              <a:gd name="connsiteX3" fmla="*/ 50750 w 349557"/>
              <a:gd name="connsiteY3" fmla="*/ 952881 h 1448271"/>
              <a:gd name="connsiteX4" fmla="*/ 19000 w 349557"/>
              <a:gd name="connsiteY4" fmla="*/ 502031 h 1448271"/>
              <a:gd name="connsiteX5" fmla="*/ 349200 w 349557"/>
              <a:gd name="connsiteY5" fmla="*/ 381 h 144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557" h="1448271">
                <a:moveTo>
                  <a:pt x="349200" y="381"/>
                </a:moveTo>
                <a:cubicBezTo>
                  <a:pt x="359783" y="14139"/>
                  <a:pt x="132242" y="344340"/>
                  <a:pt x="82500" y="584581"/>
                </a:cubicBezTo>
                <a:cubicBezTo>
                  <a:pt x="32758" y="824822"/>
                  <a:pt x="56042" y="1380448"/>
                  <a:pt x="50750" y="1441831"/>
                </a:cubicBezTo>
                <a:cubicBezTo>
                  <a:pt x="45458" y="1503214"/>
                  <a:pt x="56042" y="1109514"/>
                  <a:pt x="50750" y="952881"/>
                </a:cubicBezTo>
                <a:cubicBezTo>
                  <a:pt x="45458" y="796248"/>
                  <a:pt x="-36033" y="655489"/>
                  <a:pt x="19000" y="502031"/>
                </a:cubicBezTo>
                <a:cubicBezTo>
                  <a:pt x="74033" y="348573"/>
                  <a:pt x="338617" y="-13377"/>
                  <a:pt x="349200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A0EB8B72-DCFB-4725-B160-FDEA7EB4670A}"/>
              </a:ext>
            </a:extLst>
          </p:cNvPr>
          <p:cNvSpPr/>
          <p:nvPr/>
        </p:nvSpPr>
        <p:spPr>
          <a:xfrm>
            <a:off x="1940914" y="2158954"/>
            <a:ext cx="464706" cy="1278711"/>
          </a:xfrm>
          <a:custGeom>
            <a:avLst/>
            <a:gdLst>
              <a:gd name="connsiteX0" fmla="*/ 459386 w 464706"/>
              <a:gd name="connsiteY0" fmla="*/ 46 h 1278711"/>
              <a:gd name="connsiteX1" fmla="*/ 338736 w 464706"/>
              <a:gd name="connsiteY1" fmla="*/ 622346 h 1278711"/>
              <a:gd name="connsiteX2" fmla="*/ 40286 w 464706"/>
              <a:gd name="connsiteY2" fmla="*/ 1060496 h 1278711"/>
              <a:gd name="connsiteX3" fmla="*/ 78386 w 464706"/>
              <a:gd name="connsiteY3" fmla="*/ 1276396 h 1278711"/>
              <a:gd name="connsiteX4" fmla="*/ 2186 w 464706"/>
              <a:gd name="connsiteY4" fmla="*/ 933496 h 1278711"/>
              <a:gd name="connsiteX5" fmla="*/ 179986 w 464706"/>
              <a:gd name="connsiteY5" fmla="*/ 654096 h 1278711"/>
              <a:gd name="connsiteX6" fmla="*/ 459386 w 464706"/>
              <a:gd name="connsiteY6" fmla="*/ 46 h 127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706" h="1278711">
                <a:moveTo>
                  <a:pt x="459386" y="46"/>
                </a:moveTo>
                <a:cubicBezTo>
                  <a:pt x="485844" y="-5246"/>
                  <a:pt x="408586" y="445604"/>
                  <a:pt x="338736" y="622346"/>
                </a:cubicBezTo>
                <a:cubicBezTo>
                  <a:pt x="268886" y="799088"/>
                  <a:pt x="83678" y="951488"/>
                  <a:pt x="40286" y="1060496"/>
                </a:cubicBezTo>
                <a:cubicBezTo>
                  <a:pt x="-3106" y="1169504"/>
                  <a:pt x="84736" y="1297563"/>
                  <a:pt x="78386" y="1276396"/>
                </a:cubicBezTo>
                <a:cubicBezTo>
                  <a:pt x="72036" y="1255229"/>
                  <a:pt x="-14747" y="1037213"/>
                  <a:pt x="2186" y="933496"/>
                </a:cubicBezTo>
                <a:cubicBezTo>
                  <a:pt x="19119" y="829779"/>
                  <a:pt x="100611" y="807554"/>
                  <a:pt x="179986" y="654096"/>
                </a:cubicBezTo>
                <a:cubicBezTo>
                  <a:pt x="259361" y="500638"/>
                  <a:pt x="432928" y="5338"/>
                  <a:pt x="45938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90B0662-72E9-410C-86D4-2BA907549BC5}"/>
              </a:ext>
            </a:extLst>
          </p:cNvPr>
          <p:cNvSpPr/>
          <p:nvPr/>
        </p:nvSpPr>
        <p:spPr>
          <a:xfrm>
            <a:off x="1932781" y="2354463"/>
            <a:ext cx="740958" cy="1558723"/>
          </a:xfrm>
          <a:custGeom>
            <a:avLst/>
            <a:gdLst>
              <a:gd name="connsiteX0" fmla="*/ 740569 w 740958"/>
              <a:gd name="connsiteY0" fmla="*/ 1387 h 1558723"/>
              <a:gd name="connsiteX1" fmla="*/ 251619 w 740958"/>
              <a:gd name="connsiteY1" fmla="*/ 826887 h 1558723"/>
              <a:gd name="connsiteX2" fmla="*/ 188119 w 740958"/>
              <a:gd name="connsiteY2" fmla="*/ 1531737 h 1558723"/>
              <a:gd name="connsiteX3" fmla="*/ 150019 w 740958"/>
              <a:gd name="connsiteY3" fmla="*/ 1385687 h 1558723"/>
              <a:gd name="connsiteX4" fmla="*/ 3969 w 740958"/>
              <a:gd name="connsiteY4" fmla="*/ 1131687 h 1558723"/>
              <a:gd name="connsiteX5" fmla="*/ 327819 w 740958"/>
              <a:gd name="connsiteY5" fmla="*/ 642737 h 1558723"/>
              <a:gd name="connsiteX6" fmla="*/ 740569 w 740958"/>
              <a:gd name="connsiteY6" fmla="*/ 1387 h 155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0958" h="1558723">
                <a:moveTo>
                  <a:pt x="740569" y="1387"/>
                </a:moveTo>
                <a:cubicBezTo>
                  <a:pt x="727869" y="32079"/>
                  <a:pt x="343694" y="571829"/>
                  <a:pt x="251619" y="826887"/>
                </a:cubicBezTo>
                <a:cubicBezTo>
                  <a:pt x="159544" y="1081945"/>
                  <a:pt x="205052" y="1438604"/>
                  <a:pt x="188119" y="1531737"/>
                </a:cubicBezTo>
                <a:cubicBezTo>
                  <a:pt x="171186" y="1624870"/>
                  <a:pt x="180711" y="1452362"/>
                  <a:pt x="150019" y="1385687"/>
                </a:cubicBezTo>
                <a:cubicBezTo>
                  <a:pt x="119327" y="1319012"/>
                  <a:pt x="-25664" y="1255512"/>
                  <a:pt x="3969" y="1131687"/>
                </a:cubicBezTo>
                <a:cubicBezTo>
                  <a:pt x="33602" y="1007862"/>
                  <a:pt x="203994" y="827945"/>
                  <a:pt x="327819" y="642737"/>
                </a:cubicBezTo>
                <a:cubicBezTo>
                  <a:pt x="451644" y="457529"/>
                  <a:pt x="753269" y="-29305"/>
                  <a:pt x="740569" y="1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3D106963-742D-4A7D-B759-68814628566F}"/>
              </a:ext>
            </a:extLst>
          </p:cNvPr>
          <p:cNvSpPr/>
          <p:nvPr/>
        </p:nvSpPr>
        <p:spPr>
          <a:xfrm>
            <a:off x="2346176" y="2260039"/>
            <a:ext cx="644690" cy="801234"/>
          </a:xfrm>
          <a:custGeom>
            <a:avLst/>
            <a:gdLst>
              <a:gd name="connsiteX0" fmla="*/ 644674 w 644690"/>
              <a:gd name="connsiteY0" fmla="*/ 561 h 801234"/>
              <a:gd name="connsiteX1" fmla="*/ 73174 w 644690"/>
              <a:gd name="connsiteY1" fmla="*/ 362511 h 801234"/>
              <a:gd name="connsiteX2" fmla="*/ 9674 w 644690"/>
              <a:gd name="connsiteY2" fmla="*/ 800661 h 801234"/>
              <a:gd name="connsiteX3" fmla="*/ 92224 w 644690"/>
              <a:gd name="connsiteY3" fmla="*/ 445061 h 801234"/>
              <a:gd name="connsiteX4" fmla="*/ 644674 w 644690"/>
              <a:gd name="connsiteY4" fmla="*/ 561 h 80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690" h="801234">
                <a:moveTo>
                  <a:pt x="644674" y="561"/>
                </a:moveTo>
                <a:cubicBezTo>
                  <a:pt x="641499" y="-13197"/>
                  <a:pt x="179007" y="229161"/>
                  <a:pt x="73174" y="362511"/>
                </a:cubicBezTo>
                <a:cubicBezTo>
                  <a:pt x="-32659" y="495861"/>
                  <a:pt x="6499" y="786903"/>
                  <a:pt x="9674" y="800661"/>
                </a:cubicBezTo>
                <a:cubicBezTo>
                  <a:pt x="12849" y="814419"/>
                  <a:pt x="-18901" y="577353"/>
                  <a:pt x="92224" y="445061"/>
                </a:cubicBezTo>
                <a:cubicBezTo>
                  <a:pt x="203349" y="312769"/>
                  <a:pt x="647849" y="14319"/>
                  <a:pt x="644674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E088158C-6091-4977-ADEB-0E49393B8460}"/>
              </a:ext>
            </a:extLst>
          </p:cNvPr>
          <p:cNvSpPr/>
          <p:nvPr/>
        </p:nvSpPr>
        <p:spPr>
          <a:xfrm>
            <a:off x="2637992" y="1041379"/>
            <a:ext cx="500118" cy="777899"/>
          </a:xfrm>
          <a:custGeom>
            <a:avLst/>
            <a:gdLst>
              <a:gd name="connsiteX0" fmla="*/ 498908 w 500118"/>
              <a:gd name="connsiteY0" fmla="*/ 21 h 777899"/>
              <a:gd name="connsiteX1" fmla="*/ 200458 w 500118"/>
              <a:gd name="connsiteY1" fmla="*/ 247671 h 777899"/>
              <a:gd name="connsiteX2" fmla="*/ 3608 w 500118"/>
              <a:gd name="connsiteY2" fmla="*/ 774721 h 777899"/>
              <a:gd name="connsiteX3" fmla="*/ 73458 w 500118"/>
              <a:gd name="connsiteY3" fmla="*/ 457221 h 777899"/>
              <a:gd name="connsiteX4" fmla="*/ 79808 w 500118"/>
              <a:gd name="connsiteY4" fmla="*/ 234971 h 777899"/>
              <a:gd name="connsiteX5" fmla="*/ 498908 w 500118"/>
              <a:gd name="connsiteY5" fmla="*/ 21 h 77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118" h="777899">
                <a:moveTo>
                  <a:pt x="498908" y="21"/>
                </a:moveTo>
                <a:cubicBezTo>
                  <a:pt x="519016" y="2138"/>
                  <a:pt x="283008" y="118554"/>
                  <a:pt x="200458" y="247671"/>
                </a:cubicBezTo>
                <a:cubicBezTo>
                  <a:pt x="117908" y="376788"/>
                  <a:pt x="24775" y="739796"/>
                  <a:pt x="3608" y="774721"/>
                </a:cubicBezTo>
                <a:cubicBezTo>
                  <a:pt x="-17559" y="809646"/>
                  <a:pt x="60758" y="547179"/>
                  <a:pt x="73458" y="457221"/>
                </a:cubicBezTo>
                <a:cubicBezTo>
                  <a:pt x="86158" y="367263"/>
                  <a:pt x="8900" y="317521"/>
                  <a:pt x="79808" y="234971"/>
                </a:cubicBezTo>
                <a:cubicBezTo>
                  <a:pt x="150716" y="152421"/>
                  <a:pt x="478800" y="-2096"/>
                  <a:pt x="498908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F6A1ED3B-D99D-49F0-A1B3-394A5324A89E}"/>
              </a:ext>
            </a:extLst>
          </p:cNvPr>
          <p:cNvSpPr/>
          <p:nvPr/>
        </p:nvSpPr>
        <p:spPr>
          <a:xfrm>
            <a:off x="2920937" y="2184160"/>
            <a:ext cx="242670" cy="1154949"/>
          </a:xfrm>
          <a:custGeom>
            <a:avLst/>
            <a:gdLst>
              <a:gd name="connsiteX0" fmla="*/ 215963 w 242670"/>
              <a:gd name="connsiteY0" fmla="*/ 240 h 1154949"/>
              <a:gd name="connsiteX1" fmla="*/ 63 w 242670"/>
              <a:gd name="connsiteY1" fmla="*/ 444740 h 1154949"/>
              <a:gd name="connsiteX2" fmla="*/ 241363 w 242670"/>
              <a:gd name="connsiteY2" fmla="*/ 1149590 h 1154949"/>
              <a:gd name="connsiteX3" fmla="*/ 95313 w 242670"/>
              <a:gd name="connsiteY3" fmla="*/ 749540 h 1154949"/>
              <a:gd name="connsiteX4" fmla="*/ 69913 w 242670"/>
              <a:gd name="connsiteY4" fmla="*/ 387590 h 1154949"/>
              <a:gd name="connsiteX5" fmla="*/ 215963 w 242670"/>
              <a:gd name="connsiteY5" fmla="*/ 240 h 115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670" h="1154949">
                <a:moveTo>
                  <a:pt x="215963" y="240"/>
                </a:moveTo>
                <a:cubicBezTo>
                  <a:pt x="204321" y="9765"/>
                  <a:pt x="-4170" y="253182"/>
                  <a:pt x="63" y="444740"/>
                </a:cubicBezTo>
                <a:cubicBezTo>
                  <a:pt x="4296" y="636298"/>
                  <a:pt x="225488" y="1098790"/>
                  <a:pt x="241363" y="1149590"/>
                </a:cubicBezTo>
                <a:cubicBezTo>
                  <a:pt x="257238" y="1200390"/>
                  <a:pt x="123888" y="876540"/>
                  <a:pt x="95313" y="749540"/>
                </a:cubicBezTo>
                <a:cubicBezTo>
                  <a:pt x="66738" y="622540"/>
                  <a:pt x="52980" y="508240"/>
                  <a:pt x="69913" y="387590"/>
                </a:cubicBezTo>
                <a:cubicBezTo>
                  <a:pt x="86846" y="266940"/>
                  <a:pt x="227605" y="-9285"/>
                  <a:pt x="215963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39A32D92-5868-4536-8F9B-4FDDAC162781}"/>
              </a:ext>
            </a:extLst>
          </p:cNvPr>
          <p:cNvSpPr/>
          <p:nvPr/>
        </p:nvSpPr>
        <p:spPr>
          <a:xfrm>
            <a:off x="2164692" y="2545199"/>
            <a:ext cx="643032" cy="1444535"/>
          </a:xfrm>
          <a:custGeom>
            <a:avLst/>
            <a:gdLst>
              <a:gd name="connsiteX0" fmla="*/ 642008 w 643032"/>
              <a:gd name="connsiteY0" fmla="*/ 1151 h 1444535"/>
              <a:gd name="connsiteX1" fmla="*/ 165758 w 643032"/>
              <a:gd name="connsiteY1" fmla="*/ 502801 h 1444535"/>
              <a:gd name="connsiteX2" fmla="*/ 658 w 643032"/>
              <a:gd name="connsiteY2" fmla="*/ 1442601 h 1444535"/>
              <a:gd name="connsiteX3" fmla="*/ 114958 w 643032"/>
              <a:gd name="connsiteY3" fmla="*/ 737751 h 1444535"/>
              <a:gd name="connsiteX4" fmla="*/ 286408 w 643032"/>
              <a:gd name="connsiteY4" fmla="*/ 375801 h 1444535"/>
              <a:gd name="connsiteX5" fmla="*/ 642008 w 643032"/>
              <a:gd name="connsiteY5" fmla="*/ 1151 h 144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032" h="1444535">
                <a:moveTo>
                  <a:pt x="642008" y="1151"/>
                </a:moveTo>
                <a:cubicBezTo>
                  <a:pt x="621900" y="22318"/>
                  <a:pt x="272650" y="262559"/>
                  <a:pt x="165758" y="502801"/>
                </a:cubicBezTo>
                <a:cubicBezTo>
                  <a:pt x="58866" y="743043"/>
                  <a:pt x="9125" y="1403443"/>
                  <a:pt x="658" y="1442601"/>
                </a:cubicBezTo>
                <a:cubicBezTo>
                  <a:pt x="-7809" y="1481759"/>
                  <a:pt x="67333" y="915551"/>
                  <a:pt x="114958" y="737751"/>
                </a:cubicBezTo>
                <a:cubicBezTo>
                  <a:pt x="162583" y="559951"/>
                  <a:pt x="192216" y="495393"/>
                  <a:pt x="286408" y="375801"/>
                </a:cubicBezTo>
                <a:cubicBezTo>
                  <a:pt x="380600" y="256209"/>
                  <a:pt x="662116" y="-20016"/>
                  <a:pt x="642008" y="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5B21F762-1760-4D91-BF7E-687A7B346DAF}"/>
              </a:ext>
            </a:extLst>
          </p:cNvPr>
          <p:cNvSpPr/>
          <p:nvPr/>
        </p:nvSpPr>
        <p:spPr>
          <a:xfrm>
            <a:off x="3008962" y="2405650"/>
            <a:ext cx="326588" cy="554614"/>
          </a:xfrm>
          <a:custGeom>
            <a:avLst/>
            <a:gdLst>
              <a:gd name="connsiteX0" fmla="*/ 178738 w 326588"/>
              <a:gd name="connsiteY0" fmla="*/ 1000 h 554614"/>
              <a:gd name="connsiteX1" fmla="*/ 166038 w 326588"/>
              <a:gd name="connsiteY1" fmla="*/ 432800 h 554614"/>
              <a:gd name="connsiteX2" fmla="*/ 324788 w 326588"/>
              <a:gd name="connsiteY2" fmla="*/ 553450 h 554614"/>
              <a:gd name="connsiteX3" fmla="*/ 235888 w 326588"/>
              <a:gd name="connsiteY3" fmla="*/ 483600 h 554614"/>
              <a:gd name="connsiteX4" fmla="*/ 938 w 326588"/>
              <a:gd name="connsiteY4" fmla="*/ 318500 h 554614"/>
              <a:gd name="connsiteX5" fmla="*/ 178738 w 326588"/>
              <a:gd name="connsiteY5" fmla="*/ 1000 h 5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588" h="554614">
                <a:moveTo>
                  <a:pt x="178738" y="1000"/>
                </a:moveTo>
                <a:cubicBezTo>
                  <a:pt x="206255" y="20050"/>
                  <a:pt x="141696" y="340725"/>
                  <a:pt x="166038" y="432800"/>
                </a:cubicBezTo>
                <a:cubicBezTo>
                  <a:pt x="190380" y="524875"/>
                  <a:pt x="313146" y="544983"/>
                  <a:pt x="324788" y="553450"/>
                </a:cubicBezTo>
                <a:cubicBezTo>
                  <a:pt x="336430" y="561917"/>
                  <a:pt x="289863" y="522758"/>
                  <a:pt x="235888" y="483600"/>
                </a:cubicBezTo>
                <a:cubicBezTo>
                  <a:pt x="181913" y="444442"/>
                  <a:pt x="15755" y="396817"/>
                  <a:pt x="938" y="318500"/>
                </a:cubicBezTo>
                <a:cubicBezTo>
                  <a:pt x="-13879" y="240183"/>
                  <a:pt x="151221" y="-18050"/>
                  <a:pt x="178738" y="1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6B078857-65A5-4530-9CC4-200CB04C1DFE}"/>
              </a:ext>
            </a:extLst>
          </p:cNvPr>
          <p:cNvSpPr/>
          <p:nvPr/>
        </p:nvSpPr>
        <p:spPr>
          <a:xfrm>
            <a:off x="3065895" y="3092673"/>
            <a:ext cx="265141" cy="1248572"/>
          </a:xfrm>
          <a:custGeom>
            <a:avLst/>
            <a:gdLst>
              <a:gd name="connsiteX0" fmla="*/ 153555 w 265141"/>
              <a:gd name="connsiteY0" fmla="*/ 37877 h 1248572"/>
              <a:gd name="connsiteX1" fmla="*/ 153555 w 265141"/>
              <a:gd name="connsiteY1" fmla="*/ 88677 h 1248572"/>
              <a:gd name="connsiteX2" fmla="*/ 261505 w 265141"/>
              <a:gd name="connsiteY2" fmla="*/ 577627 h 1248572"/>
              <a:gd name="connsiteX3" fmla="*/ 1155 w 265141"/>
              <a:gd name="connsiteY3" fmla="*/ 1244377 h 1248572"/>
              <a:gd name="connsiteX4" fmla="*/ 166255 w 265141"/>
              <a:gd name="connsiteY4" fmla="*/ 844327 h 1248572"/>
              <a:gd name="connsiteX5" fmla="*/ 172605 w 265141"/>
              <a:gd name="connsiteY5" fmla="*/ 501427 h 1248572"/>
              <a:gd name="connsiteX6" fmla="*/ 153555 w 265141"/>
              <a:gd name="connsiteY6" fmla="*/ 37877 h 124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141" h="1248572">
                <a:moveTo>
                  <a:pt x="153555" y="37877"/>
                </a:moveTo>
                <a:cubicBezTo>
                  <a:pt x="150380" y="-30915"/>
                  <a:pt x="135563" y="-1281"/>
                  <a:pt x="153555" y="88677"/>
                </a:cubicBezTo>
                <a:cubicBezTo>
                  <a:pt x="171547" y="178635"/>
                  <a:pt x="286905" y="385010"/>
                  <a:pt x="261505" y="577627"/>
                </a:cubicBezTo>
                <a:cubicBezTo>
                  <a:pt x="236105" y="770244"/>
                  <a:pt x="17030" y="1199927"/>
                  <a:pt x="1155" y="1244377"/>
                </a:cubicBezTo>
                <a:cubicBezTo>
                  <a:pt x="-14720" y="1288827"/>
                  <a:pt x="137680" y="968152"/>
                  <a:pt x="166255" y="844327"/>
                </a:cubicBezTo>
                <a:cubicBezTo>
                  <a:pt x="194830" y="720502"/>
                  <a:pt x="174722" y="630544"/>
                  <a:pt x="172605" y="501427"/>
                </a:cubicBezTo>
                <a:cubicBezTo>
                  <a:pt x="170488" y="372310"/>
                  <a:pt x="156730" y="106669"/>
                  <a:pt x="153555" y="37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EE2FF50-A636-4D07-9DEE-81C334A24D5A}"/>
              </a:ext>
            </a:extLst>
          </p:cNvPr>
          <p:cNvSpPr/>
          <p:nvPr/>
        </p:nvSpPr>
        <p:spPr>
          <a:xfrm>
            <a:off x="2314030" y="2775741"/>
            <a:ext cx="553112" cy="1113651"/>
          </a:xfrm>
          <a:custGeom>
            <a:avLst/>
            <a:gdLst>
              <a:gd name="connsiteX0" fmla="*/ 524420 w 553112"/>
              <a:gd name="connsiteY0" fmla="*/ 43659 h 1113651"/>
              <a:gd name="connsiteX1" fmla="*/ 473620 w 553112"/>
              <a:gd name="connsiteY1" fmla="*/ 56359 h 1113651"/>
              <a:gd name="connsiteX2" fmla="*/ 118020 w 553112"/>
              <a:gd name="connsiteY2" fmla="*/ 513559 h 1113651"/>
              <a:gd name="connsiteX3" fmla="*/ 3720 w 553112"/>
              <a:gd name="connsiteY3" fmla="*/ 1104109 h 1113651"/>
              <a:gd name="connsiteX4" fmla="*/ 35470 w 553112"/>
              <a:gd name="connsiteY4" fmla="*/ 843759 h 1113651"/>
              <a:gd name="connsiteX5" fmla="*/ 111670 w 553112"/>
              <a:gd name="connsiteY5" fmla="*/ 386559 h 1113651"/>
              <a:gd name="connsiteX6" fmla="*/ 524420 w 553112"/>
              <a:gd name="connsiteY6" fmla="*/ 43659 h 111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112" h="1113651">
                <a:moveTo>
                  <a:pt x="524420" y="43659"/>
                </a:moveTo>
                <a:cubicBezTo>
                  <a:pt x="584745" y="-11374"/>
                  <a:pt x="541353" y="-21958"/>
                  <a:pt x="473620" y="56359"/>
                </a:cubicBezTo>
                <a:cubicBezTo>
                  <a:pt x="405887" y="134676"/>
                  <a:pt x="196337" y="338934"/>
                  <a:pt x="118020" y="513559"/>
                </a:cubicBezTo>
                <a:cubicBezTo>
                  <a:pt x="39703" y="688184"/>
                  <a:pt x="17478" y="1049076"/>
                  <a:pt x="3720" y="1104109"/>
                </a:cubicBezTo>
                <a:cubicBezTo>
                  <a:pt x="-10038" y="1159142"/>
                  <a:pt x="17478" y="963351"/>
                  <a:pt x="35470" y="843759"/>
                </a:cubicBezTo>
                <a:cubicBezTo>
                  <a:pt x="53462" y="724167"/>
                  <a:pt x="33353" y="526259"/>
                  <a:pt x="111670" y="386559"/>
                </a:cubicBezTo>
                <a:cubicBezTo>
                  <a:pt x="189987" y="246859"/>
                  <a:pt x="464095" y="98692"/>
                  <a:pt x="524420" y="43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19BBE0E2-8ACA-41C0-9B6A-54B9DD23609B}"/>
              </a:ext>
            </a:extLst>
          </p:cNvPr>
          <p:cNvSpPr/>
          <p:nvPr/>
        </p:nvSpPr>
        <p:spPr>
          <a:xfrm>
            <a:off x="2479972" y="3022083"/>
            <a:ext cx="390337" cy="877534"/>
          </a:xfrm>
          <a:custGeom>
            <a:avLst/>
            <a:gdLst>
              <a:gd name="connsiteX0" fmla="*/ 390228 w 390337"/>
              <a:gd name="connsiteY0" fmla="*/ 517 h 877534"/>
              <a:gd name="connsiteX1" fmla="*/ 28278 w 390337"/>
              <a:gd name="connsiteY1" fmla="*/ 438667 h 877534"/>
              <a:gd name="connsiteX2" fmla="*/ 28278 w 390337"/>
              <a:gd name="connsiteY2" fmla="*/ 876817 h 877534"/>
              <a:gd name="connsiteX3" fmla="*/ 66378 w 390337"/>
              <a:gd name="connsiteY3" fmla="*/ 527567 h 877534"/>
              <a:gd name="connsiteX4" fmla="*/ 390228 w 390337"/>
              <a:gd name="connsiteY4" fmla="*/ 517 h 87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337" h="877534">
                <a:moveTo>
                  <a:pt x="390228" y="517"/>
                </a:moveTo>
                <a:cubicBezTo>
                  <a:pt x="383878" y="-14300"/>
                  <a:pt x="88603" y="292617"/>
                  <a:pt x="28278" y="438667"/>
                </a:cubicBezTo>
                <a:cubicBezTo>
                  <a:pt x="-32047" y="584717"/>
                  <a:pt x="21928" y="862000"/>
                  <a:pt x="28278" y="876817"/>
                </a:cubicBezTo>
                <a:cubicBezTo>
                  <a:pt x="34628" y="891634"/>
                  <a:pt x="7111" y="673617"/>
                  <a:pt x="66378" y="527567"/>
                </a:cubicBezTo>
                <a:cubicBezTo>
                  <a:pt x="125645" y="381517"/>
                  <a:pt x="396578" y="15334"/>
                  <a:pt x="390228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52F5E82-2CED-4DF3-9300-ADC875C6D825}"/>
              </a:ext>
            </a:extLst>
          </p:cNvPr>
          <p:cNvSpPr/>
          <p:nvPr/>
        </p:nvSpPr>
        <p:spPr>
          <a:xfrm>
            <a:off x="2974667" y="3061723"/>
            <a:ext cx="118060" cy="1804922"/>
          </a:xfrm>
          <a:custGeom>
            <a:avLst/>
            <a:gdLst>
              <a:gd name="connsiteX0" fmla="*/ 22533 w 118060"/>
              <a:gd name="connsiteY0" fmla="*/ 106927 h 1804922"/>
              <a:gd name="connsiteX1" fmla="*/ 35233 w 118060"/>
              <a:gd name="connsiteY1" fmla="*/ 170427 h 1804922"/>
              <a:gd name="connsiteX2" fmla="*/ 117783 w 118060"/>
              <a:gd name="connsiteY2" fmla="*/ 741927 h 1804922"/>
              <a:gd name="connsiteX3" fmla="*/ 3483 w 118060"/>
              <a:gd name="connsiteY3" fmla="*/ 1268977 h 1804922"/>
              <a:gd name="connsiteX4" fmla="*/ 28883 w 118060"/>
              <a:gd name="connsiteY4" fmla="*/ 1789677 h 1804922"/>
              <a:gd name="connsiteX5" fmla="*/ 22533 w 118060"/>
              <a:gd name="connsiteY5" fmla="*/ 1516627 h 1804922"/>
              <a:gd name="connsiteX6" fmla="*/ 22533 w 118060"/>
              <a:gd name="connsiteY6" fmla="*/ 106927 h 180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060" h="1804922">
                <a:moveTo>
                  <a:pt x="22533" y="106927"/>
                </a:moveTo>
                <a:cubicBezTo>
                  <a:pt x="24650" y="-117440"/>
                  <a:pt x="19358" y="64594"/>
                  <a:pt x="35233" y="170427"/>
                </a:cubicBezTo>
                <a:cubicBezTo>
                  <a:pt x="51108" y="276260"/>
                  <a:pt x="123075" y="558835"/>
                  <a:pt x="117783" y="741927"/>
                </a:cubicBezTo>
                <a:cubicBezTo>
                  <a:pt x="112491" y="925019"/>
                  <a:pt x="18300" y="1094352"/>
                  <a:pt x="3483" y="1268977"/>
                </a:cubicBezTo>
                <a:cubicBezTo>
                  <a:pt x="-11334" y="1443602"/>
                  <a:pt x="25708" y="1748402"/>
                  <a:pt x="28883" y="1789677"/>
                </a:cubicBezTo>
                <a:cubicBezTo>
                  <a:pt x="32058" y="1830952"/>
                  <a:pt x="21475" y="1803435"/>
                  <a:pt x="22533" y="1516627"/>
                </a:cubicBezTo>
                <a:cubicBezTo>
                  <a:pt x="23591" y="1229819"/>
                  <a:pt x="20416" y="331294"/>
                  <a:pt x="22533" y="106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A288C8AE-0AA6-46BE-B57E-5624A37D6F52}"/>
              </a:ext>
            </a:extLst>
          </p:cNvPr>
          <p:cNvSpPr/>
          <p:nvPr/>
        </p:nvSpPr>
        <p:spPr>
          <a:xfrm>
            <a:off x="2235657" y="3801567"/>
            <a:ext cx="218438" cy="671291"/>
          </a:xfrm>
          <a:custGeom>
            <a:avLst/>
            <a:gdLst>
              <a:gd name="connsiteX0" fmla="*/ 215443 w 218438"/>
              <a:gd name="connsiteY0" fmla="*/ 14783 h 671291"/>
              <a:gd name="connsiteX1" fmla="*/ 170993 w 218438"/>
              <a:gd name="connsiteY1" fmla="*/ 605333 h 671291"/>
              <a:gd name="connsiteX2" fmla="*/ 209093 w 218438"/>
              <a:gd name="connsiteY2" fmla="*/ 637083 h 671291"/>
              <a:gd name="connsiteX3" fmla="*/ 5893 w 218438"/>
              <a:gd name="connsiteY3" fmla="*/ 427533 h 671291"/>
              <a:gd name="connsiteX4" fmla="*/ 69393 w 218438"/>
              <a:gd name="connsiteY4" fmla="*/ 198933 h 671291"/>
              <a:gd name="connsiteX5" fmla="*/ 215443 w 218438"/>
              <a:gd name="connsiteY5" fmla="*/ 14783 h 67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438" h="671291">
                <a:moveTo>
                  <a:pt x="215443" y="14783"/>
                </a:moveTo>
                <a:cubicBezTo>
                  <a:pt x="232376" y="82516"/>
                  <a:pt x="172051" y="501616"/>
                  <a:pt x="170993" y="605333"/>
                </a:cubicBezTo>
                <a:cubicBezTo>
                  <a:pt x="169935" y="709050"/>
                  <a:pt x="236610" y="666716"/>
                  <a:pt x="209093" y="637083"/>
                </a:cubicBezTo>
                <a:cubicBezTo>
                  <a:pt x="181576" y="607450"/>
                  <a:pt x="29176" y="500558"/>
                  <a:pt x="5893" y="427533"/>
                </a:cubicBezTo>
                <a:cubicBezTo>
                  <a:pt x="-17390" y="354508"/>
                  <a:pt x="33410" y="267725"/>
                  <a:pt x="69393" y="198933"/>
                </a:cubicBezTo>
                <a:cubicBezTo>
                  <a:pt x="105376" y="130141"/>
                  <a:pt x="198510" y="-52950"/>
                  <a:pt x="215443" y="14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B0D7FF1-92C9-4F35-97DE-228351BCBFE5}"/>
              </a:ext>
            </a:extLst>
          </p:cNvPr>
          <p:cNvSpPr/>
          <p:nvPr/>
        </p:nvSpPr>
        <p:spPr>
          <a:xfrm>
            <a:off x="2678670" y="3403596"/>
            <a:ext cx="267871" cy="558808"/>
          </a:xfrm>
          <a:custGeom>
            <a:avLst/>
            <a:gdLst>
              <a:gd name="connsiteX0" fmla="*/ 267730 w 267871"/>
              <a:gd name="connsiteY0" fmla="*/ 4 h 558808"/>
              <a:gd name="connsiteX1" fmla="*/ 83580 w 267871"/>
              <a:gd name="connsiteY1" fmla="*/ 273054 h 558808"/>
              <a:gd name="connsiteX2" fmla="*/ 1030 w 267871"/>
              <a:gd name="connsiteY2" fmla="*/ 558804 h 558808"/>
              <a:gd name="connsiteX3" fmla="*/ 51830 w 267871"/>
              <a:gd name="connsiteY3" fmla="*/ 279404 h 558808"/>
              <a:gd name="connsiteX4" fmla="*/ 267730 w 267871"/>
              <a:gd name="connsiteY4" fmla="*/ 4 h 55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871" h="558808">
                <a:moveTo>
                  <a:pt x="267730" y="4"/>
                </a:moveTo>
                <a:cubicBezTo>
                  <a:pt x="273021" y="-1054"/>
                  <a:pt x="128030" y="179921"/>
                  <a:pt x="83580" y="273054"/>
                </a:cubicBezTo>
                <a:cubicBezTo>
                  <a:pt x="39130" y="366187"/>
                  <a:pt x="6321" y="557746"/>
                  <a:pt x="1030" y="558804"/>
                </a:cubicBezTo>
                <a:cubicBezTo>
                  <a:pt x="-4261" y="559862"/>
                  <a:pt x="10555" y="376771"/>
                  <a:pt x="51830" y="279404"/>
                </a:cubicBezTo>
                <a:cubicBezTo>
                  <a:pt x="93105" y="182037"/>
                  <a:pt x="262439" y="1062"/>
                  <a:pt x="26773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310D957-796D-481E-A74F-C27125012340}"/>
              </a:ext>
            </a:extLst>
          </p:cNvPr>
          <p:cNvSpPr/>
          <p:nvPr/>
        </p:nvSpPr>
        <p:spPr>
          <a:xfrm>
            <a:off x="2711426" y="3828427"/>
            <a:ext cx="190155" cy="864122"/>
          </a:xfrm>
          <a:custGeom>
            <a:avLst/>
            <a:gdLst>
              <a:gd name="connsiteX0" fmla="*/ 184174 w 190155"/>
              <a:gd name="connsiteY0" fmla="*/ 623 h 864122"/>
              <a:gd name="connsiteX1" fmla="*/ 171474 w 190155"/>
              <a:gd name="connsiteY1" fmla="*/ 711823 h 864122"/>
              <a:gd name="connsiteX2" fmla="*/ 24 w 190155"/>
              <a:gd name="connsiteY2" fmla="*/ 857873 h 864122"/>
              <a:gd name="connsiteX3" fmla="*/ 158774 w 190155"/>
              <a:gd name="connsiteY3" fmla="*/ 591173 h 864122"/>
              <a:gd name="connsiteX4" fmla="*/ 184174 w 190155"/>
              <a:gd name="connsiteY4" fmla="*/ 623 h 86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155" h="864122">
                <a:moveTo>
                  <a:pt x="184174" y="623"/>
                </a:moveTo>
                <a:cubicBezTo>
                  <a:pt x="186291" y="20731"/>
                  <a:pt x="202166" y="568948"/>
                  <a:pt x="171474" y="711823"/>
                </a:cubicBezTo>
                <a:cubicBezTo>
                  <a:pt x="140782" y="854698"/>
                  <a:pt x="2141" y="877981"/>
                  <a:pt x="24" y="857873"/>
                </a:cubicBezTo>
                <a:cubicBezTo>
                  <a:pt x="-2093" y="837765"/>
                  <a:pt x="131257" y="729815"/>
                  <a:pt x="158774" y="591173"/>
                </a:cubicBezTo>
                <a:cubicBezTo>
                  <a:pt x="186291" y="452531"/>
                  <a:pt x="182057" y="-19485"/>
                  <a:pt x="184174" y="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11459593-0579-449B-A4F2-E8ED47939F3E}"/>
              </a:ext>
            </a:extLst>
          </p:cNvPr>
          <p:cNvSpPr/>
          <p:nvPr/>
        </p:nvSpPr>
        <p:spPr>
          <a:xfrm>
            <a:off x="2285904" y="3915986"/>
            <a:ext cx="619231" cy="464292"/>
          </a:xfrm>
          <a:custGeom>
            <a:avLst/>
            <a:gdLst>
              <a:gd name="connsiteX0" fmla="*/ 590646 w 619231"/>
              <a:gd name="connsiteY0" fmla="*/ 1964 h 464292"/>
              <a:gd name="connsiteX1" fmla="*/ 400146 w 619231"/>
              <a:gd name="connsiteY1" fmla="*/ 408364 h 464292"/>
              <a:gd name="connsiteX2" fmla="*/ 96 w 619231"/>
              <a:gd name="connsiteY2" fmla="*/ 452814 h 464292"/>
              <a:gd name="connsiteX3" fmla="*/ 438246 w 619231"/>
              <a:gd name="connsiteY3" fmla="*/ 446464 h 464292"/>
              <a:gd name="connsiteX4" fmla="*/ 603346 w 619231"/>
              <a:gd name="connsiteY4" fmla="*/ 262314 h 464292"/>
              <a:gd name="connsiteX5" fmla="*/ 590646 w 619231"/>
              <a:gd name="connsiteY5" fmla="*/ 1964 h 4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31" h="464292">
                <a:moveTo>
                  <a:pt x="590646" y="1964"/>
                </a:moveTo>
                <a:cubicBezTo>
                  <a:pt x="556779" y="26306"/>
                  <a:pt x="498571" y="333222"/>
                  <a:pt x="400146" y="408364"/>
                </a:cubicBezTo>
                <a:cubicBezTo>
                  <a:pt x="301721" y="483506"/>
                  <a:pt x="-6254" y="446464"/>
                  <a:pt x="96" y="452814"/>
                </a:cubicBezTo>
                <a:cubicBezTo>
                  <a:pt x="6446" y="459164"/>
                  <a:pt x="337704" y="478214"/>
                  <a:pt x="438246" y="446464"/>
                </a:cubicBezTo>
                <a:cubicBezTo>
                  <a:pt x="538788" y="414714"/>
                  <a:pt x="579004" y="338514"/>
                  <a:pt x="603346" y="262314"/>
                </a:cubicBezTo>
                <a:cubicBezTo>
                  <a:pt x="627688" y="186114"/>
                  <a:pt x="624513" y="-22378"/>
                  <a:pt x="590646" y="1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FDC213EB-6301-4479-A345-AEA49FCA526D}"/>
              </a:ext>
            </a:extLst>
          </p:cNvPr>
          <p:cNvSpPr/>
          <p:nvPr/>
        </p:nvSpPr>
        <p:spPr>
          <a:xfrm>
            <a:off x="1773210" y="4334104"/>
            <a:ext cx="521754" cy="154072"/>
          </a:xfrm>
          <a:custGeom>
            <a:avLst/>
            <a:gdLst>
              <a:gd name="connsiteX0" fmla="*/ 557 w 521754"/>
              <a:gd name="connsiteY0" fmla="*/ 38929 h 154072"/>
              <a:gd name="connsiteX1" fmla="*/ 284190 w 521754"/>
              <a:gd name="connsiteY1" fmla="*/ 64329 h 154072"/>
              <a:gd name="connsiteX2" fmla="*/ 521257 w 521754"/>
              <a:gd name="connsiteY2" fmla="*/ 153229 h 154072"/>
              <a:gd name="connsiteX3" fmla="*/ 220690 w 521754"/>
              <a:gd name="connsiteY3" fmla="*/ 5063 h 154072"/>
              <a:gd name="connsiteX4" fmla="*/ 557 w 521754"/>
              <a:gd name="connsiteY4" fmla="*/ 38929 h 15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754" h="154072">
                <a:moveTo>
                  <a:pt x="557" y="38929"/>
                </a:moveTo>
                <a:cubicBezTo>
                  <a:pt x="11140" y="48807"/>
                  <a:pt x="197407" y="45279"/>
                  <a:pt x="284190" y="64329"/>
                </a:cubicBezTo>
                <a:cubicBezTo>
                  <a:pt x="370973" y="83379"/>
                  <a:pt x="531840" y="163107"/>
                  <a:pt x="521257" y="153229"/>
                </a:cubicBezTo>
                <a:cubicBezTo>
                  <a:pt x="510674" y="143351"/>
                  <a:pt x="308885" y="24819"/>
                  <a:pt x="220690" y="5063"/>
                </a:cubicBezTo>
                <a:cubicBezTo>
                  <a:pt x="132495" y="-14693"/>
                  <a:pt x="-10026" y="29051"/>
                  <a:pt x="557" y="38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6FFF8C9-2C84-4058-8F8F-2AB04298B8F5}"/>
              </a:ext>
            </a:extLst>
          </p:cNvPr>
          <p:cNvSpPr/>
          <p:nvPr/>
        </p:nvSpPr>
        <p:spPr>
          <a:xfrm>
            <a:off x="1728443" y="4402617"/>
            <a:ext cx="215504" cy="881606"/>
          </a:xfrm>
          <a:custGeom>
            <a:avLst/>
            <a:gdLst>
              <a:gd name="connsiteX0" fmla="*/ 32624 w 215504"/>
              <a:gd name="connsiteY0" fmla="*/ 50 h 881606"/>
              <a:gd name="connsiteX1" fmla="*/ 2990 w 215504"/>
              <a:gd name="connsiteY1" fmla="*/ 287916 h 881606"/>
              <a:gd name="connsiteX2" fmla="*/ 117290 w 215504"/>
              <a:gd name="connsiteY2" fmla="*/ 876350 h 881606"/>
              <a:gd name="connsiteX3" fmla="*/ 117290 w 215504"/>
              <a:gd name="connsiteY3" fmla="*/ 550383 h 881606"/>
              <a:gd name="connsiteX4" fmla="*/ 214657 w 215504"/>
              <a:gd name="connsiteY4" fmla="*/ 97416 h 881606"/>
              <a:gd name="connsiteX5" fmla="*/ 53790 w 215504"/>
              <a:gd name="connsiteY5" fmla="*/ 558850 h 881606"/>
              <a:gd name="connsiteX6" fmla="*/ 24157 w 215504"/>
              <a:gd name="connsiteY6" fmla="*/ 266750 h 881606"/>
              <a:gd name="connsiteX7" fmla="*/ 32624 w 215504"/>
              <a:gd name="connsiteY7" fmla="*/ 50 h 8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504" h="881606">
                <a:moveTo>
                  <a:pt x="32624" y="50"/>
                </a:moveTo>
                <a:cubicBezTo>
                  <a:pt x="29096" y="3578"/>
                  <a:pt x="-11121" y="141866"/>
                  <a:pt x="2990" y="287916"/>
                </a:cubicBezTo>
                <a:cubicBezTo>
                  <a:pt x="17101" y="433966"/>
                  <a:pt x="98240" y="832606"/>
                  <a:pt x="117290" y="876350"/>
                </a:cubicBezTo>
                <a:cubicBezTo>
                  <a:pt x="136340" y="920094"/>
                  <a:pt x="101062" y="680205"/>
                  <a:pt x="117290" y="550383"/>
                </a:cubicBezTo>
                <a:cubicBezTo>
                  <a:pt x="133518" y="420561"/>
                  <a:pt x="225240" y="96005"/>
                  <a:pt x="214657" y="97416"/>
                </a:cubicBezTo>
                <a:cubicBezTo>
                  <a:pt x="204074" y="98827"/>
                  <a:pt x="85540" y="530628"/>
                  <a:pt x="53790" y="558850"/>
                </a:cubicBezTo>
                <a:cubicBezTo>
                  <a:pt x="22040" y="587072"/>
                  <a:pt x="29096" y="356356"/>
                  <a:pt x="24157" y="266750"/>
                </a:cubicBezTo>
                <a:cubicBezTo>
                  <a:pt x="19218" y="177144"/>
                  <a:pt x="36152" y="-3478"/>
                  <a:pt x="32624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EF2DEB22-0E04-4283-B31A-0749148513AA}"/>
              </a:ext>
            </a:extLst>
          </p:cNvPr>
          <p:cNvSpPr/>
          <p:nvPr/>
        </p:nvSpPr>
        <p:spPr>
          <a:xfrm>
            <a:off x="1977262" y="4584209"/>
            <a:ext cx="506237" cy="635499"/>
          </a:xfrm>
          <a:custGeom>
            <a:avLst/>
            <a:gdLst>
              <a:gd name="connsiteX0" fmla="*/ 486538 w 506237"/>
              <a:gd name="connsiteY0" fmla="*/ 330691 h 635499"/>
              <a:gd name="connsiteX1" fmla="*/ 435738 w 506237"/>
              <a:gd name="connsiteY1" fmla="*/ 279891 h 635499"/>
              <a:gd name="connsiteX2" fmla="*/ 164805 w 506237"/>
              <a:gd name="connsiteY2" fmla="*/ 491 h 635499"/>
              <a:gd name="connsiteX3" fmla="*/ 46271 w 506237"/>
              <a:gd name="connsiteY3" fmla="*/ 356091 h 635499"/>
              <a:gd name="connsiteX4" fmla="*/ 8171 w 506237"/>
              <a:gd name="connsiteY4" fmla="*/ 635491 h 635499"/>
              <a:gd name="connsiteX5" fmla="*/ 3938 w 506237"/>
              <a:gd name="connsiteY5" fmla="*/ 347624 h 635499"/>
              <a:gd name="connsiteX6" fmla="*/ 54738 w 506237"/>
              <a:gd name="connsiteY6" fmla="*/ 76691 h 635499"/>
              <a:gd name="connsiteX7" fmla="*/ 156338 w 506237"/>
              <a:gd name="connsiteY7" fmla="*/ 72458 h 635499"/>
              <a:gd name="connsiteX8" fmla="*/ 486538 w 506237"/>
              <a:gd name="connsiteY8" fmla="*/ 330691 h 63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237" h="635499">
                <a:moveTo>
                  <a:pt x="486538" y="330691"/>
                </a:moveTo>
                <a:cubicBezTo>
                  <a:pt x="533105" y="365263"/>
                  <a:pt x="489360" y="334924"/>
                  <a:pt x="435738" y="279891"/>
                </a:cubicBezTo>
                <a:cubicBezTo>
                  <a:pt x="382116" y="224858"/>
                  <a:pt x="229716" y="-12209"/>
                  <a:pt x="164805" y="491"/>
                </a:cubicBezTo>
                <a:cubicBezTo>
                  <a:pt x="99894" y="13191"/>
                  <a:pt x="72377" y="250258"/>
                  <a:pt x="46271" y="356091"/>
                </a:cubicBezTo>
                <a:cubicBezTo>
                  <a:pt x="20165" y="461924"/>
                  <a:pt x="15226" y="636902"/>
                  <a:pt x="8171" y="635491"/>
                </a:cubicBezTo>
                <a:cubicBezTo>
                  <a:pt x="1115" y="634080"/>
                  <a:pt x="-3823" y="440757"/>
                  <a:pt x="3938" y="347624"/>
                </a:cubicBezTo>
                <a:cubicBezTo>
                  <a:pt x="11699" y="254491"/>
                  <a:pt x="29338" y="122552"/>
                  <a:pt x="54738" y="76691"/>
                </a:cubicBezTo>
                <a:cubicBezTo>
                  <a:pt x="80138" y="30830"/>
                  <a:pt x="79433" y="30830"/>
                  <a:pt x="156338" y="72458"/>
                </a:cubicBezTo>
                <a:cubicBezTo>
                  <a:pt x="233243" y="114086"/>
                  <a:pt x="439971" y="296119"/>
                  <a:pt x="486538" y="330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DAB6FE3-6F59-4172-BB13-2CDAE39E0D87}"/>
              </a:ext>
            </a:extLst>
          </p:cNvPr>
          <p:cNvSpPr/>
          <p:nvPr/>
        </p:nvSpPr>
        <p:spPr>
          <a:xfrm>
            <a:off x="2489174" y="5079139"/>
            <a:ext cx="157343" cy="771068"/>
          </a:xfrm>
          <a:custGeom>
            <a:avLst/>
            <a:gdLst>
              <a:gd name="connsiteX0" fmla="*/ 131259 w 157343"/>
              <a:gd name="connsiteY0" fmla="*/ 861 h 771068"/>
              <a:gd name="connsiteX1" fmla="*/ 26 w 157343"/>
              <a:gd name="connsiteY1" fmla="*/ 229461 h 771068"/>
              <a:gd name="connsiteX2" fmla="*/ 143959 w 157343"/>
              <a:gd name="connsiteY2" fmla="*/ 576594 h 771068"/>
              <a:gd name="connsiteX3" fmla="*/ 148193 w 157343"/>
              <a:gd name="connsiteY3" fmla="*/ 720528 h 771068"/>
              <a:gd name="connsiteX4" fmla="*/ 118559 w 157343"/>
              <a:gd name="connsiteY4" fmla="*/ 754394 h 771068"/>
              <a:gd name="connsiteX5" fmla="*/ 122793 w 157343"/>
              <a:gd name="connsiteY5" fmla="*/ 470761 h 771068"/>
              <a:gd name="connsiteX6" fmla="*/ 55059 w 157343"/>
              <a:gd name="connsiteY6" fmla="*/ 309894 h 771068"/>
              <a:gd name="connsiteX7" fmla="*/ 131259 w 157343"/>
              <a:gd name="connsiteY7" fmla="*/ 861 h 7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343" h="771068">
                <a:moveTo>
                  <a:pt x="131259" y="861"/>
                </a:moveTo>
                <a:cubicBezTo>
                  <a:pt x="122087" y="-12544"/>
                  <a:pt x="-2091" y="133506"/>
                  <a:pt x="26" y="229461"/>
                </a:cubicBezTo>
                <a:cubicBezTo>
                  <a:pt x="2143" y="325416"/>
                  <a:pt x="119265" y="494750"/>
                  <a:pt x="143959" y="576594"/>
                </a:cubicBezTo>
                <a:cubicBezTo>
                  <a:pt x="168653" y="658438"/>
                  <a:pt x="152426" y="690895"/>
                  <a:pt x="148193" y="720528"/>
                </a:cubicBezTo>
                <a:cubicBezTo>
                  <a:pt x="143960" y="750161"/>
                  <a:pt x="122792" y="796022"/>
                  <a:pt x="118559" y="754394"/>
                </a:cubicBezTo>
                <a:cubicBezTo>
                  <a:pt x="114326" y="712766"/>
                  <a:pt x="133376" y="544844"/>
                  <a:pt x="122793" y="470761"/>
                </a:cubicBezTo>
                <a:cubicBezTo>
                  <a:pt x="112210" y="396678"/>
                  <a:pt x="56470" y="386799"/>
                  <a:pt x="55059" y="309894"/>
                </a:cubicBezTo>
                <a:cubicBezTo>
                  <a:pt x="53648" y="232989"/>
                  <a:pt x="140431" y="14266"/>
                  <a:pt x="131259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870E000-D91D-4ACB-BD3B-8E0FCB04F10C}"/>
              </a:ext>
            </a:extLst>
          </p:cNvPr>
          <p:cNvSpPr/>
          <p:nvPr/>
        </p:nvSpPr>
        <p:spPr>
          <a:xfrm>
            <a:off x="1886646" y="5379959"/>
            <a:ext cx="429536" cy="492929"/>
          </a:xfrm>
          <a:custGeom>
            <a:avLst/>
            <a:gdLst>
              <a:gd name="connsiteX0" fmla="*/ 1421 w 429536"/>
              <a:gd name="connsiteY0" fmla="*/ 4841 h 492929"/>
              <a:gd name="connsiteX1" fmla="*/ 306221 w 429536"/>
              <a:gd name="connsiteY1" fmla="*/ 466274 h 492929"/>
              <a:gd name="connsiteX2" fmla="*/ 352787 w 429536"/>
              <a:gd name="connsiteY2" fmla="*/ 415474 h 492929"/>
              <a:gd name="connsiteX3" fmla="*/ 428987 w 429536"/>
              <a:gd name="connsiteY3" fmla="*/ 233441 h 492929"/>
              <a:gd name="connsiteX4" fmla="*/ 310454 w 429536"/>
              <a:gd name="connsiteY4" fmla="*/ 390074 h 492929"/>
              <a:gd name="connsiteX5" fmla="*/ 196154 w 429536"/>
              <a:gd name="connsiteY5" fmla="*/ 233441 h 492929"/>
              <a:gd name="connsiteX6" fmla="*/ 1421 w 429536"/>
              <a:gd name="connsiteY6" fmla="*/ 4841 h 49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536" h="492929">
                <a:moveTo>
                  <a:pt x="1421" y="4841"/>
                </a:moveTo>
                <a:cubicBezTo>
                  <a:pt x="19765" y="43646"/>
                  <a:pt x="247660" y="397835"/>
                  <a:pt x="306221" y="466274"/>
                </a:cubicBezTo>
                <a:cubicBezTo>
                  <a:pt x="364782" y="534713"/>
                  <a:pt x="332326" y="454279"/>
                  <a:pt x="352787" y="415474"/>
                </a:cubicBezTo>
                <a:cubicBezTo>
                  <a:pt x="373248" y="376669"/>
                  <a:pt x="436043" y="237674"/>
                  <a:pt x="428987" y="233441"/>
                </a:cubicBezTo>
                <a:cubicBezTo>
                  <a:pt x="421931" y="229208"/>
                  <a:pt x="349259" y="390074"/>
                  <a:pt x="310454" y="390074"/>
                </a:cubicBezTo>
                <a:cubicBezTo>
                  <a:pt x="271649" y="390074"/>
                  <a:pt x="244837" y="295530"/>
                  <a:pt x="196154" y="233441"/>
                </a:cubicBezTo>
                <a:cubicBezTo>
                  <a:pt x="147471" y="171352"/>
                  <a:pt x="-16923" y="-33964"/>
                  <a:pt x="1421" y="4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A1DAA2CF-724A-437F-8AC8-0FF717B9A314}"/>
              </a:ext>
            </a:extLst>
          </p:cNvPr>
          <p:cNvSpPr/>
          <p:nvPr/>
        </p:nvSpPr>
        <p:spPr>
          <a:xfrm>
            <a:off x="2218165" y="5726256"/>
            <a:ext cx="550815" cy="302113"/>
          </a:xfrm>
          <a:custGeom>
            <a:avLst/>
            <a:gdLst>
              <a:gd name="connsiteX0" fmla="*/ 102 w 550815"/>
              <a:gd name="connsiteY0" fmla="*/ 302011 h 302113"/>
              <a:gd name="connsiteX1" fmla="*/ 232935 w 550815"/>
              <a:gd name="connsiteY1" fmla="*/ 115744 h 302113"/>
              <a:gd name="connsiteX2" fmla="*/ 550435 w 550815"/>
              <a:gd name="connsiteY2" fmla="*/ 200411 h 302113"/>
              <a:gd name="connsiteX3" fmla="*/ 296435 w 550815"/>
              <a:gd name="connsiteY3" fmla="*/ 69177 h 302113"/>
              <a:gd name="connsiteX4" fmla="*/ 241402 w 550815"/>
              <a:gd name="connsiteY4" fmla="*/ 35311 h 302113"/>
              <a:gd name="connsiteX5" fmla="*/ 211768 w 550815"/>
              <a:gd name="connsiteY5" fmla="*/ 1444 h 302113"/>
              <a:gd name="connsiteX6" fmla="*/ 203302 w 550815"/>
              <a:gd name="connsiteY6" fmla="*/ 86111 h 302113"/>
              <a:gd name="connsiteX7" fmla="*/ 102 w 550815"/>
              <a:gd name="connsiteY7" fmla="*/ 302011 h 30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0815" h="302113">
                <a:moveTo>
                  <a:pt x="102" y="302011"/>
                </a:moveTo>
                <a:cubicBezTo>
                  <a:pt x="5041" y="306950"/>
                  <a:pt x="141213" y="132677"/>
                  <a:pt x="232935" y="115744"/>
                </a:cubicBezTo>
                <a:cubicBezTo>
                  <a:pt x="324657" y="98811"/>
                  <a:pt x="539852" y="208172"/>
                  <a:pt x="550435" y="200411"/>
                </a:cubicBezTo>
                <a:cubicBezTo>
                  <a:pt x="561018" y="192650"/>
                  <a:pt x="347941" y="96694"/>
                  <a:pt x="296435" y="69177"/>
                </a:cubicBezTo>
                <a:cubicBezTo>
                  <a:pt x="244930" y="41660"/>
                  <a:pt x="255513" y="46600"/>
                  <a:pt x="241402" y="35311"/>
                </a:cubicBezTo>
                <a:cubicBezTo>
                  <a:pt x="227291" y="24022"/>
                  <a:pt x="218118" y="-7023"/>
                  <a:pt x="211768" y="1444"/>
                </a:cubicBezTo>
                <a:cubicBezTo>
                  <a:pt x="205418" y="9911"/>
                  <a:pt x="236463" y="36722"/>
                  <a:pt x="203302" y="86111"/>
                </a:cubicBezTo>
                <a:cubicBezTo>
                  <a:pt x="170141" y="135500"/>
                  <a:pt x="-4837" y="297072"/>
                  <a:pt x="102" y="302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21713703-8AAE-42C2-BD41-C702DB8D7FCC}"/>
              </a:ext>
            </a:extLst>
          </p:cNvPr>
          <p:cNvSpPr/>
          <p:nvPr/>
        </p:nvSpPr>
        <p:spPr>
          <a:xfrm>
            <a:off x="2290231" y="5973166"/>
            <a:ext cx="471412" cy="273213"/>
          </a:xfrm>
          <a:custGeom>
            <a:avLst/>
            <a:gdLst>
              <a:gd name="connsiteX0" fmla="*/ 2 w 471412"/>
              <a:gd name="connsiteY0" fmla="*/ 88967 h 273213"/>
              <a:gd name="connsiteX1" fmla="*/ 220136 w 471412"/>
              <a:gd name="connsiteY1" fmla="*/ 271001 h 273213"/>
              <a:gd name="connsiteX2" fmla="*/ 385236 w 471412"/>
              <a:gd name="connsiteY2" fmla="*/ 177867 h 273213"/>
              <a:gd name="connsiteX3" fmla="*/ 469902 w 471412"/>
              <a:gd name="connsiteY3" fmla="*/ 67 h 273213"/>
              <a:gd name="connsiteX4" fmla="*/ 317502 w 471412"/>
              <a:gd name="connsiteY4" fmla="*/ 199034 h 273213"/>
              <a:gd name="connsiteX5" fmla="*/ 215902 w 471412"/>
              <a:gd name="connsiteY5" fmla="*/ 203267 h 273213"/>
              <a:gd name="connsiteX6" fmla="*/ 2 w 471412"/>
              <a:gd name="connsiteY6" fmla="*/ 88967 h 27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412" h="273213">
                <a:moveTo>
                  <a:pt x="2" y="88967"/>
                </a:moveTo>
                <a:cubicBezTo>
                  <a:pt x="708" y="100256"/>
                  <a:pt x="155930" y="256184"/>
                  <a:pt x="220136" y="271001"/>
                </a:cubicBezTo>
                <a:cubicBezTo>
                  <a:pt x="284342" y="285818"/>
                  <a:pt x="343608" y="223023"/>
                  <a:pt x="385236" y="177867"/>
                </a:cubicBezTo>
                <a:cubicBezTo>
                  <a:pt x="426864" y="132711"/>
                  <a:pt x="481191" y="-3461"/>
                  <a:pt x="469902" y="67"/>
                </a:cubicBezTo>
                <a:cubicBezTo>
                  <a:pt x="458613" y="3595"/>
                  <a:pt x="359835" y="165167"/>
                  <a:pt x="317502" y="199034"/>
                </a:cubicBezTo>
                <a:cubicBezTo>
                  <a:pt x="275169" y="232901"/>
                  <a:pt x="263174" y="219495"/>
                  <a:pt x="215902" y="203267"/>
                </a:cubicBezTo>
                <a:cubicBezTo>
                  <a:pt x="168630" y="187039"/>
                  <a:pt x="-704" y="77678"/>
                  <a:pt x="2" y="88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67945A07-7DD6-4D7F-BD48-3F2C5018D083}"/>
              </a:ext>
            </a:extLst>
          </p:cNvPr>
          <p:cNvSpPr/>
          <p:nvPr/>
        </p:nvSpPr>
        <p:spPr>
          <a:xfrm>
            <a:off x="2120880" y="4961467"/>
            <a:ext cx="283653" cy="63755"/>
          </a:xfrm>
          <a:custGeom>
            <a:avLst/>
            <a:gdLst>
              <a:gd name="connsiteX0" fmla="*/ 283653 w 283653"/>
              <a:gd name="connsiteY0" fmla="*/ 0 h 63755"/>
              <a:gd name="connsiteX1" fmla="*/ 20 w 283653"/>
              <a:gd name="connsiteY1" fmla="*/ 63500 h 63755"/>
              <a:gd name="connsiteX2" fmla="*/ 283653 w 283653"/>
              <a:gd name="connsiteY2" fmla="*/ 0 h 6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653" h="63755">
                <a:moveTo>
                  <a:pt x="283653" y="0"/>
                </a:moveTo>
                <a:cubicBezTo>
                  <a:pt x="283653" y="0"/>
                  <a:pt x="-2802" y="68439"/>
                  <a:pt x="20" y="63500"/>
                </a:cubicBezTo>
                <a:cubicBezTo>
                  <a:pt x="2842" y="58561"/>
                  <a:pt x="283653" y="0"/>
                  <a:pt x="2836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D44F68AA-3C6E-4B18-9896-B21D83A5107F}"/>
              </a:ext>
            </a:extLst>
          </p:cNvPr>
          <p:cNvSpPr/>
          <p:nvPr/>
        </p:nvSpPr>
        <p:spPr>
          <a:xfrm>
            <a:off x="3996699" y="4632288"/>
            <a:ext cx="359401" cy="196910"/>
          </a:xfrm>
          <a:custGeom>
            <a:avLst/>
            <a:gdLst>
              <a:gd name="connsiteX0" fmla="*/ 359401 w 359401"/>
              <a:gd name="connsiteY0" fmla="*/ 60362 h 196910"/>
              <a:gd name="connsiteX1" fmla="*/ 130801 w 359401"/>
              <a:gd name="connsiteY1" fmla="*/ 168312 h 196910"/>
              <a:gd name="connsiteX2" fmla="*/ 22851 w 359401"/>
              <a:gd name="connsiteY2" fmla="*/ 76237 h 196910"/>
              <a:gd name="connsiteX3" fmla="*/ 32376 w 359401"/>
              <a:gd name="connsiteY3" fmla="*/ 37 h 196910"/>
              <a:gd name="connsiteX4" fmla="*/ 3801 w 359401"/>
              <a:gd name="connsiteY4" fmla="*/ 85762 h 196910"/>
              <a:gd name="connsiteX5" fmla="*/ 130801 w 359401"/>
              <a:gd name="connsiteY5" fmla="*/ 196887 h 196910"/>
              <a:gd name="connsiteX6" fmla="*/ 359401 w 359401"/>
              <a:gd name="connsiteY6" fmla="*/ 60362 h 19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401" h="196910">
                <a:moveTo>
                  <a:pt x="359401" y="60362"/>
                </a:moveTo>
                <a:cubicBezTo>
                  <a:pt x="359401" y="55600"/>
                  <a:pt x="186893" y="165666"/>
                  <a:pt x="130801" y="168312"/>
                </a:cubicBezTo>
                <a:cubicBezTo>
                  <a:pt x="74709" y="170958"/>
                  <a:pt x="39255" y="104283"/>
                  <a:pt x="22851" y="76237"/>
                </a:cubicBezTo>
                <a:cubicBezTo>
                  <a:pt x="6447" y="48191"/>
                  <a:pt x="35551" y="-1550"/>
                  <a:pt x="32376" y="37"/>
                </a:cubicBezTo>
                <a:cubicBezTo>
                  <a:pt x="29201" y="1624"/>
                  <a:pt x="-12603" y="52954"/>
                  <a:pt x="3801" y="85762"/>
                </a:cubicBezTo>
                <a:cubicBezTo>
                  <a:pt x="20205" y="118570"/>
                  <a:pt x="74709" y="198474"/>
                  <a:pt x="130801" y="196887"/>
                </a:cubicBezTo>
                <a:cubicBezTo>
                  <a:pt x="186893" y="195300"/>
                  <a:pt x="359401" y="65124"/>
                  <a:pt x="359401" y="60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B7CA134B-9893-4D72-A84F-1F367206A885}"/>
              </a:ext>
            </a:extLst>
          </p:cNvPr>
          <p:cNvSpPr/>
          <p:nvPr/>
        </p:nvSpPr>
        <p:spPr>
          <a:xfrm>
            <a:off x="3749499" y="4912990"/>
            <a:ext cx="792012" cy="618161"/>
          </a:xfrm>
          <a:custGeom>
            <a:avLst/>
            <a:gdLst>
              <a:gd name="connsiteX0" fmla="*/ 778051 w 792012"/>
              <a:gd name="connsiteY0" fmla="*/ 8260 h 618161"/>
              <a:gd name="connsiteX1" fmla="*/ 241476 w 792012"/>
              <a:gd name="connsiteY1" fmla="*/ 319410 h 618161"/>
              <a:gd name="connsiteX2" fmla="*/ 176 w 792012"/>
              <a:gd name="connsiteY2" fmla="*/ 617860 h 618161"/>
              <a:gd name="connsiteX3" fmla="*/ 209726 w 792012"/>
              <a:gd name="connsiteY3" fmla="*/ 370210 h 618161"/>
              <a:gd name="connsiteX4" fmla="*/ 600251 w 792012"/>
              <a:gd name="connsiteY4" fmla="*/ 113035 h 618161"/>
              <a:gd name="connsiteX5" fmla="*/ 778051 w 792012"/>
              <a:gd name="connsiteY5" fmla="*/ 8260 h 61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2012" h="618161">
                <a:moveTo>
                  <a:pt x="778051" y="8260"/>
                </a:moveTo>
                <a:cubicBezTo>
                  <a:pt x="718255" y="42656"/>
                  <a:pt x="371122" y="217810"/>
                  <a:pt x="241476" y="319410"/>
                </a:cubicBezTo>
                <a:cubicBezTo>
                  <a:pt x="111830" y="421010"/>
                  <a:pt x="5468" y="609393"/>
                  <a:pt x="176" y="617860"/>
                </a:cubicBezTo>
                <a:cubicBezTo>
                  <a:pt x="-5116" y="626327"/>
                  <a:pt x="109714" y="454347"/>
                  <a:pt x="209726" y="370210"/>
                </a:cubicBezTo>
                <a:cubicBezTo>
                  <a:pt x="309738" y="286073"/>
                  <a:pt x="508705" y="171773"/>
                  <a:pt x="600251" y="113035"/>
                </a:cubicBezTo>
                <a:cubicBezTo>
                  <a:pt x="691797" y="54298"/>
                  <a:pt x="837847" y="-26136"/>
                  <a:pt x="778051" y="8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5F4F74B4-3889-4C4A-B605-29BE2F807ADF}"/>
              </a:ext>
            </a:extLst>
          </p:cNvPr>
          <p:cNvSpPr/>
          <p:nvPr/>
        </p:nvSpPr>
        <p:spPr>
          <a:xfrm>
            <a:off x="3850896" y="5011593"/>
            <a:ext cx="722113" cy="670027"/>
          </a:xfrm>
          <a:custGeom>
            <a:avLst/>
            <a:gdLst>
              <a:gd name="connsiteX0" fmla="*/ 717929 w 722113"/>
              <a:gd name="connsiteY0" fmla="*/ 4907 h 670027"/>
              <a:gd name="connsiteX1" fmla="*/ 95629 w 722113"/>
              <a:gd name="connsiteY1" fmla="*/ 509732 h 670027"/>
              <a:gd name="connsiteX2" fmla="*/ 9904 w 722113"/>
              <a:gd name="connsiteY2" fmla="*/ 668482 h 670027"/>
              <a:gd name="connsiteX3" fmla="*/ 175004 w 722113"/>
              <a:gd name="connsiteY3" fmla="*/ 436707 h 670027"/>
              <a:gd name="connsiteX4" fmla="*/ 359154 w 722113"/>
              <a:gd name="connsiteY4" fmla="*/ 262082 h 670027"/>
              <a:gd name="connsiteX5" fmla="*/ 717929 w 722113"/>
              <a:gd name="connsiteY5" fmla="*/ 4907 h 67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113" h="670027">
                <a:moveTo>
                  <a:pt x="717929" y="4907"/>
                </a:moveTo>
                <a:cubicBezTo>
                  <a:pt x="674008" y="46182"/>
                  <a:pt x="213633" y="399136"/>
                  <a:pt x="95629" y="509732"/>
                </a:cubicBezTo>
                <a:cubicBezTo>
                  <a:pt x="-22375" y="620328"/>
                  <a:pt x="-3325" y="680653"/>
                  <a:pt x="9904" y="668482"/>
                </a:cubicBezTo>
                <a:cubicBezTo>
                  <a:pt x="23133" y="656311"/>
                  <a:pt x="116796" y="504440"/>
                  <a:pt x="175004" y="436707"/>
                </a:cubicBezTo>
                <a:cubicBezTo>
                  <a:pt x="233212" y="368974"/>
                  <a:pt x="270783" y="329815"/>
                  <a:pt x="359154" y="262082"/>
                </a:cubicBezTo>
                <a:cubicBezTo>
                  <a:pt x="447525" y="194349"/>
                  <a:pt x="761850" y="-36368"/>
                  <a:pt x="717929" y="4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5A15567-A6FC-4CC0-9D04-66CA92C21F94}"/>
              </a:ext>
            </a:extLst>
          </p:cNvPr>
          <p:cNvSpPr/>
          <p:nvPr/>
        </p:nvSpPr>
        <p:spPr>
          <a:xfrm>
            <a:off x="3958437" y="4203134"/>
            <a:ext cx="631304" cy="177665"/>
          </a:xfrm>
          <a:custGeom>
            <a:avLst/>
            <a:gdLst>
              <a:gd name="connsiteX0" fmla="*/ 3963 w 631304"/>
              <a:gd name="connsiteY0" fmla="*/ 176249 h 177665"/>
              <a:gd name="connsiteX1" fmla="*/ 84396 w 631304"/>
              <a:gd name="connsiteY1" fmla="*/ 159316 h 177665"/>
              <a:gd name="connsiteX2" fmla="*/ 461163 w 631304"/>
              <a:gd name="connsiteY2" fmla="*/ 36549 h 177665"/>
              <a:gd name="connsiteX3" fmla="*/ 630496 w 631304"/>
              <a:gd name="connsiteY3" fmla="*/ 566 h 177665"/>
              <a:gd name="connsiteX4" fmla="*/ 399780 w 631304"/>
              <a:gd name="connsiteY4" fmla="*/ 57716 h 177665"/>
              <a:gd name="connsiteX5" fmla="*/ 162713 w 631304"/>
              <a:gd name="connsiteY5" fmla="*/ 150849 h 177665"/>
              <a:gd name="connsiteX6" fmla="*/ 3963 w 631304"/>
              <a:gd name="connsiteY6" fmla="*/ 176249 h 17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04" h="177665">
                <a:moveTo>
                  <a:pt x="3963" y="176249"/>
                </a:moveTo>
                <a:cubicBezTo>
                  <a:pt x="-9090" y="177660"/>
                  <a:pt x="8196" y="182599"/>
                  <a:pt x="84396" y="159316"/>
                </a:cubicBezTo>
                <a:cubicBezTo>
                  <a:pt x="160596" y="136033"/>
                  <a:pt x="370146" y="63007"/>
                  <a:pt x="461163" y="36549"/>
                </a:cubicBezTo>
                <a:cubicBezTo>
                  <a:pt x="552180" y="10091"/>
                  <a:pt x="640727" y="-2962"/>
                  <a:pt x="630496" y="566"/>
                </a:cubicBezTo>
                <a:cubicBezTo>
                  <a:pt x="620265" y="4094"/>
                  <a:pt x="477744" y="32669"/>
                  <a:pt x="399780" y="57716"/>
                </a:cubicBezTo>
                <a:cubicBezTo>
                  <a:pt x="321816" y="82763"/>
                  <a:pt x="225507" y="129330"/>
                  <a:pt x="162713" y="150849"/>
                </a:cubicBezTo>
                <a:cubicBezTo>
                  <a:pt x="99919" y="172368"/>
                  <a:pt x="17016" y="174838"/>
                  <a:pt x="3963" y="176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30692EA-AD25-4BCE-8F00-B476E3890367}"/>
              </a:ext>
            </a:extLst>
          </p:cNvPr>
          <p:cNvSpPr/>
          <p:nvPr/>
        </p:nvSpPr>
        <p:spPr>
          <a:xfrm>
            <a:off x="3526108" y="4614273"/>
            <a:ext cx="526212" cy="134853"/>
          </a:xfrm>
          <a:custGeom>
            <a:avLst/>
            <a:gdLst>
              <a:gd name="connsiteX0" fmla="*/ 259 w 526212"/>
              <a:gd name="connsiteY0" fmla="*/ 60 h 134853"/>
              <a:gd name="connsiteX1" fmla="*/ 224625 w 526212"/>
              <a:gd name="connsiteY1" fmla="*/ 101660 h 134853"/>
              <a:gd name="connsiteX2" fmla="*/ 525192 w 526212"/>
              <a:gd name="connsiteY2" fmla="*/ 42394 h 134853"/>
              <a:gd name="connsiteX3" fmla="*/ 317759 w 526212"/>
              <a:gd name="connsiteY3" fmla="*/ 127060 h 134853"/>
              <a:gd name="connsiteX4" fmla="*/ 182292 w 526212"/>
              <a:gd name="connsiteY4" fmla="*/ 118594 h 134853"/>
              <a:gd name="connsiteX5" fmla="*/ 259 w 526212"/>
              <a:gd name="connsiteY5" fmla="*/ 60 h 13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212" h="134853">
                <a:moveTo>
                  <a:pt x="259" y="60"/>
                </a:moveTo>
                <a:cubicBezTo>
                  <a:pt x="7314" y="-2762"/>
                  <a:pt x="137136" y="94604"/>
                  <a:pt x="224625" y="101660"/>
                </a:cubicBezTo>
                <a:cubicBezTo>
                  <a:pt x="312114" y="108716"/>
                  <a:pt x="509670" y="38161"/>
                  <a:pt x="525192" y="42394"/>
                </a:cubicBezTo>
                <a:cubicBezTo>
                  <a:pt x="540714" y="46627"/>
                  <a:pt x="374909" y="114360"/>
                  <a:pt x="317759" y="127060"/>
                </a:cubicBezTo>
                <a:cubicBezTo>
                  <a:pt x="260609" y="139760"/>
                  <a:pt x="232386" y="136938"/>
                  <a:pt x="182292" y="118594"/>
                </a:cubicBezTo>
                <a:cubicBezTo>
                  <a:pt x="132198" y="100250"/>
                  <a:pt x="-6796" y="2882"/>
                  <a:pt x="25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8AF54D4-6301-490D-9283-30D9CA768B17}"/>
              </a:ext>
            </a:extLst>
          </p:cNvPr>
          <p:cNvSpPr/>
          <p:nvPr/>
        </p:nvSpPr>
        <p:spPr>
          <a:xfrm>
            <a:off x="3830518" y="3744505"/>
            <a:ext cx="641660" cy="307759"/>
          </a:xfrm>
          <a:custGeom>
            <a:avLst/>
            <a:gdLst>
              <a:gd name="connsiteX0" fmla="*/ 639882 w 641660"/>
              <a:gd name="connsiteY0" fmla="*/ 65495 h 307759"/>
              <a:gd name="connsiteX1" fmla="*/ 237715 w 641660"/>
              <a:gd name="connsiteY1" fmla="*/ 10462 h 307759"/>
              <a:gd name="connsiteX2" fmla="*/ 649 w 641660"/>
              <a:gd name="connsiteY2" fmla="*/ 306795 h 307759"/>
              <a:gd name="connsiteX3" fmla="*/ 174215 w 641660"/>
              <a:gd name="connsiteY3" fmla="*/ 103595 h 307759"/>
              <a:gd name="connsiteX4" fmla="*/ 377415 w 641660"/>
              <a:gd name="connsiteY4" fmla="*/ 52795 h 307759"/>
              <a:gd name="connsiteX5" fmla="*/ 639882 w 641660"/>
              <a:gd name="connsiteY5" fmla="*/ 65495 h 307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660" h="307759">
                <a:moveTo>
                  <a:pt x="639882" y="65495"/>
                </a:moveTo>
                <a:cubicBezTo>
                  <a:pt x="616599" y="58439"/>
                  <a:pt x="344254" y="-29755"/>
                  <a:pt x="237715" y="10462"/>
                </a:cubicBezTo>
                <a:cubicBezTo>
                  <a:pt x="131176" y="50679"/>
                  <a:pt x="11232" y="291273"/>
                  <a:pt x="649" y="306795"/>
                </a:cubicBezTo>
                <a:cubicBezTo>
                  <a:pt x="-9934" y="322317"/>
                  <a:pt x="111421" y="145928"/>
                  <a:pt x="174215" y="103595"/>
                </a:cubicBezTo>
                <a:cubicBezTo>
                  <a:pt x="237009" y="61262"/>
                  <a:pt x="303332" y="59850"/>
                  <a:pt x="377415" y="52795"/>
                </a:cubicBezTo>
                <a:cubicBezTo>
                  <a:pt x="451498" y="45740"/>
                  <a:pt x="663165" y="72551"/>
                  <a:pt x="639882" y="65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482C61AC-C4D6-403C-B4AB-FA7E449BB854}"/>
              </a:ext>
            </a:extLst>
          </p:cNvPr>
          <p:cNvSpPr/>
          <p:nvPr/>
        </p:nvSpPr>
        <p:spPr>
          <a:xfrm>
            <a:off x="5777721" y="3565483"/>
            <a:ext cx="70659" cy="598342"/>
          </a:xfrm>
          <a:custGeom>
            <a:avLst/>
            <a:gdLst>
              <a:gd name="connsiteX0" fmla="*/ 16654 w 70659"/>
              <a:gd name="connsiteY0" fmla="*/ 42 h 598342"/>
              <a:gd name="connsiteX1" fmla="*/ 35704 w 70659"/>
              <a:gd name="connsiteY1" fmla="*/ 336592 h 598342"/>
              <a:gd name="connsiteX2" fmla="*/ 70629 w 70659"/>
              <a:gd name="connsiteY2" fmla="*/ 501692 h 598342"/>
              <a:gd name="connsiteX3" fmla="*/ 29354 w 70659"/>
              <a:gd name="connsiteY3" fmla="*/ 304842 h 598342"/>
              <a:gd name="connsiteX4" fmla="*/ 26179 w 70659"/>
              <a:gd name="connsiteY4" fmla="*/ 419142 h 598342"/>
              <a:gd name="connsiteX5" fmla="*/ 779 w 70659"/>
              <a:gd name="connsiteY5" fmla="*/ 596942 h 598342"/>
              <a:gd name="connsiteX6" fmla="*/ 7129 w 70659"/>
              <a:gd name="connsiteY6" fmla="*/ 492167 h 598342"/>
              <a:gd name="connsiteX7" fmla="*/ 13479 w 70659"/>
              <a:gd name="connsiteY7" fmla="*/ 314367 h 598342"/>
              <a:gd name="connsiteX8" fmla="*/ 16654 w 70659"/>
              <a:gd name="connsiteY8" fmla="*/ 42 h 59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659" h="598342">
                <a:moveTo>
                  <a:pt x="16654" y="42"/>
                </a:moveTo>
                <a:cubicBezTo>
                  <a:pt x="20358" y="3746"/>
                  <a:pt x="26708" y="252984"/>
                  <a:pt x="35704" y="336592"/>
                </a:cubicBezTo>
                <a:cubicBezTo>
                  <a:pt x="44700" y="420200"/>
                  <a:pt x="71687" y="506983"/>
                  <a:pt x="70629" y="501692"/>
                </a:cubicBezTo>
                <a:cubicBezTo>
                  <a:pt x="69571" y="496401"/>
                  <a:pt x="36762" y="318600"/>
                  <a:pt x="29354" y="304842"/>
                </a:cubicBezTo>
                <a:cubicBezTo>
                  <a:pt x="21946" y="291084"/>
                  <a:pt x="30942" y="370459"/>
                  <a:pt x="26179" y="419142"/>
                </a:cubicBezTo>
                <a:cubicBezTo>
                  <a:pt x="21417" y="467825"/>
                  <a:pt x="3954" y="584771"/>
                  <a:pt x="779" y="596942"/>
                </a:cubicBezTo>
                <a:cubicBezTo>
                  <a:pt x="-2396" y="609113"/>
                  <a:pt x="5012" y="539263"/>
                  <a:pt x="7129" y="492167"/>
                </a:cubicBezTo>
                <a:cubicBezTo>
                  <a:pt x="9246" y="445071"/>
                  <a:pt x="12421" y="393742"/>
                  <a:pt x="13479" y="314367"/>
                </a:cubicBezTo>
                <a:cubicBezTo>
                  <a:pt x="14537" y="234992"/>
                  <a:pt x="12950" y="-3662"/>
                  <a:pt x="16654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7944C75B-9C9F-4ED0-AF34-833D20547D42}"/>
              </a:ext>
            </a:extLst>
          </p:cNvPr>
          <p:cNvSpPr/>
          <p:nvPr/>
        </p:nvSpPr>
        <p:spPr>
          <a:xfrm>
            <a:off x="6203227" y="3570969"/>
            <a:ext cx="137268" cy="464480"/>
          </a:xfrm>
          <a:custGeom>
            <a:avLst/>
            <a:gdLst>
              <a:gd name="connsiteX0" fmla="*/ 723 w 137268"/>
              <a:gd name="connsiteY0" fmla="*/ 906 h 464480"/>
              <a:gd name="connsiteX1" fmla="*/ 130898 w 137268"/>
              <a:gd name="connsiteY1" fmla="*/ 273956 h 464480"/>
              <a:gd name="connsiteX2" fmla="*/ 118198 w 137268"/>
              <a:gd name="connsiteY2" fmla="*/ 464456 h 464480"/>
              <a:gd name="connsiteX3" fmla="*/ 127723 w 137268"/>
              <a:gd name="connsiteY3" fmla="*/ 286656 h 464480"/>
              <a:gd name="connsiteX4" fmla="*/ 80098 w 137268"/>
              <a:gd name="connsiteY4" fmla="*/ 188231 h 464480"/>
              <a:gd name="connsiteX5" fmla="*/ 723 w 137268"/>
              <a:gd name="connsiteY5" fmla="*/ 906 h 46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268" h="464480">
                <a:moveTo>
                  <a:pt x="723" y="906"/>
                </a:moveTo>
                <a:cubicBezTo>
                  <a:pt x="9190" y="15194"/>
                  <a:pt x="111319" y="196698"/>
                  <a:pt x="130898" y="273956"/>
                </a:cubicBezTo>
                <a:cubicBezTo>
                  <a:pt x="150477" y="351214"/>
                  <a:pt x="118727" y="462339"/>
                  <a:pt x="118198" y="464456"/>
                </a:cubicBezTo>
                <a:cubicBezTo>
                  <a:pt x="117669" y="466573"/>
                  <a:pt x="134073" y="332694"/>
                  <a:pt x="127723" y="286656"/>
                </a:cubicBezTo>
                <a:cubicBezTo>
                  <a:pt x="121373" y="240618"/>
                  <a:pt x="99677" y="231094"/>
                  <a:pt x="80098" y="188231"/>
                </a:cubicBezTo>
                <a:cubicBezTo>
                  <a:pt x="60519" y="145369"/>
                  <a:pt x="-7744" y="-13382"/>
                  <a:pt x="723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BBCAA3A8-4019-4F05-BF0F-4FBA8134ED15}"/>
              </a:ext>
            </a:extLst>
          </p:cNvPr>
          <p:cNvSpPr/>
          <p:nvPr/>
        </p:nvSpPr>
        <p:spPr>
          <a:xfrm>
            <a:off x="5984785" y="3600404"/>
            <a:ext cx="76993" cy="352515"/>
          </a:xfrm>
          <a:custGeom>
            <a:avLst/>
            <a:gdLst>
              <a:gd name="connsiteX0" fmla="*/ 90 w 76993"/>
              <a:gd name="connsiteY0" fmla="*/ 46 h 352515"/>
              <a:gd name="connsiteX1" fmla="*/ 60415 w 76993"/>
              <a:gd name="connsiteY1" fmla="*/ 181021 h 352515"/>
              <a:gd name="connsiteX2" fmla="*/ 41365 w 76993"/>
              <a:gd name="connsiteY2" fmla="*/ 352471 h 352515"/>
              <a:gd name="connsiteX3" fmla="*/ 76290 w 76993"/>
              <a:gd name="connsiteY3" fmla="*/ 165146 h 352515"/>
              <a:gd name="connsiteX4" fmla="*/ 90 w 76993"/>
              <a:gd name="connsiteY4" fmla="*/ 46 h 35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93" h="352515">
                <a:moveTo>
                  <a:pt x="90" y="46"/>
                </a:moveTo>
                <a:cubicBezTo>
                  <a:pt x="-2556" y="2692"/>
                  <a:pt x="53536" y="122284"/>
                  <a:pt x="60415" y="181021"/>
                </a:cubicBezTo>
                <a:cubicBezTo>
                  <a:pt x="67294" y="239758"/>
                  <a:pt x="38719" y="355117"/>
                  <a:pt x="41365" y="352471"/>
                </a:cubicBezTo>
                <a:cubicBezTo>
                  <a:pt x="44011" y="349825"/>
                  <a:pt x="82640" y="221767"/>
                  <a:pt x="76290" y="165146"/>
                </a:cubicBezTo>
                <a:cubicBezTo>
                  <a:pt x="69940" y="108525"/>
                  <a:pt x="2736" y="-2600"/>
                  <a:pt x="9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239B9AD-5B37-4D67-A88F-71AD65C11949}"/>
              </a:ext>
            </a:extLst>
          </p:cNvPr>
          <p:cNvSpPr/>
          <p:nvPr/>
        </p:nvSpPr>
        <p:spPr>
          <a:xfrm>
            <a:off x="6158763" y="3355632"/>
            <a:ext cx="689607" cy="211392"/>
          </a:xfrm>
          <a:custGeom>
            <a:avLst/>
            <a:gdLst>
              <a:gd name="connsiteX0" fmla="*/ 3277 w 689607"/>
              <a:gd name="connsiteY0" fmla="*/ 210528 h 211392"/>
              <a:gd name="connsiteX1" fmla="*/ 490957 w 689607"/>
              <a:gd name="connsiteY1" fmla="*/ 7328 h 211392"/>
              <a:gd name="connsiteX2" fmla="*/ 683997 w 689607"/>
              <a:gd name="connsiteY2" fmla="*/ 47968 h 211392"/>
              <a:gd name="connsiteX3" fmla="*/ 297917 w 689607"/>
              <a:gd name="connsiteY3" fmla="*/ 78448 h 211392"/>
              <a:gd name="connsiteX4" fmla="*/ 3277 w 689607"/>
              <a:gd name="connsiteY4" fmla="*/ 210528 h 21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607" h="211392">
                <a:moveTo>
                  <a:pt x="3277" y="210528"/>
                </a:moveTo>
                <a:cubicBezTo>
                  <a:pt x="35450" y="198675"/>
                  <a:pt x="377504" y="34421"/>
                  <a:pt x="490957" y="7328"/>
                </a:cubicBezTo>
                <a:cubicBezTo>
                  <a:pt x="604410" y="-19765"/>
                  <a:pt x="716170" y="36115"/>
                  <a:pt x="683997" y="47968"/>
                </a:cubicBezTo>
                <a:cubicBezTo>
                  <a:pt x="651824" y="59821"/>
                  <a:pt x="412217" y="47968"/>
                  <a:pt x="297917" y="78448"/>
                </a:cubicBezTo>
                <a:cubicBezTo>
                  <a:pt x="183617" y="108928"/>
                  <a:pt x="-28896" y="222381"/>
                  <a:pt x="3277" y="210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7CACD6C-5B79-424D-9E44-663CB45C41E4}"/>
              </a:ext>
            </a:extLst>
          </p:cNvPr>
          <p:cNvSpPr/>
          <p:nvPr/>
        </p:nvSpPr>
        <p:spPr>
          <a:xfrm>
            <a:off x="6006380" y="2819369"/>
            <a:ext cx="882143" cy="203048"/>
          </a:xfrm>
          <a:custGeom>
            <a:avLst/>
            <a:gdLst>
              <a:gd name="connsiteX0" fmla="*/ 64220 w 882143"/>
              <a:gd name="connsiteY0" fmla="*/ 182911 h 203048"/>
              <a:gd name="connsiteX1" fmla="*/ 145500 w 882143"/>
              <a:gd name="connsiteY1" fmla="*/ 177831 h 203048"/>
              <a:gd name="connsiteX2" fmla="*/ 882100 w 882143"/>
              <a:gd name="connsiteY2" fmla="*/ 31 h 203048"/>
              <a:gd name="connsiteX3" fmla="*/ 64220 w 882143"/>
              <a:gd name="connsiteY3" fmla="*/ 182911 h 20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143" h="203048">
                <a:moveTo>
                  <a:pt x="64220" y="182911"/>
                </a:moveTo>
                <a:cubicBezTo>
                  <a:pt x="-58547" y="212544"/>
                  <a:pt x="9187" y="208311"/>
                  <a:pt x="145500" y="177831"/>
                </a:cubicBezTo>
                <a:cubicBezTo>
                  <a:pt x="281813" y="147351"/>
                  <a:pt x="888027" y="-2509"/>
                  <a:pt x="882100" y="31"/>
                </a:cubicBezTo>
                <a:cubicBezTo>
                  <a:pt x="876173" y="2571"/>
                  <a:pt x="186987" y="153278"/>
                  <a:pt x="64220" y="182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0B4744D2-1F19-45C5-A6C0-235950085E58}"/>
              </a:ext>
            </a:extLst>
          </p:cNvPr>
          <p:cNvSpPr/>
          <p:nvPr/>
        </p:nvSpPr>
        <p:spPr>
          <a:xfrm>
            <a:off x="5236531" y="3181202"/>
            <a:ext cx="824054" cy="209170"/>
          </a:xfrm>
          <a:custGeom>
            <a:avLst/>
            <a:gdLst>
              <a:gd name="connsiteX0" fmla="*/ 21269 w 824054"/>
              <a:gd name="connsiteY0" fmla="*/ 207158 h 209170"/>
              <a:gd name="connsiteX1" fmla="*/ 813749 w 824054"/>
              <a:gd name="connsiteY1" fmla="*/ 3958 h 209170"/>
              <a:gd name="connsiteX2" fmla="*/ 458149 w 824054"/>
              <a:gd name="connsiteY2" fmla="*/ 75078 h 209170"/>
              <a:gd name="connsiteX3" fmla="*/ 244789 w 824054"/>
              <a:gd name="connsiteY3" fmla="*/ 105558 h 209170"/>
              <a:gd name="connsiteX4" fmla="*/ 21269 w 824054"/>
              <a:gd name="connsiteY4" fmla="*/ 207158 h 20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054" h="209170">
                <a:moveTo>
                  <a:pt x="21269" y="207158"/>
                </a:moveTo>
                <a:cubicBezTo>
                  <a:pt x="116096" y="190225"/>
                  <a:pt x="740936" y="25971"/>
                  <a:pt x="813749" y="3958"/>
                </a:cubicBezTo>
                <a:cubicBezTo>
                  <a:pt x="886562" y="-18055"/>
                  <a:pt x="552976" y="58145"/>
                  <a:pt x="458149" y="75078"/>
                </a:cubicBezTo>
                <a:cubicBezTo>
                  <a:pt x="363322" y="92011"/>
                  <a:pt x="314216" y="81851"/>
                  <a:pt x="244789" y="105558"/>
                </a:cubicBezTo>
                <a:cubicBezTo>
                  <a:pt x="175362" y="129265"/>
                  <a:pt x="-73558" y="224091"/>
                  <a:pt x="21269" y="207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C1A854A9-C073-4EAF-88FC-DBD7D99CD678}"/>
              </a:ext>
            </a:extLst>
          </p:cNvPr>
          <p:cNvSpPr/>
          <p:nvPr/>
        </p:nvSpPr>
        <p:spPr>
          <a:xfrm>
            <a:off x="4632649" y="2538298"/>
            <a:ext cx="1749818" cy="491141"/>
          </a:xfrm>
          <a:custGeom>
            <a:avLst/>
            <a:gdLst>
              <a:gd name="connsiteX0" fmla="*/ 35871 w 1749818"/>
              <a:gd name="connsiteY0" fmla="*/ 474142 h 491141"/>
              <a:gd name="connsiteX1" fmla="*/ 203511 w 1749818"/>
              <a:gd name="connsiteY1" fmla="*/ 438582 h 491141"/>
              <a:gd name="connsiteX2" fmla="*/ 1097591 w 1749818"/>
              <a:gd name="connsiteY2" fmla="*/ 154102 h 491141"/>
              <a:gd name="connsiteX3" fmla="*/ 1747831 w 1749818"/>
              <a:gd name="connsiteY3" fmla="*/ 1702 h 491141"/>
              <a:gd name="connsiteX4" fmla="*/ 1280471 w 1749818"/>
              <a:gd name="connsiteY4" fmla="*/ 82982 h 491141"/>
              <a:gd name="connsiteX5" fmla="*/ 726751 w 1749818"/>
              <a:gd name="connsiteY5" fmla="*/ 245542 h 491141"/>
              <a:gd name="connsiteX6" fmla="*/ 35871 w 1749818"/>
              <a:gd name="connsiteY6" fmla="*/ 474142 h 491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9818" h="491141">
                <a:moveTo>
                  <a:pt x="35871" y="474142"/>
                </a:moveTo>
                <a:cubicBezTo>
                  <a:pt x="-51336" y="506315"/>
                  <a:pt x="26558" y="491922"/>
                  <a:pt x="203511" y="438582"/>
                </a:cubicBezTo>
                <a:cubicBezTo>
                  <a:pt x="380464" y="385242"/>
                  <a:pt x="840204" y="226915"/>
                  <a:pt x="1097591" y="154102"/>
                </a:cubicBezTo>
                <a:cubicBezTo>
                  <a:pt x="1354978" y="81289"/>
                  <a:pt x="1717351" y="13555"/>
                  <a:pt x="1747831" y="1702"/>
                </a:cubicBezTo>
                <a:cubicBezTo>
                  <a:pt x="1778311" y="-10151"/>
                  <a:pt x="1450651" y="42342"/>
                  <a:pt x="1280471" y="82982"/>
                </a:cubicBezTo>
                <a:cubicBezTo>
                  <a:pt x="1110291" y="123622"/>
                  <a:pt x="929951" y="179502"/>
                  <a:pt x="726751" y="245542"/>
                </a:cubicBezTo>
                <a:lnTo>
                  <a:pt x="35871" y="4741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CA87FD05-60E2-4A72-A66C-7E8A6A1BEC04}"/>
              </a:ext>
            </a:extLst>
          </p:cNvPr>
          <p:cNvSpPr/>
          <p:nvPr/>
        </p:nvSpPr>
        <p:spPr>
          <a:xfrm>
            <a:off x="6398428" y="4626858"/>
            <a:ext cx="79026" cy="254504"/>
          </a:xfrm>
          <a:custGeom>
            <a:avLst/>
            <a:gdLst>
              <a:gd name="connsiteX0" fmla="*/ 6605 w 79026"/>
              <a:gd name="connsiteY0" fmla="*/ 175 h 254504"/>
              <a:gd name="connsiteX1" fmla="*/ 6605 w 79026"/>
              <a:gd name="connsiteY1" fmla="*/ 165275 h 254504"/>
              <a:gd name="connsiteX2" fmla="*/ 78572 w 79026"/>
              <a:gd name="connsiteY2" fmla="*/ 254175 h 254504"/>
              <a:gd name="connsiteX3" fmla="*/ 36239 w 79026"/>
              <a:gd name="connsiteY3" fmla="*/ 135642 h 254504"/>
              <a:gd name="connsiteX4" fmla="*/ 6605 w 79026"/>
              <a:gd name="connsiteY4" fmla="*/ 175 h 25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26" h="254504">
                <a:moveTo>
                  <a:pt x="6605" y="175"/>
                </a:moveTo>
                <a:cubicBezTo>
                  <a:pt x="1666" y="5114"/>
                  <a:pt x="-5389" y="122942"/>
                  <a:pt x="6605" y="165275"/>
                </a:cubicBezTo>
                <a:cubicBezTo>
                  <a:pt x="18599" y="207608"/>
                  <a:pt x="73633" y="259114"/>
                  <a:pt x="78572" y="254175"/>
                </a:cubicBezTo>
                <a:cubicBezTo>
                  <a:pt x="83511" y="249236"/>
                  <a:pt x="46822" y="175153"/>
                  <a:pt x="36239" y="135642"/>
                </a:cubicBezTo>
                <a:cubicBezTo>
                  <a:pt x="25656" y="96131"/>
                  <a:pt x="11544" y="-4764"/>
                  <a:pt x="6605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AF897756-B609-4AB7-A74D-E47CE9A1DD23}"/>
              </a:ext>
            </a:extLst>
          </p:cNvPr>
          <p:cNvSpPr/>
          <p:nvPr/>
        </p:nvSpPr>
        <p:spPr>
          <a:xfrm>
            <a:off x="6459966" y="4707077"/>
            <a:ext cx="969537" cy="199502"/>
          </a:xfrm>
          <a:custGeom>
            <a:avLst/>
            <a:gdLst>
              <a:gd name="connsiteX0" fmla="*/ 101 w 969537"/>
              <a:gd name="connsiteY0" fmla="*/ 390 h 199502"/>
              <a:gd name="connsiteX1" fmla="*/ 529267 w 969537"/>
              <a:gd name="connsiteY1" fmla="*/ 63890 h 199502"/>
              <a:gd name="connsiteX2" fmla="*/ 787501 w 969537"/>
              <a:gd name="connsiteY2" fmla="*/ 72356 h 199502"/>
              <a:gd name="connsiteX3" fmla="*/ 969534 w 969537"/>
              <a:gd name="connsiteY3" fmla="*/ 199356 h 199502"/>
              <a:gd name="connsiteX4" fmla="*/ 791734 w 969537"/>
              <a:gd name="connsiteY4" fmla="*/ 97756 h 199502"/>
              <a:gd name="connsiteX5" fmla="*/ 486934 w 969537"/>
              <a:gd name="connsiteY5" fmla="*/ 97756 h 199502"/>
              <a:gd name="connsiteX6" fmla="*/ 101 w 969537"/>
              <a:gd name="connsiteY6" fmla="*/ 390 h 19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537" h="199502">
                <a:moveTo>
                  <a:pt x="101" y="390"/>
                </a:moveTo>
                <a:cubicBezTo>
                  <a:pt x="7156" y="-5254"/>
                  <a:pt x="398034" y="51896"/>
                  <a:pt x="529267" y="63890"/>
                </a:cubicBezTo>
                <a:cubicBezTo>
                  <a:pt x="660500" y="75884"/>
                  <a:pt x="714123" y="49778"/>
                  <a:pt x="787501" y="72356"/>
                </a:cubicBezTo>
                <a:cubicBezTo>
                  <a:pt x="860879" y="94934"/>
                  <a:pt x="968829" y="195123"/>
                  <a:pt x="969534" y="199356"/>
                </a:cubicBezTo>
                <a:cubicBezTo>
                  <a:pt x="970240" y="203589"/>
                  <a:pt x="872167" y="114689"/>
                  <a:pt x="791734" y="97756"/>
                </a:cubicBezTo>
                <a:cubicBezTo>
                  <a:pt x="711301" y="80823"/>
                  <a:pt x="617462" y="114689"/>
                  <a:pt x="486934" y="97756"/>
                </a:cubicBezTo>
                <a:cubicBezTo>
                  <a:pt x="356406" y="80823"/>
                  <a:pt x="-6954" y="6034"/>
                  <a:pt x="101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62FC9A2-4DFB-4779-AE4A-264A46617C9C}"/>
              </a:ext>
            </a:extLst>
          </p:cNvPr>
          <p:cNvSpPr/>
          <p:nvPr/>
        </p:nvSpPr>
        <p:spPr>
          <a:xfrm>
            <a:off x="7003861" y="4653961"/>
            <a:ext cx="489730" cy="134230"/>
          </a:xfrm>
          <a:custGeom>
            <a:avLst/>
            <a:gdLst>
              <a:gd name="connsiteX0" fmla="*/ 10772 w 489730"/>
              <a:gd name="connsiteY0" fmla="*/ 6939 h 134230"/>
              <a:gd name="connsiteX1" fmla="*/ 103906 w 489730"/>
              <a:gd name="connsiteY1" fmla="*/ 2706 h 134230"/>
              <a:gd name="connsiteX2" fmla="*/ 374839 w 489730"/>
              <a:gd name="connsiteY2" fmla="*/ 28106 h 134230"/>
              <a:gd name="connsiteX3" fmla="*/ 489139 w 489730"/>
              <a:gd name="connsiteY3" fmla="*/ 133939 h 134230"/>
              <a:gd name="connsiteX4" fmla="*/ 332506 w 489730"/>
              <a:gd name="connsiteY4" fmla="*/ 57739 h 134230"/>
              <a:gd name="connsiteX5" fmla="*/ 10772 w 489730"/>
              <a:gd name="connsiteY5" fmla="*/ 6939 h 13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730" h="134230">
                <a:moveTo>
                  <a:pt x="10772" y="6939"/>
                </a:moveTo>
                <a:cubicBezTo>
                  <a:pt x="-27328" y="-2233"/>
                  <a:pt x="43228" y="-822"/>
                  <a:pt x="103906" y="2706"/>
                </a:cubicBezTo>
                <a:cubicBezTo>
                  <a:pt x="164584" y="6234"/>
                  <a:pt x="310634" y="6234"/>
                  <a:pt x="374839" y="28106"/>
                </a:cubicBezTo>
                <a:cubicBezTo>
                  <a:pt x="439044" y="49978"/>
                  <a:pt x="496194" y="129000"/>
                  <a:pt x="489139" y="133939"/>
                </a:cubicBezTo>
                <a:cubicBezTo>
                  <a:pt x="482084" y="138878"/>
                  <a:pt x="409411" y="79611"/>
                  <a:pt x="332506" y="57739"/>
                </a:cubicBezTo>
                <a:cubicBezTo>
                  <a:pt x="255601" y="35867"/>
                  <a:pt x="48872" y="16111"/>
                  <a:pt x="10772" y="6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75B2ED79-4AFD-4ADB-8EC3-7286AE3E1CC2}"/>
              </a:ext>
            </a:extLst>
          </p:cNvPr>
          <p:cNvSpPr/>
          <p:nvPr/>
        </p:nvSpPr>
        <p:spPr>
          <a:xfrm>
            <a:off x="4068119" y="4034435"/>
            <a:ext cx="694540" cy="207373"/>
          </a:xfrm>
          <a:custGeom>
            <a:avLst/>
            <a:gdLst>
              <a:gd name="connsiteX0" fmla="*/ 114 w 694540"/>
              <a:gd name="connsiteY0" fmla="*/ 207365 h 207373"/>
              <a:gd name="connsiteX1" fmla="*/ 368414 w 694540"/>
              <a:gd name="connsiteY1" fmla="*/ 12632 h 207373"/>
              <a:gd name="connsiteX2" fmla="*/ 694381 w 694540"/>
              <a:gd name="connsiteY2" fmla="*/ 50732 h 207373"/>
              <a:gd name="connsiteX3" fmla="*/ 406514 w 694540"/>
              <a:gd name="connsiteY3" fmla="*/ 4165 h 207373"/>
              <a:gd name="connsiteX4" fmla="*/ 114 w 694540"/>
              <a:gd name="connsiteY4" fmla="*/ 207365 h 20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4540" h="207373">
                <a:moveTo>
                  <a:pt x="114" y="207365"/>
                </a:moveTo>
                <a:cubicBezTo>
                  <a:pt x="-6236" y="208776"/>
                  <a:pt x="252703" y="38737"/>
                  <a:pt x="368414" y="12632"/>
                </a:cubicBezTo>
                <a:cubicBezTo>
                  <a:pt x="484125" y="-13473"/>
                  <a:pt x="688031" y="52143"/>
                  <a:pt x="694381" y="50732"/>
                </a:cubicBezTo>
                <a:cubicBezTo>
                  <a:pt x="700731" y="49321"/>
                  <a:pt x="515875" y="-17002"/>
                  <a:pt x="406514" y="4165"/>
                </a:cubicBezTo>
                <a:cubicBezTo>
                  <a:pt x="297153" y="25332"/>
                  <a:pt x="6464" y="205954"/>
                  <a:pt x="114" y="207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BF296371-89FB-47E0-A65C-4BCABF524898}"/>
              </a:ext>
            </a:extLst>
          </p:cNvPr>
          <p:cNvSpPr/>
          <p:nvPr/>
        </p:nvSpPr>
        <p:spPr>
          <a:xfrm>
            <a:off x="6506633" y="3771900"/>
            <a:ext cx="558566" cy="59430"/>
          </a:xfrm>
          <a:custGeom>
            <a:avLst/>
            <a:gdLst>
              <a:gd name="connsiteX0" fmla="*/ 0 w 558566"/>
              <a:gd name="connsiteY0" fmla="*/ 0 h 59430"/>
              <a:gd name="connsiteX1" fmla="*/ 275167 w 558566"/>
              <a:gd name="connsiteY1" fmla="*/ 29633 h 59430"/>
              <a:gd name="connsiteX2" fmla="*/ 550334 w 558566"/>
              <a:gd name="connsiteY2" fmla="*/ 21167 h 59430"/>
              <a:gd name="connsiteX3" fmla="*/ 474134 w 558566"/>
              <a:gd name="connsiteY3" fmla="*/ 21167 h 59430"/>
              <a:gd name="connsiteX4" fmla="*/ 347134 w 558566"/>
              <a:gd name="connsiteY4" fmla="*/ 59267 h 59430"/>
              <a:gd name="connsiteX5" fmla="*/ 0 w 558566"/>
              <a:gd name="connsiteY5" fmla="*/ 0 h 5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566" h="59430">
                <a:moveTo>
                  <a:pt x="0" y="0"/>
                </a:moveTo>
                <a:cubicBezTo>
                  <a:pt x="91722" y="13052"/>
                  <a:pt x="183445" y="26105"/>
                  <a:pt x="275167" y="29633"/>
                </a:cubicBezTo>
                <a:lnTo>
                  <a:pt x="550334" y="21167"/>
                </a:lnTo>
                <a:cubicBezTo>
                  <a:pt x="583495" y="19756"/>
                  <a:pt x="508001" y="14817"/>
                  <a:pt x="474134" y="21167"/>
                </a:cubicBezTo>
                <a:cubicBezTo>
                  <a:pt x="440267" y="27517"/>
                  <a:pt x="419806" y="62089"/>
                  <a:pt x="347134" y="59267"/>
                </a:cubicBezTo>
                <a:cubicBezTo>
                  <a:pt x="274462" y="56445"/>
                  <a:pt x="156281" y="3033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67A16F8-8054-48AE-B9C9-7F8E0888F5AE}"/>
              </a:ext>
            </a:extLst>
          </p:cNvPr>
          <p:cNvSpPr/>
          <p:nvPr/>
        </p:nvSpPr>
        <p:spPr>
          <a:xfrm>
            <a:off x="3702938" y="1220143"/>
            <a:ext cx="3609556" cy="2790692"/>
          </a:xfrm>
          <a:custGeom>
            <a:avLst/>
            <a:gdLst>
              <a:gd name="connsiteX0" fmla="*/ 705433 w 3609556"/>
              <a:gd name="connsiteY0" fmla="*/ 117769 h 2790692"/>
              <a:gd name="connsiteX1" fmla="*/ 214544 w 3609556"/>
              <a:gd name="connsiteY1" fmla="*/ 704910 h 2790692"/>
              <a:gd name="connsiteX2" fmla="*/ 2788 w 3609556"/>
              <a:gd name="connsiteY2" fmla="*/ 1176548 h 2790692"/>
              <a:gd name="connsiteX3" fmla="*/ 349298 w 3609556"/>
              <a:gd name="connsiteY3" fmla="*/ 2524084 h 2790692"/>
              <a:gd name="connsiteX4" fmla="*/ 618805 w 3609556"/>
              <a:gd name="connsiteY4" fmla="*/ 2418206 h 2790692"/>
              <a:gd name="connsiteX5" fmla="*/ 1051942 w 3609556"/>
              <a:gd name="connsiteY5" fmla="*/ 2437457 h 2790692"/>
              <a:gd name="connsiteX6" fmla="*/ 1725710 w 3609556"/>
              <a:gd name="connsiteY6" fmla="*/ 2783966 h 2790692"/>
              <a:gd name="connsiteX7" fmla="*/ 1513955 w 3609556"/>
              <a:gd name="connsiteY7" fmla="*/ 2649213 h 2790692"/>
              <a:gd name="connsiteX8" fmla="*/ 1119319 w 3609556"/>
              <a:gd name="connsiteY8" fmla="*/ 2437457 h 2790692"/>
              <a:gd name="connsiteX9" fmla="*/ 869062 w 3609556"/>
              <a:gd name="connsiteY9" fmla="*/ 2148699 h 2790692"/>
              <a:gd name="connsiteX10" fmla="*/ 1186696 w 3609556"/>
              <a:gd name="connsiteY10" fmla="*/ 1648185 h 2790692"/>
              <a:gd name="connsiteX11" fmla="*/ 2389854 w 3609556"/>
              <a:gd name="connsiteY11" fmla="*/ 1292051 h 2790692"/>
              <a:gd name="connsiteX12" fmla="*/ 3053997 w 3609556"/>
              <a:gd name="connsiteY12" fmla="*/ 1551933 h 2790692"/>
              <a:gd name="connsiteX13" fmla="*/ 3593011 w 3609556"/>
              <a:gd name="connsiteY13" fmla="*/ 1792564 h 2790692"/>
              <a:gd name="connsiteX14" fmla="*/ 3419757 w 3609556"/>
              <a:gd name="connsiteY14" fmla="*/ 1032169 h 2790692"/>
              <a:gd name="connsiteX15" fmla="*/ 2899993 w 3609556"/>
              <a:gd name="connsiteY15" fmla="*/ 31141 h 2790692"/>
              <a:gd name="connsiteX16" fmla="*/ 2245475 w 3609556"/>
              <a:gd name="connsiteY16" fmla="*/ 262148 h 2790692"/>
              <a:gd name="connsiteX17" fmla="*/ 1446578 w 3609556"/>
              <a:gd name="connsiteY17" fmla="*/ 348775 h 2790692"/>
              <a:gd name="connsiteX18" fmla="*/ 705433 w 3609556"/>
              <a:gd name="connsiteY18" fmla="*/ 117769 h 279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9556" h="2790692">
                <a:moveTo>
                  <a:pt x="705433" y="117769"/>
                </a:moveTo>
                <a:cubicBezTo>
                  <a:pt x="500094" y="177125"/>
                  <a:pt x="331651" y="528447"/>
                  <a:pt x="214544" y="704910"/>
                </a:cubicBezTo>
                <a:cubicBezTo>
                  <a:pt x="97436" y="881373"/>
                  <a:pt x="-19671" y="873352"/>
                  <a:pt x="2788" y="1176548"/>
                </a:cubicBezTo>
                <a:cubicBezTo>
                  <a:pt x="25247" y="1479744"/>
                  <a:pt x="246629" y="2317141"/>
                  <a:pt x="349298" y="2524084"/>
                </a:cubicBezTo>
                <a:cubicBezTo>
                  <a:pt x="451967" y="2731027"/>
                  <a:pt x="501698" y="2432644"/>
                  <a:pt x="618805" y="2418206"/>
                </a:cubicBezTo>
                <a:cubicBezTo>
                  <a:pt x="735912" y="2403768"/>
                  <a:pt x="867458" y="2376497"/>
                  <a:pt x="1051942" y="2437457"/>
                </a:cubicBezTo>
                <a:cubicBezTo>
                  <a:pt x="1236426" y="2498417"/>
                  <a:pt x="1648708" y="2748673"/>
                  <a:pt x="1725710" y="2783966"/>
                </a:cubicBezTo>
                <a:cubicBezTo>
                  <a:pt x="1802712" y="2819259"/>
                  <a:pt x="1615020" y="2706964"/>
                  <a:pt x="1513955" y="2649213"/>
                </a:cubicBezTo>
                <a:cubicBezTo>
                  <a:pt x="1412890" y="2591462"/>
                  <a:pt x="1226801" y="2520876"/>
                  <a:pt x="1119319" y="2437457"/>
                </a:cubicBezTo>
                <a:cubicBezTo>
                  <a:pt x="1011837" y="2354038"/>
                  <a:pt x="857833" y="2280244"/>
                  <a:pt x="869062" y="2148699"/>
                </a:cubicBezTo>
                <a:cubicBezTo>
                  <a:pt x="880291" y="2017154"/>
                  <a:pt x="933231" y="1790960"/>
                  <a:pt x="1186696" y="1648185"/>
                </a:cubicBezTo>
                <a:cubicBezTo>
                  <a:pt x="1440161" y="1505410"/>
                  <a:pt x="2078637" y="1308093"/>
                  <a:pt x="2389854" y="1292051"/>
                </a:cubicBezTo>
                <a:cubicBezTo>
                  <a:pt x="2701071" y="1276009"/>
                  <a:pt x="2853471" y="1468514"/>
                  <a:pt x="3053997" y="1551933"/>
                </a:cubicBezTo>
                <a:cubicBezTo>
                  <a:pt x="3254523" y="1635352"/>
                  <a:pt x="3532051" y="1879191"/>
                  <a:pt x="3593011" y="1792564"/>
                </a:cubicBezTo>
                <a:cubicBezTo>
                  <a:pt x="3653971" y="1705937"/>
                  <a:pt x="3535260" y="1325739"/>
                  <a:pt x="3419757" y="1032169"/>
                </a:cubicBezTo>
                <a:cubicBezTo>
                  <a:pt x="3304254" y="738599"/>
                  <a:pt x="3095707" y="159478"/>
                  <a:pt x="2899993" y="31141"/>
                </a:cubicBezTo>
                <a:cubicBezTo>
                  <a:pt x="2704279" y="-97196"/>
                  <a:pt x="2487711" y="209209"/>
                  <a:pt x="2245475" y="262148"/>
                </a:cubicBezTo>
                <a:cubicBezTo>
                  <a:pt x="2003239" y="315087"/>
                  <a:pt x="1704856" y="371234"/>
                  <a:pt x="1446578" y="348775"/>
                </a:cubicBezTo>
                <a:cubicBezTo>
                  <a:pt x="1188300" y="326316"/>
                  <a:pt x="910772" y="58413"/>
                  <a:pt x="705433" y="1177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AF0177BB-88B9-4C67-A9AB-726955F6E34E}"/>
              </a:ext>
            </a:extLst>
          </p:cNvPr>
          <p:cNvSpPr/>
          <p:nvPr/>
        </p:nvSpPr>
        <p:spPr>
          <a:xfrm>
            <a:off x="3611197" y="2289643"/>
            <a:ext cx="360837" cy="1423251"/>
          </a:xfrm>
          <a:custGeom>
            <a:avLst/>
            <a:gdLst>
              <a:gd name="connsiteX0" fmla="*/ 33703 w 360837"/>
              <a:gd name="connsiteY0" fmla="*/ 2707 h 1423251"/>
              <a:gd name="connsiteX1" fmla="*/ 21003 w 360837"/>
              <a:gd name="connsiteY1" fmla="*/ 567857 h 1423251"/>
              <a:gd name="connsiteX2" fmla="*/ 351203 w 360837"/>
              <a:gd name="connsiteY2" fmla="*/ 1406057 h 1423251"/>
              <a:gd name="connsiteX3" fmla="*/ 255953 w 360837"/>
              <a:gd name="connsiteY3" fmla="*/ 1094907 h 1423251"/>
              <a:gd name="connsiteX4" fmla="*/ 84503 w 360837"/>
              <a:gd name="connsiteY4" fmla="*/ 637707 h 1423251"/>
              <a:gd name="connsiteX5" fmla="*/ 33703 w 360837"/>
              <a:gd name="connsiteY5" fmla="*/ 364657 h 1423251"/>
              <a:gd name="connsiteX6" fmla="*/ 33703 w 360837"/>
              <a:gd name="connsiteY6" fmla="*/ 2707 h 142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837" h="1423251">
                <a:moveTo>
                  <a:pt x="33703" y="2707"/>
                </a:moveTo>
                <a:cubicBezTo>
                  <a:pt x="31586" y="36574"/>
                  <a:pt x="-31914" y="333965"/>
                  <a:pt x="21003" y="567857"/>
                </a:cubicBezTo>
                <a:cubicBezTo>
                  <a:pt x="73920" y="801749"/>
                  <a:pt x="312045" y="1318215"/>
                  <a:pt x="351203" y="1406057"/>
                </a:cubicBezTo>
                <a:cubicBezTo>
                  <a:pt x="390361" y="1493899"/>
                  <a:pt x="300403" y="1222965"/>
                  <a:pt x="255953" y="1094907"/>
                </a:cubicBezTo>
                <a:cubicBezTo>
                  <a:pt x="211503" y="966849"/>
                  <a:pt x="121545" y="759415"/>
                  <a:pt x="84503" y="637707"/>
                </a:cubicBezTo>
                <a:cubicBezTo>
                  <a:pt x="47461" y="515999"/>
                  <a:pt x="38995" y="467315"/>
                  <a:pt x="33703" y="364657"/>
                </a:cubicBezTo>
                <a:cubicBezTo>
                  <a:pt x="28411" y="261999"/>
                  <a:pt x="35820" y="-31160"/>
                  <a:pt x="33703" y="2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7357EE57-8A4C-4B23-8E71-E104B7185F87}"/>
              </a:ext>
            </a:extLst>
          </p:cNvPr>
          <p:cNvSpPr/>
          <p:nvPr/>
        </p:nvSpPr>
        <p:spPr>
          <a:xfrm>
            <a:off x="3369553" y="5467927"/>
            <a:ext cx="1314804" cy="2927485"/>
          </a:xfrm>
          <a:custGeom>
            <a:avLst/>
            <a:gdLst>
              <a:gd name="connsiteX0" fmla="*/ 252487 w 1314804"/>
              <a:gd name="connsiteY0" fmla="*/ 18473 h 2927485"/>
              <a:gd name="connsiteX1" fmla="*/ 384567 w 1314804"/>
              <a:gd name="connsiteY1" fmla="*/ 323273 h 2927485"/>
              <a:gd name="connsiteX2" fmla="*/ 95007 w 1314804"/>
              <a:gd name="connsiteY2" fmla="*/ 1227513 h 2927485"/>
              <a:gd name="connsiteX3" fmla="*/ 100087 w 1314804"/>
              <a:gd name="connsiteY3" fmla="*/ 1781233 h 2927485"/>
              <a:gd name="connsiteX4" fmla="*/ 1268487 w 1314804"/>
              <a:gd name="connsiteY4" fmla="*/ 2883593 h 2927485"/>
              <a:gd name="connsiteX5" fmla="*/ 1060207 w 1314804"/>
              <a:gd name="connsiteY5" fmla="*/ 2670233 h 2927485"/>
              <a:gd name="connsiteX6" fmla="*/ 862087 w 1314804"/>
              <a:gd name="connsiteY6" fmla="*/ 2314633 h 2927485"/>
              <a:gd name="connsiteX7" fmla="*/ 1111007 w 1314804"/>
              <a:gd name="connsiteY7" fmla="*/ 1156393 h 2927485"/>
              <a:gd name="connsiteX8" fmla="*/ 1080527 w 1314804"/>
              <a:gd name="connsiteY8" fmla="*/ 790633 h 2927485"/>
              <a:gd name="connsiteX9" fmla="*/ 252487 w 1314804"/>
              <a:gd name="connsiteY9" fmla="*/ 18473 h 292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4804" h="2927485">
                <a:moveTo>
                  <a:pt x="252487" y="18473"/>
                </a:moveTo>
                <a:cubicBezTo>
                  <a:pt x="136494" y="-59420"/>
                  <a:pt x="410814" y="121766"/>
                  <a:pt x="384567" y="323273"/>
                </a:cubicBezTo>
                <a:cubicBezTo>
                  <a:pt x="358320" y="524780"/>
                  <a:pt x="142420" y="984520"/>
                  <a:pt x="95007" y="1227513"/>
                </a:cubicBezTo>
                <a:cubicBezTo>
                  <a:pt x="47594" y="1470506"/>
                  <a:pt x="-95493" y="1505220"/>
                  <a:pt x="100087" y="1781233"/>
                </a:cubicBezTo>
                <a:cubicBezTo>
                  <a:pt x="295667" y="2057246"/>
                  <a:pt x="1108467" y="2735426"/>
                  <a:pt x="1268487" y="2883593"/>
                </a:cubicBezTo>
                <a:cubicBezTo>
                  <a:pt x="1428507" y="3031760"/>
                  <a:pt x="1127940" y="2765060"/>
                  <a:pt x="1060207" y="2670233"/>
                </a:cubicBezTo>
                <a:cubicBezTo>
                  <a:pt x="992474" y="2575406"/>
                  <a:pt x="853620" y="2566940"/>
                  <a:pt x="862087" y="2314633"/>
                </a:cubicBezTo>
                <a:cubicBezTo>
                  <a:pt x="870554" y="2062326"/>
                  <a:pt x="1074600" y="1410393"/>
                  <a:pt x="1111007" y="1156393"/>
                </a:cubicBezTo>
                <a:cubicBezTo>
                  <a:pt x="1147414" y="902393"/>
                  <a:pt x="1226154" y="976053"/>
                  <a:pt x="1080527" y="790633"/>
                </a:cubicBezTo>
                <a:cubicBezTo>
                  <a:pt x="934900" y="605213"/>
                  <a:pt x="368480" y="96366"/>
                  <a:pt x="252487" y="184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2A11D119-63C7-45CA-84F2-8C32EBF955AC}"/>
              </a:ext>
            </a:extLst>
          </p:cNvPr>
          <p:cNvSpPr/>
          <p:nvPr/>
        </p:nvSpPr>
        <p:spPr>
          <a:xfrm>
            <a:off x="4249863" y="6887367"/>
            <a:ext cx="2201477" cy="1538460"/>
          </a:xfrm>
          <a:custGeom>
            <a:avLst/>
            <a:gdLst>
              <a:gd name="connsiteX0" fmla="*/ 98617 w 2201477"/>
              <a:gd name="connsiteY0" fmla="*/ 1113 h 1538460"/>
              <a:gd name="connsiteX1" fmla="*/ 342457 w 2201477"/>
              <a:gd name="connsiteY1" fmla="*/ 453233 h 1538460"/>
              <a:gd name="connsiteX2" fmla="*/ 1414337 w 2201477"/>
              <a:gd name="connsiteY2" fmla="*/ 824073 h 1538460"/>
              <a:gd name="connsiteX3" fmla="*/ 1119697 w 2201477"/>
              <a:gd name="connsiteY3" fmla="*/ 945993 h 1538460"/>
              <a:gd name="connsiteX4" fmla="*/ 657417 w 2201477"/>
              <a:gd name="connsiteY4" fmla="*/ 1321913 h 1538460"/>
              <a:gd name="connsiteX5" fmla="*/ 1322897 w 2201477"/>
              <a:gd name="connsiteY5" fmla="*/ 1098393 h 1538460"/>
              <a:gd name="connsiteX6" fmla="*/ 1729297 w 2201477"/>
              <a:gd name="connsiteY6" fmla="*/ 1443833 h 1538460"/>
              <a:gd name="connsiteX7" fmla="*/ 2049337 w 2201477"/>
              <a:gd name="connsiteY7" fmla="*/ 1509873 h 1538460"/>
              <a:gd name="connsiteX8" fmla="*/ 1983297 w 2201477"/>
              <a:gd name="connsiteY8" fmla="*/ 1113633 h 1538460"/>
              <a:gd name="connsiteX9" fmla="*/ 2181417 w 2201477"/>
              <a:gd name="connsiteY9" fmla="*/ 1494633 h 1538460"/>
              <a:gd name="connsiteX10" fmla="*/ 1414337 w 2201477"/>
              <a:gd name="connsiteY10" fmla="*/ 1514953 h 1538460"/>
              <a:gd name="connsiteX11" fmla="*/ 337377 w 2201477"/>
              <a:gd name="connsiteY11" fmla="*/ 1357473 h 1538460"/>
              <a:gd name="connsiteX12" fmla="*/ 7177 w 2201477"/>
              <a:gd name="connsiteY12" fmla="*/ 885033 h 1538460"/>
              <a:gd name="connsiteX13" fmla="*/ 108777 w 2201477"/>
              <a:gd name="connsiteY13" fmla="*/ 341473 h 1538460"/>
              <a:gd name="connsiteX14" fmla="*/ 98617 w 2201477"/>
              <a:gd name="connsiteY14" fmla="*/ 1113 h 153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1477" h="1538460">
                <a:moveTo>
                  <a:pt x="98617" y="1113"/>
                </a:moveTo>
                <a:cubicBezTo>
                  <a:pt x="137564" y="19740"/>
                  <a:pt x="123170" y="316073"/>
                  <a:pt x="342457" y="453233"/>
                </a:cubicBezTo>
                <a:cubicBezTo>
                  <a:pt x="561744" y="590393"/>
                  <a:pt x="1284797" y="741946"/>
                  <a:pt x="1414337" y="824073"/>
                </a:cubicBezTo>
                <a:cubicBezTo>
                  <a:pt x="1543877" y="906200"/>
                  <a:pt x="1245850" y="863020"/>
                  <a:pt x="1119697" y="945993"/>
                </a:cubicBezTo>
                <a:cubicBezTo>
                  <a:pt x="993544" y="1028966"/>
                  <a:pt x="623550" y="1296513"/>
                  <a:pt x="657417" y="1321913"/>
                </a:cubicBezTo>
                <a:cubicBezTo>
                  <a:pt x="691284" y="1347313"/>
                  <a:pt x="1144250" y="1078073"/>
                  <a:pt x="1322897" y="1098393"/>
                </a:cubicBezTo>
                <a:cubicBezTo>
                  <a:pt x="1501544" y="1118713"/>
                  <a:pt x="1608224" y="1375253"/>
                  <a:pt x="1729297" y="1443833"/>
                </a:cubicBezTo>
                <a:cubicBezTo>
                  <a:pt x="1850370" y="1512413"/>
                  <a:pt x="2007004" y="1564906"/>
                  <a:pt x="2049337" y="1509873"/>
                </a:cubicBezTo>
                <a:cubicBezTo>
                  <a:pt x="2091670" y="1454840"/>
                  <a:pt x="1961284" y="1116173"/>
                  <a:pt x="1983297" y="1113633"/>
                </a:cubicBezTo>
                <a:cubicBezTo>
                  <a:pt x="2005310" y="1111093"/>
                  <a:pt x="2276244" y="1427746"/>
                  <a:pt x="2181417" y="1494633"/>
                </a:cubicBezTo>
                <a:cubicBezTo>
                  <a:pt x="2086590" y="1561520"/>
                  <a:pt x="1721677" y="1537813"/>
                  <a:pt x="1414337" y="1514953"/>
                </a:cubicBezTo>
                <a:cubicBezTo>
                  <a:pt x="1106997" y="1492093"/>
                  <a:pt x="571903" y="1462460"/>
                  <a:pt x="337377" y="1357473"/>
                </a:cubicBezTo>
                <a:cubicBezTo>
                  <a:pt x="102851" y="1252486"/>
                  <a:pt x="45277" y="1054366"/>
                  <a:pt x="7177" y="885033"/>
                </a:cubicBezTo>
                <a:cubicBezTo>
                  <a:pt x="-30923" y="715700"/>
                  <a:pt x="94384" y="481173"/>
                  <a:pt x="108777" y="341473"/>
                </a:cubicBezTo>
                <a:cubicBezTo>
                  <a:pt x="123170" y="201773"/>
                  <a:pt x="59670" y="-17514"/>
                  <a:pt x="98617" y="11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56806372-52E1-4B25-9F5B-AE3DDAF36C22}"/>
              </a:ext>
            </a:extLst>
          </p:cNvPr>
          <p:cNvSpPr/>
          <p:nvPr/>
        </p:nvSpPr>
        <p:spPr>
          <a:xfrm>
            <a:off x="5257297" y="6674182"/>
            <a:ext cx="2064572" cy="1696710"/>
          </a:xfrm>
          <a:custGeom>
            <a:avLst/>
            <a:gdLst>
              <a:gd name="connsiteX0" fmla="*/ 538983 w 2064572"/>
              <a:gd name="connsiteY0" fmla="*/ 1062658 h 1696710"/>
              <a:gd name="connsiteX1" fmla="*/ 1478783 w 2064572"/>
              <a:gd name="connsiteY1" fmla="*/ 981378 h 1696710"/>
              <a:gd name="connsiteX2" fmla="*/ 1615943 w 2064572"/>
              <a:gd name="connsiteY2" fmla="*/ 757858 h 1696710"/>
              <a:gd name="connsiteX3" fmla="*/ 1636263 w 2064572"/>
              <a:gd name="connsiteY3" fmla="*/ 148258 h 1696710"/>
              <a:gd name="connsiteX4" fmla="*/ 1605783 w 2064572"/>
              <a:gd name="connsiteY4" fmla="*/ 938 h 1696710"/>
              <a:gd name="connsiteX5" fmla="*/ 1671823 w 2064572"/>
              <a:gd name="connsiteY5" fmla="*/ 188898 h 1696710"/>
              <a:gd name="connsiteX6" fmla="*/ 2007103 w 2064572"/>
              <a:gd name="connsiteY6" fmla="*/ 651178 h 1696710"/>
              <a:gd name="connsiteX7" fmla="*/ 1991863 w 2064572"/>
              <a:gd name="connsiteY7" fmla="*/ 955978 h 1696710"/>
              <a:gd name="connsiteX8" fmla="*/ 1295903 w 2064572"/>
              <a:gd name="connsiteY8" fmla="*/ 1626538 h 1696710"/>
              <a:gd name="connsiteX9" fmla="*/ 1143503 w 2064572"/>
              <a:gd name="connsiteY9" fmla="*/ 1636698 h 1696710"/>
              <a:gd name="connsiteX10" fmla="*/ 859023 w 2064572"/>
              <a:gd name="connsiteY10" fmla="*/ 1276018 h 1696710"/>
              <a:gd name="connsiteX11" fmla="*/ 919983 w 2064572"/>
              <a:gd name="connsiteY11" fmla="*/ 1392858 h 1696710"/>
              <a:gd name="connsiteX12" fmla="*/ 919983 w 2064572"/>
              <a:gd name="connsiteY12" fmla="*/ 1687498 h 1696710"/>
              <a:gd name="connsiteX13" fmla="*/ 706623 w 2064572"/>
              <a:gd name="connsiteY13" fmla="*/ 1382698 h 1696710"/>
              <a:gd name="connsiteX14" fmla="*/ 594863 w 2064572"/>
              <a:gd name="connsiteY14" fmla="*/ 1281098 h 1696710"/>
              <a:gd name="connsiteX15" fmla="*/ 503 w 2064572"/>
              <a:gd name="connsiteY15" fmla="*/ 1387778 h 1696710"/>
              <a:gd name="connsiteX16" fmla="*/ 493263 w 2064572"/>
              <a:gd name="connsiteY16" fmla="*/ 1230298 h 1696710"/>
              <a:gd name="connsiteX17" fmla="*/ 538983 w 2064572"/>
              <a:gd name="connsiteY17" fmla="*/ 1062658 h 169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64572" h="1696710">
                <a:moveTo>
                  <a:pt x="538983" y="1062658"/>
                </a:moveTo>
                <a:cubicBezTo>
                  <a:pt x="703236" y="1021171"/>
                  <a:pt x="1299290" y="1032178"/>
                  <a:pt x="1478783" y="981378"/>
                </a:cubicBezTo>
                <a:cubicBezTo>
                  <a:pt x="1658276" y="930578"/>
                  <a:pt x="1589696" y="896711"/>
                  <a:pt x="1615943" y="757858"/>
                </a:cubicBezTo>
                <a:cubicBezTo>
                  <a:pt x="1642190" y="619005"/>
                  <a:pt x="1637956" y="274411"/>
                  <a:pt x="1636263" y="148258"/>
                </a:cubicBezTo>
                <a:cubicBezTo>
                  <a:pt x="1634570" y="22105"/>
                  <a:pt x="1599856" y="-5835"/>
                  <a:pt x="1605783" y="938"/>
                </a:cubicBezTo>
                <a:cubicBezTo>
                  <a:pt x="1611710" y="7711"/>
                  <a:pt x="1604936" y="80525"/>
                  <a:pt x="1671823" y="188898"/>
                </a:cubicBezTo>
                <a:cubicBezTo>
                  <a:pt x="1738710" y="297271"/>
                  <a:pt x="1953763" y="523331"/>
                  <a:pt x="2007103" y="651178"/>
                </a:cubicBezTo>
                <a:cubicBezTo>
                  <a:pt x="2060443" y="779025"/>
                  <a:pt x="2110396" y="793418"/>
                  <a:pt x="1991863" y="955978"/>
                </a:cubicBezTo>
                <a:cubicBezTo>
                  <a:pt x="1873330" y="1118538"/>
                  <a:pt x="1437296" y="1513085"/>
                  <a:pt x="1295903" y="1626538"/>
                </a:cubicBezTo>
                <a:cubicBezTo>
                  <a:pt x="1154510" y="1739991"/>
                  <a:pt x="1216316" y="1695118"/>
                  <a:pt x="1143503" y="1636698"/>
                </a:cubicBezTo>
                <a:cubicBezTo>
                  <a:pt x="1070690" y="1578278"/>
                  <a:pt x="896276" y="1316658"/>
                  <a:pt x="859023" y="1276018"/>
                </a:cubicBezTo>
                <a:cubicBezTo>
                  <a:pt x="821770" y="1235378"/>
                  <a:pt x="909823" y="1324278"/>
                  <a:pt x="919983" y="1392858"/>
                </a:cubicBezTo>
                <a:cubicBezTo>
                  <a:pt x="930143" y="1461438"/>
                  <a:pt x="955543" y="1689191"/>
                  <a:pt x="919983" y="1687498"/>
                </a:cubicBezTo>
                <a:cubicBezTo>
                  <a:pt x="884423" y="1685805"/>
                  <a:pt x="760810" y="1450431"/>
                  <a:pt x="706623" y="1382698"/>
                </a:cubicBezTo>
                <a:cubicBezTo>
                  <a:pt x="652436" y="1314965"/>
                  <a:pt x="712550" y="1280251"/>
                  <a:pt x="594863" y="1281098"/>
                </a:cubicBezTo>
                <a:cubicBezTo>
                  <a:pt x="477176" y="1281945"/>
                  <a:pt x="17436" y="1396245"/>
                  <a:pt x="503" y="1387778"/>
                </a:cubicBezTo>
                <a:cubicBezTo>
                  <a:pt x="-16430" y="1379311"/>
                  <a:pt x="398436" y="1279405"/>
                  <a:pt x="493263" y="1230298"/>
                </a:cubicBezTo>
                <a:cubicBezTo>
                  <a:pt x="588090" y="1181191"/>
                  <a:pt x="374730" y="1104145"/>
                  <a:pt x="538983" y="10626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A6259A6-D6A7-4CBD-8E9B-E65831566435}"/>
              </a:ext>
            </a:extLst>
          </p:cNvPr>
          <p:cNvSpPr/>
          <p:nvPr/>
        </p:nvSpPr>
        <p:spPr>
          <a:xfrm>
            <a:off x="4767253" y="6173925"/>
            <a:ext cx="1447928" cy="644219"/>
          </a:xfrm>
          <a:custGeom>
            <a:avLst/>
            <a:gdLst>
              <a:gd name="connsiteX0" fmla="*/ 140027 w 1447928"/>
              <a:gd name="connsiteY0" fmla="*/ 612955 h 644219"/>
              <a:gd name="connsiteX1" fmla="*/ 1084907 w 1447928"/>
              <a:gd name="connsiteY1" fmla="*/ 318315 h 644219"/>
              <a:gd name="connsiteX2" fmla="*/ 1440507 w 1447928"/>
              <a:gd name="connsiteY2" fmla="*/ 384355 h 644219"/>
              <a:gd name="connsiteX3" fmla="*/ 1318587 w 1447928"/>
              <a:gd name="connsiteY3" fmla="*/ 297995 h 644219"/>
              <a:gd name="connsiteX4" fmla="*/ 1227147 w 1447928"/>
              <a:gd name="connsiteY4" fmla="*/ 170995 h 644219"/>
              <a:gd name="connsiteX5" fmla="*/ 1359227 w 1447928"/>
              <a:gd name="connsiteY5" fmla="*/ 13515 h 644219"/>
              <a:gd name="connsiteX6" fmla="*/ 1079827 w 1447928"/>
              <a:gd name="connsiteY6" fmla="*/ 8435 h 644219"/>
              <a:gd name="connsiteX7" fmla="*/ 449907 w 1447928"/>
              <a:gd name="connsiteY7" fmla="*/ 8435 h 644219"/>
              <a:gd name="connsiteX8" fmla="*/ 226387 w 1447928"/>
              <a:gd name="connsiteY8" fmla="*/ 64315 h 644219"/>
              <a:gd name="connsiteX9" fmla="*/ 68907 w 1447928"/>
              <a:gd name="connsiteY9" fmla="*/ 369115 h 644219"/>
              <a:gd name="connsiteX10" fmla="*/ 48587 w 1447928"/>
              <a:gd name="connsiteY10" fmla="*/ 551995 h 644219"/>
              <a:gd name="connsiteX11" fmla="*/ 2867 w 1447928"/>
              <a:gd name="connsiteY11" fmla="*/ 628195 h 644219"/>
              <a:gd name="connsiteX12" fmla="*/ 140027 w 1447928"/>
              <a:gd name="connsiteY12" fmla="*/ 612955 h 64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7928" h="644219">
                <a:moveTo>
                  <a:pt x="140027" y="612955"/>
                </a:moveTo>
                <a:cubicBezTo>
                  <a:pt x="320367" y="561308"/>
                  <a:pt x="868160" y="356415"/>
                  <a:pt x="1084907" y="318315"/>
                </a:cubicBezTo>
                <a:cubicBezTo>
                  <a:pt x="1301654" y="280215"/>
                  <a:pt x="1401560" y="387742"/>
                  <a:pt x="1440507" y="384355"/>
                </a:cubicBezTo>
                <a:cubicBezTo>
                  <a:pt x="1479454" y="380968"/>
                  <a:pt x="1354147" y="333555"/>
                  <a:pt x="1318587" y="297995"/>
                </a:cubicBezTo>
                <a:cubicBezTo>
                  <a:pt x="1283027" y="262435"/>
                  <a:pt x="1220374" y="218408"/>
                  <a:pt x="1227147" y="170995"/>
                </a:cubicBezTo>
                <a:cubicBezTo>
                  <a:pt x="1233920" y="123582"/>
                  <a:pt x="1383780" y="40608"/>
                  <a:pt x="1359227" y="13515"/>
                </a:cubicBezTo>
                <a:cubicBezTo>
                  <a:pt x="1334674" y="-13578"/>
                  <a:pt x="1079827" y="8435"/>
                  <a:pt x="1079827" y="8435"/>
                </a:cubicBezTo>
                <a:cubicBezTo>
                  <a:pt x="928274" y="7588"/>
                  <a:pt x="592147" y="-878"/>
                  <a:pt x="449907" y="8435"/>
                </a:cubicBezTo>
                <a:cubicBezTo>
                  <a:pt x="307667" y="17748"/>
                  <a:pt x="289887" y="4202"/>
                  <a:pt x="226387" y="64315"/>
                </a:cubicBezTo>
                <a:cubicBezTo>
                  <a:pt x="162887" y="124428"/>
                  <a:pt x="98540" y="287835"/>
                  <a:pt x="68907" y="369115"/>
                </a:cubicBezTo>
                <a:cubicBezTo>
                  <a:pt x="39274" y="450395"/>
                  <a:pt x="59594" y="508815"/>
                  <a:pt x="48587" y="551995"/>
                </a:cubicBezTo>
                <a:cubicBezTo>
                  <a:pt x="37580" y="595175"/>
                  <a:pt x="-12373" y="617188"/>
                  <a:pt x="2867" y="628195"/>
                </a:cubicBezTo>
                <a:cubicBezTo>
                  <a:pt x="18107" y="639202"/>
                  <a:pt x="-40313" y="664602"/>
                  <a:pt x="140027" y="6129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75973232-BA26-4851-9CBE-368B6385D824}"/>
              </a:ext>
            </a:extLst>
          </p:cNvPr>
          <p:cNvSpPr/>
          <p:nvPr/>
        </p:nvSpPr>
        <p:spPr>
          <a:xfrm>
            <a:off x="6274789" y="6061454"/>
            <a:ext cx="813795" cy="771465"/>
          </a:xfrm>
          <a:custGeom>
            <a:avLst/>
            <a:gdLst>
              <a:gd name="connsiteX0" fmla="*/ 54891 w 813795"/>
              <a:gd name="connsiteY0" fmla="*/ 136146 h 771465"/>
              <a:gd name="connsiteX1" fmla="*/ 14251 w 813795"/>
              <a:gd name="connsiteY1" fmla="*/ 400306 h 771465"/>
              <a:gd name="connsiteX2" fmla="*/ 303811 w 813795"/>
              <a:gd name="connsiteY2" fmla="*/ 466346 h 771465"/>
              <a:gd name="connsiteX3" fmla="*/ 623851 w 813795"/>
              <a:gd name="connsiteY3" fmla="*/ 532386 h 771465"/>
              <a:gd name="connsiteX4" fmla="*/ 806731 w 813795"/>
              <a:gd name="connsiteY4" fmla="*/ 771146 h 771465"/>
              <a:gd name="connsiteX5" fmla="*/ 761011 w 813795"/>
              <a:gd name="connsiteY5" fmla="*/ 476506 h 771465"/>
              <a:gd name="connsiteX6" fmla="*/ 618771 w 813795"/>
              <a:gd name="connsiteY6" fmla="*/ 19306 h 771465"/>
              <a:gd name="connsiteX7" fmla="*/ 588291 w 813795"/>
              <a:gd name="connsiteY7" fmla="*/ 100586 h 771465"/>
              <a:gd name="connsiteX8" fmla="*/ 430811 w 813795"/>
              <a:gd name="connsiteY8" fmla="*/ 242826 h 771465"/>
              <a:gd name="connsiteX9" fmla="*/ 369851 w 813795"/>
              <a:gd name="connsiteY9" fmla="*/ 141226 h 771465"/>
              <a:gd name="connsiteX10" fmla="*/ 344451 w 813795"/>
              <a:gd name="connsiteY10" fmla="*/ 212346 h 771465"/>
              <a:gd name="connsiteX11" fmla="*/ 146331 w 813795"/>
              <a:gd name="connsiteY11" fmla="*/ 212346 h 771465"/>
              <a:gd name="connsiteX12" fmla="*/ 54891 w 813795"/>
              <a:gd name="connsiteY12" fmla="*/ 136146 h 77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3795" h="771465">
                <a:moveTo>
                  <a:pt x="54891" y="136146"/>
                </a:moveTo>
                <a:cubicBezTo>
                  <a:pt x="32878" y="167473"/>
                  <a:pt x="-27236" y="345273"/>
                  <a:pt x="14251" y="400306"/>
                </a:cubicBezTo>
                <a:cubicBezTo>
                  <a:pt x="55738" y="455339"/>
                  <a:pt x="202211" y="444333"/>
                  <a:pt x="303811" y="466346"/>
                </a:cubicBezTo>
                <a:cubicBezTo>
                  <a:pt x="405411" y="488359"/>
                  <a:pt x="540031" y="481586"/>
                  <a:pt x="623851" y="532386"/>
                </a:cubicBezTo>
                <a:cubicBezTo>
                  <a:pt x="707671" y="583186"/>
                  <a:pt x="783871" y="780459"/>
                  <a:pt x="806731" y="771146"/>
                </a:cubicBezTo>
                <a:cubicBezTo>
                  <a:pt x="829591" y="761833"/>
                  <a:pt x="792338" y="601813"/>
                  <a:pt x="761011" y="476506"/>
                </a:cubicBezTo>
                <a:cubicBezTo>
                  <a:pt x="729684" y="351199"/>
                  <a:pt x="647558" y="81959"/>
                  <a:pt x="618771" y="19306"/>
                </a:cubicBezTo>
                <a:cubicBezTo>
                  <a:pt x="589984" y="-43347"/>
                  <a:pt x="619618" y="63333"/>
                  <a:pt x="588291" y="100586"/>
                </a:cubicBezTo>
                <a:cubicBezTo>
                  <a:pt x="556964" y="137839"/>
                  <a:pt x="467218" y="236053"/>
                  <a:pt x="430811" y="242826"/>
                </a:cubicBezTo>
                <a:cubicBezTo>
                  <a:pt x="394404" y="249599"/>
                  <a:pt x="384244" y="146306"/>
                  <a:pt x="369851" y="141226"/>
                </a:cubicBezTo>
                <a:cubicBezTo>
                  <a:pt x="355458" y="136146"/>
                  <a:pt x="381704" y="200493"/>
                  <a:pt x="344451" y="212346"/>
                </a:cubicBezTo>
                <a:cubicBezTo>
                  <a:pt x="307198" y="224199"/>
                  <a:pt x="189511" y="220813"/>
                  <a:pt x="146331" y="212346"/>
                </a:cubicBezTo>
                <a:cubicBezTo>
                  <a:pt x="103151" y="203879"/>
                  <a:pt x="76904" y="104819"/>
                  <a:pt x="54891" y="1361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895AFDCD-7820-4228-8668-D9654BD42AC4}"/>
              </a:ext>
            </a:extLst>
          </p:cNvPr>
          <p:cNvSpPr/>
          <p:nvPr/>
        </p:nvSpPr>
        <p:spPr>
          <a:xfrm>
            <a:off x="3636408" y="4282440"/>
            <a:ext cx="493929" cy="417768"/>
          </a:xfrm>
          <a:custGeom>
            <a:avLst/>
            <a:gdLst>
              <a:gd name="connsiteX0" fmla="*/ 493632 w 493929"/>
              <a:gd name="connsiteY0" fmla="*/ 0 h 417768"/>
              <a:gd name="connsiteX1" fmla="*/ 198992 w 493929"/>
              <a:gd name="connsiteY1" fmla="*/ 228600 h 417768"/>
              <a:gd name="connsiteX2" fmla="*/ 168512 w 493929"/>
              <a:gd name="connsiteY2" fmla="*/ 391160 h 417768"/>
              <a:gd name="connsiteX3" fmla="*/ 872 w 493929"/>
              <a:gd name="connsiteY3" fmla="*/ 401320 h 417768"/>
              <a:gd name="connsiteX4" fmla="*/ 249792 w 493929"/>
              <a:gd name="connsiteY4" fmla="*/ 228600 h 417768"/>
              <a:gd name="connsiteX5" fmla="*/ 493632 w 493929"/>
              <a:gd name="connsiteY5" fmla="*/ 0 h 41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929" h="417768">
                <a:moveTo>
                  <a:pt x="493632" y="0"/>
                </a:moveTo>
                <a:cubicBezTo>
                  <a:pt x="485165" y="0"/>
                  <a:pt x="253179" y="163407"/>
                  <a:pt x="198992" y="228600"/>
                </a:cubicBezTo>
                <a:cubicBezTo>
                  <a:pt x="144805" y="293793"/>
                  <a:pt x="201532" y="362373"/>
                  <a:pt x="168512" y="391160"/>
                </a:cubicBezTo>
                <a:cubicBezTo>
                  <a:pt x="135492" y="419947"/>
                  <a:pt x="-12675" y="428413"/>
                  <a:pt x="872" y="401320"/>
                </a:cubicBezTo>
                <a:cubicBezTo>
                  <a:pt x="14419" y="374227"/>
                  <a:pt x="171899" y="293793"/>
                  <a:pt x="249792" y="228600"/>
                </a:cubicBezTo>
                <a:cubicBezTo>
                  <a:pt x="327685" y="163407"/>
                  <a:pt x="502099" y="0"/>
                  <a:pt x="4936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A416CBBD-DAD9-46EB-9681-A6CA3A4D46CB}"/>
              </a:ext>
            </a:extLst>
          </p:cNvPr>
          <p:cNvSpPr/>
          <p:nvPr/>
        </p:nvSpPr>
        <p:spPr>
          <a:xfrm>
            <a:off x="3179348" y="1155662"/>
            <a:ext cx="1391643" cy="1269034"/>
          </a:xfrm>
          <a:custGeom>
            <a:avLst/>
            <a:gdLst>
              <a:gd name="connsiteX0" fmla="*/ 1382492 w 1391643"/>
              <a:gd name="connsiteY0" fmla="*/ 190538 h 1269034"/>
              <a:gd name="connsiteX1" fmla="*/ 788132 w 1391643"/>
              <a:gd name="connsiteY1" fmla="*/ 2578 h 1269034"/>
              <a:gd name="connsiteX2" fmla="*/ 280132 w 1391643"/>
              <a:gd name="connsiteY2" fmla="*/ 348018 h 1269034"/>
              <a:gd name="connsiteX3" fmla="*/ 87092 w 1391643"/>
              <a:gd name="connsiteY3" fmla="*/ 1237018 h 1269034"/>
              <a:gd name="connsiteX4" fmla="*/ 61692 w 1391643"/>
              <a:gd name="connsiteY4" fmla="*/ 1049058 h 1269034"/>
              <a:gd name="connsiteX5" fmla="*/ 10892 w 1391643"/>
              <a:gd name="connsiteY5" fmla="*/ 820458 h 1269034"/>
              <a:gd name="connsiteX6" fmla="*/ 295372 w 1391643"/>
              <a:gd name="connsiteY6" fmla="*/ 195618 h 1269034"/>
              <a:gd name="connsiteX7" fmla="*/ 1382492 w 1391643"/>
              <a:gd name="connsiteY7" fmla="*/ 190538 h 126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1643" h="1269034">
                <a:moveTo>
                  <a:pt x="1382492" y="190538"/>
                </a:moveTo>
                <a:cubicBezTo>
                  <a:pt x="1464619" y="158365"/>
                  <a:pt x="971859" y="-23669"/>
                  <a:pt x="788132" y="2578"/>
                </a:cubicBezTo>
                <a:cubicBezTo>
                  <a:pt x="604405" y="28825"/>
                  <a:pt x="396972" y="142278"/>
                  <a:pt x="280132" y="348018"/>
                </a:cubicBezTo>
                <a:cubicBezTo>
                  <a:pt x="163292" y="553758"/>
                  <a:pt x="123499" y="1120178"/>
                  <a:pt x="87092" y="1237018"/>
                </a:cubicBezTo>
                <a:cubicBezTo>
                  <a:pt x="50685" y="1353858"/>
                  <a:pt x="74392" y="1118485"/>
                  <a:pt x="61692" y="1049058"/>
                </a:cubicBezTo>
                <a:cubicBezTo>
                  <a:pt x="48992" y="979631"/>
                  <a:pt x="-28055" y="962698"/>
                  <a:pt x="10892" y="820458"/>
                </a:cubicBezTo>
                <a:cubicBezTo>
                  <a:pt x="49839" y="678218"/>
                  <a:pt x="61692" y="305685"/>
                  <a:pt x="295372" y="195618"/>
                </a:cubicBezTo>
                <a:cubicBezTo>
                  <a:pt x="529052" y="85551"/>
                  <a:pt x="1300365" y="222711"/>
                  <a:pt x="1382492" y="1905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B8D325BF-74D0-451B-98AB-D5E1EB42EF46}"/>
              </a:ext>
            </a:extLst>
          </p:cNvPr>
          <p:cNvSpPr/>
          <p:nvPr/>
        </p:nvSpPr>
        <p:spPr>
          <a:xfrm>
            <a:off x="4069789" y="4286087"/>
            <a:ext cx="1550293" cy="166899"/>
          </a:xfrm>
          <a:custGeom>
            <a:avLst/>
            <a:gdLst>
              <a:gd name="connsiteX0" fmla="*/ 50091 w 1550293"/>
              <a:gd name="connsiteY0" fmla="*/ 158913 h 166899"/>
              <a:gd name="connsiteX1" fmla="*/ 177091 w 1550293"/>
              <a:gd name="connsiteY1" fmla="*/ 148753 h 166899"/>
              <a:gd name="connsiteX2" fmla="*/ 827331 w 1550293"/>
              <a:gd name="connsiteY2" fmla="*/ 6513 h 166899"/>
              <a:gd name="connsiteX3" fmla="*/ 1492811 w 1550293"/>
              <a:gd name="connsiteY3" fmla="*/ 26833 h 166899"/>
              <a:gd name="connsiteX4" fmla="*/ 1492811 w 1550293"/>
              <a:gd name="connsiteY4" fmla="*/ 52233 h 166899"/>
              <a:gd name="connsiteX5" fmla="*/ 1294691 w 1550293"/>
              <a:gd name="connsiteY5" fmla="*/ 103033 h 166899"/>
              <a:gd name="connsiteX6" fmla="*/ 898451 w 1550293"/>
              <a:gd name="connsiteY6" fmla="*/ 92873 h 166899"/>
              <a:gd name="connsiteX7" fmla="*/ 50091 w 1550293"/>
              <a:gd name="connsiteY7" fmla="*/ 158913 h 1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0293" h="166899">
                <a:moveTo>
                  <a:pt x="50091" y="158913"/>
                </a:moveTo>
                <a:cubicBezTo>
                  <a:pt x="-70136" y="168226"/>
                  <a:pt x="47551" y="174153"/>
                  <a:pt x="177091" y="148753"/>
                </a:cubicBezTo>
                <a:cubicBezTo>
                  <a:pt x="306631" y="123353"/>
                  <a:pt x="608044" y="26833"/>
                  <a:pt x="827331" y="6513"/>
                </a:cubicBezTo>
                <a:cubicBezTo>
                  <a:pt x="1046618" y="-13807"/>
                  <a:pt x="1381898" y="19213"/>
                  <a:pt x="1492811" y="26833"/>
                </a:cubicBezTo>
                <a:cubicBezTo>
                  <a:pt x="1603724" y="34453"/>
                  <a:pt x="1525831" y="39533"/>
                  <a:pt x="1492811" y="52233"/>
                </a:cubicBezTo>
                <a:cubicBezTo>
                  <a:pt x="1459791" y="64933"/>
                  <a:pt x="1393751" y="96260"/>
                  <a:pt x="1294691" y="103033"/>
                </a:cubicBezTo>
                <a:cubicBezTo>
                  <a:pt x="1195631" y="109806"/>
                  <a:pt x="1103344" y="81866"/>
                  <a:pt x="898451" y="92873"/>
                </a:cubicBezTo>
                <a:cubicBezTo>
                  <a:pt x="693558" y="103880"/>
                  <a:pt x="170318" y="149600"/>
                  <a:pt x="50091" y="15891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0A7E6BEB-5254-41D6-BF0F-AF734A60F1BD}"/>
              </a:ext>
            </a:extLst>
          </p:cNvPr>
          <p:cNvSpPr/>
          <p:nvPr/>
        </p:nvSpPr>
        <p:spPr>
          <a:xfrm>
            <a:off x="6416571" y="3906080"/>
            <a:ext cx="1033171" cy="382037"/>
          </a:xfrm>
          <a:custGeom>
            <a:avLst/>
            <a:gdLst>
              <a:gd name="connsiteX0" fmla="*/ 14709 w 1033171"/>
              <a:gd name="connsiteY0" fmla="*/ 381440 h 382037"/>
              <a:gd name="connsiteX1" fmla="*/ 593829 w 1033171"/>
              <a:gd name="connsiteY1" fmla="*/ 152840 h 382037"/>
              <a:gd name="connsiteX2" fmla="*/ 1020549 w 1033171"/>
              <a:gd name="connsiteY2" fmla="*/ 86800 h 382037"/>
              <a:gd name="connsiteX3" fmla="*/ 898629 w 1033171"/>
              <a:gd name="connsiteY3" fmla="*/ 20760 h 382037"/>
              <a:gd name="connsiteX4" fmla="*/ 675109 w 1033171"/>
              <a:gd name="connsiteY4" fmla="*/ 15680 h 382037"/>
              <a:gd name="connsiteX5" fmla="*/ 217909 w 1033171"/>
              <a:gd name="connsiteY5" fmla="*/ 213800 h 382037"/>
              <a:gd name="connsiteX6" fmla="*/ 14709 w 1033171"/>
              <a:gd name="connsiteY6" fmla="*/ 381440 h 38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3171" h="382037">
                <a:moveTo>
                  <a:pt x="14709" y="381440"/>
                </a:moveTo>
                <a:cubicBezTo>
                  <a:pt x="77362" y="371280"/>
                  <a:pt x="426189" y="201947"/>
                  <a:pt x="593829" y="152840"/>
                </a:cubicBezTo>
                <a:cubicBezTo>
                  <a:pt x="761469" y="103733"/>
                  <a:pt x="969749" y="108813"/>
                  <a:pt x="1020549" y="86800"/>
                </a:cubicBezTo>
                <a:cubicBezTo>
                  <a:pt x="1071349" y="64787"/>
                  <a:pt x="956202" y="32613"/>
                  <a:pt x="898629" y="20760"/>
                </a:cubicBezTo>
                <a:cubicBezTo>
                  <a:pt x="841056" y="8907"/>
                  <a:pt x="788562" y="-16493"/>
                  <a:pt x="675109" y="15680"/>
                </a:cubicBezTo>
                <a:cubicBezTo>
                  <a:pt x="561656" y="47853"/>
                  <a:pt x="333056" y="157920"/>
                  <a:pt x="217909" y="213800"/>
                </a:cubicBezTo>
                <a:cubicBezTo>
                  <a:pt x="102762" y="269680"/>
                  <a:pt x="-47944" y="391600"/>
                  <a:pt x="14709" y="38144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75A6DB39-41F1-4799-BCE0-517F0FC776FC}"/>
              </a:ext>
            </a:extLst>
          </p:cNvPr>
          <p:cNvSpPr/>
          <p:nvPr/>
        </p:nvSpPr>
        <p:spPr>
          <a:xfrm>
            <a:off x="6265201" y="3834871"/>
            <a:ext cx="595454" cy="611124"/>
          </a:xfrm>
          <a:custGeom>
            <a:avLst/>
            <a:gdLst>
              <a:gd name="connsiteX0" fmla="*/ 21299 w 595454"/>
              <a:gd name="connsiteY0" fmla="*/ 529 h 611124"/>
              <a:gd name="connsiteX1" fmla="*/ 423466 w 595454"/>
              <a:gd name="connsiteY1" fmla="*/ 186796 h 611124"/>
              <a:gd name="connsiteX2" fmla="*/ 592799 w 595454"/>
              <a:gd name="connsiteY2" fmla="*/ 186796 h 611124"/>
              <a:gd name="connsiteX3" fmla="*/ 304932 w 595454"/>
              <a:gd name="connsiteY3" fmla="*/ 216429 h 611124"/>
              <a:gd name="connsiteX4" fmla="*/ 110199 w 595454"/>
              <a:gd name="connsiteY4" fmla="*/ 373062 h 611124"/>
              <a:gd name="connsiteX5" fmla="*/ 25532 w 595454"/>
              <a:gd name="connsiteY5" fmla="*/ 610129 h 611124"/>
              <a:gd name="connsiteX6" fmla="*/ 50932 w 595454"/>
              <a:gd name="connsiteY6" fmla="*/ 445029 h 611124"/>
              <a:gd name="connsiteX7" fmla="*/ 55166 w 595454"/>
              <a:gd name="connsiteY7" fmla="*/ 140229 h 611124"/>
              <a:gd name="connsiteX8" fmla="*/ 21299 w 595454"/>
              <a:gd name="connsiteY8" fmla="*/ 529 h 6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5454" h="611124">
                <a:moveTo>
                  <a:pt x="21299" y="529"/>
                </a:moveTo>
                <a:cubicBezTo>
                  <a:pt x="82682" y="8290"/>
                  <a:pt x="328216" y="155751"/>
                  <a:pt x="423466" y="186796"/>
                </a:cubicBezTo>
                <a:cubicBezTo>
                  <a:pt x="518716" y="217841"/>
                  <a:pt x="612555" y="181857"/>
                  <a:pt x="592799" y="186796"/>
                </a:cubicBezTo>
                <a:cubicBezTo>
                  <a:pt x="573043" y="191735"/>
                  <a:pt x="385365" y="185385"/>
                  <a:pt x="304932" y="216429"/>
                </a:cubicBezTo>
                <a:cubicBezTo>
                  <a:pt x="224499" y="247473"/>
                  <a:pt x="156766" y="307445"/>
                  <a:pt x="110199" y="373062"/>
                </a:cubicBezTo>
                <a:cubicBezTo>
                  <a:pt x="63632" y="438679"/>
                  <a:pt x="35410" y="598135"/>
                  <a:pt x="25532" y="610129"/>
                </a:cubicBezTo>
                <a:cubicBezTo>
                  <a:pt x="15654" y="622123"/>
                  <a:pt x="45993" y="523346"/>
                  <a:pt x="50932" y="445029"/>
                </a:cubicBezTo>
                <a:cubicBezTo>
                  <a:pt x="55871" y="366712"/>
                  <a:pt x="60105" y="208668"/>
                  <a:pt x="55166" y="140229"/>
                </a:cubicBezTo>
                <a:cubicBezTo>
                  <a:pt x="50227" y="71790"/>
                  <a:pt x="-40084" y="-7232"/>
                  <a:pt x="21299" y="5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72C44369-4895-4C3E-B5B2-476EA08EC444}"/>
              </a:ext>
            </a:extLst>
          </p:cNvPr>
          <p:cNvSpPr/>
          <p:nvPr/>
        </p:nvSpPr>
        <p:spPr>
          <a:xfrm>
            <a:off x="2520682" y="4890910"/>
            <a:ext cx="1017141" cy="1027543"/>
          </a:xfrm>
          <a:custGeom>
            <a:avLst/>
            <a:gdLst>
              <a:gd name="connsiteX0" fmla="*/ 597168 w 1017141"/>
              <a:gd name="connsiteY0" fmla="*/ 30340 h 1027543"/>
              <a:gd name="connsiteX1" fmla="*/ 692418 w 1017141"/>
              <a:gd name="connsiteY1" fmla="*/ 576440 h 1027543"/>
              <a:gd name="connsiteX2" fmla="*/ 940068 w 1017141"/>
              <a:gd name="connsiteY2" fmla="*/ 976490 h 1027543"/>
              <a:gd name="connsiteX3" fmla="*/ 1016268 w 1017141"/>
              <a:gd name="connsiteY3" fmla="*/ 1014590 h 1027543"/>
              <a:gd name="connsiteX4" fmla="*/ 901968 w 1017141"/>
              <a:gd name="connsiteY4" fmla="*/ 906640 h 1027543"/>
              <a:gd name="connsiteX5" fmla="*/ 533668 w 1017141"/>
              <a:gd name="connsiteY5" fmla="*/ 747890 h 1027543"/>
              <a:gd name="connsiteX6" fmla="*/ 387618 w 1017141"/>
              <a:gd name="connsiteY6" fmla="*/ 347840 h 1027543"/>
              <a:gd name="connsiteX7" fmla="*/ 268 w 1017141"/>
              <a:gd name="connsiteY7" fmla="*/ 23990 h 1027543"/>
              <a:gd name="connsiteX8" fmla="*/ 330468 w 1017141"/>
              <a:gd name="connsiteY8" fmla="*/ 62090 h 1027543"/>
              <a:gd name="connsiteX9" fmla="*/ 597168 w 1017141"/>
              <a:gd name="connsiteY9" fmla="*/ 30340 h 102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7141" h="1027543">
                <a:moveTo>
                  <a:pt x="597168" y="30340"/>
                </a:moveTo>
                <a:cubicBezTo>
                  <a:pt x="657493" y="116065"/>
                  <a:pt x="635268" y="418748"/>
                  <a:pt x="692418" y="576440"/>
                </a:cubicBezTo>
                <a:cubicBezTo>
                  <a:pt x="749568" y="734132"/>
                  <a:pt x="886093" y="903465"/>
                  <a:pt x="940068" y="976490"/>
                </a:cubicBezTo>
                <a:cubicBezTo>
                  <a:pt x="994043" y="1049515"/>
                  <a:pt x="1022618" y="1026232"/>
                  <a:pt x="1016268" y="1014590"/>
                </a:cubicBezTo>
                <a:cubicBezTo>
                  <a:pt x="1009918" y="1002948"/>
                  <a:pt x="982401" y="951090"/>
                  <a:pt x="901968" y="906640"/>
                </a:cubicBezTo>
                <a:cubicBezTo>
                  <a:pt x="821535" y="862190"/>
                  <a:pt x="619393" y="841023"/>
                  <a:pt x="533668" y="747890"/>
                </a:cubicBezTo>
                <a:cubicBezTo>
                  <a:pt x="447943" y="654757"/>
                  <a:pt x="476518" y="468490"/>
                  <a:pt x="387618" y="347840"/>
                </a:cubicBezTo>
                <a:cubicBezTo>
                  <a:pt x="298718" y="227190"/>
                  <a:pt x="9793" y="71615"/>
                  <a:pt x="268" y="23990"/>
                </a:cubicBezTo>
                <a:cubicBezTo>
                  <a:pt x="-9257" y="-23635"/>
                  <a:pt x="237335" y="55740"/>
                  <a:pt x="330468" y="62090"/>
                </a:cubicBezTo>
                <a:cubicBezTo>
                  <a:pt x="423601" y="68440"/>
                  <a:pt x="536843" y="-55385"/>
                  <a:pt x="597168" y="303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32592438-1B9B-45C6-A263-403213C929A1}"/>
              </a:ext>
            </a:extLst>
          </p:cNvPr>
          <p:cNvSpPr/>
          <p:nvPr/>
        </p:nvSpPr>
        <p:spPr>
          <a:xfrm>
            <a:off x="6680167" y="4932640"/>
            <a:ext cx="609633" cy="73517"/>
          </a:xfrm>
          <a:custGeom>
            <a:avLst/>
            <a:gdLst>
              <a:gd name="connsiteX0" fmla="*/ 5113 w 609633"/>
              <a:gd name="connsiteY0" fmla="*/ 40 h 73517"/>
              <a:gd name="connsiteX1" fmla="*/ 309913 w 609633"/>
              <a:gd name="connsiteY1" fmla="*/ 61000 h 73517"/>
              <a:gd name="connsiteX2" fmla="*/ 609633 w 609633"/>
              <a:gd name="connsiteY2" fmla="*/ 61000 h 73517"/>
              <a:gd name="connsiteX3" fmla="*/ 320073 w 609633"/>
              <a:gd name="connsiteY3" fmla="*/ 61000 h 73517"/>
              <a:gd name="connsiteX4" fmla="*/ 132113 w 609633"/>
              <a:gd name="connsiteY4" fmla="*/ 71160 h 73517"/>
              <a:gd name="connsiteX5" fmla="*/ 5113 w 609633"/>
              <a:gd name="connsiteY5" fmla="*/ 40 h 7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33" h="73517">
                <a:moveTo>
                  <a:pt x="5113" y="40"/>
                </a:moveTo>
                <a:cubicBezTo>
                  <a:pt x="34746" y="-1653"/>
                  <a:pt x="209160" y="50840"/>
                  <a:pt x="309913" y="61000"/>
                </a:cubicBezTo>
                <a:cubicBezTo>
                  <a:pt x="410666" y="71160"/>
                  <a:pt x="609633" y="61000"/>
                  <a:pt x="609633" y="61000"/>
                </a:cubicBezTo>
                <a:lnTo>
                  <a:pt x="320073" y="61000"/>
                </a:lnTo>
                <a:cubicBezTo>
                  <a:pt x="240486" y="62693"/>
                  <a:pt x="182066" y="79627"/>
                  <a:pt x="132113" y="71160"/>
                </a:cubicBezTo>
                <a:cubicBezTo>
                  <a:pt x="82160" y="62693"/>
                  <a:pt x="-24520" y="1733"/>
                  <a:pt x="5113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079B7437-864E-42E3-A121-58BD3B99B604}"/>
              </a:ext>
            </a:extLst>
          </p:cNvPr>
          <p:cNvSpPr/>
          <p:nvPr/>
        </p:nvSpPr>
        <p:spPr>
          <a:xfrm>
            <a:off x="4593447" y="5709888"/>
            <a:ext cx="405345" cy="370922"/>
          </a:xfrm>
          <a:custGeom>
            <a:avLst/>
            <a:gdLst>
              <a:gd name="connsiteX0" fmla="*/ 405273 w 405345"/>
              <a:gd name="connsiteY0" fmla="*/ 32 h 370922"/>
              <a:gd name="connsiteX1" fmla="*/ 54753 w 405345"/>
              <a:gd name="connsiteY1" fmla="*/ 208312 h 370922"/>
              <a:gd name="connsiteX2" fmla="*/ 3953 w 405345"/>
              <a:gd name="connsiteY2" fmla="*/ 370872 h 370922"/>
              <a:gd name="connsiteX3" fmla="*/ 85233 w 405345"/>
              <a:gd name="connsiteY3" fmla="*/ 223552 h 370922"/>
              <a:gd name="connsiteX4" fmla="*/ 405273 w 405345"/>
              <a:gd name="connsiteY4" fmla="*/ 32 h 37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345" h="370922">
                <a:moveTo>
                  <a:pt x="405273" y="32"/>
                </a:moveTo>
                <a:cubicBezTo>
                  <a:pt x="400193" y="-2508"/>
                  <a:pt x="121640" y="146505"/>
                  <a:pt x="54753" y="208312"/>
                </a:cubicBezTo>
                <a:cubicBezTo>
                  <a:pt x="-12134" y="270119"/>
                  <a:pt x="-1127" y="368332"/>
                  <a:pt x="3953" y="370872"/>
                </a:cubicBezTo>
                <a:cubicBezTo>
                  <a:pt x="9033" y="373412"/>
                  <a:pt x="22580" y="279432"/>
                  <a:pt x="85233" y="223552"/>
                </a:cubicBezTo>
                <a:cubicBezTo>
                  <a:pt x="147886" y="167672"/>
                  <a:pt x="410353" y="2572"/>
                  <a:pt x="405273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FE6B5852-47D7-4B8F-991F-BB27A3E6AD7D}"/>
              </a:ext>
            </a:extLst>
          </p:cNvPr>
          <p:cNvSpPr/>
          <p:nvPr/>
        </p:nvSpPr>
        <p:spPr>
          <a:xfrm>
            <a:off x="4043608" y="4381183"/>
            <a:ext cx="117824" cy="267179"/>
          </a:xfrm>
          <a:custGeom>
            <a:avLst/>
            <a:gdLst>
              <a:gd name="connsiteX0" fmla="*/ 117759 w 117824"/>
              <a:gd name="connsiteY0" fmla="*/ 317 h 267179"/>
              <a:gd name="connsiteX1" fmla="*/ 3459 w 117824"/>
              <a:gd name="connsiteY1" fmla="*/ 93450 h 267179"/>
              <a:gd name="connsiteX2" fmla="*/ 28859 w 117824"/>
              <a:gd name="connsiteY2" fmla="*/ 267017 h 267179"/>
              <a:gd name="connsiteX3" fmla="*/ 20392 w 117824"/>
              <a:gd name="connsiteY3" fmla="*/ 123084 h 267179"/>
              <a:gd name="connsiteX4" fmla="*/ 117759 w 117824"/>
              <a:gd name="connsiteY4" fmla="*/ 317 h 26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24" h="267179">
                <a:moveTo>
                  <a:pt x="117759" y="317"/>
                </a:moveTo>
                <a:cubicBezTo>
                  <a:pt x="114937" y="-4622"/>
                  <a:pt x="18276" y="49000"/>
                  <a:pt x="3459" y="93450"/>
                </a:cubicBezTo>
                <a:cubicBezTo>
                  <a:pt x="-11358" y="137900"/>
                  <a:pt x="26037" y="262078"/>
                  <a:pt x="28859" y="267017"/>
                </a:cubicBezTo>
                <a:cubicBezTo>
                  <a:pt x="31681" y="271956"/>
                  <a:pt x="9103" y="163301"/>
                  <a:pt x="20392" y="123084"/>
                </a:cubicBezTo>
                <a:cubicBezTo>
                  <a:pt x="31681" y="82867"/>
                  <a:pt x="120581" y="5256"/>
                  <a:pt x="117759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298EF36C-0D69-4215-99AE-E9AB96BD2A11}"/>
              </a:ext>
            </a:extLst>
          </p:cNvPr>
          <p:cNvSpPr/>
          <p:nvPr/>
        </p:nvSpPr>
        <p:spPr>
          <a:xfrm>
            <a:off x="3686552" y="4649466"/>
            <a:ext cx="1526852" cy="259084"/>
          </a:xfrm>
          <a:custGeom>
            <a:avLst/>
            <a:gdLst>
              <a:gd name="connsiteX0" fmla="*/ 1526798 w 1526852"/>
              <a:gd name="connsiteY0" fmla="*/ 1909 h 259084"/>
              <a:gd name="connsiteX1" fmla="*/ 1145798 w 1526852"/>
              <a:gd name="connsiteY1" fmla="*/ 132084 h 259084"/>
              <a:gd name="connsiteX2" fmla="*/ 844173 w 1526852"/>
              <a:gd name="connsiteY2" fmla="*/ 167009 h 259084"/>
              <a:gd name="connsiteX3" fmla="*/ 577473 w 1526852"/>
              <a:gd name="connsiteY3" fmla="*/ 249559 h 259084"/>
              <a:gd name="connsiteX4" fmla="*/ 5973 w 1526852"/>
              <a:gd name="connsiteY4" fmla="*/ 255909 h 259084"/>
              <a:gd name="connsiteX5" fmla="*/ 310773 w 1526852"/>
              <a:gd name="connsiteY5" fmla="*/ 236859 h 259084"/>
              <a:gd name="connsiteX6" fmla="*/ 818773 w 1526852"/>
              <a:gd name="connsiteY6" fmla="*/ 125734 h 259084"/>
              <a:gd name="connsiteX7" fmla="*/ 1171198 w 1526852"/>
              <a:gd name="connsiteY7" fmla="*/ 59059 h 259084"/>
              <a:gd name="connsiteX8" fmla="*/ 1526798 w 1526852"/>
              <a:gd name="connsiteY8" fmla="*/ 1909 h 259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6852" h="259084">
                <a:moveTo>
                  <a:pt x="1526798" y="1909"/>
                </a:moveTo>
                <a:cubicBezTo>
                  <a:pt x="1522565" y="14080"/>
                  <a:pt x="1259569" y="104567"/>
                  <a:pt x="1145798" y="132084"/>
                </a:cubicBezTo>
                <a:cubicBezTo>
                  <a:pt x="1032027" y="159601"/>
                  <a:pt x="938894" y="147430"/>
                  <a:pt x="844173" y="167009"/>
                </a:cubicBezTo>
                <a:cubicBezTo>
                  <a:pt x="749452" y="186588"/>
                  <a:pt x="717173" y="234742"/>
                  <a:pt x="577473" y="249559"/>
                </a:cubicBezTo>
                <a:cubicBezTo>
                  <a:pt x="437773" y="264376"/>
                  <a:pt x="50423" y="258026"/>
                  <a:pt x="5973" y="255909"/>
                </a:cubicBezTo>
                <a:cubicBezTo>
                  <a:pt x="-38477" y="253792"/>
                  <a:pt x="175306" y="258555"/>
                  <a:pt x="310773" y="236859"/>
                </a:cubicBezTo>
                <a:cubicBezTo>
                  <a:pt x="446240" y="215163"/>
                  <a:pt x="675369" y="155367"/>
                  <a:pt x="818773" y="125734"/>
                </a:cubicBezTo>
                <a:cubicBezTo>
                  <a:pt x="962177" y="96101"/>
                  <a:pt x="1052665" y="79167"/>
                  <a:pt x="1171198" y="59059"/>
                </a:cubicBezTo>
                <a:cubicBezTo>
                  <a:pt x="1289731" y="38951"/>
                  <a:pt x="1531031" y="-10262"/>
                  <a:pt x="1526798" y="190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197D5E16-018E-4553-ABD6-68DEDE20B0E7}"/>
              </a:ext>
            </a:extLst>
          </p:cNvPr>
          <p:cNvSpPr/>
          <p:nvPr/>
        </p:nvSpPr>
        <p:spPr>
          <a:xfrm>
            <a:off x="6364907" y="4466297"/>
            <a:ext cx="718541" cy="70859"/>
          </a:xfrm>
          <a:custGeom>
            <a:avLst/>
            <a:gdLst>
              <a:gd name="connsiteX0" fmla="*/ 4143 w 718541"/>
              <a:gd name="connsiteY0" fmla="*/ 70778 h 70859"/>
              <a:gd name="connsiteX1" fmla="*/ 343868 w 718541"/>
              <a:gd name="connsiteY1" fmla="*/ 26328 h 70859"/>
              <a:gd name="connsiteX2" fmla="*/ 594693 w 718541"/>
              <a:gd name="connsiteY2" fmla="*/ 29503 h 70859"/>
              <a:gd name="connsiteX3" fmla="*/ 715343 w 718541"/>
              <a:gd name="connsiteY3" fmla="*/ 29503 h 70859"/>
              <a:gd name="connsiteX4" fmla="*/ 474043 w 718541"/>
              <a:gd name="connsiteY4" fmla="*/ 928 h 70859"/>
              <a:gd name="connsiteX5" fmla="*/ 175593 w 718541"/>
              <a:gd name="connsiteY5" fmla="*/ 13628 h 70859"/>
              <a:gd name="connsiteX6" fmla="*/ 4143 w 718541"/>
              <a:gd name="connsiteY6" fmla="*/ 70778 h 7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541" h="70859">
                <a:moveTo>
                  <a:pt x="4143" y="70778"/>
                </a:moveTo>
                <a:cubicBezTo>
                  <a:pt x="32189" y="72895"/>
                  <a:pt x="245443" y="33207"/>
                  <a:pt x="343868" y="26328"/>
                </a:cubicBezTo>
                <a:cubicBezTo>
                  <a:pt x="442293" y="19449"/>
                  <a:pt x="594693" y="29503"/>
                  <a:pt x="594693" y="29503"/>
                </a:cubicBezTo>
                <a:cubicBezTo>
                  <a:pt x="656605" y="30032"/>
                  <a:pt x="735451" y="34265"/>
                  <a:pt x="715343" y="29503"/>
                </a:cubicBezTo>
                <a:cubicBezTo>
                  <a:pt x="695235" y="24741"/>
                  <a:pt x="564001" y="3574"/>
                  <a:pt x="474043" y="928"/>
                </a:cubicBezTo>
                <a:cubicBezTo>
                  <a:pt x="384085" y="-1718"/>
                  <a:pt x="254439" y="928"/>
                  <a:pt x="175593" y="13628"/>
                </a:cubicBezTo>
                <a:cubicBezTo>
                  <a:pt x="96747" y="26328"/>
                  <a:pt x="-23903" y="68661"/>
                  <a:pt x="4143" y="7077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F5EE12F4-97DC-4E4B-9803-D1BA17995119}"/>
              </a:ext>
            </a:extLst>
          </p:cNvPr>
          <p:cNvSpPr/>
          <p:nvPr/>
        </p:nvSpPr>
        <p:spPr>
          <a:xfrm>
            <a:off x="5708228" y="5836755"/>
            <a:ext cx="432200" cy="111227"/>
          </a:xfrm>
          <a:custGeom>
            <a:avLst/>
            <a:gdLst>
              <a:gd name="connsiteX0" fmla="*/ 5185 w 432200"/>
              <a:gd name="connsiteY0" fmla="*/ 19533 h 111227"/>
              <a:gd name="connsiteX1" fmla="*/ 325860 w 432200"/>
              <a:gd name="connsiteY1" fmla="*/ 483 h 111227"/>
              <a:gd name="connsiteX2" fmla="*/ 392535 w 432200"/>
              <a:gd name="connsiteY2" fmla="*/ 35408 h 111227"/>
              <a:gd name="connsiteX3" fmla="*/ 424285 w 432200"/>
              <a:gd name="connsiteY3" fmla="*/ 108433 h 111227"/>
              <a:gd name="connsiteX4" fmla="*/ 243310 w 432200"/>
              <a:gd name="connsiteY4" fmla="*/ 95733 h 111227"/>
              <a:gd name="connsiteX5" fmla="*/ 89322 w 432200"/>
              <a:gd name="connsiteY5" fmla="*/ 92558 h 111227"/>
              <a:gd name="connsiteX6" fmla="*/ 124247 w 432200"/>
              <a:gd name="connsiteY6" fmla="*/ 79858 h 111227"/>
              <a:gd name="connsiteX7" fmla="*/ 5185 w 432200"/>
              <a:gd name="connsiteY7" fmla="*/ 19533 h 11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200" h="111227">
                <a:moveTo>
                  <a:pt x="5185" y="19533"/>
                </a:moveTo>
                <a:cubicBezTo>
                  <a:pt x="38787" y="6304"/>
                  <a:pt x="261302" y="-2163"/>
                  <a:pt x="325860" y="483"/>
                </a:cubicBezTo>
                <a:cubicBezTo>
                  <a:pt x="390418" y="3129"/>
                  <a:pt x="376131" y="17416"/>
                  <a:pt x="392535" y="35408"/>
                </a:cubicBezTo>
                <a:cubicBezTo>
                  <a:pt x="408939" y="53400"/>
                  <a:pt x="449156" y="98379"/>
                  <a:pt x="424285" y="108433"/>
                </a:cubicBezTo>
                <a:cubicBezTo>
                  <a:pt x="399414" y="118487"/>
                  <a:pt x="299137" y="98379"/>
                  <a:pt x="243310" y="95733"/>
                </a:cubicBezTo>
                <a:cubicBezTo>
                  <a:pt x="187483" y="93087"/>
                  <a:pt x="109166" y="95204"/>
                  <a:pt x="89322" y="92558"/>
                </a:cubicBezTo>
                <a:cubicBezTo>
                  <a:pt x="69478" y="89912"/>
                  <a:pt x="136682" y="90706"/>
                  <a:pt x="124247" y="79858"/>
                </a:cubicBezTo>
                <a:cubicBezTo>
                  <a:pt x="111812" y="69010"/>
                  <a:pt x="-28417" y="32762"/>
                  <a:pt x="5185" y="195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052A9FE-9FF0-420A-9410-2A5A9A66D78F}"/>
              </a:ext>
            </a:extLst>
          </p:cNvPr>
          <p:cNvSpPr/>
          <p:nvPr/>
        </p:nvSpPr>
        <p:spPr>
          <a:xfrm>
            <a:off x="5386489" y="3998890"/>
            <a:ext cx="708307" cy="1271454"/>
          </a:xfrm>
          <a:custGeom>
            <a:avLst/>
            <a:gdLst>
              <a:gd name="connsiteX0" fmla="*/ 692578 w 708307"/>
              <a:gd name="connsiteY0" fmla="*/ 10077 h 1271454"/>
              <a:gd name="connsiteX1" fmla="*/ 688344 w 708307"/>
              <a:gd name="connsiteY1" fmla="*/ 65110 h 1271454"/>
              <a:gd name="connsiteX2" fmla="*/ 548644 w 708307"/>
              <a:gd name="connsiteY2" fmla="*/ 391077 h 1271454"/>
              <a:gd name="connsiteX3" fmla="*/ 476678 w 708307"/>
              <a:gd name="connsiteY3" fmla="*/ 729743 h 1271454"/>
              <a:gd name="connsiteX4" fmla="*/ 269244 w 708307"/>
              <a:gd name="connsiteY4" fmla="*/ 873677 h 1271454"/>
              <a:gd name="connsiteX5" fmla="*/ 19478 w 708307"/>
              <a:gd name="connsiteY5" fmla="*/ 1085343 h 1271454"/>
              <a:gd name="connsiteX6" fmla="*/ 19478 w 708307"/>
              <a:gd name="connsiteY6" fmla="*/ 1267377 h 1271454"/>
              <a:gd name="connsiteX7" fmla="*/ 44878 w 708307"/>
              <a:gd name="connsiteY7" fmla="*/ 903310 h 1271454"/>
              <a:gd name="connsiteX8" fmla="*/ 396244 w 708307"/>
              <a:gd name="connsiteY8" fmla="*/ 628143 h 1271454"/>
              <a:gd name="connsiteX9" fmla="*/ 383544 w 708307"/>
              <a:gd name="connsiteY9" fmla="*/ 433410 h 1271454"/>
              <a:gd name="connsiteX10" fmla="*/ 548644 w 708307"/>
              <a:gd name="connsiteY10" fmla="*/ 200577 h 1271454"/>
              <a:gd name="connsiteX11" fmla="*/ 692578 w 708307"/>
              <a:gd name="connsiteY11" fmla="*/ 10077 h 127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8307" h="1271454">
                <a:moveTo>
                  <a:pt x="692578" y="10077"/>
                </a:moveTo>
                <a:cubicBezTo>
                  <a:pt x="715861" y="-12501"/>
                  <a:pt x="712333" y="1610"/>
                  <a:pt x="688344" y="65110"/>
                </a:cubicBezTo>
                <a:cubicBezTo>
                  <a:pt x="664355" y="128610"/>
                  <a:pt x="583922" y="280305"/>
                  <a:pt x="548644" y="391077"/>
                </a:cubicBezTo>
                <a:cubicBezTo>
                  <a:pt x="513366" y="501849"/>
                  <a:pt x="523245" y="649310"/>
                  <a:pt x="476678" y="729743"/>
                </a:cubicBezTo>
                <a:cubicBezTo>
                  <a:pt x="430111" y="810176"/>
                  <a:pt x="345444" y="814410"/>
                  <a:pt x="269244" y="873677"/>
                </a:cubicBezTo>
                <a:cubicBezTo>
                  <a:pt x="193044" y="932944"/>
                  <a:pt x="61106" y="1019726"/>
                  <a:pt x="19478" y="1085343"/>
                </a:cubicBezTo>
                <a:cubicBezTo>
                  <a:pt x="-22150" y="1150960"/>
                  <a:pt x="15245" y="1297716"/>
                  <a:pt x="19478" y="1267377"/>
                </a:cubicBezTo>
                <a:cubicBezTo>
                  <a:pt x="23711" y="1237038"/>
                  <a:pt x="-17916" y="1009849"/>
                  <a:pt x="44878" y="903310"/>
                </a:cubicBezTo>
                <a:cubicBezTo>
                  <a:pt x="107672" y="796771"/>
                  <a:pt x="339800" y="706460"/>
                  <a:pt x="396244" y="628143"/>
                </a:cubicBezTo>
                <a:cubicBezTo>
                  <a:pt x="452688" y="549826"/>
                  <a:pt x="358144" y="504671"/>
                  <a:pt x="383544" y="433410"/>
                </a:cubicBezTo>
                <a:cubicBezTo>
                  <a:pt x="408944" y="362149"/>
                  <a:pt x="497844" y="271132"/>
                  <a:pt x="548644" y="200577"/>
                </a:cubicBezTo>
                <a:cubicBezTo>
                  <a:pt x="599444" y="130022"/>
                  <a:pt x="669295" y="32655"/>
                  <a:pt x="692578" y="100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24BBA097-7D8F-4052-93EA-AA032458F06F}"/>
              </a:ext>
            </a:extLst>
          </p:cNvPr>
          <p:cNvSpPr/>
          <p:nvPr/>
        </p:nvSpPr>
        <p:spPr>
          <a:xfrm>
            <a:off x="1993247" y="4612561"/>
            <a:ext cx="604294" cy="1107027"/>
          </a:xfrm>
          <a:custGeom>
            <a:avLst/>
            <a:gdLst>
              <a:gd name="connsiteX0" fmla="*/ 390120 w 604294"/>
              <a:gd name="connsiteY0" fmla="*/ 348906 h 1107027"/>
              <a:gd name="connsiteX1" fmla="*/ 195386 w 604294"/>
              <a:gd name="connsiteY1" fmla="*/ 128772 h 1107027"/>
              <a:gd name="connsiteX2" fmla="*/ 131886 w 604294"/>
              <a:gd name="connsiteY2" fmla="*/ 475906 h 1107027"/>
              <a:gd name="connsiteX3" fmla="*/ 165753 w 604294"/>
              <a:gd name="connsiteY3" fmla="*/ 801872 h 1107027"/>
              <a:gd name="connsiteX4" fmla="*/ 567920 w 604294"/>
              <a:gd name="connsiteY4" fmla="*/ 1013539 h 1107027"/>
              <a:gd name="connsiteX5" fmla="*/ 555220 w 604294"/>
              <a:gd name="connsiteY5" fmla="*/ 1106672 h 1107027"/>
              <a:gd name="connsiteX6" fmla="*/ 301220 w 604294"/>
              <a:gd name="connsiteY6" fmla="*/ 983906 h 1107027"/>
              <a:gd name="connsiteX7" fmla="*/ 127653 w 604294"/>
              <a:gd name="connsiteY7" fmla="*/ 983906 h 1107027"/>
              <a:gd name="connsiteX8" fmla="*/ 653 w 604294"/>
              <a:gd name="connsiteY8" fmla="*/ 497072 h 1107027"/>
              <a:gd name="connsiteX9" fmla="*/ 85320 w 604294"/>
              <a:gd name="connsiteY9" fmla="*/ 31406 h 1107027"/>
              <a:gd name="connsiteX10" fmla="*/ 241953 w 604294"/>
              <a:gd name="connsiteY10" fmla="*/ 73739 h 1107027"/>
              <a:gd name="connsiteX11" fmla="*/ 390120 w 604294"/>
              <a:gd name="connsiteY11" fmla="*/ 348906 h 1107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4294" h="1107027">
                <a:moveTo>
                  <a:pt x="390120" y="348906"/>
                </a:moveTo>
                <a:cubicBezTo>
                  <a:pt x="382359" y="358078"/>
                  <a:pt x="238425" y="107605"/>
                  <a:pt x="195386" y="128772"/>
                </a:cubicBezTo>
                <a:cubicBezTo>
                  <a:pt x="152347" y="149939"/>
                  <a:pt x="136825" y="363723"/>
                  <a:pt x="131886" y="475906"/>
                </a:cubicBezTo>
                <a:cubicBezTo>
                  <a:pt x="126947" y="588089"/>
                  <a:pt x="93081" y="712267"/>
                  <a:pt x="165753" y="801872"/>
                </a:cubicBezTo>
                <a:cubicBezTo>
                  <a:pt x="238425" y="891477"/>
                  <a:pt x="503009" y="962739"/>
                  <a:pt x="567920" y="1013539"/>
                </a:cubicBezTo>
                <a:cubicBezTo>
                  <a:pt x="632831" y="1064339"/>
                  <a:pt x="599670" y="1111611"/>
                  <a:pt x="555220" y="1106672"/>
                </a:cubicBezTo>
                <a:cubicBezTo>
                  <a:pt x="510770" y="1101733"/>
                  <a:pt x="372481" y="1004367"/>
                  <a:pt x="301220" y="983906"/>
                </a:cubicBezTo>
                <a:cubicBezTo>
                  <a:pt x="229959" y="963445"/>
                  <a:pt x="177747" y="1065045"/>
                  <a:pt x="127653" y="983906"/>
                </a:cubicBezTo>
                <a:cubicBezTo>
                  <a:pt x="77559" y="902767"/>
                  <a:pt x="7709" y="655822"/>
                  <a:pt x="653" y="497072"/>
                </a:cubicBezTo>
                <a:cubicBezTo>
                  <a:pt x="-6403" y="338322"/>
                  <a:pt x="45103" y="101961"/>
                  <a:pt x="85320" y="31406"/>
                </a:cubicBezTo>
                <a:cubicBezTo>
                  <a:pt x="125537" y="-39150"/>
                  <a:pt x="188331" y="24350"/>
                  <a:pt x="241953" y="73739"/>
                </a:cubicBezTo>
                <a:cubicBezTo>
                  <a:pt x="295575" y="123128"/>
                  <a:pt x="397881" y="339734"/>
                  <a:pt x="390120" y="3489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A74CA9C-E00F-47FB-8000-2D651844D35A}"/>
              </a:ext>
            </a:extLst>
          </p:cNvPr>
          <p:cNvSpPr/>
          <p:nvPr/>
        </p:nvSpPr>
        <p:spPr>
          <a:xfrm>
            <a:off x="2273171" y="6574554"/>
            <a:ext cx="390798" cy="1395428"/>
          </a:xfrm>
          <a:custGeom>
            <a:avLst/>
            <a:gdLst>
              <a:gd name="connsiteX0" fmla="*/ 381129 w 390798"/>
              <a:gd name="connsiteY0" fmla="*/ 80246 h 1395428"/>
              <a:gd name="connsiteX1" fmla="*/ 381129 w 390798"/>
              <a:gd name="connsiteY1" fmla="*/ 175496 h 1395428"/>
              <a:gd name="connsiteX2" fmla="*/ 285879 w 390798"/>
              <a:gd name="connsiteY2" fmla="*/ 1045446 h 1395428"/>
              <a:gd name="connsiteX3" fmla="*/ 129 w 390798"/>
              <a:gd name="connsiteY3" fmla="*/ 1394696 h 1395428"/>
              <a:gd name="connsiteX4" fmla="*/ 323979 w 390798"/>
              <a:gd name="connsiteY4" fmla="*/ 1102596 h 1395428"/>
              <a:gd name="connsiteX5" fmla="*/ 381129 w 390798"/>
              <a:gd name="connsiteY5" fmla="*/ 80246 h 139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798" h="1395428">
                <a:moveTo>
                  <a:pt x="381129" y="80246"/>
                </a:moveTo>
                <a:cubicBezTo>
                  <a:pt x="390654" y="-74271"/>
                  <a:pt x="397004" y="14629"/>
                  <a:pt x="381129" y="175496"/>
                </a:cubicBezTo>
                <a:cubicBezTo>
                  <a:pt x="365254" y="336363"/>
                  <a:pt x="349379" y="842246"/>
                  <a:pt x="285879" y="1045446"/>
                </a:cubicBezTo>
                <a:cubicBezTo>
                  <a:pt x="222379" y="1248646"/>
                  <a:pt x="-6221" y="1385171"/>
                  <a:pt x="129" y="1394696"/>
                </a:cubicBezTo>
                <a:cubicBezTo>
                  <a:pt x="6479" y="1404221"/>
                  <a:pt x="263654" y="1321671"/>
                  <a:pt x="323979" y="1102596"/>
                </a:cubicBezTo>
                <a:cubicBezTo>
                  <a:pt x="384304" y="883521"/>
                  <a:pt x="371604" y="234763"/>
                  <a:pt x="381129" y="80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51BFE7A-711A-482D-82D7-48D412E6D651}"/>
              </a:ext>
            </a:extLst>
          </p:cNvPr>
          <p:cNvSpPr/>
          <p:nvPr/>
        </p:nvSpPr>
        <p:spPr>
          <a:xfrm>
            <a:off x="5822618" y="8209024"/>
            <a:ext cx="1225781" cy="1875288"/>
          </a:xfrm>
          <a:custGeom>
            <a:avLst/>
            <a:gdLst>
              <a:gd name="connsiteX0" fmla="*/ 1041732 w 1225781"/>
              <a:gd name="connsiteY0" fmla="*/ 1526 h 1875288"/>
              <a:gd name="connsiteX1" fmla="*/ 1219532 w 1225781"/>
              <a:gd name="connsiteY1" fmla="*/ 534926 h 1875288"/>
              <a:gd name="connsiteX2" fmla="*/ 1175082 w 1225781"/>
              <a:gd name="connsiteY2" fmla="*/ 1093726 h 1875288"/>
              <a:gd name="connsiteX3" fmla="*/ 1073482 w 1225781"/>
              <a:gd name="connsiteY3" fmla="*/ 1373126 h 1875288"/>
              <a:gd name="connsiteX4" fmla="*/ 641682 w 1225781"/>
              <a:gd name="connsiteY4" fmla="*/ 1538226 h 1875288"/>
              <a:gd name="connsiteX5" fmla="*/ 6682 w 1225781"/>
              <a:gd name="connsiteY5" fmla="*/ 1868426 h 1875288"/>
              <a:gd name="connsiteX6" fmla="*/ 1073482 w 1225781"/>
              <a:gd name="connsiteY6" fmla="*/ 1201676 h 1875288"/>
              <a:gd name="connsiteX7" fmla="*/ 1156032 w 1225781"/>
              <a:gd name="connsiteY7" fmla="*/ 706376 h 1875288"/>
              <a:gd name="connsiteX8" fmla="*/ 1041732 w 1225781"/>
              <a:gd name="connsiteY8" fmla="*/ 1526 h 187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5781" h="1875288">
                <a:moveTo>
                  <a:pt x="1041732" y="1526"/>
                </a:moveTo>
                <a:cubicBezTo>
                  <a:pt x="1052315" y="-27049"/>
                  <a:pt x="1197307" y="352893"/>
                  <a:pt x="1219532" y="534926"/>
                </a:cubicBezTo>
                <a:cubicBezTo>
                  <a:pt x="1241757" y="716959"/>
                  <a:pt x="1199424" y="954026"/>
                  <a:pt x="1175082" y="1093726"/>
                </a:cubicBezTo>
                <a:cubicBezTo>
                  <a:pt x="1150740" y="1233426"/>
                  <a:pt x="1162382" y="1299043"/>
                  <a:pt x="1073482" y="1373126"/>
                </a:cubicBezTo>
                <a:cubicBezTo>
                  <a:pt x="984582" y="1447209"/>
                  <a:pt x="819482" y="1455676"/>
                  <a:pt x="641682" y="1538226"/>
                </a:cubicBezTo>
                <a:cubicBezTo>
                  <a:pt x="463882" y="1620776"/>
                  <a:pt x="-65285" y="1924518"/>
                  <a:pt x="6682" y="1868426"/>
                </a:cubicBezTo>
                <a:cubicBezTo>
                  <a:pt x="78649" y="1812334"/>
                  <a:pt x="881924" y="1395351"/>
                  <a:pt x="1073482" y="1201676"/>
                </a:cubicBezTo>
                <a:cubicBezTo>
                  <a:pt x="1265040" y="1008001"/>
                  <a:pt x="1158149" y="908518"/>
                  <a:pt x="1156032" y="706376"/>
                </a:cubicBezTo>
                <a:cubicBezTo>
                  <a:pt x="1153915" y="504234"/>
                  <a:pt x="1031149" y="30101"/>
                  <a:pt x="1041732" y="1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F811B2D9-7398-4EDE-A1AB-ED46ACF357C0}"/>
              </a:ext>
            </a:extLst>
          </p:cNvPr>
          <p:cNvSpPr/>
          <p:nvPr/>
        </p:nvSpPr>
        <p:spPr>
          <a:xfrm>
            <a:off x="1565221" y="7558275"/>
            <a:ext cx="5918492" cy="3094892"/>
          </a:xfrm>
          <a:custGeom>
            <a:avLst/>
            <a:gdLst>
              <a:gd name="connsiteX0" fmla="*/ 22279 w 5918492"/>
              <a:gd name="connsiteY0" fmla="*/ 760225 h 3094892"/>
              <a:gd name="connsiteX1" fmla="*/ 130229 w 5918492"/>
              <a:gd name="connsiteY1" fmla="*/ 671325 h 3094892"/>
              <a:gd name="connsiteX2" fmla="*/ 904929 w 5918492"/>
              <a:gd name="connsiteY2" fmla="*/ 4575 h 3094892"/>
              <a:gd name="connsiteX3" fmla="*/ 733479 w 5918492"/>
              <a:gd name="connsiteY3" fmla="*/ 410975 h 3094892"/>
              <a:gd name="connsiteX4" fmla="*/ 784279 w 5918492"/>
              <a:gd name="connsiteY4" fmla="*/ 1052325 h 3094892"/>
              <a:gd name="connsiteX5" fmla="*/ 1431979 w 5918492"/>
              <a:gd name="connsiteY5" fmla="*/ 1719075 h 3094892"/>
              <a:gd name="connsiteX6" fmla="*/ 2200329 w 5918492"/>
              <a:gd name="connsiteY6" fmla="*/ 1960375 h 3094892"/>
              <a:gd name="connsiteX7" fmla="*/ 2886129 w 5918492"/>
              <a:gd name="connsiteY7" fmla="*/ 2512825 h 3094892"/>
              <a:gd name="connsiteX8" fmla="*/ 3673529 w 5918492"/>
              <a:gd name="connsiteY8" fmla="*/ 2550925 h 3094892"/>
              <a:gd name="connsiteX9" fmla="*/ 4333929 w 5918492"/>
              <a:gd name="connsiteY9" fmla="*/ 2544575 h 3094892"/>
              <a:gd name="connsiteX10" fmla="*/ 5299129 w 5918492"/>
              <a:gd name="connsiteY10" fmla="*/ 2169925 h 3094892"/>
              <a:gd name="connsiteX11" fmla="*/ 5762679 w 5918492"/>
              <a:gd name="connsiteY11" fmla="*/ 1642875 h 3094892"/>
              <a:gd name="connsiteX12" fmla="*/ 5813479 w 5918492"/>
              <a:gd name="connsiteY12" fmla="*/ 1204725 h 3094892"/>
              <a:gd name="connsiteX13" fmla="*/ 5851579 w 5918492"/>
              <a:gd name="connsiteY13" fmla="*/ 2036575 h 3094892"/>
              <a:gd name="connsiteX14" fmla="*/ 4829229 w 5918492"/>
              <a:gd name="connsiteY14" fmla="*/ 2754125 h 3094892"/>
              <a:gd name="connsiteX15" fmla="*/ 4289479 w 5918492"/>
              <a:gd name="connsiteY15" fmla="*/ 3027175 h 3094892"/>
              <a:gd name="connsiteX16" fmla="*/ 3394129 w 5918492"/>
              <a:gd name="connsiteY16" fmla="*/ 3046225 h 3094892"/>
              <a:gd name="connsiteX17" fmla="*/ 2314629 w 5918492"/>
              <a:gd name="connsiteY17" fmla="*/ 2455675 h 3094892"/>
              <a:gd name="connsiteX18" fmla="*/ 657279 w 5918492"/>
              <a:gd name="connsiteY18" fmla="*/ 1236475 h 3094892"/>
              <a:gd name="connsiteX19" fmla="*/ 771579 w 5918492"/>
              <a:gd name="connsiteY19" fmla="*/ 233175 h 3094892"/>
              <a:gd name="connsiteX20" fmla="*/ 650929 w 5918492"/>
              <a:gd name="connsiteY20" fmla="*/ 557025 h 3094892"/>
              <a:gd name="connsiteX21" fmla="*/ 22279 w 5918492"/>
              <a:gd name="connsiteY21" fmla="*/ 760225 h 309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8492" h="3094892">
                <a:moveTo>
                  <a:pt x="22279" y="760225"/>
                </a:moveTo>
                <a:cubicBezTo>
                  <a:pt x="-64504" y="779275"/>
                  <a:pt x="130229" y="671325"/>
                  <a:pt x="130229" y="671325"/>
                </a:cubicBezTo>
                <a:cubicBezTo>
                  <a:pt x="277337" y="545383"/>
                  <a:pt x="804388" y="47967"/>
                  <a:pt x="904929" y="4575"/>
                </a:cubicBezTo>
                <a:cubicBezTo>
                  <a:pt x="1005470" y="-38817"/>
                  <a:pt x="753587" y="236350"/>
                  <a:pt x="733479" y="410975"/>
                </a:cubicBezTo>
                <a:cubicBezTo>
                  <a:pt x="713371" y="585600"/>
                  <a:pt x="667862" y="834308"/>
                  <a:pt x="784279" y="1052325"/>
                </a:cubicBezTo>
                <a:cubicBezTo>
                  <a:pt x="900696" y="1270342"/>
                  <a:pt x="1195971" y="1567733"/>
                  <a:pt x="1431979" y="1719075"/>
                </a:cubicBezTo>
                <a:cubicBezTo>
                  <a:pt x="1667987" y="1870417"/>
                  <a:pt x="1957971" y="1828083"/>
                  <a:pt x="2200329" y="1960375"/>
                </a:cubicBezTo>
                <a:cubicBezTo>
                  <a:pt x="2442687" y="2092667"/>
                  <a:pt x="2640596" y="2414400"/>
                  <a:pt x="2886129" y="2512825"/>
                </a:cubicBezTo>
                <a:cubicBezTo>
                  <a:pt x="3131662" y="2611250"/>
                  <a:pt x="3432229" y="2545633"/>
                  <a:pt x="3673529" y="2550925"/>
                </a:cubicBezTo>
                <a:cubicBezTo>
                  <a:pt x="3914829" y="2556217"/>
                  <a:pt x="4062996" y="2608075"/>
                  <a:pt x="4333929" y="2544575"/>
                </a:cubicBezTo>
                <a:cubicBezTo>
                  <a:pt x="4604862" y="2481075"/>
                  <a:pt x="5061004" y="2320208"/>
                  <a:pt x="5299129" y="2169925"/>
                </a:cubicBezTo>
                <a:cubicBezTo>
                  <a:pt x="5537254" y="2019642"/>
                  <a:pt x="5676954" y="1803742"/>
                  <a:pt x="5762679" y="1642875"/>
                </a:cubicBezTo>
                <a:cubicBezTo>
                  <a:pt x="5848404" y="1482008"/>
                  <a:pt x="5798662" y="1139108"/>
                  <a:pt x="5813479" y="1204725"/>
                </a:cubicBezTo>
                <a:cubicBezTo>
                  <a:pt x="5828296" y="1270342"/>
                  <a:pt x="6015621" y="1778342"/>
                  <a:pt x="5851579" y="2036575"/>
                </a:cubicBezTo>
                <a:cubicBezTo>
                  <a:pt x="5687537" y="2294808"/>
                  <a:pt x="5089579" y="2589025"/>
                  <a:pt x="4829229" y="2754125"/>
                </a:cubicBezTo>
                <a:cubicBezTo>
                  <a:pt x="4568879" y="2919225"/>
                  <a:pt x="4528662" y="2978492"/>
                  <a:pt x="4289479" y="3027175"/>
                </a:cubicBezTo>
                <a:cubicBezTo>
                  <a:pt x="4050296" y="3075858"/>
                  <a:pt x="3723271" y="3141475"/>
                  <a:pt x="3394129" y="3046225"/>
                </a:cubicBezTo>
                <a:cubicBezTo>
                  <a:pt x="3064987" y="2950975"/>
                  <a:pt x="2770771" y="2757300"/>
                  <a:pt x="2314629" y="2455675"/>
                </a:cubicBezTo>
                <a:cubicBezTo>
                  <a:pt x="1858487" y="2154050"/>
                  <a:pt x="914454" y="1606892"/>
                  <a:pt x="657279" y="1236475"/>
                </a:cubicBezTo>
                <a:cubicBezTo>
                  <a:pt x="400104" y="866058"/>
                  <a:pt x="772637" y="346417"/>
                  <a:pt x="771579" y="233175"/>
                </a:cubicBezTo>
                <a:cubicBezTo>
                  <a:pt x="770521" y="119933"/>
                  <a:pt x="782162" y="469183"/>
                  <a:pt x="650929" y="557025"/>
                </a:cubicBezTo>
                <a:cubicBezTo>
                  <a:pt x="519696" y="644867"/>
                  <a:pt x="109062" y="741175"/>
                  <a:pt x="22279" y="760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CBD384C8-50FF-4FAE-B448-CE778E12FA84}"/>
              </a:ext>
            </a:extLst>
          </p:cNvPr>
          <p:cNvSpPr/>
          <p:nvPr/>
        </p:nvSpPr>
        <p:spPr>
          <a:xfrm>
            <a:off x="952697" y="5993047"/>
            <a:ext cx="1236427" cy="1457443"/>
          </a:xfrm>
          <a:custGeom>
            <a:avLst/>
            <a:gdLst>
              <a:gd name="connsiteX0" fmla="*/ 1174553 w 1236427"/>
              <a:gd name="connsiteY0" fmla="*/ 90253 h 1457443"/>
              <a:gd name="connsiteX1" fmla="*/ 1098353 w 1236427"/>
              <a:gd name="connsiteY1" fmla="*/ 83903 h 1457443"/>
              <a:gd name="connsiteX2" fmla="*/ 437953 w 1236427"/>
              <a:gd name="connsiteY2" fmla="*/ 687153 h 1457443"/>
              <a:gd name="connsiteX3" fmla="*/ 114103 w 1236427"/>
              <a:gd name="connsiteY3" fmla="*/ 1239603 h 1457443"/>
              <a:gd name="connsiteX4" fmla="*/ 12503 w 1236427"/>
              <a:gd name="connsiteY4" fmla="*/ 1442803 h 1457443"/>
              <a:gd name="connsiteX5" fmla="*/ 368103 w 1236427"/>
              <a:gd name="connsiteY5" fmla="*/ 877653 h 1457443"/>
              <a:gd name="connsiteX6" fmla="*/ 1174553 w 1236427"/>
              <a:gd name="connsiteY6" fmla="*/ 90253 h 145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6427" h="1457443">
                <a:moveTo>
                  <a:pt x="1174553" y="90253"/>
                </a:moveTo>
                <a:cubicBezTo>
                  <a:pt x="1296261" y="-42039"/>
                  <a:pt x="1221120" y="-15580"/>
                  <a:pt x="1098353" y="83903"/>
                </a:cubicBezTo>
                <a:cubicBezTo>
                  <a:pt x="975586" y="183386"/>
                  <a:pt x="601995" y="494536"/>
                  <a:pt x="437953" y="687153"/>
                </a:cubicBezTo>
                <a:cubicBezTo>
                  <a:pt x="273911" y="879770"/>
                  <a:pt x="185011" y="1113661"/>
                  <a:pt x="114103" y="1239603"/>
                </a:cubicBezTo>
                <a:cubicBezTo>
                  <a:pt x="43195" y="1365545"/>
                  <a:pt x="-29830" y="1503128"/>
                  <a:pt x="12503" y="1442803"/>
                </a:cubicBezTo>
                <a:cubicBezTo>
                  <a:pt x="54836" y="1382478"/>
                  <a:pt x="172311" y="1103078"/>
                  <a:pt x="368103" y="877653"/>
                </a:cubicBezTo>
                <a:cubicBezTo>
                  <a:pt x="563895" y="652228"/>
                  <a:pt x="1052845" y="222545"/>
                  <a:pt x="1174553" y="90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BADC3E91-A709-47DF-9671-B795936B4C87}"/>
              </a:ext>
            </a:extLst>
          </p:cNvPr>
          <p:cNvSpPr/>
          <p:nvPr/>
        </p:nvSpPr>
        <p:spPr>
          <a:xfrm>
            <a:off x="784581" y="6020132"/>
            <a:ext cx="1325457" cy="1873190"/>
          </a:xfrm>
          <a:custGeom>
            <a:avLst/>
            <a:gdLst>
              <a:gd name="connsiteX0" fmla="*/ 1323619 w 1325457"/>
              <a:gd name="connsiteY0" fmla="*/ 6018 h 1873190"/>
              <a:gd name="connsiteX1" fmla="*/ 212369 w 1325457"/>
              <a:gd name="connsiteY1" fmla="*/ 1187118 h 1873190"/>
              <a:gd name="connsiteX2" fmla="*/ 2819 w 1325457"/>
              <a:gd name="connsiteY2" fmla="*/ 1872918 h 1873190"/>
              <a:gd name="connsiteX3" fmla="*/ 117119 w 1325457"/>
              <a:gd name="connsiteY3" fmla="*/ 1263318 h 1873190"/>
              <a:gd name="connsiteX4" fmla="*/ 466369 w 1325457"/>
              <a:gd name="connsiteY4" fmla="*/ 748968 h 1873190"/>
              <a:gd name="connsiteX5" fmla="*/ 1323619 w 1325457"/>
              <a:gd name="connsiteY5" fmla="*/ 6018 h 187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5457" h="1873190">
                <a:moveTo>
                  <a:pt x="1323619" y="6018"/>
                </a:moveTo>
                <a:cubicBezTo>
                  <a:pt x="1281286" y="79043"/>
                  <a:pt x="432502" y="875968"/>
                  <a:pt x="212369" y="1187118"/>
                </a:cubicBezTo>
                <a:cubicBezTo>
                  <a:pt x="-7764" y="1498268"/>
                  <a:pt x="18694" y="1860218"/>
                  <a:pt x="2819" y="1872918"/>
                </a:cubicBezTo>
                <a:cubicBezTo>
                  <a:pt x="-13056" y="1885618"/>
                  <a:pt x="39861" y="1450643"/>
                  <a:pt x="117119" y="1263318"/>
                </a:cubicBezTo>
                <a:cubicBezTo>
                  <a:pt x="194377" y="1075993"/>
                  <a:pt x="267402" y="953226"/>
                  <a:pt x="466369" y="748968"/>
                </a:cubicBezTo>
                <a:cubicBezTo>
                  <a:pt x="665336" y="544710"/>
                  <a:pt x="1365952" y="-67007"/>
                  <a:pt x="1323619" y="6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F387E4D0-E80A-47DB-9292-65167ABECAB0}"/>
              </a:ext>
            </a:extLst>
          </p:cNvPr>
          <p:cNvSpPr/>
          <p:nvPr/>
        </p:nvSpPr>
        <p:spPr>
          <a:xfrm>
            <a:off x="7634634" y="6267119"/>
            <a:ext cx="1817198" cy="1906425"/>
          </a:xfrm>
          <a:custGeom>
            <a:avLst/>
            <a:gdLst>
              <a:gd name="connsiteX0" fmla="*/ 2299 w 1817198"/>
              <a:gd name="connsiteY0" fmla="*/ 6681 h 1906425"/>
              <a:gd name="connsiteX1" fmla="*/ 967499 w 1817198"/>
              <a:gd name="connsiteY1" fmla="*/ 658614 h 1906425"/>
              <a:gd name="connsiteX2" fmla="*/ 1788766 w 1817198"/>
              <a:gd name="connsiteY2" fmla="*/ 1886281 h 1906425"/>
              <a:gd name="connsiteX3" fmla="*/ 1594033 w 1817198"/>
              <a:gd name="connsiteY3" fmla="*/ 1395214 h 1906425"/>
              <a:gd name="connsiteX4" fmla="*/ 1255366 w 1817198"/>
              <a:gd name="connsiteY4" fmla="*/ 1039614 h 1906425"/>
              <a:gd name="connsiteX5" fmla="*/ 2299 w 1817198"/>
              <a:gd name="connsiteY5" fmla="*/ 6681 h 190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7198" h="1906425">
                <a:moveTo>
                  <a:pt x="2299" y="6681"/>
                </a:moveTo>
                <a:cubicBezTo>
                  <a:pt x="-45679" y="-56819"/>
                  <a:pt x="669755" y="345347"/>
                  <a:pt x="967499" y="658614"/>
                </a:cubicBezTo>
                <a:cubicBezTo>
                  <a:pt x="1265244" y="971881"/>
                  <a:pt x="1684344" y="1763514"/>
                  <a:pt x="1788766" y="1886281"/>
                </a:cubicBezTo>
                <a:cubicBezTo>
                  <a:pt x="1893188" y="2009048"/>
                  <a:pt x="1682933" y="1536325"/>
                  <a:pt x="1594033" y="1395214"/>
                </a:cubicBezTo>
                <a:cubicBezTo>
                  <a:pt x="1505133" y="1254103"/>
                  <a:pt x="1524888" y="1273858"/>
                  <a:pt x="1255366" y="1039614"/>
                </a:cubicBezTo>
                <a:cubicBezTo>
                  <a:pt x="985844" y="805370"/>
                  <a:pt x="50277" y="70181"/>
                  <a:pt x="2299" y="6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5DF72C9-CF6E-480F-94AC-7D3CCCF2ED21}"/>
              </a:ext>
            </a:extLst>
          </p:cNvPr>
          <p:cNvSpPr/>
          <p:nvPr/>
        </p:nvSpPr>
        <p:spPr>
          <a:xfrm>
            <a:off x="8484987" y="7041603"/>
            <a:ext cx="940802" cy="1848870"/>
          </a:xfrm>
          <a:custGeom>
            <a:avLst/>
            <a:gdLst>
              <a:gd name="connsiteX0" fmla="*/ 36713 w 940802"/>
              <a:gd name="connsiteY0" fmla="*/ 44997 h 1848870"/>
              <a:gd name="connsiteX1" fmla="*/ 87513 w 940802"/>
              <a:gd name="connsiteY1" fmla="*/ 108497 h 1848870"/>
              <a:gd name="connsiteX2" fmla="*/ 811413 w 940802"/>
              <a:gd name="connsiteY2" fmla="*/ 1099097 h 1848870"/>
              <a:gd name="connsiteX3" fmla="*/ 938413 w 940802"/>
              <a:gd name="connsiteY3" fmla="*/ 1848397 h 1848870"/>
              <a:gd name="connsiteX4" fmla="*/ 881263 w 940802"/>
              <a:gd name="connsiteY4" fmla="*/ 1207047 h 1848870"/>
              <a:gd name="connsiteX5" fmla="*/ 722513 w 940802"/>
              <a:gd name="connsiteY5" fmla="*/ 889547 h 1848870"/>
              <a:gd name="connsiteX6" fmla="*/ 36713 w 940802"/>
              <a:gd name="connsiteY6" fmla="*/ 44997 h 184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0802" h="1848870">
                <a:moveTo>
                  <a:pt x="36713" y="44997"/>
                </a:moveTo>
                <a:cubicBezTo>
                  <a:pt x="-69120" y="-85178"/>
                  <a:pt x="87513" y="108497"/>
                  <a:pt x="87513" y="108497"/>
                </a:cubicBezTo>
                <a:cubicBezTo>
                  <a:pt x="216630" y="284180"/>
                  <a:pt x="669596" y="809114"/>
                  <a:pt x="811413" y="1099097"/>
                </a:cubicBezTo>
                <a:cubicBezTo>
                  <a:pt x="953230" y="1389080"/>
                  <a:pt x="926771" y="1830405"/>
                  <a:pt x="938413" y="1848397"/>
                </a:cubicBezTo>
                <a:cubicBezTo>
                  <a:pt x="950055" y="1866389"/>
                  <a:pt x="917246" y="1366855"/>
                  <a:pt x="881263" y="1207047"/>
                </a:cubicBezTo>
                <a:cubicBezTo>
                  <a:pt x="845280" y="1047239"/>
                  <a:pt x="862213" y="1086397"/>
                  <a:pt x="722513" y="889547"/>
                </a:cubicBezTo>
                <a:cubicBezTo>
                  <a:pt x="582813" y="692697"/>
                  <a:pt x="142546" y="175172"/>
                  <a:pt x="36713" y="44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DBFC1DA8-F07F-48B9-8FA4-1FDF206BCCFA}"/>
              </a:ext>
            </a:extLst>
          </p:cNvPr>
          <p:cNvSpPr/>
          <p:nvPr/>
        </p:nvSpPr>
        <p:spPr>
          <a:xfrm>
            <a:off x="7507010" y="6319393"/>
            <a:ext cx="1875541" cy="2841641"/>
          </a:xfrm>
          <a:custGeom>
            <a:avLst/>
            <a:gdLst>
              <a:gd name="connsiteX0" fmla="*/ 68540 w 1875541"/>
              <a:gd name="connsiteY0" fmla="*/ 30607 h 2841641"/>
              <a:gd name="connsiteX1" fmla="*/ 68540 w 1875541"/>
              <a:gd name="connsiteY1" fmla="*/ 81407 h 2841641"/>
              <a:gd name="connsiteX2" fmla="*/ 5040 w 1875541"/>
              <a:gd name="connsiteY2" fmla="*/ 621157 h 2841641"/>
              <a:gd name="connsiteX3" fmla="*/ 220940 w 1875541"/>
              <a:gd name="connsiteY3" fmla="*/ 748157 h 2841641"/>
              <a:gd name="connsiteX4" fmla="*/ 1402040 w 1875541"/>
              <a:gd name="connsiteY4" fmla="*/ 2221357 h 2841641"/>
              <a:gd name="connsiteX5" fmla="*/ 1548090 w 1875541"/>
              <a:gd name="connsiteY5" fmla="*/ 2837307 h 2841641"/>
              <a:gd name="connsiteX6" fmla="*/ 1440140 w 1875541"/>
              <a:gd name="connsiteY6" fmla="*/ 2481707 h 2841641"/>
              <a:gd name="connsiteX7" fmla="*/ 1871940 w 1875541"/>
              <a:gd name="connsiteY7" fmla="*/ 2208657 h 2841641"/>
              <a:gd name="connsiteX8" fmla="*/ 1586190 w 1875541"/>
              <a:gd name="connsiteY8" fmla="*/ 1560957 h 2841641"/>
              <a:gd name="connsiteX9" fmla="*/ 608290 w 1875541"/>
              <a:gd name="connsiteY9" fmla="*/ 360807 h 2841641"/>
              <a:gd name="connsiteX10" fmla="*/ 68540 w 1875541"/>
              <a:gd name="connsiteY10" fmla="*/ 30607 h 284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5541" h="2841641">
                <a:moveTo>
                  <a:pt x="68540" y="30607"/>
                </a:moveTo>
                <a:cubicBezTo>
                  <a:pt x="-21418" y="-15960"/>
                  <a:pt x="79123" y="-17018"/>
                  <a:pt x="68540" y="81407"/>
                </a:cubicBezTo>
                <a:cubicBezTo>
                  <a:pt x="57957" y="179832"/>
                  <a:pt x="-20360" y="510032"/>
                  <a:pt x="5040" y="621157"/>
                </a:cubicBezTo>
                <a:cubicBezTo>
                  <a:pt x="30440" y="732282"/>
                  <a:pt x="-11893" y="481457"/>
                  <a:pt x="220940" y="748157"/>
                </a:cubicBezTo>
                <a:cubicBezTo>
                  <a:pt x="453773" y="1014857"/>
                  <a:pt x="1180848" y="1873165"/>
                  <a:pt x="1402040" y="2221357"/>
                </a:cubicBezTo>
                <a:cubicBezTo>
                  <a:pt x="1623232" y="2569549"/>
                  <a:pt x="1541740" y="2793915"/>
                  <a:pt x="1548090" y="2837307"/>
                </a:cubicBezTo>
                <a:cubicBezTo>
                  <a:pt x="1554440" y="2880699"/>
                  <a:pt x="1386165" y="2586482"/>
                  <a:pt x="1440140" y="2481707"/>
                </a:cubicBezTo>
                <a:cubicBezTo>
                  <a:pt x="1494115" y="2376932"/>
                  <a:pt x="1847598" y="2362115"/>
                  <a:pt x="1871940" y="2208657"/>
                </a:cubicBezTo>
                <a:cubicBezTo>
                  <a:pt x="1896282" y="2055199"/>
                  <a:pt x="1796798" y="1868932"/>
                  <a:pt x="1586190" y="1560957"/>
                </a:cubicBezTo>
                <a:cubicBezTo>
                  <a:pt x="1375582" y="1252982"/>
                  <a:pt x="858057" y="616924"/>
                  <a:pt x="608290" y="360807"/>
                </a:cubicBezTo>
                <a:cubicBezTo>
                  <a:pt x="358523" y="104690"/>
                  <a:pt x="158498" y="77174"/>
                  <a:pt x="68540" y="30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28B38C8-206D-4E24-A4FC-2BD81C63D90B}"/>
              </a:ext>
            </a:extLst>
          </p:cNvPr>
          <p:cNvSpPr/>
          <p:nvPr/>
        </p:nvSpPr>
        <p:spPr>
          <a:xfrm>
            <a:off x="9082166" y="8056387"/>
            <a:ext cx="595836" cy="2744996"/>
          </a:xfrm>
          <a:custGeom>
            <a:avLst/>
            <a:gdLst>
              <a:gd name="connsiteX0" fmla="*/ 366634 w 595836"/>
              <a:gd name="connsiteY0" fmla="*/ 109713 h 2744996"/>
              <a:gd name="connsiteX1" fmla="*/ 366634 w 595836"/>
              <a:gd name="connsiteY1" fmla="*/ 179563 h 2744996"/>
              <a:gd name="connsiteX2" fmla="*/ 550784 w 595836"/>
              <a:gd name="connsiteY2" fmla="*/ 1386063 h 2744996"/>
              <a:gd name="connsiteX3" fmla="*/ 309484 w 595836"/>
              <a:gd name="connsiteY3" fmla="*/ 2179813 h 2744996"/>
              <a:gd name="connsiteX4" fmla="*/ 4684 w 595836"/>
              <a:gd name="connsiteY4" fmla="*/ 2732263 h 2744996"/>
              <a:gd name="connsiteX5" fmla="*/ 563484 w 595836"/>
              <a:gd name="connsiteY5" fmla="*/ 1633713 h 2744996"/>
              <a:gd name="connsiteX6" fmla="*/ 512684 w 595836"/>
              <a:gd name="connsiteY6" fmla="*/ 922513 h 2744996"/>
              <a:gd name="connsiteX7" fmla="*/ 379334 w 595836"/>
              <a:gd name="connsiteY7" fmla="*/ 52563 h 2744996"/>
              <a:gd name="connsiteX8" fmla="*/ 366634 w 595836"/>
              <a:gd name="connsiteY8" fmla="*/ 109713 h 274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5836" h="2744996">
                <a:moveTo>
                  <a:pt x="366634" y="109713"/>
                </a:moveTo>
                <a:cubicBezTo>
                  <a:pt x="364517" y="130880"/>
                  <a:pt x="335942" y="-33162"/>
                  <a:pt x="366634" y="179563"/>
                </a:cubicBezTo>
                <a:cubicBezTo>
                  <a:pt x="397326" y="392288"/>
                  <a:pt x="560309" y="1052688"/>
                  <a:pt x="550784" y="1386063"/>
                </a:cubicBezTo>
                <a:cubicBezTo>
                  <a:pt x="541259" y="1719438"/>
                  <a:pt x="400501" y="1955446"/>
                  <a:pt x="309484" y="2179813"/>
                </a:cubicBezTo>
                <a:cubicBezTo>
                  <a:pt x="218467" y="2404180"/>
                  <a:pt x="-37649" y="2823280"/>
                  <a:pt x="4684" y="2732263"/>
                </a:cubicBezTo>
                <a:cubicBezTo>
                  <a:pt x="47017" y="2641246"/>
                  <a:pt x="478817" y="1935338"/>
                  <a:pt x="563484" y="1633713"/>
                </a:cubicBezTo>
                <a:cubicBezTo>
                  <a:pt x="648151" y="1332088"/>
                  <a:pt x="543376" y="1186038"/>
                  <a:pt x="512684" y="922513"/>
                </a:cubicBezTo>
                <a:cubicBezTo>
                  <a:pt x="481992" y="658988"/>
                  <a:pt x="407909" y="190146"/>
                  <a:pt x="379334" y="52563"/>
                </a:cubicBezTo>
                <a:cubicBezTo>
                  <a:pt x="350759" y="-85020"/>
                  <a:pt x="368751" y="88546"/>
                  <a:pt x="366634" y="109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43F1AD22-8AAC-468D-B5B1-D23FE9CD5B5C}"/>
              </a:ext>
            </a:extLst>
          </p:cNvPr>
          <p:cNvSpPr/>
          <p:nvPr/>
        </p:nvSpPr>
        <p:spPr>
          <a:xfrm>
            <a:off x="8474396" y="8509489"/>
            <a:ext cx="1060595" cy="2605220"/>
          </a:xfrm>
          <a:custGeom>
            <a:avLst/>
            <a:gdLst>
              <a:gd name="connsiteX0" fmla="*/ 936304 w 1060595"/>
              <a:gd name="connsiteY0" fmla="*/ 31261 h 2605220"/>
              <a:gd name="connsiteX1" fmla="*/ 936304 w 1060595"/>
              <a:gd name="connsiteY1" fmla="*/ 164611 h 2605220"/>
              <a:gd name="connsiteX2" fmla="*/ 917254 w 1060595"/>
              <a:gd name="connsiteY2" fmla="*/ 1193311 h 2605220"/>
              <a:gd name="connsiteX3" fmla="*/ 669604 w 1060595"/>
              <a:gd name="connsiteY3" fmla="*/ 1809261 h 2605220"/>
              <a:gd name="connsiteX4" fmla="*/ 2854 w 1060595"/>
              <a:gd name="connsiteY4" fmla="*/ 2596661 h 2605220"/>
              <a:gd name="connsiteX5" fmla="*/ 955354 w 1060595"/>
              <a:gd name="connsiteY5" fmla="*/ 1269511 h 2605220"/>
              <a:gd name="connsiteX6" fmla="*/ 1031554 w 1060595"/>
              <a:gd name="connsiteY6" fmla="*/ 469411 h 2605220"/>
              <a:gd name="connsiteX7" fmla="*/ 936304 w 1060595"/>
              <a:gd name="connsiteY7" fmla="*/ 31261 h 260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0595" h="2605220">
                <a:moveTo>
                  <a:pt x="936304" y="31261"/>
                </a:moveTo>
                <a:cubicBezTo>
                  <a:pt x="920429" y="-19539"/>
                  <a:pt x="939479" y="-29064"/>
                  <a:pt x="936304" y="164611"/>
                </a:cubicBezTo>
                <a:cubicBezTo>
                  <a:pt x="933129" y="358286"/>
                  <a:pt x="961704" y="919203"/>
                  <a:pt x="917254" y="1193311"/>
                </a:cubicBezTo>
                <a:cubicBezTo>
                  <a:pt x="872804" y="1467419"/>
                  <a:pt x="822004" y="1575369"/>
                  <a:pt x="669604" y="1809261"/>
                </a:cubicBezTo>
                <a:cubicBezTo>
                  <a:pt x="517204" y="2043153"/>
                  <a:pt x="-44771" y="2686619"/>
                  <a:pt x="2854" y="2596661"/>
                </a:cubicBezTo>
                <a:cubicBezTo>
                  <a:pt x="50479" y="2506703"/>
                  <a:pt x="783904" y="1624053"/>
                  <a:pt x="955354" y="1269511"/>
                </a:cubicBezTo>
                <a:cubicBezTo>
                  <a:pt x="1126804" y="914969"/>
                  <a:pt x="1038962" y="682136"/>
                  <a:pt x="1031554" y="469411"/>
                </a:cubicBezTo>
                <a:cubicBezTo>
                  <a:pt x="1024146" y="256686"/>
                  <a:pt x="952179" y="82061"/>
                  <a:pt x="936304" y="31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627446DB-C0FC-4634-A41F-13A224364F87}"/>
              </a:ext>
            </a:extLst>
          </p:cNvPr>
          <p:cNvSpPr/>
          <p:nvPr/>
        </p:nvSpPr>
        <p:spPr>
          <a:xfrm>
            <a:off x="5447902" y="10814751"/>
            <a:ext cx="3837214" cy="1212724"/>
          </a:xfrm>
          <a:custGeom>
            <a:avLst/>
            <a:gdLst>
              <a:gd name="connsiteX0" fmla="*/ 3651648 w 3837214"/>
              <a:gd name="connsiteY0" fmla="*/ 43749 h 1212724"/>
              <a:gd name="connsiteX1" fmla="*/ 3550048 w 3837214"/>
              <a:gd name="connsiteY1" fmla="*/ 126299 h 1212724"/>
              <a:gd name="connsiteX2" fmla="*/ 2222898 w 3837214"/>
              <a:gd name="connsiteY2" fmla="*/ 843849 h 1212724"/>
              <a:gd name="connsiteX3" fmla="*/ 1543448 w 3837214"/>
              <a:gd name="connsiteY3" fmla="*/ 1021649 h 1212724"/>
              <a:gd name="connsiteX4" fmla="*/ 398 w 3837214"/>
              <a:gd name="connsiteY4" fmla="*/ 1193099 h 1212724"/>
              <a:gd name="connsiteX5" fmla="*/ 1416448 w 3837214"/>
              <a:gd name="connsiteY5" fmla="*/ 1085149 h 1212724"/>
              <a:gd name="connsiteX6" fmla="*/ 3670698 w 3837214"/>
              <a:gd name="connsiteY6" fmla="*/ 94549 h 1212724"/>
              <a:gd name="connsiteX7" fmla="*/ 3651648 w 3837214"/>
              <a:gd name="connsiteY7" fmla="*/ 43749 h 121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7214" h="1212724">
                <a:moveTo>
                  <a:pt x="3651648" y="43749"/>
                </a:moveTo>
                <a:cubicBezTo>
                  <a:pt x="3631540" y="49041"/>
                  <a:pt x="3788173" y="-7051"/>
                  <a:pt x="3550048" y="126299"/>
                </a:cubicBezTo>
                <a:cubicBezTo>
                  <a:pt x="3311923" y="259649"/>
                  <a:pt x="2557331" y="694624"/>
                  <a:pt x="2222898" y="843849"/>
                </a:cubicBezTo>
                <a:cubicBezTo>
                  <a:pt x="1888465" y="993074"/>
                  <a:pt x="1913865" y="963441"/>
                  <a:pt x="1543448" y="1021649"/>
                </a:cubicBezTo>
                <a:cubicBezTo>
                  <a:pt x="1173031" y="1079857"/>
                  <a:pt x="21565" y="1182516"/>
                  <a:pt x="398" y="1193099"/>
                </a:cubicBezTo>
                <a:cubicBezTo>
                  <a:pt x="-20769" y="1203682"/>
                  <a:pt x="804731" y="1268241"/>
                  <a:pt x="1416448" y="1085149"/>
                </a:cubicBezTo>
                <a:cubicBezTo>
                  <a:pt x="2028165" y="902057"/>
                  <a:pt x="3294990" y="268116"/>
                  <a:pt x="3670698" y="94549"/>
                </a:cubicBezTo>
                <a:cubicBezTo>
                  <a:pt x="4046406" y="-79018"/>
                  <a:pt x="3671756" y="38457"/>
                  <a:pt x="3651648" y="43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B7DEAE0-6A2B-4FAC-9819-3C9910F9080D}"/>
              </a:ext>
            </a:extLst>
          </p:cNvPr>
          <p:cNvSpPr/>
          <p:nvPr/>
        </p:nvSpPr>
        <p:spPr>
          <a:xfrm>
            <a:off x="4825576" y="11112177"/>
            <a:ext cx="3773075" cy="728157"/>
          </a:xfrm>
          <a:custGeom>
            <a:avLst/>
            <a:gdLst>
              <a:gd name="connsiteX0" fmla="*/ 63924 w 3773075"/>
              <a:gd name="connsiteY0" fmla="*/ 679773 h 728157"/>
              <a:gd name="connsiteX1" fmla="*/ 184574 w 3773075"/>
              <a:gd name="connsiteY1" fmla="*/ 686123 h 728157"/>
              <a:gd name="connsiteX2" fmla="*/ 1632374 w 3773075"/>
              <a:gd name="connsiteY2" fmla="*/ 711523 h 728157"/>
              <a:gd name="connsiteX3" fmla="*/ 2730924 w 3773075"/>
              <a:gd name="connsiteY3" fmla="*/ 482923 h 728157"/>
              <a:gd name="connsiteX4" fmla="*/ 3772324 w 3773075"/>
              <a:gd name="connsiteY4" fmla="*/ 323 h 728157"/>
              <a:gd name="connsiteX5" fmla="*/ 2870624 w 3773075"/>
              <a:gd name="connsiteY5" fmla="*/ 413073 h 728157"/>
              <a:gd name="connsiteX6" fmla="*/ 1359324 w 3773075"/>
              <a:gd name="connsiteY6" fmla="*/ 711523 h 728157"/>
              <a:gd name="connsiteX7" fmla="*/ 63924 w 3773075"/>
              <a:gd name="connsiteY7" fmla="*/ 679773 h 72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73075" h="728157">
                <a:moveTo>
                  <a:pt x="63924" y="679773"/>
                </a:moveTo>
                <a:cubicBezTo>
                  <a:pt x="-131868" y="675540"/>
                  <a:pt x="184574" y="686123"/>
                  <a:pt x="184574" y="686123"/>
                </a:cubicBezTo>
                <a:cubicBezTo>
                  <a:pt x="445982" y="691415"/>
                  <a:pt x="1207982" y="745390"/>
                  <a:pt x="1632374" y="711523"/>
                </a:cubicBezTo>
                <a:cubicBezTo>
                  <a:pt x="2056766" y="677656"/>
                  <a:pt x="2374266" y="601456"/>
                  <a:pt x="2730924" y="482923"/>
                </a:cubicBezTo>
                <a:cubicBezTo>
                  <a:pt x="3087582" y="364390"/>
                  <a:pt x="3749041" y="11965"/>
                  <a:pt x="3772324" y="323"/>
                </a:cubicBezTo>
                <a:cubicBezTo>
                  <a:pt x="3795607" y="-11319"/>
                  <a:pt x="3272791" y="294540"/>
                  <a:pt x="2870624" y="413073"/>
                </a:cubicBezTo>
                <a:cubicBezTo>
                  <a:pt x="2468457" y="531606"/>
                  <a:pt x="1824991" y="661781"/>
                  <a:pt x="1359324" y="711523"/>
                </a:cubicBezTo>
                <a:cubicBezTo>
                  <a:pt x="893657" y="761265"/>
                  <a:pt x="259716" y="684006"/>
                  <a:pt x="63924" y="679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55B8B37-2141-4B79-AF3A-40566A80FCFF}"/>
              </a:ext>
            </a:extLst>
          </p:cNvPr>
          <p:cNvSpPr/>
          <p:nvPr/>
        </p:nvSpPr>
        <p:spPr>
          <a:xfrm>
            <a:off x="2402707" y="10858724"/>
            <a:ext cx="2648556" cy="964976"/>
          </a:xfrm>
          <a:custGeom>
            <a:avLst/>
            <a:gdLst>
              <a:gd name="connsiteX0" fmla="*/ 124593 w 2648556"/>
              <a:gd name="connsiteY0" fmla="*/ 37876 h 964976"/>
              <a:gd name="connsiteX1" fmla="*/ 181743 w 2648556"/>
              <a:gd name="connsiteY1" fmla="*/ 101376 h 964976"/>
              <a:gd name="connsiteX2" fmla="*/ 1832743 w 2648556"/>
              <a:gd name="connsiteY2" fmla="*/ 780826 h 964976"/>
              <a:gd name="connsiteX3" fmla="*/ 2645543 w 2648556"/>
              <a:gd name="connsiteY3" fmla="*/ 964976 h 964976"/>
              <a:gd name="connsiteX4" fmla="*/ 2074043 w 2648556"/>
              <a:gd name="connsiteY4" fmla="*/ 780826 h 964976"/>
              <a:gd name="connsiteX5" fmla="*/ 1204093 w 2648556"/>
              <a:gd name="connsiteY5" fmla="*/ 463326 h 964976"/>
              <a:gd name="connsiteX6" fmla="*/ 67443 w 2648556"/>
              <a:gd name="connsiteY6" fmla="*/ 31526 h 964976"/>
              <a:gd name="connsiteX7" fmla="*/ 124593 w 2648556"/>
              <a:gd name="connsiteY7" fmla="*/ 37876 h 96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8556" h="964976">
                <a:moveTo>
                  <a:pt x="124593" y="37876"/>
                </a:moveTo>
                <a:cubicBezTo>
                  <a:pt x="143643" y="49518"/>
                  <a:pt x="-102949" y="-22449"/>
                  <a:pt x="181743" y="101376"/>
                </a:cubicBezTo>
                <a:cubicBezTo>
                  <a:pt x="466435" y="225201"/>
                  <a:pt x="1422110" y="636893"/>
                  <a:pt x="1832743" y="780826"/>
                </a:cubicBezTo>
                <a:cubicBezTo>
                  <a:pt x="2243376" y="924759"/>
                  <a:pt x="2605326" y="964976"/>
                  <a:pt x="2645543" y="964976"/>
                </a:cubicBezTo>
                <a:cubicBezTo>
                  <a:pt x="2685760" y="964976"/>
                  <a:pt x="2314285" y="864434"/>
                  <a:pt x="2074043" y="780826"/>
                </a:cubicBezTo>
                <a:cubicBezTo>
                  <a:pt x="1833801" y="697218"/>
                  <a:pt x="1204093" y="463326"/>
                  <a:pt x="1204093" y="463326"/>
                </a:cubicBezTo>
                <a:lnTo>
                  <a:pt x="67443" y="31526"/>
                </a:lnTo>
                <a:cubicBezTo>
                  <a:pt x="-105065" y="-37266"/>
                  <a:pt x="105543" y="26234"/>
                  <a:pt x="124593" y="37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82726BC1-DE58-42B3-A7C5-52837165E88E}"/>
              </a:ext>
            </a:extLst>
          </p:cNvPr>
          <p:cNvSpPr/>
          <p:nvPr/>
        </p:nvSpPr>
        <p:spPr>
          <a:xfrm>
            <a:off x="2638112" y="11097006"/>
            <a:ext cx="4023717" cy="776553"/>
          </a:xfrm>
          <a:custGeom>
            <a:avLst/>
            <a:gdLst>
              <a:gd name="connsiteX0" fmla="*/ 3883338 w 4023717"/>
              <a:gd name="connsiteY0" fmla="*/ 764794 h 776553"/>
              <a:gd name="connsiteX1" fmla="*/ 3730938 w 4023717"/>
              <a:gd name="connsiteY1" fmla="*/ 764794 h 776553"/>
              <a:gd name="connsiteX2" fmla="*/ 936938 w 4023717"/>
              <a:gd name="connsiteY2" fmla="*/ 396494 h 776553"/>
              <a:gd name="connsiteX3" fmla="*/ 9838 w 4023717"/>
              <a:gd name="connsiteY3" fmla="*/ 2794 h 776553"/>
              <a:gd name="connsiteX4" fmla="*/ 1400488 w 4023717"/>
              <a:gd name="connsiteY4" fmla="*/ 606044 h 776553"/>
              <a:gd name="connsiteX5" fmla="*/ 3883338 w 4023717"/>
              <a:gd name="connsiteY5" fmla="*/ 764794 h 77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3717" h="776553">
                <a:moveTo>
                  <a:pt x="3883338" y="764794"/>
                </a:moveTo>
                <a:cubicBezTo>
                  <a:pt x="4271746" y="791252"/>
                  <a:pt x="3730938" y="764794"/>
                  <a:pt x="3730938" y="764794"/>
                </a:cubicBezTo>
                <a:cubicBezTo>
                  <a:pt x="3239871" y="703411"/>
                  <a:pt x="1557121" y="523494"/>
                  <a:pt x="936938" y="396494"/>
                </a:cubicBezTo>
                <a:cubicBezTo>
                  <a:pt x="316755" y="269494"/>
                  <a:pt x="-67420" y="-32131"/>
                  <a:pt x="9838" y="2794"/>
                </a:cubicBezTo>
                <a:cubicBezTo>
                  <a:pt x="87096" y="37719"/>
                  <a:pt x="752788" y="475869"/>
                  <a:pt x="1400488" y="606044"/>
                </a:cubicBezTo>
                <a:cubicBezTo>
                  <a:pt x="2048188" y="736219"/>
                  <a:pt x="3494930" y="738336"/>
                  <a:pt x="3883338" y="764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1B68A2F-0DC1-4A7B-9A62-F96C138361CE}"/>
              </a:ext>
            </a:extLst>
          </p:cNvPr>
          <p:cNvSpPr/>
          <p:nvPr/>
        </p:nvSpPr>
        <p:spPr>
          <a:xfrm>
            <a:off x="608579" y="7385421"/>
            <a:ext cx="326449" cy="2301682"/>
          </a:xfrm>
          <a:custGeom>
            <a:avLst/>
            <a:gdLst>
              <a:gd name="connsiteX0" fmla="*/ 216921 w 326449"/>
              <a:gd name="connsiteY0" fmla="*/ 5979 h 2301682"/>
              <a:gd name="connsiteX1" fmla="*/ 1021 w 326449"/>
              <a:gd name="connsiteY1" fmla="*/ 863229 h 2301682"/>
              <a:gd name="connsiteX2" fmla="*/ 324871 w 326449"/>
              <a:gd name="connsiteY2" fmla="*/ 2298329 h 2301682"/>
              <a:gd name="connsiteX3" fmla="*/ 121671 w 326449"/>
              <a:gd name="connsiteY3" fmla="*/ 1237879 h 2301682"/>
              <a:gd name="connsiteX4" fmla="*/ 51821 w 326449"/>
              <a:gd name="connsiteY4" fmla="*/ 520329 h 2301682"/>
              <a:gd name="connsiteX5" fmla="*/ 216921 w 326449"/>
              <a:gd name="connsiteY5" fmla="*/ 5979 h 230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449" h="2301682">
                <a:moveTo>
                  <a:pt x="216921" y="5979"/>
                </a:moveTo>
                <a:cubicBezTo>
                  <a:pt x="208454" y="63129"/>
                  <a:pt x="-16971" y="481171"/>
                  <a:pt x="1021" y="863229"/>
                </a:cubicBezTo>
                <a:cubicBezTo>
                  <a:pt x="19013" y="1245287"/>
                  <a:pt x="304763" y="2235887"/>
                  <a:pt x="324871" y="2298329"/>
                </a:cubicBezTo>
                <a:cubicBezTo>
                  <a:pt x="344979" y="2360771"/>
                  <a:pt x="167179" y="1534212"/>
                  <a:pt x="121671" y="1237879"/>
                </a:cubicBezTo>
                <a:cubicBezTo>
                  <a:pt x="76163" y="941546"/>
                  <a:pt x="33829" y="725646"/>
                  <a:pt x="51821" y="520329"/>
                </a:cubicBezTo>
                <a:cubicBezTo>
                  <a:pt x="69813" y="315012"/>
                  <a:pt x="225388" y="-51171"/>
                  <a:pt x="216921" y="5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DF7F41DC-F676-48A2-8CC6-895EC2AE6509}"/>
              </a:ext>
            </a:extLst>
          </p:cNvPr>
          <p:cNvSpPr/>
          <p:nvPr/>
        </p:nvSpPr>
        <p:spPr>
          <a:xfrm>
            <a:off x="807811" y="7877775"/>
            <a:ext cx="1678594" cy="3047525"/>
          </a:xfrm>
          <a:custGeom>
            <a:avLst/>
            <a:gdLst>
              <a:gd name="connsiteX0" fmla="*/ 81189 w 1678594"/>
              <a:gd name="connsiteY0" fmla="*/ 110525 h 3047525"/>
              <a:gd name="connsiteX1" fmla="*/ 81189 w 1678594"/>
              <a:gd name="connsiteY1" fmla="*/ 167675 h 3047525"/>
              <a:gd name="connsiteX2" fmla="*/ 278039 w 1678594"/>
              <a:gd name="connsiteY2" fmla="*/ 1380525 h 3047525"/>
              <a:gd name="connsiteX3" fmla="*/ 1649639 w 1678594"/>
              <a:gd name="connsiteY3" fmla="*/ 3006125 h 3047525"/>
              <a:gd name="connsiteX4" fmla="*/ 1122589 w 1678594"/>
              <a:gd name="connsiteY4" fmla="*/ 2434625 h 3047525"/>
              <a:gd name="connsiteX5" fmla="*/ 68489 w 1678594"/>
              <a:gd name="connsiteY5" fmla="*/ 1043975 h 3047525"/>
              <a:gd name="connsiteX6" fmla="*/ 100239 w 1678594"/>
              <a:gd name="connsiteY6" fmla="*/ 59725 h 3047525"/>
              <a:gd name="connsiteX7" fmla="*/ 81189 w 1678594"/>
              <a:gd name="connsiteY7" fmla="*/ 110525 h 304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8594" h="3047525">
                <a:moveTo>
                  <a:pt x="81189" y="110525"/>
                </a:moveTo>
                <a:cubicBezTo>
                  <a:pt x="78014" y="128517"/>
                  <a:pt x="48381" y="-43992"/>
                  <a:pt x="81189" y="167675"/>
                </a:cubicBezTo>
                <a:cubicBezTo>
                  <a:pt x="113997" y="379342"/>
                  <a:pt x="16631" y="907450"/>
                  <a:pt x="278039" y="1380525"/>
                </a:cubicBezTo>
                <a:cubicBezTo>
                  <a:pt x="539447" y="1853600"/>
                  <a:pt x="1508881" y="2830442"/>
                  <a:pt x="1649639" y="3006125"/>
                </a:cubicBezTo>
                <a:cubicBezTo>
                  <a:pt x="1790397" y="3181808"/>
                  <a:pt x="1386114" y="2761650"/>
                  <a:pt x="1122589" y="2434625"/>
                </a:cubicBezTo>
                <a:cubicBezTo>
                  <a:pt x="859064" y="2107600"/>
                  <a:pt x="238881" y="1439792"/>
                  <a:pt x="68489" y="1043975"/>
                </a:cubicBezTo>
                <a:cubicBezTo>
                  <a:pt x="-101903" y="648158"/>
                  <a:pt x="99181" y="212125"/>
                  <a:pt x="100239" y="59725"/>
                </a:cubicBezTo>
                <a:cubicBezTo>
                  <a:pt x="101297" y="-92675"/>
                  <a:pt x="84364" y="92533"/>
                  <a:pt x="81189" y="110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1D3E7F25-02DC-4EEA-BEB8-AB24EA5C7D66}"/>
              </a:ext>
            </a:extLst>
          </p:cNvPr>
          <p:cNvSpPr/>
          <p:nvPr/>
        </p:nvSpPr>
        <p:spPr>
          <a:xfrm>
            <a:off x="1053681" y="7841352"/>
            <a:ext cx="102629" cy="1161541"/>
          </a:xfrm>
          <a:custGeom>
            <a:avLst/>
            <a:gdLst>
              <a:gd name="connsiteX0" fmla="*/ 89319 w 102629"/>
              <a:gd name="connsiteY0" fmla="*/ 898 h 1161541"/>
              <a:gd name="connsiteX1" fmla="*/ 44869 w 102629"/>
              <a:gd name="connsiteY1" fmla="*/ 439048 h 1161541"/>
              <a:gd name="connsiteX2" fmla="*/ 102019 w 102629"/>
              <a:gd name="connsiteY2" fmla="*/ 966098 h 1161541"/>
              <a:gd name="connsiteX3" fmla="*/ 419 w 102629"/>
              <a:gd name="connsiteY3" fmla="*/ 1156598 h 1161541"/>
              <a:gd name="connsiteX4" fmla="*/ 63919 w 102629"/>
              <a:gd name="connsiteY4" fmla="*/ 794648 h 1161541"/>
              <a:gd name="connsiteX5" fmla="*/ 13119 w 102629"/>
              <a:gd name="connsiteY5" fmla="*/ 337448 h 1161541"/>
              <a:gd name="connsiteX6" fmla="*/ 89319 w 102629"/>
              <a:gd name="connsiteY6" fmla="*/ 898 h 11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29" h="1161541">
                <a:moveTo>
                  <a:pt x="89319" y="898"/>
                </a:moveTo>
                <a:cubicBezTo>
                  <a:pt x="94611" y="17831"/>
                  <a:pt x="42752" y="278181"/>
                  <a:pt x="44869" y="439048"/>
                </a:cubicBezTo>
                <a:cubicBezTo>
                  <a:pt x="46986" y="599915"/>
                  <a:pt x="109427" y="846506"/>
                  <a:pt x="102019" y="966098"/>
                </a:cubicBezTo>
                <a:cubicBezTo>
                  <a:pt x="94611" y="1085690"/>
                  <a:pt x="6769" y="1185173"/>
                  <a:pt x="419" y="1156598"/>
                </a:cubicBezTo>
                <a:cubicBezTo>
                  <a:pt x="-5931" y="1128023"/>
                  <a:pt x="61802" y="931173"/>
                  <a:pt x="63919" y="794648"/>
                </a:cubicBezTo>
                <a:cubicBezTo>
                  <a:pt x="66036" y="658123"/>
                  <a:pt x="12061" y="464448"/>
                  <a:pt x="13119" y="337448"/>
                </a:cubicBezTo>
                <a:cubicBezTo>
                  <a:pt x="14177" y="210448"/>
                  <a:pt x="84027" y="-16035"/>
                  <a:pt x="89319" y="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AD1AB86E-8B9D-411C-B7C5-1F72B9162D68}"/>
              </a:ext>
            </a:extLst>
          </p:cNvPr>
          <p:cNvSpPr/>
          <p:nvPr/>
        </p:nvSpPr>
        <p:spPr>
          <a:xfrm>
            <a:off x="3162004" y="7638718"/>
            <a:ext cx="3696181" cy="2192654"/>
          </a:xfrm>
          <a:custGeom>
            <a:avLst/>
            <a:gdLst>
              <a:gd name="connsiteX0" fmla="*/ 3695996 w 3696181"/>
              <a:gd name="connsiteY0" fmla="*/ 679782 h 2192654"/>
              <a:gd name="connsiteX1" fmla="*/ 2857796 w 3696181"/>
              <a:gd name="connsiteY1" fmla="*/ 978232 h 2192654"/>
              <a:gd name="connsiteX2" fmla="*/ 2044996 w 3696181"/>
              <a:gd name="connsiteY2" fmla="*/ 1117932 h 2192654"/>
              <a:gd name="connsiteX3" fmla="*/ 1917996 w 3696181"/>
              <a:gd name="connsiteY3" fmla="*/ 1378282 h 2192654"/>
              <a:gd name="connsiteX4" fmla="*/ 2013246 w 3696181"/>
              <a:gd name="connsiteY4" fmla="*/ 1581482 h 2192654"/>
              <a:gd name="connsiteX5" fmla="*/ 2387896 w 3696181"/>
              <a:gd name="connsiteY5" fmla="*/ 1587832 h 2192654"/>
              <a:gd name="connsiteX6" fmla="*/ 2749846 w 3696181"/>
              <a:gd name="connsiteY6" fmla="*/ 1346532 h 2192654"/>
              <a:gd name="connsiteX7" fmla="*/ 2457746 w 3696181"/>
              <a:gd name="connsiteY7" fmla="*/ 1606882 h 2192654"/>
              <a:gd name="connsiteX8" fmla="*/ 2076746 w 3696181"/>
              <a:gd name="connsiteY8" fmla="*/ 1752932 h 2192654"/>
              <a:gd name="connsiteX9" fmla="*/ 1790996 w 3696181"/>
              <a:gd name="connsiteY9" fmla="*/ 1651332 h 2192654"/>
              <a:gd name="connsiteX10" fmla="*/ 1600496 w 3696181"/>
              <a:gd name="connsiteY10" fmla="*/ 1924382 h 2192654"/>
              <a:gd name="connsiteX11" fmla="*/ 1492546 w 3696181"/>
              <a:gd name="connsiteY11" fmla="*/ 2191082 h 2192654"/>
              <a:gd name="connsiteX12" fmla="*/ 1403646 w 3696181"/>
              <a:gd name="connsiteY12" fmla="*/ 1797382 h 2192654"/>
              <a:gd name="connsiteX13" fmla="*/ 1219496 w 3696181"/>
              <a:gd name="connsiteY13" fmla="*/ 1568782 h 2192654"/>
              <a:gd name="connsiteX14" fmla="*/ 514646 w 3696181"/>
              <a:gd name="connsiteY14" fmla="*/ 1086182 h 2192654"/>
              <a:gd name="connsiteX15" fmla="*/ 101896 w 3696181"/>
              <a:gd name="connsiteY15" fmla="*/ 368632 h 2192654"/>
              <a:gd name="connsiteX16" fmla="*/ 51096 w 3696181"/>
              <a:gd name="connsiteY16" fmla="*/ 332 h 2192654"/>
              <a:gd name="connsiteX17" fmla="*/ 736896 w 3696181"/>
              <a:gd name="connsiteY17" fmla="*/ 425782 h 2192654"/>
              <a:gd name="connsiteX18" fmla="*/ 1683046 w 3696181"/>
              <a:gd name="connsiteY18" fmla="*/ 679782 h 2192654"/>
              <a:gd name="connsiteX19" fmla="*/ 2921296 w 3696181"/>
              <a:gd name="connsiteY19" fmla="*/ 768682 h 2192654"/>
              <a:gd name="connsiteX20" fmla="*/ 3695996 w 3696181"/>
              <a:gd name="connsiteY20" fmla="*/ 679782 h 219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6181" h="2192654">
                <a:moveTo>
                  <a:pt x="3695996" y="679782"/>
                </a:moveTo>
                <a:cubicBezTo>
                  <a:pt x="3685413" y="714707"/>
                  <a:pt x="3132963" y="905207"/>
                  <a:pt x="2857796" y="978232"/>
                </a:cubicBezTo>
                <a:cubicBezTo>
                  <a:pt x="2582629" y="1051257"/>
                  <a:pt x="2201629" y="1051257"/>
                  <a:pt x="2044996" y="1117932"/>
                </a:cubicBezTo>
                <a:cubicBezTo>
                  <a:pt x="1888363" y="1184607"/>
                  <a:pt x="1923288" y="1301024"/>
                  <a:pt x="1917996" y="1378282"/>
                </a:cubicBezTo>
                <a:cubicBezTo>
                  <a:pt x="1912704" y="1455540"/>
                  <a:pt x="1934929" y="1546557"/>
                  <a:pt x="2013246" y="1581482"/>
                </a:cubicBezTo>
                <a:cubicBezTo>
                  <a:pt x="2091563" y="1616407"/>
                  <a:pt x="2265129" y="1626990"/>
                  <a:pt x="2387896" y="1587832"/>
                </a:cubicBezTo>
                <a:cubicBezTo>
                  <a:pt x="2510663" y="1548674"/>
                  <a:pt x="2738204" y="1343357"/>
                  <a:pt x="2749846" y="1346532"/>
                </a:cubicBezTo>
                <a:cubicBezTo>
                  <a:pt x="2761488" y="1349707"/>
                  <a:pt x="2569929" y="1539149"/>
                  <a:pt x="2457746" y="1606882"/>
                </a:cubicBezTo>
                <a:cubicBezTo>
                  <a:pt x="2345563" y="1674615"/>
                  <a:pt x="2187871" y="1745524"/>
                  <a:pt x="2076746" y="1752932"/>
                </a:cubicBezTo>
                <a:cubicBezTo>
                  <a:pt x="1965621" y="1760340"/>
                  <a:pt x="1870371" y="1622757"/>
                  <a:pt x="1790996" y="1651332"/>
                </a:cubicBezTo>
                <a:cubicBezTo>
                  <a:pt x="1711621" y="1679907"/>
                  <a:pt x="1650238" y="1834424"/>
                  <a:pt x="1600496" y="1924382"/>
                </a:cubicBezTo>
                <a:cubicBezTo>
                  <a:pt x="1550754" y="2014340"/>
                  <a:pt x="1525354" y="2212249"/>
                  <a:pt x="1492546" y="2191082"/>
                </a:cubicBezTo>
                <a:cubicBezTo>
                  <a:pt x="1459738" y="2169915"/>
                  <a:pt x="1449154" y="1901099"/>
                  <a:pt x="1403646" y="1797382"/>
                </a:cubicBezTo>
                <a:cubicBezTo>
                  <a:pt x="1358138" y="1693665"/>
                  <a:pt x="1367663" y="1687315"/>
                  <a:pt x="1219496" y="1568782"/>
                </a:cubicBezTo>
                <a:cubicBezTo>
                  <a:pt x="1071329" y="1450249"/>
                  <a:pt x="700913" y="1286207"/>
                  <a:pt x="514646" y="1086182"/>
                </a:cubicBezTo>
                <a:cubicBezTo>
                  <a:pt x="328379" y="886157"/>
                  <a:pt x="179154" y="549607"/>
                  <a:pt x="101896" y="368632"/>
                </a:cubicBezTo>
                <a:cubicBezTo>
                  <a:pt x="24638" y="187657"/>
                  <a:pt x="-54737" y="-9193"/>
                  <a:pt x="51096" y="332"/>
                </a:cubicBezTo>
                <a:cubicBezTo>
                  <a:pt x="156929" y="9857"/>
                  <a:pt x="464904" y="312540"/>
                  <a:pt x="736896" y="425782"/>
                </a:cubicBezTo>
                <a:cubicBezTo>
                  <a:pt x="1008888" y="539024"/>
                  <a:pt x="1318979" y="622632"/>
                  <a:pt x="1683046" y="679782"/>
                </a:cubicBezTo>
                <a:cubicBezTo>
                  <a:pt x="2047113" y="736932"/>
                  <a:pt x="2579454" y="769740"/>
                  <a:pt x="2921296" y="768682"/>
                </a:cubicBezTo>
                <a:cubicBezTo>
                  <a:pt x="3263138" y="767624"/>
                  <a:pt x="3706579" y="644857"/>
                  <a:pt x="3695996" y="679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463F84E5-FE72-4B95-917B-5BE4621573BD}"/>
              </a:ext>
            </a:extLst>
          </p:cNvPr>
          <p:cNvSpPr/>
          <p:nvPr/>
        </p:nvSpPr>
        <p:spPr>
          <a:xfrm>
            <a:off x="-327356" y="6694864"/>
            <a:ext cx="1647220" cy="1342553"/>
          </a:xfrm>
          <a:custGeom>
            <a:avLst/>
            <a:gdLst>
              <a:gd name="connsiteX0" fmla="*/ 1626767 w 1647220"/>
              <a:gd name="connsiteY0" fmla="*/ 23570 h 1342553"/>
              <a:gd name="connsiteX1" fmla="*/ 1569015 w 1647220"/>
              <a:gd name="connsiteY1" fmla="*/ 42820 h 1342553"/>
              <a:gd name="connsiteX2" fmla="*/ 885621 w 1647220"/>
              <a:gd name="connsiteY2" fmla="*/ 379704 h 1342553"/>
              <a:gd name="connsiteX3" fmla="*/ 317731 w 1647220"/>
              <a:gd name="connsiteY3" fmla="*/ 774340 h 1342553"/>
              <a:gd name="connsiteX4" fmla="*/ 97 w 1647220"/>
              <a:gd name="connsiteY4" fmla="*/ 1342231 h 1342553"/>
              <a:gd name="connsiteX5" fmla="*/ 346607 w 1647220"/>
              <a:gd name="connsiteY5" fmla="*/ 851342 h 1342553"/>
              <a:gd name="connsiteX6" fmla="*/ 750868 w 1647220"/>
              <a:gd name="connsiteY6" fmla="*/ 562584 h 1342553"/>
              <a:gd name="connsiteX7" fmla="*/ 1520889 w 1647220"/>
              <a:gd name="connsiteY7" fmla="*/ 42820 h 1342553"/>
              <a:gd name="connsiteX8" fmla="*/ 1626767 w 1647220"/>
              <a:gd name="connsiteY8" fmla="*/ 23570 h 134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7220" h="1342553">
                <a:moveTo>
                  <a:pt x="1626767" y="23570"/>
                </a:moveTo>
                <a:cubicBezTo>
                  <a:pt x="1634788" y="23570"/>
                  <a:pt x="1692539" y="-16536"/>
                  <a:pt x="1569015" y="42820"/>
                </a:cubicBezTo>
                <a:cubicBezTo>
                  <a:pt x="1445491" y="102176"/>
                  <a:pt x="1094168" y="257784"/>
                  <a:pt x="885621" y="379704"/>
                </a:cubicBezTo>
                <a:cubicBezTo>
                  <a:pt x="677074" y="501624"/>
                  <a:pt x="465318" y="613919"/>
                  <a:pt x="317731" y="774340"/>
                </a:cubicBezTo>
                <a:cubicBezTo>
                  <a:pt x="170144" y="934761"/>
                  <a:pt x="-4716" y="1329397"/>
                  <a:pt x="97" y="1342231"/>
                </a:cubicBezTo>
                <a:cubicBezTo>
                  <a:pt x="4910" y="1355065"/>
                  <a:pt x="221479" y="981283"/>
                  <a:pt x="346607" y="851342"/>
                </a:cubicBezTo>
                <a:cubicBezTo>
                  <a:pt x="471735" y="721401"/>
                  <a:pt x="555154" y="697338"/>
                  <a:pt x="750868" y="562584"/>
                </a:cubicBezTo>
                <a:cubicBezTo>
                  <a:pt x="946582" y="427830"/>
                  <a:pt x="1374906" y="126239"/>
                  <a:pt x="1520889" y="42820"/>
                </a:cubicBezTo>
                <a:cubicBezTo>
                  <a:pt x="1666872" y="-40599"/>
                  <a:pt x="1618746" y="23570"/>
                  <a:pt x="1626767" y="23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7D7D7C3D-B2E3-4E52-891F-80587B2D0101}"/>
              </a:ext>
            </a:extLst>
          </p:cNvPr>
          <p:cNvSpPr/>
          <p:nvPr/>
        </p:nvSpPr>
        <p:spPr>
          <a:xfrm>
            <a:off x="9436121" y="8354625"/>
            <a:ext cx="663968" cy="458329"/>
          </a:xfrm>
          <a:custGeom>
            <a:avLst/>
            <a:gdLst>
              <a:gd name="connsiteX0" fmla="*/ 6262 w 663968"/>
              <a:gd name="connsiteY0" fmla="*/ 19354 h 458329"/>
              <a:gd name="connsiteX1" fmla="*/ 179517 w 663968"/>
              <a:gd name="connsiteY1" fmla="*/ 67480 h 458329"/>
              <a:gd name="connsiteX2" fmla="*/ 660780 w 663968"/>
              <a:gd name="connsiteY2" fmla="*/ 452491 h 458329"/>
              <a:gd name="connsiteX3" fmla="*/ 372022 w 663968"/>
              <a:gd name="connsiteY3" fmla="*/ 279236 h 458329"/>
              <a:gd name="connsiteX4" fmla="*/ 6262 w 663968"/>
              <a:gd name="connsiteY4" fmla="*/ 19354 h 45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968" h="458329">
                <a:moveTo>
                  <a:pt x="6262" y="19354"/>
                </a:moveTo>
                <a:cubicBezTo>
                  <a:pt x="-25822" y="-15939"/>
                  <a:pt x="70431" y="-4709"/>
                  <a:pt x="179517" y="67480"/>
                </a:cubicBezTo>
                <a:cubicBezTo>
                  <a:pt x="288603" y="139669"/>
                  <a:pt x="628696" y="417198"/>
                  <a:pt x="660780" y="452491"/>
                </a:cubicBezTo>
                <a:cubicBezTo>
                  <a:pt x="692864" y="487784"/>
                  <a:pt x="474691" y="354634"/>
                  <a:pt x="372022" y="279236"/>
                </a:cubicBezTo>
                <a:cubicBezTo>
                  <a:pt x="269353" y="203838"/>
                  <a:pt x="38346" y="54647"/>
                  <a:pt x="6262" y="19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02186FD2-AEB6-4E60-9ECC-7A760BEDF8D5}"/>
              </a:ext>
            </a:extLst>
          </p:cNvPr>
          <p:cNvSpPr/>
          <p:nvPr/>
        </p:nvSpPr>
        <p:spPr>
          <a:xfrm>
            <a:off x="7463718" y="10990992"/>
            <a:ext cx="1692174" cy="1448339"/>
          </a:xfrm>
          <a:custGeom>
            <a:avLst/>
            <a:gdLst>
              <a:gd name="connsiteX0" fmla="*/ 1689907 w 1692174"/>
              <a:gd name="connsiteY0" fmla="*/ 1059 h 1448339"/>
              <a:gd name="connsiteX1" fmla="*/ 496375 w 1692174"/>
              <a:gd name="connsiteY1" fmla="*/ 1271593 h 1448339"/>
              <a:gd name="connsiteX2" fmla="*/ 5486 w 1692174"/>
              <a:gd name="connsiteY2" fmla="*/ 1415972 h 1448339"/>
              <a:gd name="connsiteX3" fmla="*/ 775507 w 1692174"/>
              <a:gd name="connsiteY3" fmla="*/ 1059837 h 1448339"/>
              <a:gd name="connsiteX4" fmla="*/ 1689907 w 1692174"/>
              <a:gd name="connsiteY4" fmla="*/ 1059 h 144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174" h="1448339">
                <a:moveTo>
                  <a:pt x="1689907" y="1059"/>
                </a:moveTo>
                <a:cubicBezTo>
                  <a:pt x="1643385" y="36352"/>
                  <a:pt x="777112" y="1035774"/>
                  <a:pt x="496375" y="1271593"/>
                </a:cubicBezTo>
                <a:cubicBezTo>
                  <a:pt x="215638" y="1507412"/>
                  <a:pt x="-41036" y="1451265"/>
                  <a:pt x="5486" y="1415972"/>
                </a:cubicBezTo>
                <a:cubicBezTo>
                  <a:pt x="52008" y="1380679"/>
                  <a:pt x="496374" y="1297260"/>
                  <a:pt x="775507" y="1059837"/>
                </a:cubicBezTo>
                <a:cubicBezTo>
                  <a:pt x="1054640" y="822414"/>
                  <a:pt x="1736429" y="-34234"/>
                  <a:pt x="1689907" y="1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612EDCEC-CEDC-4B4D-8EE9-B63ABCAE6597}"/>
              </a:ext>
            </a:extLst>
          </p:cNvPr>
          <p:cNvSpPr/>
          <p:nvPr/>
        </p:nvSpPr>
        <p:spPr>
          <a:xfrm>
            <a:off x="474946" y="8242059"/>
            <a:ext cx="8519447" cy="4338881"/>
          </a:xfrm>
          <a:custGeom>
            <a:avLst/>
            <a:gdLst>
              <a:gd name="connsiteX0" fmla="*/ 73694 w 8519447"/>
              <a:gd name="connsiteY0" fmla="*/ 170421 h 4338881"/>
              <a:gd name="connsiteX1" fmla="*/ 112195 w 8519447"/>
              <a:gd name="connsiteY1" fmla="*/ 305175 h 4338881"/>
              <a:gd name="connsiteX2" fmla="*/ 583833 w 8519447"/>
              <a:gd name="connsiteY2" fmla="*/ 2008846 h 4338881"/>
              <a:gd name="connsiteX3" fmla="*/ 2277879 w 8519447"/>
              <a:gd name="connsiteY3" fmla="*/ 3481512 h 4338881"/>
              <a:gd name="connsiteX4" fmla="*/ 4135555 w 8519447"/>
              <a:gd name="connsiteY4" fmla="*/ 4203406 h 4338881"/>
              <a:gd name="connsiteX5" fmla="*/ 5733349 w 8519447"/>
              <a:gd name="connsiteY5" fmla="*/ 4309284 h 4338881"/>
              <a:gd name="connsiteX6" fmla="*/ 7206014 w 8519447"/>
              <a:gd name="connsiteY6" fmla="*/ 3847272 h 4338881"/>
              <a:gd name="connsiteX7" fmla="*/ 8515050 w 8519447"/>
              <a:gd name="connsiteY7" fmla="*/ 2730741 h 4338881"/>
              <a:gd name="connsiteX8" fmla="*/ 7552523 w 8519447"/>
              <a:gd name="connsiteY8" fmla="*/ 3404509 h 4338881"/>
              <a:gd name="connsiteX9" fmla="*/ 5521593 w 8519447"/>
              <a:gd name="connsiteY9" fmla="*/ 3741394 h 4338881"/>
              <a:gd name="connsiteX10" fmla="*/ 2104625 w 8519447"/>
              <a:gd name="connsiteY10" fmla="*/ 2903996 h 4338881"/>
              <a:gd name="connsiteX11" fmla="*/ 978469 w 8519447"/>
              <a:gd name="connsiteY11" fmla="*/ 2105099 h 4338881"/>
              <a:gd name="connsiteX12" fmla="*/ 73694 w 8519447"/>
              <a:gd name="connsiteY12" fmla="*/ 170421 h 433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19447" h="4338881">
                <a:moveTo>
                  <a:pt x="73694" y="170421"/>
                </a:moveTo>
                <a:cubicBezTo>
                  <a:pt x="-70685" y="-129566"/>
                  <a:pt x="27172" y="-1229"/>
                  <a:pt x="112195" y="305175"/>
                </a:cubicBezTo>
                <a:cubicBezTo>
                  <a:pt x="197218" y="611579"/>
                  <a:pt x="222886" y="1479457"/>
                  <a:pt x="583833" y="2008846"/>
                </a:cubicBezTo>
                <a:cubicBezTo>
                  <a:pt x="944780" y="2538235"/>
                  <a:pt x="1685925" y="3115752"/>
                  <a:pt x="2277879" y="3481512"/>
                </a:cubicBezTo>
                <a:cubicBezTo>
                  <a:pt x="2869833" y="3847272"/>
                  <a:pt x="3559643" y="4065444"/>
                  <a:pt x="4135555" y="4203406"/>
                </a:cubicBezTo>
                <a:cubicBezTo>
                  <a:pt x="4711467" y="4341368"/>
                  <a:pt x="5221606" y="4368640"/>
                  <a:pt x="5733349" y="4309284"/>
                </a:cubicBezTo>
                <a:cubicBezTo>
                  <a:pt x="6245092" y="4249928"/>
                  <a:pt x="6742397" y="4110362"/>
                  <a:pt x="7206014" y="3847272"/>
                </a:cubicBezTo>
                <a:cubicBezTo>
                  <a:pt x="7669631" y="3584182"/>
                  <a:pt x="8457299" y="2804535"/>
                  <a:pt x="8515050" y="2730741"/>
                </a:cubicBezTo>
                <a:cubicBezTo>
                  <a:pt x="8572802" y="2656947"/>
                  <a:pt x="8051432" y="3236067"/>
                  <a:pt x="7552523" y="3404509"/>
                </a:cubicBezTo>
                <a:cubicBezTo>
                  <a:pt x="7053614" y="3572951"/>
                  <a:pt x="6429576" y="3824813"/>
                  <a:pt x="5521593" y="3741394"/>
                </a:cubicBezTo>
                <a:cubicBezTo>
                  <a:pt x="4613610" y="3657975"/>
                  <a:pt x="2861812" y="3176712"/>
                  <a:pt x="2104625" y="2903996"/>
                </a:cubicBezTo>
                <a:cubicBezTo>
                  <a:pt x="1347438" y="2631280"/>
                  <a:pt x="1318562" y="2563903"/>
                  <a:pt x="978469" y="2105099"/>
                </a:cubicBezTo>
                <a:cubicBezTo>
                  <a:pt x="638376" y="1646295"/>
                  <a:pt x="218073" y="470408"/>
                  <a:pt x="73694" y="170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A69DF585-95BB-4548-9AE5-F1B2F428558C}"/>
              </a:ext>
            </a:extLst>
          </p:cNvPr>
          <p:cNvSpPr/>
          <p:nvPr/>
        </p:nvSpPr>
        <p:spPr>
          <a:xfrm>
            <a:off x="228212" y="7640522"/>
            <a:ext cx="572736" cy="529862"/>
          </a:xfrm>
          <a:custGeom>
            <a:avLst/>
            <a:gdLst>
              <a:gd name="connsiteX0" fmla="*/ 571888 w 572736"/>
              <a:gd name="connsiteY0" fmla="*/ 55678 h 529862"/>
              <a:gd name="connsiteX1" fmla="*/ 157021 w 572736"/>
              <a:gd name="connsiteY1" fmla="*/ 645 h 529862"/>
              <a:gd name="connsiteX2" fmla="*/ 110455 w 572736"/>
              <a:gd name="connsiteY2" fmla="*/ 98011 h 529862"/>
              <a:gd name="connsiteX3" fmla="*/ 388 w 572736"/>
              <a:gd name="connsiteY3" fmla="*/ 529811 h 529862"/>
              <a:gd name="connsiteX4" fmla="*/ 152788 w 572736"/>
              <a:gd name="connsiteY4" fmla="*/ 68378 h 529862"/>
              <a:gd name="connsiteX5" fmla="*/ 262855 w 572736"/>
              <a:gd name="connsiteY5" fmla="*/ 55678 h 529862"/>
              <a:gd name="connsiteX6" fmla="*/ 571888 w 572736"/>
              <a:gd name="connsiteY6" fmla="*/ 55678 h 52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736" h="529862">
                <a:moveTo>
                  <a:pt x="571888" y="55678"/>
                </a:moveTo>
                <a:cubicBezTo>
                  <a:pt x="554249" y="46506"/>
                  <a:pt x="233926" y="-6411"/>
                  <a:pt x="157021" y="645"/>
                </a:cubicBezTo>
                <a:cubicBezTo>
                  <a:pt x="80115" y="7700"/>
                  <a:pt x="136561" y="9817"/>
                  <a:pt x="110455" y="98011"/>
                </a:cubicBezTo>
                <a:cubicBezTo>
                  <a:pt x="84349" y="186205"/>
                  <a:pt x="-6667" y="534750"/>
                  <a:pt x="388" y="529811"/>
                </a:cubicBezTo>
                <a:cubicBezTo>
                  <a:pt x="7443" y="524872"/>
                  <a:pt x="109044" y="147400"/>
                  <a:pt x="152788" y="68378"/>
                </a:cubicBezTo>
                <a:cubicBezTo>
                  <a:pt x="196532" y="-10644"/>
                  <a:pt x="198650" y="54973"/>
                  <a:pt x="262855" y="55678"/>
                </a:cubicBezTo>
                <a:cubicBezTo>
                  <a:pt x="327060" y="56383"/>
                  <a:pt x="589527" y="64850"/>
                  <a:pt x="571888" y="55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09E50040-FF2A-47E6-8537-BD6629858338}"/>
              </a:ext>
            </a:extLst>
          </p:cNvPr>
          <p:cNvSpPr/>
          <p:nvPr/>
        </p:nvSpPr>
        <p:spPr>
          <a:xfrm>
            <a:off x="363119" y="7717335"/>
            <a:ext cx="145521" cy="525123"/>
          </a:xfrm>
          <a:custGeom>
            <a:avLst/>
            <a:gdLst>
              <a:gd name="connsiteX0" fmla="*/ 5181 w 145521"/>
              <a:gd name="connsiteY0" fmla="*/ 524965 h 525123"/>
              <a:gd name="connsiteX1" fmla="*/ 64448 w 145521"/>
              <a:gd name="connsiteY1" fmla="*/ 368332 h 525123"/>
              <a:gd name="connsiteX2" fmla="*/ 144881 w 145521"/>
              <a:gd name="connsiteY2" fmla="*/ 32 h 525123"/>
              <a:gd name="connsiteX3" fmla="*/ 17881 w 145521"/>
              <a:gd name="connsiteY3" fmla="*/ 389498 h 525123"/>
              <a:gd name="connsiteX4" fmla="*/ 5181 w 145521"/>
              <a:gd name="connsiteY4" fmla="*/ 524965 h 52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21" h="525123">
                <a:moveTo>
                  <a:pt x="5181" y="524965"/>
                </a:moveTo>
                <a:cubicBezTo>
                  <a:pt x="12942" y="521437"/>
                  <a:pt x="41165" y="455821"/>
                  <a:pt x="64448" y="368332"/>
                </a:cubicBezTo>
                <a:cubicBezTo>
                  <a:pt x="87731" y="280843"/>
                  <a:pt x="152642" y="-3496"/>
                  <a:pt x="144881" y="32"/>
                </a:cubicBezTo>
                <a:cubicBezTo>
                  <a:pt x="137120" y="3560"/>
                  <a:pt x="39753" y="306243"/>
                  <a:pt x="17881" y="389498"/>
                </a:cubicBezTo>
                <a:cubicBezTo>
                  <a:pt x="-3991" y="472753"/>
                  <a:pt x="-2580" y="528493"/>
                  <a:pt x="5181" y="524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6B64AAF2-2F8A-4EC9-8B0E-1F7CE3941148}"/>
              </a:ext>
            </a:extLst>
          </p:cNvPr>
          <p:cNvSpPr/>
          <p:nvPr/>
        </p:nvSpPr>
        <p:spPr>
          <a:xfrm>
            <a:off x="215900" y="8206150"/>
            <a:ext cx="442673" cy="91949"/>
          </a:xfrm>
          <a:custGeom>
            <a:avLst/>
            <a:gdLst>
              <a:gd name="connsiteX0" fmla="*/ 0 w 442673"/>
              <a:gd name="connsiteY0" fmla="*/ 31917 h 91949"/>
              <a:gd name="connsiteX1" fmla="*/ 63500 w 442673"/>
              <a:gd name="connsiteY1" fmla="*/ 44617 h 91949"/>
              <a:gd name="connsiteX2" fmla="*/ 436033 w 442673"/>
              <a:gd name="connsiteY2" fmla="*/ 91183 h 91949"/>
              <a:gd name="connsiteX3" fmla="*/ 279400 w 442673"/>
              <a:gd name="connsiteY3" fmla="*/ 2283 h 91949"/>
              <a:gd name="connsiteX4" fmla="*/ 0 w 442673"/>
              <a:gd name="connsiteY4" fmla="*/ 31917 h 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673" h="91949">
                <a:moveTo>
                  <a:pt x="0" y="31917"/>
                </a:moveTo>
                <a:lnTo>
                  <a:pt x="63500" y="44617"/>
                </a:lnTo>
                <a:cubicBezTo>
                  <a:pt x="136172" y="54495"/>
                  <a:pt x="400050" y="98239"/>
                  <a:pt x="436033" y="91183"/>
                </a:cubicBezTo>
                <a:cubicBezTo>
                  <a:pt x="472016" y="84127"/>
                  <a:pt x="353483" y="13572"/>
                  <a:pt x="279400" y="2283"/>
                </a:cubicBezTo>
                <a:cubicBezTo>
                  <a:pt x="205317" y="-9006"/>
                  <a:pt x="35983" y="24861"/>
                  <a:pt x="0" y="31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97453617-202A-4756-8DD2-CEE4676871F3}"/>
              </a:ext>
            </a:extLst>
          </p:cNvPr>
          <p:cNvSpPr/>
          <p:nvPr/>
        </p:nvSpPr>
        <p:spPr>
          <a:xfrm>
            <a:off x="205912" y="8199765"/>
            <a:ext cx="286080" cy="542662"/>
          </a:xfrm>
          <a:custGeom>
            <a:avLst/>
            <a:gdLst>
              <a:gd name="connsiteX0" fmla="*/ 14221 w 286080"/>
              <a:gd name="connsiteY0" fmla="*/ 199168 h 542662"/>
              <a:gd name="connsiteX1" fmla="*/ 247055 w 286080"/>
              <a:gd name="connsiteY1" fmla="*/ 233035 h 542662"/>
              <a:gd name="connsiteX2" fmla="*/ 276688 w 286080"/>
              <a:gd name="connsiteY2" fmla="*/ 542068 h 542662"/>
              <a:gd name="connsiteX3" fmla="*/ 263988 w 286080"/>
              <a:gd name="connsiteY3" fmla="*/ 144135 h 542662"/>
              <a:gd name="connsiteX4" fmla="*/ 272455 w 286080"/>
              <a:gd name="connsiteY4" fmla="*/ 38302 h 542662"/>
              <a:gd name="connsiteX5" fmla="*/ 52321 w 286080"/>
              <a:gd name="connsiteY5" fmla="*/ 8668 h 542662"/>
              <a:gd name="connsiteX6" fmla="*/ 14221 w 286080"/>
              <a:gd name="connsiteY6" fmla="*/ 199168 h 54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080" h="542662">
                <a:moveTo>
                  <a:pt x="14221" y="199168"/>
                </a:moveTo>
                <a:cubicBezTo>
                  <a:pt x="46676" y="236562"/>
                  <a:pt x="203311" y="175885"/>
                  <a:pt x="247055" y="233035"/>
                </a:cubicBezTo>
                <a:cubicBezTo>
                  <a:pt x="290800" y="290185"/>
                  <a:pt x="273866" y="556885"/>
                  <a:pt x="276688" y="542068"/>
                </a:cubicBezTo>
                <a:cubicBezTo>
                  <a:pt x="279510" y="527251"/>
                  <a:pt x="264694" y="228096"/>
                  <a:pt x="263988" y="144135"/>
                </a:cubicBezTo>
                <a:cubicBezTo>
                  <a:pt x="263282" y="60174"/>
                  <a:pt x="307733" y="60880"/>
                  <a:pt x="272455" y="38302"/>
                </a:cubicBezTo>
                <a:cubicBezTo>
                  <a:pt x="237177" y="15724"/>
                  <a:pt x="95360" y="-15321"/>
                  <a:pt x="52321" y="8668"/>
                </a:cubicBezTo>
                <a:cubicBezTo>
                  <a:pt x="9282" y="32657"/>
                  <a:pt x="-18234" y="161774"/>
                  <a:pt x="14221" y="199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08FD33B5-A0E0-4AAC-AA00-CE33FF3F115C}"/>
              </a:ext>
            </a:extLst>
          </p:cNvPr>
          <p:cNvSpPr/>
          <p:nvPr/>
        </p:nvSpPr>
        <p:spPr>
          <a:xfrm>
            <a:off x="425896" y="8412035"/>
            <a:ext cx="644376" cy="2190128"/>
          </a:xfrm>
          <a:custGeom>
            <a:avLst/>
            <a:gdLst>
              <a:gd name="connsiteX0" fmla="*/ 31304 w 644376"/>
              <a:gd name="connsiteY0" fmla="*/ 71565 h 2190128"/>
              <a:gd name="connsiteX1" fmla="*/ 31304 w 644376"/>
              <a:gd name="connsiteY1" fmla="*/ 257832 h 2190128"/>
              <a:gd name="connsiteX2" fmla="*/ 175237 w 644376"/>
              <a:gd name="connsiteY2" fmla="*/ 1104498 h 2190128"/>
              <a:gd name="connsiteX3" fmla="*/ 640904 w 644376"/>
              <a:gd name="connsiteY3" fmla="*/ 2188232 h 2190128"/>
              <a:gd name="connsiteX4" fmla="*/ 369971 w 644376"/>
              <a:gd name="connsiteY4" fmla="*/ 1333098 h 2190128"/>
              <a:gd name="connsiteX5" fmla="*/ 31304 w 644376"/>
              <a:gd name="connsiteY5" fmla="*/ 71565 h 219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376" h="2190128">
                <a:moveTo>
                  <a:pt x="31304" y="71565"/>
                </a:moveTo>
                <a:cubicBezTo>
                  <a:pt x="-25140" y="-107646"/>
                  <a:pt x="7315" y="85677"/>
                  <a:pt x="31304" y="257832"/>
                </a:cubicBezTo>
                <a:cubicBezTo>
                  <a:pt x="55293" y="429987"/>
                  <a:pt x="73637" y="782765"/>
                  <a:pt x="175237" y="1104498"/>
                </a:cubicBezTo>
                <a:cubicBezTo>
                  <a:pt x="276837" y="1426231"/>
                  <a:pt x="608448" y="2150132"/>
                  <a:pt x="640904" y="2188232"/>
                </a:cubicBezTo>
                <a:cubicBezTo>
                  <a:pt x="673360" y="2226332"/>
                  <a:pt x="470160" y="1681643"/>
                  <a:pt x="369971" y="1333098"/>
                </a:cubicBezTo>
                <a:cubicBezTo>
                  <a:pt x="269782" y="984554"/>
                  <a:pt x="87748" y="250776"/>
                  <a:pt x="31304" y="7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2A8C93AC-5887-4B4F-99E4-C6B57AC37622}"/>
              </a:ext>
            </a:extLst>
          </p:cNvPr>
          <p:cNvSpPr/>
          <p:nvPr/>
        </p:nvSpPr>
        <p:spPr>
          <a:xfrm>
            <a:off x="863584" y="5980752"/>
            <a:ext cx="1815967" cy="2090977"/>
          </a:xfrm>
          <a:custGeom>
            <a:avLst/>
            <a:gdLst>
              <a:gd name="connsiteX0" fmla="*/ 1257316 w 1815967"/>
              <a:gd name="connsiteY0" fmla="*/ 51748 h 2090977"/>
              <a:gd name="connsiteX1" fmla="*/ 1746266 w 1815967"/>
              <a:gd name="connsiteY1" fmla="*/ 458148 h 2090977"/>
              <a:gd name="connsiteX2" fmla="*/ 1746266 w 1815967"/>
              <a:gd name="connsiteY2" fmla="*/ 674048 h 2090977"/>
              <a:gd name="connsiteX3" fmla="*/ 1123966 w 1815967"/>
              <a:gd name="connsiteY3" fmla="*/ 972498 h 2090977"/>
              <a:gd name="connsiteX4" fmla="*/ 628666 w 1815967"/>
              <a:gd name="connsiteY4" fmla="*/ 1499548 h 2090977"/>
              <a:gd name="connsiteX5" fmla="*/ 425466 w 1815967"/>
              <a:gd name="connsiteY5" fmla="*/ 1753548 h 2090977"/>
              <a:gd name="connsiteX6" fmla="*/ 44466 w 1815967"/>
              <a:gd name="connsiteY6" fmla="*/ 1880548 h 2090977"/>
              <a:gd name="connsiteX7" fmla="*/ 31766 w 1815967"/>
              <a:gd name="connsiteY7" fmla="*/ 2051998 h 2090977"/>
              <a:gd name="connsiteX8" fmla="*/ 260366 w 1815967"/>
              <a:gd name="connsiteY8" fmla="*/ 1067748 h 2090977"/>
              <a:gd name="connsiteX9" fmla="*/ 1289066 w 1815967"/>
              <a:gd name="connsiteY9" fmla="*/ 115248 h 2090977"/>
              <a:gd name="connsiteX10" fmla="*/ 1257316 w 1815967"/>
              <a:gd name="connsiteY10" fmla="*/ 51748 h 209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5967" h="2090977">
                <a:moveTo>
                  <a:pt x="1257316" y="51748"/>
                </a:moveTo>
                <a:cubicBezTo>
                  <a:pt x="1333516" y="108898"/>
                  <a:pt x="1664774" y="354431"/>
                  <a:pt x="1746266" y="458148"/>
                </a:cubicBezTo>
                <a:cubicBezTo>
                  <a:pt x="1827758" y="561865"/>
                  <a:pt x="1849982" y="588323"/>
                  <a:pt x="1746266" y="674048"/>
                </a:cubicBezTo>
                <a:cubicBezTo>
                  <a:pt x="1642550" y="759773"/>
                  <a:pt x="1310233" y="834915"/>
                  <a:pt x="1123966" y="972498"/>
                </a:cubicBezTo>
                <a:cubicBezTo>
                  <a:pt x="937699" y="1110081"/>
                  <a:pt x="745083" y="1369373"/>
                  <a:pt x="628666" y="1499548"/>
                </a:cubicBezTo>
                <a:cubicBezTo>
                  <a:pt x="512249" y="1629723"/>
                  <a:pt x="522833" y="1690048"/>
                  <a:pt x="425466" y="1753548"/>
                </a:cubicBezTo>
                <a:cubicBezTo>
                  <a:pt x="328099" y="1817048"/>
                  <a:pt x="110083" y="1830806"/>
                  <a:pt x="44466" y="1880548"/>
                </a:cubicBezTo>
                <a:cubicBezTo>
                  <a:pt x="-21151" y="1930290"/>
                  <a:pt x="-4217" y="2187465"/>
                  <a:pt x="31766" y="2051998"/>
                </a:cubicBezTo>
                <a:cubicBezTo>
                  <a:pt x="67749" y="1916531"/>
                  <a:pt x="50816" y="1390540"/>
                  <a:pt x="260366" y="1067748"/>
                </a:cubicBezTo>
                <a:cubicBezTo>
                  <a:pt x="469916" y="744956"/>
                  <a:pt x="1127141" y="280348"/>
                  <a:pt x="1289066" y="115248"/>
                </a:cubicBezTo>
                <a:cubicBezTo>
                  <a:pt x="1450991" y="-49852"/>
                  <a:pt x="1181116" y="-5402"/>
                  <a:pt x="1257316" y="51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170381E0-593A-4097-87DF-75CFE245AF58}"/>
              </a:ext>
            </a:extLst>
          </p:cNvPr>
          <p:cNvSpPr/>
          <p:nvPr/>
        </p:nvSpPr>
        <p:spPr>
          <a:xfrm>
            <a:off x="6984190" y="7032998"/>
            <a:ext cx="680467" cy="2321519"/>
          </a:xfrm>
          <a:custGeom>
            <a:avLst/>
            <a:gdLst>
              <a:gd name="connsiteX0" fmla="*/ 578660 w 680467"/>
              <a:gd name="connsiteY0" fmla="*/ 21852 h 2321519"/>
              <a:gd name="connsiteX1" fmla="*/ 591360 w 680467"/>
              <a:gd name="connsiteY1" fmla="*/ 98052 h 2321519"/>
              <a:gd name="connsiteX2" fmla="*/ 451660 w 680467"/>
              <a:gd name="connsiteY2" fmla="*/ 707652 h 2321519"/>
              <a:gd name="connsiteX3" fmla="*/ 559610 w 680467"/>
              <a:gd name="connsiteY3" fmla="*/ 961652 h 2321519"/>
              <a:gd name="connsiteX4" fmla="*/ 654860 w 680467"/>
              <a:gd name="connsiteY4" fmla="*/ 1126752 h 2321519"/>
              <a:gd name="connsiteX5" fmla="*/ 57960 w 680467"/>
              <a:gd name="connsiteY5" fmla="*/ 1222002 h 2321519"/>
              <a:gd name="connsiteX6" fmla="*/ 324660 w 680467"/>
              <a:gd name="connsiteY6" fmla="*/ 1685552 h 2321519"/>
              <a:gd name="connsiteX7" fmla="*/ 331010 w 680467"/>
              <a:gd name="connsiteY7" fmla="*/ 2320552 h 2321519"/>
              <a:gd name="connsiteX8" fmla="*/ 324660 w 680467"/>
              <a:gd name="connsiteY8" fmla="*/ 1812552 h 2321519"/>
              <a:gd name="connsiteX9" fmla="*/ 810 w 680467"/>
              <a:gd name="connsiteY9" fmla="*/ 1133102 h 2321519"/>
              <a:gd name="connsiteX10" fmla="*/ 432610 w 680467"/>
              <a:gd name="connsiteY10" fmla="*/ 313952 h 2321519"/>
              <a:gd name="connsiteX11" fmla="*/ 578660 w 680467"/>
              <a:gd name="connsiteY11" fmla="*/ 21852 h 232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0467" h="2321519">
                <a:moveTo>
                  <a:pt x="578660" y="21852"/>
                </a:moveTo>
                <a:cubicBezTo>
                  <a:pt x="605118" y="-14131"/>
                  <a:pt x="612527" y="-16248"/>
                  <a:pt x="591360" y="98052"/>
                </a:cubicBezTo>
                <a:cubicBezTo>
                  <a:pt x="570193" y="212352"/>
                  <a:pt x="456952" y="563719"/>
                  <a:pt x="451660" y="707652"/>
                </a:cubicBezTo>
                <a:cubicBezTo>
                  <a:pt x="446368" y="851585"/>
                  <a:pt x="525743" y="891802"/>
                  <a:pt x="559610" y="961652"/>
                </a:cubicBezTo>
                <a:cubicBezTo>
                  <a:pt x="593477" y="1031502"/>
                  <a:pt x="738468" y="1083360"/>
                  <a:pt x="654860" y="1126752"/>
                </a:cubicBezTo>
                <a:cubicBezTo>
                  <a:pt x="571252" y="1170144"/>
                  <a:pt x="112993" y="1128869"/>
                  <a:pt x="57960" y="1222002"/>
                </a:cubicBezTo>
                <a:cubicBezTo>
                  <a:pt x="2927" y="1315135"/>
                  <a:pt x="279152" y="1502460"/>
                  <a:pt x="324660" y="1685552"/>
                </a:cubicBezTo>
                <a:cubicBezTo>
                  <a:pt x="370168" y="1868644"/>
                  <a:pt x="331010" y="2299385"/>
                  <a:pt x="331010" y="2320552"/>
                </a:cubicBezTo>
                <a:cubicBezTo>
                  <a:pt x="331010" y="2341719"/>
                  <a:pt x="379693" y="2010460"/>
                  <a:pt x="324660" y="1812552"/>
                </a:cubicBezTo>
                <a:cubicBezTo>
                  <a:pt x="269627" y="1614644"/>
                  <a:pt x="-17182" y="1382869"/>
                  <a:pt x="810" y="1133102"/>
                </a:cubicBezTo>
                <a:cubicBezTo>
                  <a:pt x="18802" y="883335"/>
                  <a:pt x="334185" y="504452"/>
                  <a:pt x="432610" y="313952"/>
                </a:cubicBezTo>
                <a:cubicBezTo>
                  <a:pt x="531035" y="123452"/>
                  <a:pt x="552202" y="57835"/>
                  <a:pt x="578660" y="21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FC3D8C29-2522-42E4-BA0A-D576F831C7D0}"/>
              </a:ext>
            </a:extLst>
          </p:cNvPr>
          <p:cNvSpPr/>
          <p:nvPr/>
        </p:nvSpPr>
        <p:spPr>
          <a:xfrm>
            <a:off x="7096743" y="8134333"/>
            <a:ext cx="1152172" cy="572764"/>
          </a:xfrm>
          <a:custGeom>
            <a:avLst/>
            <a:gdLst>
              <a:gd name="connsiteX0" fmla="*/ 237507 w 1152172"/>
              <a:gd name="connsiteY0" fmla="*/ 234967 h 572764"/>
              <a:gd name="connsiteX1" fmla="*/ 675657 w 1152172"/>
              <a:gd name="connsiteY1" fmla="*/ 292117 h 572764"/>
              <a:gd name="connsiteX2" fmla="*/ 974107 w 1152172"/>
              <a:gd name="connsiteY2" fmla="*/ 88917 h 572764"/>
              <a:gd name="connsiteX3" fmla="*/ 739157 w 1152172"/>
              <a:gd name="connsiteY3" fmla="*/ 355617 h 572764"/>
              <a:gd name="connsiteX4" fmla="*/ 1145557 w 1152172"/>
              <a:gd name="connsiteY4" fmla="*/ 571517 h 572764"/>
              <a:gd name="connsiteX5" fmla="*/ 345457 w 1152172"/>
              <a:gd name="connsiteY5" fmla="*/ 444517 h 572764"/>
              <a:gd name="connsiteX6" fmla="*/ 250207 w 1152172"/>
              <a:gd name="connsiteY6" fmla="*/ 450867 h 572764"/>
              <a:gd name="connsiteX7" fmla="*/ 2557 w 1152172"/>
              <a:gd name="connsiteY7" fmla="*/ 228617 h 572764"/>
              <a:gd name="connsiteX8" fmla="*/ 421657 w 1152172"/>
              <a:gd name="connsiteY8" fmla="*/ 17 h 572764"/>
              <a:gd name="connsiteX9" fmla="*/ 237507 w 1152172"/>
              <a:gd name="connsiteY9" fmla="*/ 234967 h 57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2172" h="572764">
                <a:moveTo>
                  <a:pt x="237507" y="234967"/>
                </a:moveTo>
                <a:cubicBezTo>
                  <a:pt x="279840" y="283650"/>
                  <a:pt x="552890" y="316459"/>
                  <a:pt x="675657" y="292117"/>
                </a:cubicBezTo>
                <a:cubicBezTo>
                  <a:pt x="798424" y="267775"/>
                  <a:pt x="963524" y="78334"/>
                  <a:pt x="974107" y="88917"/>
                </a:cubicBezTo>
                <a:cubicBezTo>
                  <a:pt x="984690" y="99500"/>
                  <a:pt x="710582" y="275184"/>
                  <a:pt x="739157" y="355617"/>
                </a:cubicBezTo>
                <a:cubicBezTo>
                  <a:pt x="767732" y="436050"/>
                  <a:pt x="1211174" y="556700"/>
                  <a:pt x="1145557" y="571517"/>
                </a:cubicBezTo>
                <a:cubicBezTo>
                  <a:pt x="1079940" y="586334"/>
                  <a:pt x="494682" y="464625"/>
                  <a:pt x="345457" y="444517"/>
                </a:cubicBezTo>
                <a:cubicBezTo>
                  <a:pt x="196232" y="424409"/>
                  <a:pt x="307357" y="486850"/>
                  <a:pt x="250207" y="450867"/>
                </a:cubicBezTo>
                <a:cubicBezTo>
                  <a:pt x="193057" y="414884"/>
                  <a:pt x="-26018" y="303759"/>
                  <a:pt x="2557" y="228617"/>
                </a:cubicBezTo>
                <a:cubicBezTo>
                  <a:pt x="31132" y="153475"/>
                  <a:pt x="379324" y="2134"/>
                  <a:pt x="421657" y="17"/>
                </a:cubicBezTo>
                <a:cubicBezTo>
                  <a:pt x="463990" y="-2100"/>
                  <a:pt x="195174" y="186284"/>
                  <a:pt x="237507" y="234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3330E30A-8FCF-4C09-A416-E111D123DF21}"/>
              </a:ext>
            </a:extLst>
          </p:cNvPr>
          <p:cNvSpPr/>
          <p:nvPr/>
        </p:nvSpPr>
        <p:spPr>
          <a:xfrm>
            <a:off x="5403850" y="9530111"/>
            <a:ext cx="2198982" cy="2213427"/>
          </a:xfrm>
          <a:custGeom>
            <a:avLst/>
            <a:gdLst>
              <a:gd name="connsiteX0" fmla="*/ 0 w 2198982"/>
              <a:gd name="connsiteY0" fmla="*/ 2198339 h 2213427"/>
              <a:gd name="connsiteX1" fmla="*/ 57150 w 2198982"/>
              <a:gd name="connsiteY1" fmla="*/ 2185639 h 2213427"/>
              <a:gd name="connsiteX2" fmla="*/ 1346200 w 2198982"/>
              <a:gd name="connsiteY2" fmla="*/ 1925289 h 2213427"/>
              <a:gd name="connsiteX3" fmla="*/ 1790700 w 2198982"/>
              <a:gd name="connsiteY3" fmla="*/ 1779239 h 2213427"/>
              <a:gd name="connsiteX4" fmla="*/ 1981200 w 2198982"/>
              <a:gd name="connsiteY4" fmla="*/ 1283939 h 2213427"/>
              <a:gd name="connsiteX5" fmla="*/ 2190750 w 2198982"/>
              <a:gd name="connsiteY5" fmla="*/ 1239 h 2213427"/>
              <a:gd name="connsiteX6" fmla="*/ 2152650 w 2198982"/>
              <a:gd name="connsiteY6" fmla="*/ 1061689 h 2213427"/>
              <a:gd name="connsiteX7" fmla="*/ 2114550 w 2198982"/>
              <a:gd name="connsiteY7" fmla="*/ 1766539 h 2213427"/>
              <a:gd name="connsiteX8" fmla="*/ 2057400 w 2198982"/>
              <a:gd name="connsiteY8" fmla="*/ 1963389 h 2213427"/>
              <a:gd name="connsiteX9" fmla="*/ 1447800 w 2198982"/>
              <a:gd name="connsiteY9" fmla="*/ 2185639 h 2213427"/>
              <a:gd name="connsiteX10" fmla="*/ 0 w 2198982"/>
              <a:gd name="connsiteY10" fmla="*/ 2198339 h 221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8982" h="2213427">
                <a:moveTo>
                  <a:pt x="0" y="2198339"/>
                </a:moveTo>
                <a:lnTo>
                  <a:pt x="57150" y="2185639"/>
                </a:lnTo>
                <a:lnTo>
                  <a:pt x="1346200" y="1925289"/>
                </a:lnTo>
                <a:cubicBezTo>
                  <a:pt x="1635125" y="1857556"/>
                  <a:pt x="1684867" y="1886131"/>
                  <a:pt x="1790700" y="1779239"/>
                </a:cubicBezTo>
                <a:cubicBezTo>
                  <a:pt x="1896533" y="1672347"/>
                  <a:pt x="1914525" y="1580272"/>
                  <a:pt x="1981200" y="1283939"/>
                </a:cubicBezTo>
                <a:cubicBezTo>
                  <a:pt x="2047875" y="987606"/>
                  <a:pt x="2162175" y="38281"/>
                  <a:pt x="2190750" y="1239"/>
                </a:cubicBezTo>
                <a:cubicBezTo>
                  <a:pt x="2219325" y="-35803"/>
                  <a:pt x="2165350" y="767472"/>
                  <a:pt x="2152650" y="1061689"/>
                </a:cubicBezTo>
                <a:cubicBezTo>
                  <a:pt x="2139950" y="1355906"/>
                  <a:pt x="2130425" y="1616256"/>
                  <a:pt x="2114550" y="1766539"/>
                </a:cubicBezTo>
                <a:cubicBezTo>
                  <a:pt x="2098675" y="1916822"/>
                  <a:pt x="2168525" y="1893539"/>
                  <a:pt x="2057400" y="1963389"/>
                </a:cubicBezTo>
                <a:cubicBezTo>
                  <a:pt x="1946275" y="2033239"/>
                  <a:pt x="1786467" y="2145422"/>
                  <a:pt x="1447800" y="2185639"/>
                </a:cubicBezTo>
                <a:cubicBezTo>
                  <a:pt x="1109133" y="2225856"/>
                  <a:pt x="567266" y="2215272"/>
                  <a:pt x="0" y="2198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F9826305-B019-4008-8515-52BAD41B3613}"/>
              </a:ext>
            </a:extLst>
          </p:cNvPr>
          <p:cNvSpPr/>
          <p:nvPr/>
        </p:nvSpPr>
        <p:spPr>
          <a:xfrm>
            <a:off x="8457260" y="8685389"/>
            <a:ext cx="460984" cy="1106389"/>
          </a:xfrm>
          <a:custGeom>
            <a:avLst/>
            <a:gdLst>
              <a:gd name="connsiteX0" fmla="*/ 13640 w 460984"/>
              <a:gd name="connsiteY0" fmla="*/ 26811 h 1106389"/>
              <a:gd name="connsiteX1" fmla="*/ 13640 w 460984"/>
              <a:gd name="connsiteY1" fmla="*/ 103011 h 1106389"/>
              <a:gd name="connsiteX2" fmla="*/ 197790 w 460984"/>
              <a:gd name="connsiteY2" fmla="*/ 636411 h 1106389"/>
              <a:gd name="connsiteX3" fmla="*/ 426390 w 460984"/>
              <a:gd name="connsiteY3" fmla="*/ 439561 h 1106389"/>
              <a:gd name="connsiteX4" fmla="*/ 420040 w 460984"/>
              <a:gd name="connsiteY4" fmla="*/ 782461 h 1106389"/>
              <a:gd name="connsiteX5" fmla="*/ 458140 w 460984"/>
              <a:gd name="connsiteY5" fmla="*/ 858661 h 1106389"/>
              <a:gd name="connsiteX6" fmla="*/ 331140 w 460984"/>
              <a:gd name="connsiteY6" fmla="*/ 807861 h 1106389"/>
              <a:gd name="connsiteX7" fmla="*/ 159690 w 460984"/>
              <a:gd name="connsiteY7" fmla="*/ 1106311 h 1106389"/>
              <a:gd name="connsiteX8" fmla="*/ 172390 w 460984"/>
              <a:gd name="connsiteY8" fmla="*/ 776111 h 1106389"/>
              <a:gd name="connsiteX9" fmla="*/ 39040 w 460984"/>
              <a:gd name="connsiteY9" fmla="*/ 547511 h 1106389"/>
              <a:gd name="connsiteX10" fmla="*/ 13640 w 460984"/>
              <a:gd name="connsiteY10" fmla="*/ 426861 h 1106389"/>
              <a:gd name="connsiteX11" fmla="*/ 13640 w 460984"/>
              <a:gd name="connsiteY11" fmla="*/ 26811 h 110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0984" h="1106389">
                <a:moveTo>
                  <a:pt x="13640" y="26811"/>
                </a:moveTo>
                <a:cubicBezTo>
                  <a:pt x="13640" y="-27164"/>
                  <a:pt x="-17052" y="1411"/>
                  <a:pt x="13640" y="103011"/>
                </a:cubicBezTo>
                <a:cubicBezTo>
                  <a:pt x="44332" y="204611"/>
                  <a:pt x="128998" y="580319"/>
                  <a:pt x="197790" y="636411"/>
                </a:cubicBezTo>
                <a:cubicBezTo>
                  <a:pt x="266582" y="692503"/>
                  <a:pt x="389348" y="415219"/>
                  <a:pt x="426390" y="439561"/>
                </a:cubicBezTo>
                <a:cubicBezTo>
                  <a:pt x="463432" y="463903"/>
                  <a:pt x="414748" y="712611"/>
                  <a:pt x="420040" y="782461"/>
                </a:cubicBezTo>
                <a:cubicBezTo>
                  <a:pt x="425332" y="852311"/>
                  <a:pt x="472957" y="854428"/>
                  <a:pt x="458140" y="858661"/>
                </a:cubicBezTo>
                <a:cubicBezTo>
                  <a:pt x="443323" y="862894"/>
                  <a:pt x="380882" y="766586"/>
                  <a:pt x="331140" y="807861"/>
                </a:cubicBezTo>
                <a:cubicBezTo>
                  <a:pt x="281398" y="849136"/>
                  <a:pt x="186148" y="1111603"/>
                  <a:pt x="159690" y="1106311"/>
                </a:cubicBezTo>
                <a:cubicBezTo>
                  <a:pt x="133232" y="1101019"/>
                  <a:pt x="192498" y="869244"/>
                  <a:pt x="172390" y="776111"/>
                </a:cubicBezTo>
                <a:cubicBezTo>
                  <a:pt x="152282" y="682978"/>
                  <a:pt x="65498" y="605719"/>
                  <a:pt x="39040" y="547511"/>
                </a:cubicBezTo>
                <a:cubicBezTo>
                  <a:pt x="12582" y="489303"/>
                  <a:pt x="23165" y="514703"/>
                  <a:pt x="13640" y="426861"/>
                </a:cubicBezTo>
                <a:cubicBezTo>
                  <a:pt x="4115" y="339019"/>
                  <a:pt x="13640" y="80786"/>
                  <a:pt x="13640" y="26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2345F651-CD36-48C1-83F7-9CD93DADC67A}"/>
              </a:ext>
            </a:extLst>
          </p:cNvPr>
          <p:cNvSpPr/>
          <p:nvPr/>
        </p:nvSpPr>
        <p:spPr>
          <a:xfrm>
            <a:off x="8826146" y="9265557"/>
            <a:ext cx="300450" cy="1436436"/>
          </a:xfrm>
          <a:custGeom>
            <a:avLst/>
            <a:gdLst>
              <a:gd name="connsiteX0" fmla="*/ 279754 w 300450"/>
              <a:gd name="connsiteY0" fmla="*/ 119743 h 1436436"/>
              <a:gd name="connsiteX1" fmla="*/ 279754 w 300450"/>
              <a:gd name="connsiteY1" fmla="*/ 913493 h 1436436"/>
              <a:gd name="connsiteX2" fmla="*/ 354 w 300450"/>
              <a:gd name="connsiteY2" fmla="*/ 1434193 h 1436436"/>
              <a:gd name="connsiteX3" fmla="*/ 222604 w 300450"/>
              <a:gd name="connsiteY3" fmla="*/ 716643 h 1436436"/>
              <a:gd name="connsiteX4" fmla="*/ 279754 w 300450"/>
              <a:gd name="connsiteY4" fmla="*/ 62593 h 1436436"/>
              <a:gd name="connsiteX5" fmla="*/ 279754 w 300450"/>
              <a:gd name="connsiteY5" fmla="*/ 119743 h 143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450" h="1436436">
                <a:moveTo>
                  <a:pt x="279754" y="119743"/>
                </a:moveTo>
                <a:cubicBezTo>
                  <a:pt x="279754" y="261560"/>
                  <a:pt x="326321" y="694418"/>
                  <a:pt x="279754" y="913493"/>
                </a:cubicBezTo>
                <a:cubicBezTo>
                  <a:pt x="233187" y="1132568"/>
                  <a:pt x="9879" y="1467001"/>
                  <a:pt x="354" y="1434193"/>
                </a:cubicBezTo>
                <a:cubicBezTo>
                  <a:pt x="-9171" y="1401385"/>
                  <a:pt x="176037" y="945243"/>
                  <a:pt x="222604" y="716643"/>
                </a:cubicBezTo>
                <a:cubicBezTo>
                  <a:pt x="269171" y="488043"/>
                  <a:pt x="272346" y="158901"/>
                  <a:pt x="279754" y="62593"/>
                </a:cubicBezTo>
                <a:cubicBezTo>
                  <a:pt x="287162" y="-33715"/>
                  <a:pt x="279754" y="-22074"/>
                  <a:pt x="279754" y="119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AD0BCC2-BD0C-40E5-973C-EE745D23099B}"/>
              </a:ext>
            </a:extLst>
          </p:cNvPr>
          <p:cNvSpPr/>
          <p:nvPr/>
        </p:nvSpPr>
        <p:spPr>
          <a:xfrm>
            <a:off x="9073471" y="8781983"/>
            <a:ext cx="232654" cy="397636"/>
          </a:xfrm>
          <a:custGeom>
            <a:avLst/>
            <a:gdLst>
              <a:gd name="connsiteX0" fmla="*/ 679 w 232654"/>
              <a:gd name="connsiteY0" fmla="*/ 382655 h 397636"/>
              <a:gd name="connsiteX1" fmla="*/ 26079 w 232654"/>
              <a:gd name="connsiteY1" fmla="*/ 312805 h 397636"/>
              <a:gd name="connsiteX2" fmla="*/ 80054 w 232654"/>
              <a:gd name="connsiteY2" fmla="*/ 30230 h 397636"/>
              <a:gd name="connsiteX3" fmla="*/ 168954 w 232654"/>
              <a:gd name="connsiteY3" fmla="*/ 17530 h 397636"/>
              <a:gd name="connsiteX4" fmla="*/ 232454 w 232654"/>
              <a:gd name="connsiteY4" fmla="*/ 49280 h 397636"/>
              <a:gd name="connsiteX5" fmla="*/ 148317 w 232654"/>
              <a:gd name="connsiteY5" fmla="*/ 67 h 397636"/>
              <a:gd name="connsiteX6" fmla="*/ 51479 w 232654"/>
              <a:gd name="connsiteY6" fmla="*/ 61980 h 397636"/>
              <a:gd name="connsiteX7" fmla="*/ 679 w 232654"/>
              <a:gd name="connsiteY7" fmla="*/ 382655 h 39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654" h="397636">
                <a:moveTo>
                  <a:pt x="679" y="382655"/>
                </a:moveTo>
                <a:cubicBezTo>
                  <a:pt x="-3554" y="424459"/>
                  <a:pt x="12850" y="371542"/>
                  <a:pt x="26079" y="312805"/>
                </a:cubicBezTo>
                <a:cubicBezTo>
                  <a:pt x="39308" y="254068"/>
                  <a:pt x="56242" y="79442"/>
                  <a:pt x="80054" y="30230"/>
                </a:cubicBezTo>
                <a:cubicBezTo>
                  <a:pt x="103867" y="-18983"/>
                  <a:pt x="143554" y="14355"/>
                  <a:pt x="168954" y="17530"/>
                </a:cubicBezTo>
                <a:cubicBezTo>
                  <a:pt x="194354" y="20705"/>
                  <a:pt x="235894" y="52190"/>
                  <a:pt x="232454" y="49280"/>
                </a:cubicBezTo>
                <a:cubicBezTo>
                  <a:pt x="229015" y="46369"/>
                  <a:pt x="178479" y="-2050"/>
                  <a:pt x="148317" y="67"/>
                </a:cubicBezTo>
                <a:cubicBezTo>
                  <a:pt x="118155" y="2184"/>
                  <a:pt x="77144" y="597"/>
                  <a:pt x="51479" y="61980"/>
                </a:cubicBezTo>
                <a:cubicBezTo>
                  <a:pt x="25814" y="123363"/>
                  <a:pt x="4912" y="340851"/>
                  <a:pt x="679" y="382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499E8891-EAD8-4C01-BAC8-A54542D447ED}"/>
              </a:ext>
            </a:extLst>
          </p:cNvPr>
          <p:cNvSpPr/>
          <p:nvPr/>
        </p:nvSpPr>
        <p:spPr>
          <a:xfrm>
            <a:off x="9218575" y="8812042"/>
            <a:ext cx="131154" cy="693001"/>
          </a:xfrm>
          <a:custGeom>
            <a:avLst/>
            <a:gdLst>
              <a:gd name="connsiteX0" fmla="*/ 74650 w 131154"/>
              <a:gd name="connsiteY0" fmla="*/ 27158 h 693001"/>
              <a:gd name="connsiteX1" fmla="*/ 85763 w 131154"/>
              <a:gd name="connsiteY1" fmla="*/ 95421 h 693001"/>
              <a:gd name="connsiteX2" fmla="*/ 130213 w 131154"/>
              <a:gd name="connsiteY2" fmla="*/ 493883 h 693001"/>
              <a:gd name="connsiteX3" fmla="*/ 106400 w 131154"/>
              <a:gd name="connsiteY3" fmla="*/ 576433 h 693001"/>
              <a:gd name="connsiteX4" fmla="*/ 38 w 131154"/>
              <a:gd name="connsiteY4" fmla="*/ 690733 h 693001"/>
              <a:gd name="connsiteX5" fmla="*/ 119100 w 131154"/>
              <a:gd name="connsiteY5" fmla="*/ 465308 h 693001"/>
              <a:gd name="connsiteX6" fmla="*/ 74650 w 131154"/>
              <a:gd name="connsiteY6" fmla="*/ 27158 h 69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154" h="693001">
                <a:moveTo>
                  <a:pt x="74650" y="27158"/>
                </a:moveTo>
                <a:cubicBezTo>
                  <a:pt x="69094" y="-34490"/>
                  <a:pt x="76503" y="17634"/>
                  <a:pt x="85763" y="95421"/>
                </a:cubicBezTo>
                <a:cubicBezTo>
                  <a:pt x="95023" y="173208"/>
                  <a:pt x="126774" y="413714"/>
                  <a:pt x="130213" y="493883"/>
                </a:cubicBezTo>
                <a:cubicBezTo>
                  <a:pt x="133653" y="574052"/>
                  <a:pt x="128096" y="543625"/>
                  <a:pt x="106400" y="576433"/>
                </a:cubicBezTo>
                <a:cubicBezTo>
                  <a:pt x="84704" y="609241"/>
                  <a:pt x="-2079" y="709254"/>
                  <a:pt x="38" y="690733"/>
                </a:cubicBezTo>
                <a:cubicBezTo>
                  <a:pt x="2155" y="672212"/>
                  <a:pt x="106400" y="573523"/>
                  <a:pt x="119100" y="465308"/>
                </a:cubicBezTo>
                <a:cubicBezTo>
                  <a:pt x="131800" y="357093"/>
                  <a:pt x="80206" y="88806"/>
                  <a:pt x="74650" y="27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8CC219B-8A87-461D-99B4-310E95970FCC}"/>
              </a:ext>
            </a:extLst>
          </p:cNvPr>
          <p:cNvSpPr/>
          <p:nvPr/>
        </p:nvSpPr>
        <p:spPr>
          <a:xfrm>
            <a:off x="9130732" y="9536011"/>
            <a:ext cx="191132" cy="385533"/>
          </a:xfrm>
          <a:custGeom>
            <a:avLst/>
            <a:gdLst>
              <a:gd name="connsiteX0" fmla="*/ 95818 w 191132"/>
              <a:gd name="connsiteY0" fmla="*/ 8039 h 385533"/>
              <a:gd name="connsiteX1" fmla="*/ 191068 w 191132"/>
              <a:gd name="connsiteY1" fmla="*/ 58839 h 385533"/>
              <a:gd name="connsiteX2" fmla="*/ 78356 w 191132"/>
              <a:gd name="connsiteY2" fmla="*/ 344589 h 385533"/>
              <a:gd name="connsiteX3" fmla="*/ 568 w 191132"/>
              <a:gd name="connsiteY3" fmla="*/ 373164 h 385533"/>
              <a:gd name="connsiteX4" fmla="*/ 118043 w 191132"/>
              <a:gd name="connsiteY4" fmla="*/ 242989 h 385533"/>
              <a:gd name="connsiteX5" fmla="*/ 176781 w 191132"/>
              <a:gd name="connsiteY5" fmla="*/ 25502 h 385533"/>
              <a:gd name="connsiteX6" fmla="*/ 95818 w 191132"/>
              <a:gd name="connsiteY6" fmla="*/ 8039 h 38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132" h="385533">
                <a:moveTo>
                  <a:pt x="95818" y="8039"/>
                </a:moveTo>
                <a:cubicBezTo>
                  <a:pt x="98199" y="13595"/>
                  <a:pt x="193978" y="2747"/>
                  <a:pt x="191068" y="58839"/>
                </a:cubicBezTo>
                <a:cubicBezTo>
                  <a:pt x="188158" y="114931"/>
                  <a:pt x="110106" y="292202"/>
                  <a:pt x="78356" y="344589"/>
                </a:cubicBezTo>
                <a:cubicBezTo>
                  <a:pt x="46606" y="396976"/>
                  <a:pt x="-6047" y="390097"/>
                  <a:pt x="568" y="373164"/>
                </a:cubicBezTo>
                <a:cubicBezTo>
                  <a:pt x="7182" y="356231"/>
                  <a:pt x="88674" y="300933"/>
                  <a:pt x="118043" y="242989"/>
                </a:cubicBezTo>
                <a:cubicBezTo>
                  <a:pt x="147412" y="185045"/>
                  <a:pt x="181014" y="64660"/>
                  <a:pt x="176781" y="25502"/>
                </a:cubicBezTo>
                <a:cubicBezTo>
                  <a:pt x="172548" y="-13656"/>
                  <a:pt x="93437" y="2483"/>
                  <a:pt x="95818" y="8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4658DB36-28B0-4E6E-B5B5-0C15C73E18C7}"/>
              </a:ext>
            </a:extLst>
          </p:cNvPr>
          <p:cNvSpPr/>
          <p:nvPr/>
        </p:nvSpPr>
        <p:spPr>
          <a:xfrm>
            <a:off x="5783485" y="8516628"/>
            <a:ext cx="1608802" cy="1709515"/>
          </a:xfrm>
          <a:custGeom>
            <a:avLst/>
            <a:gdLst>
              <a:gd name="connsiteX0" fmla="*/ 1384395 w 1608802"/>
              <a:gd name="connsiteY0" fmla="*/ 53332 h 1709515"/>
              <a:gd name="connsiteX1" fmla="*/ 1414875 w 1608802"/>
              <a:gd name="connsiteY1" fmla="*/ 104132 h 1709515"/>
              <a:gd name="connsiteX2" fmla="*/ 1425035 w 1608802"/>
              <a:gd name="connsiteY2" fmla="*/ 820412 h 1709515"/>
              <a:gd name="connsiteX3" fmla="*/ 957675 w 1608802"/>
              <a:gd name="connsiteY3" fmla="*/ 1160772 h 1709515"/>
              <a:gd name="connsiteX4" fmla="*/ 2635 w 1608802"/>
              <a:gd name="connsiteY4" fmla="*/ 1709412 h 1709515"/>
              <a:gd name="connsiteX5" fmla="*/ 1277715 w 1608802"/>
              <a:gd name="connsiteY5" fmla="*/ 1201412 h 1709515"/>
              <a:gd name="connsiteX6" fmla="*/ 1607915 w 1608802"/>
              <a:gd name="connsiteY6" fmla="*/ 576572 h 1709515"/>
              <a:gd name="connsiteX7" fmla="*/ 1384395 w 1608802"/>
              <a:gd name="connsiteY7" fmla="*/ 53332 h 170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8802" h="1709515">
                <a:moveTo>
                  <a:pt x="1384395" y="53332"/>
                </a:moveTo>
                <a:cubicBezTo>
                  <a:pt x="1352222" y="-25408"/>
                  <a:pt x="1408102" y="-23715"/>
                  <a:pt x="1414875" y="104132"/>
                </a:cubicBezTo>
                <a:cubicBezTo>
                  <a:pt x="1421648" y="231979"/>
                  <a:pt x="1501235" y="644305"/>
                  <a:pt x="1425035" y="820412"/>
                </a:cubicBezTo>
                <a:cubicBezTo>
                  <a:pt x="1348835" y="996519"/>
                  <a:pt x="1194742" y="1012605"/>
                  <a:pt x="957675" y="1160772"/>
                </a:cubicBezTo>
                <a:cubicBezTo>
                  <a:pt x="720608" y="1308939"/>
                  <a:pt x="-50705" y="1702639"/>
                  <a:pt x="2635" y="1709412"/>
                </a:cubicBezTo>
                <a:cubicBezTo>
                  <a:pt x="55975" y="1716185"/>
                  <a:pt x="1010168" y="1390219"/>
                  <a:pt x="1277715" y="1201412"/>
                </a:cubicBezTo>
                <a:cubicBezTo>
                  <a:pt x="1545262" y="1012605"/>
                  <a:pt x="1591828" y="763685"/>
                  <a:pt x="1607915" y="576572"/>
                </a:cubicBezTo>
                <a:cubicBezTo>
                  <a:pt x="1624002" y="389459"/>
                  <a:pt x="1416568" y="132072"/>
                  <a:pt x="1384395" y="53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43154458-FDB2-4D1A-8E4A-0F2A2F3AB3F3}"/>
              </a:ext>
            </a:extLst>
          </p:cNvPr>
          <p:cNvSpPr/>
          <p:nvPr/>
        </p:nvSpPr>
        <p:spPr>
          <a:xfrm>
            <a:off x="3388466" y="9662444"/>
            <a:ext cx="2563248" cy="1233102"/>
          </a:xfrm>
          <a:custGeom>
            <a:avLst/>
            <a:gdLst>
              <a:gd name="connsiteX0" fmla="*/ 81174 w 2563248"/>
              <a:gd name="connsiteY0" fmla="*/ 80996 h 1233102"/>
              <a:gd name="connsiteX1" fmla="*/ 182774 w 2563248"/>
              <a:gd name="connsiteY1" fmla="*/ 111476 h 1233102"/>
              <a:gd name="connsiteX2" fmla="*/ 1386734 w 2563248"/>
              <a:gd name="connsiteY2" fmla="*/ 771876 h 1233102"/>
              <a:gd name="connsiteX3" fmla="*/ 2544974 w 2563248"/>
              <a:gd name="connsiteY3" fmla="*/ 817596 h 1233102"/>
              <a:gd name="connsiteX4" fmla="*/ 2082694 w 2563248"/>
              <a:gd name="connsiteY4" fmla="*/ 1152876 h 1233102"/>
              <a:gd name="connsiteX5" fmla="*/ 1894734 w 2563248"/>
              <a:gd name="connsiteY5" fmla="*/ 1218916 h 1233102"/>
              <a:gd name="connsiteX6" fmla="*/ 1569614 w 2563248"/>
              <a:gd name="connsiteY6" fmla="*/ 939516 h 1233102"/>
              <a:gd name="connsiteX7" fmla="*/ 1051454 w 2563248"/>
              <a:gd name="connsiteY7" fmla="*/ 909036 h 1233102"/>
              <a:gd name="connsiteX8" fmla="*/ 655214 w 2563248"/>
              <a:gd name="connsiteY8" fmla="*/ 517876 h 1233102"/>
              <a:gd name="connsiteX9" fmla="*/ 40534 w 2563248"/>
              <a:gd name="connsiteY9" fmla="*/ 25116 h 1233102"/>
              <a:gd name="connsiteX10" fmla="*/ 81174 w 2563248"/>
              <a:gd name="connsiteY10" fmla="*/ 80996 h 123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3248" h="1233102">
                <a:moveTo>
                  <a:pt x="81174" y="80996"/>
                </a:moveTo>
                <a:cubicBezTo>
                  <a:pt x="104881" y="95389"/>
                  <a:pt x="-34819" y="-3671"/>
                  <a:pt x="182774" y="111476"/>
                </a:cubicBezTo>
                <a:cubicBezTo>
                  <a:pt x="400367" y="226623"/>
                  <a:pt x="993034" y="654189"/>
                  <a:pt x="1386734" y="771876"/>
                </a:cubicBezTo>
                <a:cubicBezTo>
                  <a:pt x="1780434" y="889563"/>
                  <a:pt x="2428981" y="754096"/>
                  <a:pt x="2544974" y="817596"/>
                </a:cubicBezTo>
                <a:cubicBezTo>
                  <a:pt x="2660967" y="881096"/>
                  <a:pt x="2191067" y="1085989"/>
                  <a:pt x="2082694" y="1152876"/>
                </a:cubicBezTo>
                <a:cubicBezTo>
                  <a:pt x="1974321" y="1219763"/>
                  <a:pt x="1980247" y="1254476"/>
                  <a:pt x="1894734" y="1218916"/>
                </a:cubicBezTo>
                <a:cubicBezTo>
                  <a:pt x="1809221" y="1183356"/>
                  <a:pt x="1710161" y="991163"/>
                  <a:pt x="1569614" y="939516"/>
                </a:cubicBezTo>
                <a:cubicBezTo>
                  <a:pt x="1429067" y="887869"/>
                  <a:pt x="1203854" y="979309"/>
                  <a:pt x="1051454" y="909036"/>
                </a:cubicBezTo>
                <a:cubicBezTo>
                  <a:pt x="899054" y="838763"/>
                  <a:pt x="823701" y="665196"/>
                  <a:pt x="655214" y="517876"/>
                </a:cubicBezTo>
                <a:cubicBezTo>
                  <a:pt x="486727" y="370556"/>
                  <a:pt x="142134" y="100469"/>
                  <a:pt x="40534" y="25116"/>
                </a:cubicBezTo>
                <a:cubicBezTo>
                  <a:pt x="-61066" y="-50237"/>
                  <a:pt x="57467" y="66603"/>
                  <a:pt x="81174" y="80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0C5D231-D580-4BF2-97BE-585C4A884024}"/>
              </a:ext>
            </a:extLst>
          </p:cNvPr>
          <p:cNvSpPr/>
          <p:nvPr/>
        </p:nvSpPr>
        <p:spPr>
          <a:xfrm>
            <a:off x="2985424" y="11065635"/>
            <a:ext cx="1001803" cy="288211"/>
          </a:xfrm>
          <a:custGeom>
            <a:avLst/>
            <a:gdLst>
              <a:gd name="connsiteX0" fmla="*/ 1616 w 1001803"/>
              <a:gd name="connsiteY0" fmla="*/ 39245 h 288211"/>
              <a:gd name="connsiteX1" fmla="*/ 82896 w 1001803"/>
              <a:gd name="connsiteY1" fmla="*/ 39245 h 288211"/>
              <a:gd name="connsiteX2" fmla="*/ 509616 w 1001803"/>
              <a:gd name="connsiteY2" fmla="*/ 3685 h 288211"/>
              <a:gd name="connsiteX3" fmla="*/ 819496 w 1001803"/>
              <a:gd name="connsiteY3" fmla="*/ 140845 h 288211"/>
              <a:gd name="connsiteX4" fmla="*/ 992216 w 1001803"/>
              <a:gd name="connsiteY4" fmla="*/ 288165 h 288211"/>
              <a:gd name="connsiteX5" fmla="*/ 535016 w 1001803"/>
              <a:gd name="connsiteY5" fmla="*/ 125605 h 288211"/>
              <a:gd name="connsiteX6" fmla="*/ 260696 w 1001803"/>
              <a:gd name="connsiteY6" fmla="*/ 95125 h 288211"/>
              <a:gd name="connsiteX7" fmla="*/ 47336 w 1001803"/>
              <a:gd name="connsiteY7" fmla="*/ 64645 h 288211"/>
              <a:gd name="connsiteX8" fmla="*/ 1616 w 1001803"/>
              <a:gd name="connsiteY8" fmla="*/ 39245 h 28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1803" h="288211">
                <a:moveTo>
                  <a:pt x="1616" y="39245"/>
                </a:moveTo>
                <a:cubicBezTo>
                  <a:pt x="7543" y="35012"/>
                  <a:pt x="-1771" y="45172"/>
                  <a:pt x="82896" y="39245"/>
                </a:cubicBezTo>
                <a:cubicBezTo>
                  <a:pt x="167563" y="33318"/>
                  <a:pt x="386849" y="-13248"/>
                  <a:pt x="509616" y="3685"/>
                </a:cubicBezTo>
                <a:cubicBezTo>
                  <a:pt x="632383" y="20618"/>
                  <a:pt x="739063" y="93432"/>
                  <a:pt x="819496" y="140845"/>
                </a:cubicBezTo>
                <a:cubicBezTo>
                  <a:pt x="899929" y="188258"/>
                  <a:pt x="1039629" y="290705"/>
                  <a:pt x="992216" y="288165"/>
                </a:cubicBezTo>
                <a:cubicBezTo>
                  <a:pt x="944803" y="285625"/>
                  <a:pt x="656936" y="157778"/>
                  <a:pt x="535016" y="125605"/>
                </a:cubicBezTo>
                <a:cubicBezTo>
                  <a:pt x="413096" y="93432"/>
                  <a:pt x="341976" y="105285"/>
                  <a:pt x="260696" y="95125"/>
                </a:cubicBezTo>
                <a:cubicBezTo>
                  <a:pt x="179416" y="84965"/>
                  <a:pt x="89669" y="71418"/>
                  <a:pt x="47336" y="64645"/>
                </a:cubicBezTo>
                <a:cubicBezTo>
                  <a:pt x="5003" y="57872"/>
                  <a:pt x="-4311" y="43478"/>
                  <a:pt x="1616" y="39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890BC6EC-84D8-445E-97A4-4EE9478B3A83}"/>
              </a:ext>
            </a:extLst>
          </p:cNvPr>
          <p:cNvSpPr/>
          <p:nvPr/>
        </p:nvSpPr>
        <p:spPr>
          <a:xfrm>
            <a:off x="1925320" y="8508975"/>
            <a:ext cx="376083" cy="1958121"/>
          </a:xfrm>
          <a:custGeom>
            <a:avLst/>
            <a:gdLst>
              <a:gd name="connsiteX0" fmla="*/ 375920 w 376083"/>
              <a:gd name="connsiteY0" fmla="*/ 381025 h 1958121"/>
              <a:gd name="connsiteX1" fmla="*/ 208280 w 376083"/>
              <a:gd name="connsiteY1" fmla="*/ 817905 h 1958121"/>
              <a:gd name="connsiteX2" fmla="*/ 91440 w 376083"/>
              <a:gd name="connsiteY2" fmla="*/ 1894865 h 1958121"/>
              <a:gd name="connsiteX3" fmla="*/ 0 w 376083"/>
              <a:gd name="connsiteY3" fmla="*/ 1742465 h 1958121"/>
              <a:gd name="connsiteX4" fmla="*/ 91440 w 376083"/>
              <a:gd name="connsiteY4" fmla="*/ 1000785 h 1958121"/>
              <a:gd name="connsiteX5" fmla="*/ 208280 w 376083"/>
              <a:gd name="connsiteY5" fmla="*/ 350545 h 1958121"/>
              <a:gd name="connsiteX6" fmla="*/ 238760 w 376083"/>
              <a:gd name="connsiteY6" fmla="*/ 25 h 1958121"/>
              <a:gd name="connsiteX7" fmla="*/ 375920 w 376083"/>
              <a:gd name="connsiteY7" fmla="*/ 381025 h 195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083" h="1958121">
                <a:moveTo>
                  <a:pt x="375920" y="381025"/>
                </a:moveTo>
                <a:cubicBezTo>
                  <a:pt x="370840" y="517338"/>
                  <a:pt x="255693" y="565598"/>
                  <a:pt x="208280" y="817905"/>
                </a:cubicBezTo>
                <a:cubicBezTo>
                  <a:pt x="160867" y="1070212"/>
                  <a:pt x="126153" y="1740772"/>
                  <a:pt x="91440" y="1894865"/>
                </a:cubicBezTo>
                <a:cubicBezTo>
                  <a:pt x="56727" y="2048958"/>
                  <a:pt x="0" y="1891478"/>
                  <a:pt x="0" y="1742465"/>
                </a:cubicBezTo>
                <a:cubicBezTo>
                  <a:pt x="0" y="1593452"/>
                  <a:pt x="56727" y="1232772"/>
                  <a:pt x="91440" y="1000785"/>
                </a:cubicBezTo>
                <a:cubicBezTo>
                  <a:pt x="126153" y="768798"/>
                  <a:pt x="183727" y="517338"/>
                  <a:pt x="208280" y="350545"/>
                </a:cubicBezTo>
                <a:cubicBezTo>
                  <a:pt x="232833" y="183752"/>
                  <a:pt x="211667" y="-2515"/>
                  <a:pt x="238760" y="25"/>
                </a:cubicBezTo>
                <a:cubicBezTo>
                  <a:pt x="265853" y="2565"/>
                  <a:pt x="381000" y="244712"/>
                  <a:pt x="375920" y="381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EB171D0F-B6AD-44BA-A42E-729211BE24CD}"/>
              </a:ext>
            </a:extLst>
          </p:cNvPr>
          <p:cNvSpPr/>
          <p:nvPr/>
        </p:nvSpPr>
        <p:spPr>
          <a:xfrm>
            <a:off x="2219504" y="9035033"/>
            <a:ext cx="513392" cy="1103699"/>
          </a:xfrm>
          <a:custGeom>
            <a:avLst/>
            <a:gdLst>
              <a:gd name="connsiteX0" fmla="*/ 5536 w 513392"/>
              <a:gd name="connsiteY0" fmla="*/ 17527 h 1103699"/>
              <a:gd name="connsiteX1" fmla="*/ 71576 w 513392"/>
              <a:gd name="connsiteY1" fmla="*/ 98807 h 1103699"/>
              <a:gd name="connsiteX2" fmla="*/ 452576 w 513392"/>
              <a:gd name="connsiteY2" fmla="*/ 764287 h 1103699"/>
              <a:gd name="connsiteX3" fmla="*/ 503376 w 513392"/>
              <a:gd name="connsiteY3" fmla="*/ 1058927 h 1103699"/>
              <a:gd name="connsiteX4" fmla="*/ 356056 w 513392"/>
              <a:gd name="connsiteY4" fmla="*/ 1058927 h 1103699"/>
              <a:gd name="connsiteX5" fmla="*/ 229056 w 513392"/>
              <a:gd name="connsiteY5" fmla="*/ 642367 h 1103699"/>
              <a:gd name="connsiteX6" fmla="*/ 147776 w 513392"/>
              <a:gd name="connsiteY6" fmla="*/ 241047 h 1103699"/>
              <a:gd name="connsiteX7" fmla="*/ 5536 w 513392"/>
              <a:gd name="connsiteY7" fmla="*/ 17527 h 110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392" h="1103699">
                <a:moveTo>
                  <a:pt x="5536" y="17527"/>
                </a:moveTo>
                <a:cubicBezTo>
                  <a:pt x="-7164" y="-6180"/>
                  <a:pt x="-2931" y="-25653"/>
                  <a:pt x="71576" y="98807"/>
                </a:cubicBezTo>
                <a:cubicBezTo>
                  <a:pt x="146083" y="223267"/>
                  <a:pt x="380609" y="604267"/>
                  <a:pt x="452576" y="764287"/>
                </a:cubicBezTo>
                <a:cubicBezTo>
                  <a:pt x="524543" y="924307"/>
                  <a:pt x="519463" y="1009820"/>
                  <a:pt x="503376" y="1058927"/>
                </a:cubicBezTo>
                <a:cubicBezTo>
                  <a:pt x="487289" y="1108034"/>
                  <a:pt x="401776" y="1128354"/>
                  <a:pt x="356056" y="1058927"/>
                </a:cubicBezTo>
                <a:cubicBezTo>
                  <a:pt x="310336" y="989500"/>
                  <a:pt x="263769" y="778680"/>
                  <a:pt x="229056" y="642367"/>
                </a:cubicBezTo>
                <a:cubicBezTo>
                  <a:pt x="194343" y="506054"/>
                  <a:pt x="185029" y="352807"/>
                  <a:pt x="147776" y="241047"/>
                </a:cubicBezTo>
                <a:cubicBezTo>
                  <a:pt x="110523" y="129287"/>
                  <a:pt x="18236" y="41234"/>
                  <a:pt x="5536" y="17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12B114BC-528A-44E3-BDC7-1036B704527E}"/>
              </a:ext>
            </a:extLst>
          </p:cNvPr>
          <p:cNvSpPr/>
          <p:nvPr/>
        </p:nvSpPr>
        <p:spPr>
          <a:xfrm>
            <a:off x="1410839" y="6591659"/>
            <a:ext cx="1244707" cy="1386405"/>
          </a:xfrm>
          <a:custGeom>
            <a:avLst/>
            <a:gdLst>
              <a:gd name="connsiteX0" fmla="*/ 1164721 w 1244707"/>
              <a:gd name="connsiteY0" fmla="*/ 7261 h 1386405"/>
              <a:gd name="connsiteX1" fmla="*/ 1169801 w 1244707"/>
              <a:gd name="connsiteY1" fmla="*/ 68221 h 1386405"/>
              <a:gd name="connsiteX2" fmla="*/ 1235841 w 1244707"/>
              <a:gd name="connsiteY2" fmla="*/ 454301 h 1386405"/>
              <a:gd name="connsiteX3" fmla="*/ 946281 w 1244707"/>
              <a:gd name="connsiteY3" fmla="*/ 1322981 h 1386405"/>
              <a:gd name="connsiteX4" fmla="*/ 804041 w 1244707"/>
              <a:gd name="connsiteY4" fmla="*/ 1262021 h 1386405"/>
              <a:gd name="connsiteX5" fmla="*/ 646561 w 1244707"/>
              <a:gd name="connsiteY5" fmla="*/ 799741 h 1386405"/>
              <a:gd name="connsiteX6" fmla="*/ 428121 w 1244707"/>
              <a:gd name="connsiteY6" fmla="*/ 464461 h 1386405"/>
              <a:gd name="connsiteX7" fmla="*/ 6481 w 1244707"/>
              <a:gd name="connsiteY7" fmla="*/ 423821 h 1386405"/>
              <a:gd name="connsiteX8" fmla="*/ 788801 w 1244707"/>
              <a:gd name="connsiteY8" fmla="*/ 154581 h 1386405"/>
              <a:gd name="connsiteX9" fmla="*/ 1164721 w 1244707"/>
              <a:gd name="connsiteY9" fmla="*/ 7261 h 138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4707" h="1386405">
                <a:moveTo>
                  <a:pt x="1164721" y="7261"/>
                </a:moveTo>
                <a:cubicBezTo>
                  <a:pt x="1228221" y="-7132"/>
                  <a:pt x="1157948" y="-6286"/>
                  <a:pt x="1169801" y="68221"/>
                </a:cubicBezTo>
                <a:cubicBezTo>
                  <a:pt x="1181654" y="142728"/>
                  <a:pt x="1273094" y="245174"/>
                  <a:pt x="1235841" y="454301"/>
                </a:cubicBezTo>
                <a:cubicBezTo>
                  <a:pt x="1198588" y="663428"/>
                  <a:pt x="1018248" y="1188361"/>
                  <a:pt x="946281" y="1322981"/>
                </a:cubicBezTo>
                <a:cubicBezTo>
                  <a:pt x="874314" y="1457601"/>
                  <a:pt x="853994" y="1349228"/>
                  <a:pt x="804041" y="1262021"/>
                </a:cubicBezTo>
                <a:cubicBezTo>
                  <a:pt x="754088" y="1174814"/>
                  <a:pt x="709214" y="932668"/>
                  <a:pt x="646561" y="799741"/>
                </a:cubicBezTo>
                <a:cubicBezTo>
                  <a:pt x="583908" y="666814"/>
                  <a:pt x="534801" y="527114"/>
                  <a:pt x="428121" y="464461"/>
                </a:cubicBezTo>
                <a:cubicBezTo>
                  <a:pt x="321441" y="401808"/>
                  <a:pt x="-53632" y="475468"/>
                  <a:pt x="6481" y="423821"/>
                </a:cubicBezTo>
                <a:cubicBezTo>
                  <a:pt x="66594" y="372174"/>
                  <a:pt x="597454" y="225701"/>
                  <a:pt x="788801" y="154581"/>
                </a:cubicBezTo>
                <a:cubicBezTo>
                  <a:pt x="980148" y="83461"/>
                  <a:pt x="1101221" y="21654"/>
                  <a:pt x="1164721" y="7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4A75D9E8-0E09-4E87-A38F-CA9B5EFC99D6}"/>
              </a:ext>
            </a:extLst>
          </p:cNvPr>
          <p:cNvSpPr/>
          <p:nvPr/>
        </p:nvSpPr>
        <p:spPr>
          <a:xfrm>
            <a:off x="1032435" y="7662404"/>
            <a:ext cx="333768" cy="1927637"/>
          </a:xfrm>
          <a:custGeom>
            <a:avLst/>
            <a:gdLst>
              <a:gd name="connsiteX0" fmla="*/ 252805 w 333768"/>
              <a:gd name="connsiteY0" fmla="*/ 23636 h 1927637"/>
              <a:gd name="connsiteX1" fmla="*/ 166445 w 333768"/>
              <a:gd name="connsiteY1" fmla="*/ 953276 h 1927637"/>
              <a:gd name="connsiteX2" fmla="*/ 252805 w 333768"/>
              <a:gd name="connsiteY2" fmla="*/ 1324116 h 1927637"/>
              <a:gd name="connsiteX3" fmla="*/ 323925 w 333768"/>
              <a:gd name="connsiteY3" fmla="*/ 1923556 h 1927637"/>
              <a:gd name="connsiteX4" fmla="*/ 24205 w 333768"/>
              <a:gd name="connsiteY4" fmla="*/ 1578116 h 1927637"/>
              <a:gd name="connsiteX5" fmla="*/ 24205 w 333768"/>
              <a:gd name="connsiteY5" fmla="*/ 1390156 h 1927637"/>
              <a:gd name="connsiteX6" fmla="*/ 75005 w 333768"/>
              <a:gd name="connsiteY6" fmla="*/ 846596 h 1927637"/>
              <a:gd name="connsiteX7" fmla="*/ 125805 w 333768"/>
              <a:gd name="connsiteY7" fmla="*/ 323356 h 1927637"/>
              <a:gd name="connsiteX8" fmla="*/ 252805 w 333768"/>
              <a:gd name="connsiteY8" fmla="*/ 23636 h 192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768" h="1927637">
                <a:moveTo>
                  <a:pt x="252805" y="23636"/>
                </a:moveTo>
                <a:cubicBezTo>
                  <a:pt x="259578" y="128623"/>
                  <a:pt x="166445" y="736529"/>
                  <a:pt x="166445" y="953276"/>
                </a:cubicBezTo>
                <a:cubicBezTo>
                  <a:pt x="166445" y="1170023"/>
                  <a:pt x="226558" y="1162403"/>
                  <a:pt x="252805" y="1324116"/>
                </a:cubicBezTo>
                <a:cubicBezTo>
                  <a:pt x="279052" y="1485829"/>
                  <a:pt x="362025" y="1881223"/>
                  <a:pt x="323925" y="1923556"/>
                </a:cubicBezTo>
                <a:cubicBezTo>
                  <a:pt x="285825" y="1965889"/>
                  <a:pt x="74158" y="1667016"/>
                  <a:pt x="24205" y="1578116"/>
                </a:cubicBezTo>
                <a:cubicBezTo>
                  <a:pt x="-25748" y="1489216"/>
                  <a:pt x="15738" y="1512076"/>
                  <a:pt x="24205" y="1390156"/>
                </a:cubicBezTo>
                <a:cubicBezTo>
                  <a:pt x="32672" y="1268236"/>
                  <a:pt x="58072" y="1024396"/>
                  <a:pt x="75005" y="846596"/>
                </a:cubicBezTo>
                <a:cubicBezTo>
                  <a:pt x="91938" y="668796"/>
                  <a:pt x="98712" y="457129"/>
                  <a:pt x="125805" y="323356"/>
                </a:cubicBezTo>
                <a:cubicBezTo>
                  <a:pt x="152898" y="189583"/>
                  <a:pt x="246032" y="-81351"/>
                  <a:pt x="252805" y="23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BD86B3EA-E078-4D96-9E56-7B9383393A7B}"/>
              </a:ext>
            </a:extLst>
          </p:cNvPr>
          <p:cNvSpPr/>
          <p:nvPr/>
        </p:nvSpPr>
        <p:spPr>
          <a:xfrm>
            <a:off x="2726801" y="9138967"/>
            <a:ext cx="3069834" cy="1079500"/>
          </a:xfrm>
          <a:custGeom>
            <a:avLst/>
            <a:gdLst>
              <a:gd name="connsiteX0" fmla="*/ 122277 w 3069834"/>
              <a:gd name="connsiteY0" fmla="*/ 82035 h 1079500"/>
              <a:gd name="connsiteX1" fmla="*/ 257031 w 3069834"/>
              <a:gd name="connsiteY1" fmla="*/ 82035 h 1079500"/>
              <a:gd name="connsiteX2" fmla="*/ 1190681 w 3069834"/>
              <a:gd name="connsiteY2" fmla="*/ 390044 h 1079500"/>
              <a:gd name="connsiteX3" fmla="*/ 1700820 w 3069834"/>
              <a:gd name="connsiteY3" fmla="*/ 890557 h 1079500"/>
              <a:gd name="connsiteX4" fmla="*/ 2191708 w 3069834"/>
              <a:gd name="connsiteY4" fmla="*/ 919433 h 1079500"/>
              <a:gd name="connsiteX5" fmla="*/ 2740348 w 3069834"/>
              <a:gd name="connsiteY5" fmla="*/ 794305 h 1079500"/>
              <a:gd name="connsiteX6" fmla="*/ 3029106 w 3069834"/>
              <a:gd name="connsiteY6" fmla="*/ 967559 h 1079500"/>
              <a:gd name="connsiteX7" fmla="*/ 1845199 w 3069834"/>
              <a:gd name="connsiteY7" fmla="*/ 1015686 h 1079500"/>
              <a:gd name="connsiteX8" fmla="*/ 122277 w 3069834"/>
              <a:gd name="connsiteY8" fmla="*/ 82035 h 10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69834" h="1079500">
                <a:moveTo>
                  <a:pt x="122277" y="82035"/>
                </a:moveTo>
                <a:cubicBezTo>
                  <a:pt x="-142418" y="-73573"/>
                  <a:pt x="78964" y="30700"/>
                  <a:pt x="257031" y="82035"/>
                </a:cubicBezTo>
                <a:cubicBezTo>
                  <a:pt x="435098" y="133370"/>
                  <a:pt x="950050" y="255290"/>
                  <a:pt x="1190681" y="390044"/>
                </a:cubicBezTo>
                <a:cubicBezTo>
                  <a:pt x="1431312" y="524798"/>
                  <a:pt x="1533982" y="802326"/>
                  <a:pt x="1700820" y="890557"/>
                </a:cubicBezTo>
                <a:cubicBezTo>
                  <a:pt x="1867658" y="978788"/>
                  <a:pt x="2018453" y="935475"/>
                  <a:pt x="2191708" y="919433"/>
                </a:cubicBezTo>
                <a:cubicBezTo>
                  <a:pt x="2364963" y="903391"/>
                  <a:pt x="2600782" y="786284"/>
                  <a:pt x="2740348" y="794305"/>
                </a:cubicBezTo>
                <a:cubicBezTo>
                  <a:pt x="2879914" y="802326"/>
                  <a:pt x="3178297" y="930662"/>
                  <a:pt x="3029106" y="967559"/>
                </a:cubicBezTo>
                <a:cubicBezTo>
                  <a:pt x="2879915" y="1004456"/>
                  <a:pt x="2324858" y="1168086"/>
                  <a:pt x="1845199" y="1015686"/>
                </a:cubicBezTo>
                <a:cubicBezTo>
                  <a:pt x="1365540" y="863286"/>
                  <a:pt x="386972" y="237643"/>
                  <a:pt x="122277" y="82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CFF1E529-F241-4866-8D10-C0F0DCB13716}"/>
              </a:ext>
            </a:extLst>
          </p:cNvPr>
          <p:cNvSpPr/>
          <p:nvPr/>
        </p:nvSpPr>
        <p:spPr>
          <a:xfrm>
            <a:off x="1798375" y="441065"/>
            <a:ext cx="3635355" cy="4433569"/>
          </a:xfrm>
          <a:custGeom>
            <a:avLst/>
            <a:gdLst>
              <a:gd name="connsiteX0" fmla="*/ 3447393 w 3635355"/>
              <a:gd name="connsiteY0" fmla="*/ 1089352 h 4433569"/>
              <a:gd name="connsiteX1" fmla="*/ 3399267 w 3635355"/>
              <a:gd name="connsiteY1" fmla="*/ 1031600 h 4433569"/>
              <a:gd name="connsiteX2" fmla="*/ 2253861 w 3635355"/>
              <a:gd name="connsiteY2" fmla="*/ 598463 h 4433569"/>
              <a:gd name="connsiteX3" fmla="*/ 1512716 w 3635355"/>
              <a:gd name="connsiteY3" fmla="*/ 925722 h 4433569"/>
              <a:gd name="connsiteX4" fmla="*/ 1426088 w 3635355"/>
              <a:gd name="connsiteY4" fmla="*/ 2100004 h 4433569"/>
              <a:gd name="connsiteX5" fmla="*/ 1493465 w 3635355"/>
              <a:gd name="connsiteY5" fmla="*/ 2696771 h 4433569"/>
              <a:gd name="connsiteX6" fmla="*/ 1445339 w 3635355"/>
              <a:gd name="connsiteY6" fmla="*/ 3418666 h 4433569"/>
              <a:gd name="connsiteX7" fmla="*/ 1223958 w 3635355"/>
              <a:gd name="connsiteY7" fmla="*/ 4025057 h 4433569"/>
              <a:gd name="connsiteX8" fmla="*/ 1252833 w 3635355"/>
              <a:gd name="connsiteY8" fmla="*/ 4429318 h 4433569"/>
              <a:gd name="connsiteX9" fmla="*/ 656067 w 3635355"/>
              <a:gd name="connsiteY9" fmla="*/ 4179061 h 4433569"/>
              <a:gd name="connsiteX10" fmla="*/ 203680 w 3635355"/>
              <a:gd name="connsiteY10" fmla="*/ 3322413 h 4433569"/>
              <a:gd name="connsiteX11" fmla="*/ 1549 w 3635355"/>
              <a:gd name="connsiteY11" fmla="*/ 2138506 h 4433569"/>
              <a:gd name="connsiteX12" fmla="*/ 145928 w 3635355"/>
              <a:gd name="connsiteY12" fmla="*/ 1291482 h 4433569"/>
              <a:gd name="connsiteX13" fmla="*/ 723444 w 3635355"/>
              <a:gd name="connsiteY13" fmla="*/ 78699 h 4433569"/>
              <a:gd name="connsiteX14" fmla="*/ 1349086 w 3635355"/>
              <a:gd name="connsiteY14" fmla="*/ 223078 h 4433569"/>
              <a:gd name="connsiteX15" fmla="*/ 3447393 w 3635355"/>
              <a:gd name="connsiteY15" fmla="*/ 1089352 h 443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35355" h="4433569">
                <a:moveTo>
                  <a:pt x="3447393" y="1089352"/>
                </a:moveTo>
                <a:cubicBezTo>
                  <a:pt x="3789090" y="1224106"/>
                  <a:pt x="3598189" y="1113415"/>
                  <a:pt x="3399267" y="1031600"/>
                </a:cubicBezTo>
                <a:cubicBezTo>
                  <a:pt x="3200345" y="949785"/>
                  <a:pt x="2568286" y="616109"/>
                  <a:pt x="2253861" y="598463"/>
                </a:cubicBezTo>
                <a:cubicBezTo>
                  <a:pt x="1939436" y="580817"/>
                  <a:pt x="1650678" y="675465"/>
                  <a:pt x="1512716" y="925722"/>
                </a:cubicBezTo>
                <a:cubicBezTo>
                  <a:pt x="1374754" y="1175979"/>
                  <a:pt x="1429296" y="1804829"/>
                  <a:pt x="1426088" y="2100004"/>
                </a:cubicBezTo>
                <a:cubicBezTo>
                  <a:pt x="1422880" y="2395179"/>
                  <a:pt x="1490256" y="2476994"/>
                  <a:pt x="1493465" y="2696771"/>
                </a:cubicBezTo>
                <a:cubicBezTo>
                  <a:pt x="1496673" y="2916548"/>
                  <a:pt x="1490257" y="3197285"/>
                  <a:pt x="1445339" y="3418666"/>
                </a:cubicBezTo>
                <a:cubicBezTo>
                  <a:pt x="1400421" y="3640047"/>
                  <a:pt x="1256042" y="3856615"/>
                  <a:pt x="1223958" y="4025057"/>
                </a:cubicBezTo>
                <a:cubicBezTo>
                  <a:pt x="1191874" y="4193499"/>
                  <a:pt x="1347481" y="4403651"/>
                  <a:pt x="1252833" y="4429318"/>
                </a:cubicBezTo>
                <a:cubicBezTo>
                  <a:pt x="1158184" y="4454985"/>
                  <a:pt x="830926" y="4363545"/>
                  <a:pt x="656067" y="4179061"/>
                </a:cubicBezTo>
                <a:cubicBezTo>
                  <a:pt x="481208" y="3994577"/>
                  <a:pt x="312766" y="3662506"/>
                  <a:pt x="203680" y="3322413"/>
                </a:cubicBezTo>
                <a:cubicBezTo>
                  <a:pt x="94594" y="2982320"/>
                  <a:pt x="11174" y="2476994"/>
                  <a:pt x="1549" y="2138506"/>
                </a:cubicBezTo>
                <a:cubicBezTo>
                  <a:pt x="-8076" y="1800018"/>
                  <a:pt x="25612" y="1634783"/>
                  <a:pt x="145928" y="1291482"/>
                </a:cubicBezTo>
                <a:cubicBezTo>
                  <a:pt x="266244" y="948181"/>
                  <a:pt x="522918" y="256766"/>
                  <a:pt x="723444" y="78699"/>
                </a:cubicBezTo>
                <a:cubicBezTo>
                  <a:pt x="923970" y="-99368"/>
                  <a:pt x="893490" y="57844"/>
                  <a:pt x="1349086" y="223078"/>
                </a:cubicBezTo>
                <a:cubicBezTo>
                  <a:pt x="1804682" y="388312"/>
                  <a:pt x="3105696" y="954598"/>
                  <a:pt x="3447393" y="1089352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6198FB5E-56AB-415A-95C1-131C82C05A17}"/>
              </a:ext>
            </a:extLst>
          </p:cNvPr>
          <p:cNvSpPr/>
          <p:nvPr/>
        </p:nvSpPr>
        <p:spPr>
          <a:xfrm>
            <a:off x="2832728" y="-167872"/>
            <a:ext cx="4050486" cy="1635865"/>
          </a:xfrm>
          <a:custGeom>
            <a:avLst/>
            <a:gdLst>
              <a:gd name="connsiteX0" fmla="*/ 112603 w 4050486"/>
              <a:gd name="connsiteY0" fmla="*/ 745388 h 1635865"/>
              <a:gd name="connsiteX1" fmla="*/ 151104 w 4050486"/>
              <a:gd name="connsiteY1" fmla="*/ 668386 h 1635865"/>
              <a:gd name="connsiteX2" fmla="*/ 738245 w 4050486"/>
              <a:gd name="connsiteY2" fmla="*/ 71619 h 1635865"/>
              <a:gd name="connsiteX3" fmla="*/ 1999154 w 4050486"/>
              <a:gd name="connsiteY3" fmla="*/ 71619 h 1635865"/>
              <a:gd name="connsiteX4" fmla="*/ 3818329 w 4050486"/>
              <a:gd name="connsiteY4" fmla="*/ 620259 h 1635865"/>
              <a:gd name="connsiteX5" fmla="*/ 3991584 w 4050486"/>
              <a:gd name="connsiteY5" fmla="*/ 1053396 h 1635865"/>
              <a:gd name="connsiteX6" fmla="*/ 3500695 w 4050486"/>
              <a:gd name="connsiteY6" fmla="*/ 1496158 h 1635865"/>
              <a:gd name="connsiteX7" fmla="*/ 2538169 w 4050486"/>
              <a:gd name="connsiteY7" fmla="*/ 1621287 h 1635865"/>
              <a:gd name="connsiteX8" fmla="*/ 1479390 w 4050486"/>
              <a:gd name="connsiteY8" fmla="*/ 1207400 h 1635865"/>
              <a:gd name="connsiteX9" fmla="*/ 112603 w 4050486"/>
              <a:gd name="connsiteY9" fmla="*/ 745388 h 163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0486" h="1635865">
                <a:moveTo>
                  <a:pt x="112603" y="745388"/>
                </a:moveTo>
                <a:cubicBezTo>
                  <a:pt x="-108778" y="655552"/>
                  <a:pt x="46830" y="780681"/>
                  <a:pt x="151104" y="668386"/>
                </a:cubicBezTo>
                <a:cubicBezTo>
                  <a:pt x="255378" y="556091"/>
                  <a:pt x="430237" y="171080"/>
                  <a:pt x="738245" y="71619"/>
                </a:cubicBezTo>
                <a:cubicBezTo>
                  <a:pt x="1046253" y="-27842"/>
                  <a:pt x="1485807" y="-19821"/>
                  <a:pt x="1999154" y="71619"/>
                </a:cubicBezTo>
                <a:cubicBezTo>
                  <a:pt x="2512501" y="163059"/>
                  <a:pt x="3486257" y="456630"/>
                  <a:pt x="3818329" y="620259"/>
                </a:cubicBezTo>
                <a:cubicBezTo>
                  <a:pt x="4150401" y="783888"/>
                  <a:pt x="4044523" y="907413"/>
                  <a:pt x="3991584" y="1053396"/>
                </a:cubicBezTo>
                <a:cubicBezTo>
                  <a:pt x="3938645" y="1199379"/>
                  <a:pt x="3742931" y="1401510"/>
                  <a:pt x="3500695" y="1496158"/>
                </a:cubicBezTo>
                <a:cubicBezTo>
                  <a:pt x="3258459" y="1590806"/>
                  <a:pt x="2875053" y="1669413"/>
                  <a:pt x="2538169" y="1621287"/>
                </a:cubicBezTo>
                <a:cubicBezTo>
                  <a:pt x="2201285" y="1573161"/>
                  <a:pt x="1886859" y="1351779"/>
                  <a:pt x="1479390" y="1207400"/>
                </a:cubicBezTo>
                <a:cubicBezTo>
                  <a:pt x="1071921" y="1063021"/>
                  <a:pt x="333984" y="835224"/>
                  <a:pt x="112603" y="74538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16DE35E3-E6FA-46AA-BD44-55528ED4B3B9}"/>
              </a:ext>
            </a:extLst>
          </p:cNvPr>
          <p:cNvSpPr/>
          <p:nvPr/>
        </p:nvSpPr>
        <p:spPr>
          <a:xfrm>
            <a:off x="6429648" y="1058155"/>
            <a:ext cx="1156379" cy="2753920"/>
          </a:xfrm>
          <a:custGeom>
            <a:avLst/>
            <a:gdLst>
              <a:gd name="connsiteX0" fmla="*/ 336912 w 1156379"/>
              <a:gd name="connsiteY0" fmla="*/ 106502 h 2753920"/>
              <a:gd name="connsiteX1" fmla="*/ 433165 w 1156379"/>
              <a:gd name="connsiteY1" fmla="*/ 212380 h 2753920"/>
              <a:gd name="connsiteX2" fmla="*/ 827800 w 1156379"/>
              <a:gd name="connsiteY2" fmla="*/ 712893 h 2753920"/>
              <a:gd name="connsiteX3" fmla="*/ 1097308 w 1156379"/>
              <a:gd name="connsiteY3" fmla="*/ 2108557 h 2753920"/>
              <a:gd name="connsiteX4" fmla="*/ 1145434 w 1156379"/>
              <a:gd name="connsiteY4" fmla="*/ 2753449 h 2753920"/>
              <a:gd name="connsiteX5" fmla="*/ 943304 w 1156379"/>
              <a:gd name="connsiteY5" fmla="*/ 2021929 h 2753920"/>
              <a:gd name="connsiteX6" fmla="*/ 327287 w 1156379"/>
              <a:gd name="connsiteY6" fmla="*/ 366384 h 2753920"/>
              <a:gd name="connsiteX7" fmla="*/ 28 w 1156379"/>
              <a:gd name="connsiteY7" fmla="*/ 10249 h 2753920"/>
              <a:gd name="connsiteX8" fmla="*/ 336912 w 1156379"/>
              <a:gd name="connsiteY8" fmla="*/ 106502 h 275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6379" h="2753920">
                <a:moveTo>
                  <a:pt x="336912" y="106502"/>
                </a:moveTo>
                <a:cubicBezTo>
                  <a:pt x="409101" y="140190"/>
                  <a:pt x="351350" y="111315"/>
                  <a:pt x="433165" y="212380"/>
                </a:cubicBezTo>
                <a:cubicBezTo>
                  <a:pt x="514980" y="313445"/>
                  <a:pt x="717110" y="396864"/>
                  <a:pt x="827800" y="712893"/>
                </a:cubicBezTo>
                <a:cubicBezTo>
                  <a:pt x="938490" y="1028922"/>
                  <a:pt x="1044369" y="1768464"/>
                  <a:pt x="1097308" y="2108557"/>
                </a:cubicBezTo>
                <a:cubicBezTo>
                  <a:pt x="1150247" y="2448650"/>
                  <a:pt x="1171101" y="2767887"/>
                  <a:pt x="1145434" y="2753449"/>
                </a:cubicBezTo>
                <a:cubicBezTo>
                  <a:pt x="1119767" y="2739011"/>
                  <a:pt x="1079662" y="2419773"/>
                  <a:pt x="943304" y="2021929"/>
                </a:cubicBezTo>
                <a:cubicBezTo>
                  <a:pt x="806946" y="1624085"/>
                  <a:pt x="484500" y="701664"/>
                  <a:pt x="327287" y="366384"/>
                </a:cubicBezTo>
                <a:cubicBezTo>
                  <a:pt x="170074" y="31104"/>
                  <a:pt x="3236" y="53563"/>
                  <a:pt x="28" y="10249"/>
                </a:cubicBezTo>
                <a:cubicBezTo>
                  <a:pt x="-3180" y="-33065"/>
                  <a:pt x="264723" y="72814"/>
                  <a:pt x="336912" y="106502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テキスト ボックス 1182">
            <a:extLst>
              <a:ext uri="{FF2B5EF4-FFF2-40B4-BE49-F238E27FC236}">
                <a16:creationId xmlns:a16="http://schemas.microsoft.com/office/drawing/2014/main" id="{1797DB6E-D1B6-447B-9440-0ED446EBADC7}"/>
              </a:ext>
            </a:extLst>
          </p:cNvPr>
          <p:cNvSpPr txBox="1"/>
          <p:nvPr/>
        </p:nvSpPr>
        <p:spPr>
          <a:xfrm>
            <a:off x="8115300" y="0"/>
            <a:ext cx="5077031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漫才コンビ</a:t>
            </a:r>
            <a:endParaRPr kumimoji="1" lang="en-US" altLang="ja-JP" sz="44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ブルース・リー。</a:t>
            </a:r>
            <a:endParaRPr kumimoji="1" lang="en-US" altLang="ja-JP" sz="44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44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相方、</a:t>
            </a:r>
            <a:endParaRPr kumimoji="1" lang="en-US" altLang="ja-JP" sz="44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ジェット・リーの</a:t>
            </a:r>
            <a:endParaRPr kumimoji="1" lang="en-US" altLang="ja-JP" sz="44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“入り</a:t>
            </a:r>
            <a:r>
              <a:rPr kumimoji="1" lang="en-US" altLang="ja-JP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”</a:t>
            </a:r>
            <a:r>
              <a:rPr kumimoji="1" lang="ja-JP" altLang="en-US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が遅く</a:t>
            </a:r>
            <a:endParaRPr kumimoji="1" lang="en-US" altLang="ja-JP" sz="44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若干イラついている</a:t>
            </a:r>
            <a:endParaRPr kumimoji="1" lang="en-US" altLang="ja-JP" sz="44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ブルース・ウィリス。</a:t>
            </a:r>
            <a:endParaRPr kumimoji="1" lang="en-US" altLang="ja-JP" sz="44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用意しているネタは、</a:t>
            </a:r>
            <a:endParaRPr kumimoji="1" lang="en-US" altLang="ja-JP" sz="44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「アルマゲドン」</a:t>
            </a:r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1E1BE103-AD44-4CA0-AD4E-A82BA5A8D34C}"/>
              </a:ext>
            </a:extLst>
          </p:cNvPr>
          <p:cNvSpPr/>
          <p:nvPr/>
        </p:nvSpPr>
        <p:spPr>
          <a:xfrm>
            <a:off x="4112298" y="4333727"/>
            <a:ext cx="1037724" cy="149535"/>
          </a:xfrm>
          <a:custGeom>
            <a:avLst/>
            <a:gdLst>
              <a:gd name="connsiteX0" fmla="*/ 481927 w 1037724"/>
              <a:gd name="connsiteY0" fmla="*/ 148 h 149535"/>
              <a:gd name="connsiteX1" fmla="*/ 123152 w 1037724"/>
              <a:gd name="connsiteY1" fmla="*/ 66823 h 149535"/>
              <a:gd name="connsiteX2" fmla="*/ 5677 w 1037724"/>
              <a:gd name="connsiteY2" fmla="*/ 127148 h 149535"/>
              <a:gd name="connsiteX3" fmla="*/ 275552 w 1037724"/>
              <a:gd name="connsiteY3" fmla="*/ 143023 h 149535"/>
              <a:gd name="connsiteX4" fmla="*/ 685127 w 1037724"/>
              <a:gd name="connsiteY4" fmla="*/ 143023 h 149535"/>
              <a:gd name="connsiteX5" fmla="*/ 1037552 w 1037724"/>
              <a:gd name="connsiteY5" fmla="*/ 63648 h 149535"/>
              <a:gd name="connsiteX6" fmla="*/ 640677 w 1037724"/>
              <a:gd name="connsiteY6" fmla="*/ 82698 h 149535"/>
              <a:gd name="connsiteX7" fmla="*/ 275552 w 1037724"/>
              <a:gd name="connsiteY7" fmla="*/ 85873 h 149535"/>
              <a:gd name="connsiteX8" fmla="*/ 481927 w 1037724"/>
              <a:gd name="connsiteY8" fmla="*/ 148 h 14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724" h="149535">
                <a:moveTo>
                  <a:pt x="481927" y="148"/>
                </a:moveTo>
                <a:cubicBezTo>
                  <a:pt x="456527" y="-3027"/>
                  <a:pt x="202527" y="45656"/>
                  <a:pt x="123152" y="66823"/>
                </a:cubicBezTo>
                <a:cubicBezTo>
                  <a:pt x="43777" y="87990"/>
                  <a:pt x="-19723" y="114448"/>
                  <a:pt x="5677" y="127148"/>
                </a:cubicBezTo>
                <a:cubicBezTo>
                  <a:pt x="31077" y="139848"/>
                  <a:pt x="162310" y="140377"/>
                  <a:pt x="275552" y="143023"/>
                </a:cubicBezTo>
                <a:cubicBezTo>
                  <a:pt x="388794" y="145669"/>
                  <a:pt x="558127" y="156252"/>
                  <a:pt x="685127" y="143023"/>
                </a:cubicBezTo>
                <a:cubicBezTo>
                  <a:pt x="812127" y="129794"/>
                  <a:pt x="1044960" y="73702"/>
                  <a:pt x="1037552" y="63648"/>
                </a:cubicBezTo>
                <a:cubicBezTo>
                  <a:pt x="1030144" y="53594"/>
                  <a:pt x="767677" y="78994"/>
                  <a:pt x="640677" y="82698"/>
                </a:cubicBezTo>
                <a:cubicBezTo>
                  <a:pt x="513677" y="86402"/>
                  <a:pt x="299894" y="93281"/>
                  <a:pt x="275552" y="85873"/>
                </a:cubicBezTo>
                <a:cubicBezTo>
                  <a:pt x="251210" y="78465"/>
                  <a:pt x="507327" y="3323"/>
                  <a:pt x="481927" y="1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5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34</Words>
  <Application>Microsoft Office PowerPoint</Application>
  <PresentationFormat>A3 297x420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</cp:revision>
  <dcterms:created xsi:type="dcterms:W3CDTF">2021-08-14T09:47:17Z</dcterms:created>
  <dcterms:modified xsi:type="dcterms:W3CDTF">2021-08-14T11:04:51Z</dcterms:modified>
</cp:coreProperties>
</file>