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80" y="4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9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79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0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8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36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0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1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56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80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66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F812-F06C-43B2-90B1-9E3B22474F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4D90-3B14-4188-9341-C4327B2F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07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倖田來未プロデュースダイエットサプリメント「KILLER BURNER」販売スタート！ - NEWS | 倖田來未（こうだくみ）OFFICIAL  WEBSITE" hidden="1">
            <a:extLst>
              <a:ext uri="{FF2B5EF4-FFF2-40B4-BE49-F238E27FC236}">
                <a16:creationId xmlns:a16="http://schemas.microsoft.com/office/drawing/2014/main" id="{5B41CE97-CC57-4031-93E1-6056429D82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10"/>
          <a:stretch/>
        </p:blipFill>
        <p:spPr bwMode="auto">
          <a:xfrm>
            <a:off x="1981126" y="0"/>
            <a:ext cx="8839346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771D041-3EA5-4A16-A9FD-D71C7D8D3441}"/>
              </a:ext>
            </a:extLst>
          </p:cNvPr>
          <p:cNvSpPr/>
          <p:nvPr/>
        </p:nvSpPr>
        <p:spPr>
          <a:xfrm>
            <a:off x="5929359" y="1411404"/>
            <a:ext cx="258881" cy="118947"/>
          </a:xfrm>
          <a:custGeom>
            <a:avLst/>
            <a:gdLst>
              <a:gd name="connsiteX0" fmla="*/ 6304 w 258881"/>
              <a:gd name="connsiteY0" fmla="*/ 118946 h 118947"/>
              <a:gd name="connsiteX1" fmla="*/ 141241 w 258881"/>
              <a:gd name="connsiteY1" fmla="*/ 61796 h 118947"/>
              <a:gd name="connsiteX2" fmla="*/ 241254 w 258881"/>
              <a:gd name="connsiteY2" fmla="*/ 12584 h 118947"/>
              <a:gd name="connsiteX3" fmla="*/ 258716 w 258881"/>
              <a:gd name="connsiteY3" fmla="*/ 3059 h 118947"/>
              <a:gd name="connsiteX4" fmla="*/ 239666 w 258881"/>
              <a:gd name="connsiteY4" fmla="*/ 1471 h 118947"/>
              <a:gd name="connsiteX5" fmla="*/ 169816 w 258881"/>
              <a:gd name="connsiteY5" fmla="*/ 1471 h 118947"/>
              <a:gd name="connsiteX6" fmla="*/ 95204 w 258881"/>
              <a:gd name="connsiteY6" fmla="*/ 20521 h 118947"/>
              <a:gd name="connsiteX7" fmla="*/ 31704 w 258881"/>
              <a:gd name="connsiteY7" fmla="*/ 63384 h 118947"/>
              <a:gd name="connsiteX8" fmla="*/ 6304 w 258881"/>
              <a:gd name="connsiteY8" fmla="*/ 118946 h 11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81" h="118947">
                <a:moveTo>
                  <a:pt x="6304" y="118946"/>
                </a:moveTo>
                <a:cubicBezTo>
                  <a:pt x="24560" y="118681"/>
                  <a:pt x="102083" y="79523"/>
                  <a:pt x="141241" y="61796"/>
                </a:cubicBezTo>
                <a:cubicBezTo>
                  <a:pt x="180399" y="44069"/>
                  <a:pt x="221675" y="22373"/>
                  <a:pt x="241254" y="12584"/>
                </a:cubicBezTo>
                <a:cubicBezTo>
                  <a:pt x="260833" y="2795"/>
                  <a:pt x="258981" y="4911"/>
                  <a:pt x="258716" y="3059"/>
                </a:cubicBezTo>
                <a:cubicBezTo>
                  <a:pt x="258451" y="1207"/>
                  <a:pt x="254483" y="1736"/>
                  <a:pt x="239666" y="1471"/>
                </a:cubicBezTo>
                <a:cubicBezTo>
                  <a:pt x="224849" y="1206"/>
                  <a:pt x="193893" y="-1704"/>
                  <a:pt x="169816" y="1471"/>
                </a:cubicBezTo>
                <a:cubicBezTo>
                  <a:pt x="145739" y="4646"/>
                  <a:pt x="118223" y="10202"/>
                  <a:pt x="95204" y="20521"/>
                </a:cubicBezTo>
                <a:cubicBezTo>
                  <a:pt x="72185" y="30840"/>
                  <a:pt x="49960" y="46980"/>
                  <a:pt x="31704" y="63384"/>
                </a:cubicBezTo>
                <a:cubicBezTo>
                  <a:pt x="13448" y="79788"/>
                  <a:pt x="-11952" y="119211"/>
                  <a:pt x="6304" y="1189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5F0D802-3542-415C-97AC-4A2CBC0888DC}"/>
              </a:ext>
            </a:extLst>
          </p:cNvPr>
          <p:cNvSpPr/>
          <p:nvPr/>
        </p:nvSpPr>
        <p:spPr>
          <a:xfrm>
            <a:off x="5915141" y="1345680"/>
            <a:ext cx="510629" cy="167346"/>
          </a:xfrm>
          <a:custGeom>
            <a:avLst/>
            <a:gdLst>
              <a:gd name="connsiteX0" fmla="*/ 4647 w 510629"/>
              <a:gd name="connsiteY0" fmla="*/ 167208 h 167346"/>
              <a:gd name="connsiteX1" fmla="*/ 47509 w 510629"/>
              <a:gd name="connsiteY1" fmla="*/ 91008 h 167346"/>
              <a:gd name="connsiteX2" fmla="*/ 60209 w 510629"/>
              <a:gd name="connsiteY2" fmla="*/ 59258 h 167346"/>
              <a:gd name="connsiteX3" fmla="*/ 57034 w 510629"/>
              <a:gd name="connsiteY3" fmla="*/ 89420 h 167346"/>
              <a:gd name="connsiteX4" fmla="*/ 55447 w 510629"/>
              <a:gd name="connsiteY4" fmla="*/ 92595 h 167346"/>
              <a:gd name="connsiteX5" fmla="*/ 101484 w 510629"/>
              <a:gd name="connsiteY5" fmla="*/ 75133 h 167346"/>
              <a:gd name="connsiteX6" fmla="*/ 144347 w 510629"/>
              <a:gd name="connsiteY6" fmla="*/ 64020 h 167346"/>
              <a:gd name="connsiteX7" fmla="*/ 171334 w 510629"/>
              <a:gd name="connsiteY7" fmla="*/ 24333 h 167346"/>
              <a:gd name="connsiteX8" fmla="*/ 187209 w 510629"/>
              <a:gd name="connsiteY8" fmla="*/ 520 h 167346"/>
              <a:gd name="connsiteX9" fmla="*/ 185622 w 510629"/>
              <a:gd name="connsiteY9" fmla="*/ 46558 h 167346"/>
              <a:gd name="connsiteX10" fmla="*/ 185622 w 510629"/>
              <a:gd name="connsiteY10" fmla="*/ 52908 h 167346"/>
              <a:gd name="connsiteX11" fmla="*/ 239597 w 510629"/>
              <a:gd name="connsiteY11" fmla="*/ 57670 h 167346"/>
              <a:gd name="connsiteX12" fmla="*/ 363422 w 510629"/>
              <a:gd name="connsiteY12" fmla="*/ 86245 h 167346"/>
              <a:gd name="connsiteX13" fmla="*/ 422159 w 510629"/>
              <a:gd name="connsiteY13" fmla="*/ 111645 h 167346"/>
              <a:gd name="connsiteX14" fmla="*/ 495184 w 510629"/>
              <a:gd name="connsiteY14" fmla="*/ 121170 h 167346"/>
              <a:gd name="connsiteX15" fmla="*/ 509472 w 510629"/>
              <a:gd name="connsiteY15" fmla="*/ 122758 h 167346"/>
              <a:gd name="connsiteX16" fmla="*/ 476134 w 510629"/>
              <a:gd name="connsiteY16" fmla="*/ 132283 h 167346"/>
              <a:gd name="connsiteX17" fmla="*/ 455497 w 510629"/>
              <a:gd name="connsiteY17" fmla="*/ 149745 h 167346"/>
              <a:gd name="connsiteX18" fmla="*/ 417397 w 510629"/>
              <a:gd name="connsiteY18" fmla="*/ 132283 h 167346"/>
              <a:gd name="connsiteX19" fmla="*/ 372947 w 510629"/>
              <a:gd name="connsiteY19" fmla="*/ 100533 h 167346"/>
              <a:gd name="connsiteX20" fmla="*/ 233247 w 510629"/>
              <a:gd name="connsiteY20" fmla="*/ 65608 h 167346"/>
              <a:gd name="connsiteX21" fmla="*/ 171334 w 510629"/>
              <a:gd name="connsiteY21" fmla="*/ 70370 h 167346"/>
              <a:gd name="connsiteX22" fmla="*/ 4647 w 510629"/>
              <a:gd name="connsiteY22" fmla="*/ 167208 h 16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0629" h="167346">
                <a:moveTo>
                  <a:pt x="4647" y="167208"/>
                </a:moveTo>
                <a:cubicBezTo>
                  <a:pt x="-15991" y="170648"/>
                  <a:pt x="38249" y="108999"/>
                  <a:pt x="47509" y="91008"/>
                </a:cubicBezTo>
                <a:cubicBezTo>
                  <a:pt x="56769" y="73017"/>
                  <a:pt x="58622" y="59523"/>
                  <a:pt x="60209" y="59258"/>
                </a:cubicBezTo>
                <a:cubicBezTo>
                  <a:pt x="61797" y="58993"/>
                  <a:pt x="57034" y="89420"/>
                  <a:pt x="57034" y="89420"/>
                </a:cubicBezTo>
                <a:cubicBezTo>
                  <a:pt x="56240" y="94976"/>
                  <a:pt x="48039" y="94976"/>
                  <a:pt x="55447" y="92595"/>
                </a:cubicBezTo>
                <a:cubicBezTo>
                  <a:pt x="62855" y="90214"/>
                  <a:pt x="86667" y="79896"/>
                  <a:pt x="101484" y="75133"/>
                </a:cubicBezTo>
                <a:cubicBezTo>
                  <a:pt x="116301" y="70370"/>
                  <a:pt x="132705" y="72487"/>
                  <a:pt x="144347" y="64020"/>
                </a:cubicBezTo>
                <a:cubicBezTo>
                  <a:pt x="155989" y="55553"/>
                  <a:pt x="164190" y="34916"/>
                  <a:pt x="171334" y="24333"/>
                </a:cubicBezTo>
                <a:cubicBezTo>
                  <a:pt x="178478" y="13750"/>
                  <a:pt x="184828" y="-3184"/>
                  <a:pt x="187209" y="520"/>
                </a:cubicBezTo>
                <a:cubicBezTo>
                  <a:pt x="189590" y="4224"/>
                  <a:pt x="185887" y="37827"/>
                  <a:pt x="185622" y="46558"/>
                </a:cubicBezTo>
                <a:cubicBezTo>
                  <a:pt x="185358" y="55289"/>
                  <a:pt x="176626" y="51056"/>
                  <a:pt x="185622" y="52908"/>
                </a:cubicBezTo>
                <a:cubicBezTo>
                  <a:pt x="194618" y="54760"/>
                  <a:pt x="209964" y="52114"/>
                  <a:pt x="239597" y="57670"/>
                </a:cubicBezTo>
                <a:cubicBezTo>
                  <a:pt x="269230" y="63226"/>
                  <a:pt x="332995" y="77249"/>
                  <a:pt x="363422" y="86245"/>
                </a:cubicBezTo>
                <a:cubicBezTo>
                  <a:pt x="393849" y="95241"/>
                  <a:pt x="400199" y="105824"/>
                  <a:pt x="422159" y="111645"/>
                </a:cubicBezTo>
                <a:cubicBezTo>
                  <a:pt x="444119" y="117466"/>
                  <a:pt x="495184" y="121170"/>
                  <a:pt x="495184" y="121170"/>
                </a:cubicBezTo>
                <a:cubicBezTo>
                  <a:pt x="509736" y="123022"/>
                  <a:pt x="512647" y="120906"/>
                  <a:pt x="509472" y="122758"/>
                </a:cubicBezTo>
                <a:cubicBezTo>
                  <a:pt x="506297" y="124610"/>
                  <a:pt x="485130" y="127785"/>
                  <a:pt x="476134" y="132283"/>
                </a:cubicBezTo>
                <a:cubicBezTo>
                  <a:pt x="467138" y="136781"/>
                  <a:pt x="465286" y="149745"/>
                  <a:pt x="455497" y="149745"/>
                </a:cubicBezTo>
                <a:cubicBezTo>
                  <a:pt x="445708" y="149745"/>
                  <a:pt x="431155" y="140485"/>
                  <a:pt x="417397" y="132283"/>
                </a:cubicBezTo>
                <a:cubicBezTo>
                  <a:pt x="403639" y="124081"/>
                  <a:pt x="403639" y="111645"/>
                  <a:pt x="372947" y="100533"/>
                </a:cubicBezTo>
                <a:cubicBezTo>
                  <a:pt x="342255" y="89420"/>
                  <a:pt x="266849" y="70635"/>
                  <a:pt x="233247" y="65608"/>
                </a:cubicBezTo>
                <a:cubicBezTo>
                  <a:pt x="199645" y="60581"/>
                  <a:pt x="207053" y="54760"/>
                  <a:pt x="171334" y="70370"/>
                </a:cubicBezTo>
                <a:cubicBezTo>
                  <a:pt x="135615" y="85980"/>
                  <a:pt x="25285" y="163768"/>
                  <a:pt x="4647" y="1672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19F89C9-962B-4805-87D9-448B9D19D1BB}"/>
              </a:ext>
            </a:extLst>
          </p:cNvPr>
          <p:cNvSpPr/>
          <p:nvPr/>
        </p:nvSpPr>
        <p:spPr>
          <a:xfrm>
            <a:off x="5935241" y="1531906"/>
            <a:ext cx="362915" cy="63966"/>
          </a:xfrm>
          <a:custGeom>
            <a:avLst/>
            <a:gdLst>
              <a:gd name="connsiteX0" fmla="*/ 2009 w 362915"/>
              <a:gd name="connsiteY0" fmla="*/ 33369 h 63966"/>
              <a:gd name="connsiteX1" fmla="*/ 171872 w 362915"/>
              <a:gd name="connsiteY1" fmla="*/ 54007 h 63966"/>
              <a:gd name="connsiteX2" fmla="*/ 292522 w 362915"/>
              <a:gd name="connsiteY2" fmla="*/ 39719 h 63966"/>
              <a:gd name="connsiteX3" fmla="*/ 362372 w 362915"/>
              <a:gd name="connsiteY3" fmla="*/ 32 h 63966"/>
              <a:gd name="connsiteX4" fmla="*/ 316334 w 362915"/>
              <a:gd name="connsiteY4" fmla="*/ 33369 h 63966"/>
              <a:gd name="connsiteX5" fmla="*/ 170284 w 362915"/>
              <a:gd name="connsiteY5" fmla="*/ 57182 h 63966"/>
              <a:gd name="connsiteX6" fmla="*/ 82972 w 362915"/>
              <a:gd name="connsiteY6" fmla="*/ 63532 h 63966"/>
              <a:gd name="connsiteX7" fmla="*/ 2009 w 362915"/>
              <a:gd name="connsiteY7" fmla="*/ 33369 h 6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915" h="63966">
                <a:moveTo>
                  <a:pt x="2009" y="33369"/>
                </a:moveTo>
                <a:cubicBezTo>
                  <a:pt x="16826" y="31782"/>
                  <a:pt x="123453" y="52949"/>
                  <a:pt x="171872" y="54007"/>
                </a:cubicBezTo>
                <a:cubicBezTo>
                  <a:pt x="220291" y="55065"/>
                  <a:pt x="260772" y="48715"/>
                  <a:pt x="292522" y="39719"/>
                </a:cubicBezTo>
                <a:cubicBezTo>
                  <a:pt x="324272" y="30723"/>
                  <a:pt x="358403" y="1090"/>
                  <a:pt x="362372" y="32"/>
                </a:cubicBezTo>
                <a:cubicBezTo>
                  <a:pt x="366341" y="-1026"/>
                  <a:pt x="348349" y="23844"/>
                  <a:pt x="316334" y="33369"/>
                </a:cubicBezTo>
                <a:cubicBezTo>
                  <a:pt x="284319" y="42894"/>
                  <a:pt x="209178" y="52155"/>
                  <a:pt x="170284" y="57182"/>
                </a:cubicBezTo>
                <a:cubicBezTo>
                  <a:pt x="131390" y="62209"/>
                  <a:pt x="107578" y="65119"/>
                  <a:pt x="82972" y="63532"/>
                </a:cubicBezTo>
                <a:cubicBezTo>
                  <a:pt x="58366" y="61945"/>
                  <a:pt x="-12808" y="34956"/>
                  <a:pt x="2009" y="333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DEFAA17-45E0-4694-A7FB-1BC7BC3C5130}"/>
              </a:ext>
            </a:extLst>
          </p:cNvPr>
          <p:cNvSpPr/>
          <p:nvPr/>
        </p:nvSpPr>
        <p:spPr>
          <a:xfrm>
            <a:off x="6116573" y="1541217"/>
            <a:ext cx="19243" cy="81396"/>
          </a:xfrm>
          <a:custGeom>
            <a:avLst/>
            <a:gdLst>
              <a:gd name="connsiteX0" fmla="*/ 19115 w 19243"/>
              <a:gd name="connsiteY0" fmla="*/ 246 h 81396"/>
              <a:gd name="connsiteX1" fmla="*/ 8002 w 19243"/>
              <a:gd name="connsiteY1" fmla="*/ 79621 h 81396"/>
              <a:gd name="connsiteX2" fmla="*/ 65 w 19243"/>
              <a:gd name="connsiteY2" fmla="*/ 54221 h 81396"/>
              <a:gd name="connsiteX3" fmla="*/ 19115 w 19243"/>
              <a:gd name="connsiteY3" fmla="*/ 246 h 8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3" h="81396">
                <a:moveTo>
                  <a:pt x="19115" y="246"/>
                </a:moveTo>
                <a:cubicBezTo>
                  <a:pt x="20438" y="4479"/>
                  <a:pt x="11177" y="70625"/>
                  <a:pt x="8002" y="79621"/>
                </a:cubicBezTo>
                <a:cubicBezTo>
                  <a:pt x="4827" y="88617"/>
                  <a:pt x="1388" y="60836"/>
                  <a:pt x="65" y="54221"/>
                </a:cubicBezTo>
                <a:cubicBezTo>
                  <a:pt x="-1258" y="47606"/>
                  <a:pt x="17792" y="-3987"/>
                  <a:pt x="19115" y="2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3F6A092-4686-4A36-A965-AB09B0427EA9}"/>
              </a:ext>
            </a:extLst>
          </p:cNvPr>
          <p:cNvSpPr/>
          <p:nvPr/>
        </p:nvSpPr>
        <p:spPr>
          <a:xfrm rot="18913623">
            <a:off x="6145218" y="1546224"/>
            <a:ext cx="53975" cy="70225"/>
          </a:xfrm>
          <a:custGeom>
            <a:avLst/>
            <a:gdLst>
              <a:gd name="connsiteX0" fmla="*/ 8229 w 8229"/>
              <a:gd name="connsiteY0" fmla="*/ 0 h 70225"/>
              <a:gd name="connsiteX1" fmla="*/ 292 w 8229"/>
              <a:gd name="connsiteY1" fmla="*/ 69850 h 70225"/>
              <a:gd name="connsiteX2" fmla="*/ 8229 w 8229"/>
              <a:gd name="connsiteY2" fmla="*/ 0 h 7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29" h="70225">
                <a:moveTo>
                  <a:pt x="8229" y="0"/>
                </a:moveTo>
                <a:cubicBezTo>
                  <a:pt x="8229" y="0"/>
                  <a:pt x="2409" y="63500"/>
                  <a:pt x="292" y="69850"/>
                </a:cubicBezTo>
                <a:cubicBezTo>
                  <a:pt x="-1825" y="76200"/>
                  <a:pt x="8229" y="0"/>
                  <a:pt x="82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98298B1-572C-4CDA-8470-66B1511D89AC}"/>
              </a:ext>
            </a:extLst>
          </p:cNvPr>
          <p:cNvSpPr/>
          <p:nvPr/>
        </p:nvSpPr>
        <p:spPr>
          <a:xfrm>
            <a:off x="5911777" y="1516058"/>
            <a:ext cx="189620" cy="51797"/>
          </a:xfrm>
          <a:custGeom>
            <a:avLst/>
            <a:gdLst>
              <a:gd name="connsiteX0" fmla="*/ 73 w 189620"/>
              <a:gd name="connsiteY0" fmla="*/ 5 h 51797"/>
              <a:gd name="connsiteX1" fmla="*/ 42936 w 189620"/>
              <a:gd name="connsiteY1" fmla="*/ 42867 h 51797"/>
              <a:gd name="connsiteX2" fmla="*/ 120723 w 189620"/>
              <a:gd name="connsiteY2" fmla="*/ 50805 h 51797"/>
              <a:gd name="connsiteX3" fmla="*/ 188986 w 189620"/>
              <a:gd name="connsiteY3" fmla="*/ 50805 h 51797"/>
              <a:gd name="connsiteX4" fmla="*/ 79448 w 189620"/>
              <a:gd name="connsiteY4" fmla="*/ 42867 h 51797"/>
              <a:gd name="connsiteX5" fmla="*/ 52461 w 189620"/>
              <a:gd name="connsiteY5" fmla="*/ 39692 h 51797"/>
              <a:gd name="connsiteX6" fmla="*/ 73 w 189620"/>
              <a:gd name="connsiteY6" fmla="*/ 5 h 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620" h="51797">
                <a:moveTo>
                  <a:pt x="73" y="5"/>
                </a:moveTo>
                <a:cubicBezTo>
                  <a:pt x="-1514" y="534"/>
                  <a:pt x="22828" y="34400"/>
                  <a:pt x="42936" y="42867"/>
                </a:cubicBezTo>
                <a:cubicBezTo>
                  <a:pt x="63044" y="51334"/>
                  <a:pt x="96382" y="49482"/>
                  <a:pt x="120723" y="50805"/>
                </a:cubicBezTo>
                <a:cubicBezTo>
                  <a:pt x="145064" y="52128"/>
                  <a:pt x="195865" y="52128"/>
                  <a:pt x="188986" y="50805"/>
                </a:cubicBezTo>
                <a:cubicBezTo>
                  <a:pt x="182107" y="49482"/>
                  <a:pt x="102202" y="44719"/>
                  <a:pt x="79448" y="42867"/>
                </a:cubicBezTo>
                <a:cubicBezTo>
                  <a:pt x="56694" y="41015"/>
                  <a:pt x="63044" y="43396"/>
                  <a:pt x="52461" y="39692"/>
                </a:cubicBezTo>
                <a:cubicBezTo>
                  <a:pt x="41878" y="35988"/>
                  <a:pt x="1660" y="-524"/>
                  <a:pt x="73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C634F02-A809-4255-B012-C33F93AECAFF}"/>
              </a:ext>
            </a:extLst>
          </p:cNvPr>
          <p:cNvSpPr/>
          <p:nvPr/>
        </p:nvSpPr>
        <p:spPr>
          <a:xfrm>
            <a:off x="5974552" y="1500162"/>
            <a:ext cx="142102" cy="65167"/>
          </a:xfrm>
          <a:custGeom>
            <a:avLst/>
            <a:gdLst>
              <a:gd name="connsiteX0" fmla="*/ 142086 w 142102"/>
              <a:gd name="connsiteY0" fmla="*/ 65113 h 65167"/>
              <a:gd name="connsiteX1" fmla="*/ 37311 w 142102"/>
              <a:gd name="connsiteY1" fmla="*/ 42888 h 65167"/>
              <a:gd name="connsiteX2" fmla="*/ 3973 w 142102"/>
              <a:gd name="connsiteY2" fmla="*/ 36538 h 65167"/>
              <a:gd name="connsiteX3" fmla="*/ 798 w 142102"/>
              <a:gd name="connsiteY3" fmla="*/ 26 h 65167"/>
              <a:gd name="connsiteX4" fmla="*/ 5561 w 142102"/>
              <a:gd name="connsiteY4" fmla="*/ 42888 h 65167"/>
              <a:gd name="connsiteX5" fmla="*/ 45248 w 142102"/>
              <a:gd name="connsiteY5" fmla="*/ 49238 h 65167"/>
              <a:gd name="connsiteX6" fmla="*/ 142086 w 142102"/>
              <a:gd name="connsiteY6" fmla="*/ 65113 h 6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102" h="65167">
                <a:moveTo>
                  <a:pt x="142086" y="65113"/>
                </a:moveTo>
                <a:cubicBezTo>
                  <a:pt x="140763" y="64055"/>
                  <a:pt x="60330" y="47650"/>
                  <a:pt x="37311" y="42888"/>
                </a:cubicBezTo>
                <a:cubicBezTo>
                  <a:pt x="14292" y="38125"/>
                  <a:pt x="10058" y="43682"/>
                  <a:pt x="3973" y="36538"/>
                </a:cubicBezTo>
                <a:cubicBezTo>
                  <a:pt x="-2112" y="29394"/>
                  <a:pt x="533" y="-1032"/>
                  <a:pt x="798" y="26"/>
                </a:cubicBezTo>
                <a:cubicBezTo>
                  <a:pt x="1063" y="1084"/>
                  <a:pt x="-1847" y="34686"/>
                  <a:pt x="5561" y="42888"/>
                </a:cubicBezTo>
                <a:cubicBezTo>
                  <a:pt x="12969" y="51090"/>
                  <a:pt x="25933" y="46857"/>
                  <a:pt x="45248" y="49238"/>
                </a:cubicBezTo>
                <a:cubicBezTo>
                  <a:pt x="64562" y="51619"/>
                  <a:pt x="143409" y="66171"/>
                  <a:pt x="142086" y="65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BE1AA91-E91B-4868-957C-02A1020AC90D}"/>
              </a:ext>
            </a:extLst>
          </p:cNvPr>
          <p:cNvSpPr/>
          <p:nvPr/>
        </p:nvSpPr>
        <p:spPr>
          <a:xfrm>
            <a:off x="6198779" y="1417345"/>
            <a:ext cx="112580" cy="53616"/>
          </a:xfrm>
          <a:custGeom>
            <a:avLst/>
            <a:gdLst>
              <a:gd name="connsiteX0" fmla="*/ 409 w 112580"/>
              <a:gd name="connsiteY0" fmla="*/ 293 h 53616"/>
              <a:gd name="connsiteX1" fmla="*/ 109946 w 112580"/>
              <a:gd name="connsiteY1" fmla="*/ 52680 h 53616"/>
              <a:gd name="connsiteX2" fmla="*/ 73434 w 112580"/>
              <a:gd name="connsiteY2" fmla="*/ 32043 h 53616"/>
              <a:gd name="connsiteX3" fmla="*/ 409 w 112580"/>
              <a:gd name="connsiteY3" fmla="*/ 293 h 5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80" h="53616">
                <a:moveTo>
                  <a:pt x="409" y="293"/>
                </a:moveTo>
                <a:cubicBezTo>
                  <a:pt x="6494" y="3732"/>
                  <a:pt x="97775" y="47388"/>
                  <a:pt x="109946" y="52680"/>
                </a:cubicBezTo>
                <a:cubicBezTo>
                  <a:pt x="122117" y="57972"/>
                  <a:pt x="89044" y="39451"/>
                  <a:pt x="73434" y="32043"/>
                </a:cubicBezTo>
                <a:cubicBezTo>
                  <a:pt x="57824" y="24635"/>
                  <a:pt x="-5676" y="-3146"/>
                  <a:pt x="409" y="2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2A439BD-9F5D-4B00-BEE4-8AEA0C6CED5D}"/>
              </a:ext>
            </a:extLst>
          </p:cNvPr>
          <p:cNvSpPr/>
          <p:nvPr/>
        </p:nvSpPr>
        <p:spPr>
          <a:xfrm>
            <a:off x="6068011" y="1411263"/>
            <a:ext cx="212242" cy="142900"/>
          </a:xfrm>
          <a:custGeom>
            <a:avLst/>
            <a:gdLst>
              <a:gd name="connsiteX0" fmla="*/ 7352 w 212242"/>
              <a:gd name="connsiteY0" fmla="*/ 47650 h 142900"/>
              <a:gd name="connsiteX1" fmla="*/ 10527 w 212242"/>
              <a:gd name="connsiteY1" fmla="*/ 98450 h 142900"/>
              <a:gd name="connsiteX2" fmla="*/ 27989 w 212242"/>
              <a:gd name="connsiteY2" fmla="*/ 125437 h 142900"/>
              <a:gd name="connsiteX3" fmla="*/ 91489 w 212242"/>
              <a:gd name="connsiteY3" fmla="*/ 142900 h 142900"/>
              <a:gd name="connsiteX4" fmla="*/ 150227 w 212242"/>
              <a:gd name="connsiteY4" fmla="*/ 125437 h 142900"/>
              <a:gd name="connsiteX5" fmla="*/ 204202 w 212242"/>
              <a:gd name="connsiteY5" fmla="*/ 77812 h 142900"/>
              <a:gd name="connsiteX6" fmla="*/ 210552 w 212242"/>
              <a:gd name="connsiteY6" fmla="*/ 49237 h 142900"/>
              <a:gd name="connsiteX7" fmla="*/ 189914 w 212242"/>
              <a:gd name="connsiteY7" fmla="*/ 39712 h 142900"/>
              <a:gd name="connsiteX8" fmla="*/ 170864 w 212242"/>
              <a:gd name="connsiteY8" fmla="*/ 25425 h 142900"/>
              <a:gd name="connsiteX9" fmla="*/ 110539 w 212242"/>
              <a:gd name="connsiteY9" fmla="*/ 25 h 142900"/>
              <a:gd name="connsiteX10" fmla="*/ 7352 w 212242"/>
              <a:gd name="connsiteY10" fmla="*/ 47650 h 1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242" h="142900">
                <a:moveTo>
                  <a:pt x="7352" y="47650"/>
                </a:moveTo>
                <a:cubicBezTo>
                  <a:pt x="-9317" y="64054"/>
                  <a:pt x="7088" y="85486"/>
                  <a:pt x="10527" y="98450"/>
                </a:cubicBezTo>
                <a:cubicBezTo>
                  <a:pt x="13966" y="111414"/>
                  <a:pt x="14495" y="118029"/>
                  <a:pt x="27989" y="125437"/>
                </a:cubicBezTo>
                <a:cubicBezTo>
                  <a:pt x="41483" y="132845"/>
                  <a:pt x="71116" y="142900"/>
                  <a:pt x="91489" y="142900"/>
                </a:cubicBezTo>
                <a:cubicBezTo>
                  <a:pt x="111862" y="142900"/>
                  <a:pt x="131442" y="136285"/>
                  <a:pt x="150227" y="125437"/>
                </a:cubicBezTo>
                <a:cubicBezTo>
                  <a:pt x="169012" y="114589"/>
                  <a:pt x="194148" y="90512"/>
                  <a:pt x="204202" y="77812"/>
                </a:cubicBezTo>
                <a:cubicBezTo>
                  <a:pt x="214256" y="65112"/>
                  <a:pt x="212933" y="55587"/>
                  <a:pt x="210552" y="49237"/>
                </a:cubicBezTo>
                <a:cubicBezTo>
                  <a:pt x="208171" y="42887"/>
                  <a:pt x="196529" y="43681"/>
                  <a:pt x="189914" y="39712"/>
                </a:cubicBezTo>
                <a:cubicBezTo>
                  <a:pt x="183299" y="35743"/>
                  <a:pt x="184093" y="32039"/>
                  <a:pt x="170864" y="25425"/>
                </a:cubicBezTo>
                <a:cubicBezTo>
                  <a:pt x="157635" y="18811"/>
                  <a:pt x="131176" y="1083"/>
                  <a:pt x="110539" y="25"/>
                </a:cubicBezTo>
                <a:cubicBezTo>
                  <a:pt x="89902" y="-1033"/>
                  <a:pt x="24021" y="31246"/>
                  <a:pt x="7352" y="476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E81251A8-BE54-4EF8-8EC1-CA65AFFFA172}"/>
              </a:ext>
            </a:extLst>
          </p:cNvPr>
          <p:cNvSpPr/>
          <p:nvPr/>
        </p:nvSpPr>
        <p:spPr>
          <a:xfrm>
            <a:off x="6159500" y="144145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B768518-DCE8-409B-9DB4-222739A21E5C}"/>
              </a:ext>
            </a:extLst>
          </p:cNvPr>
          <p:cNvSpPr/>
          <p:nvPr/>
        </p:nvSpPr>
        <p:spPr>
          <a:xfrm>
            <a:off x="6116635" y="14684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112850AA-C629-4DC9-B0CC-9A0EDD0C7BCF}"/>
              </a:ext>
            </a:extLst>
          </p:cNvPr>
          <p:cNvSpPr/>
          <p:nvPr/>
        </p:nvSpPr>
        <p:spPr>
          <a:xfrm>
            <a:off x="5908641" y="1359803"/>
            <a:ext cx="390721" cy="119754"/>
          </a:xfrm>
          <a:custGeom>
            <a:avLst/>
            <a:gdLst>
              <a:gd name="connsiteX0" fmla="*/ 34 w 390721"/>
              <a:gd name="connsiteY0" fmla="*/ 119747 h 119754"/>
              <a:gd name="connsiteX1" fmla="*/ 100047 w 390721"/>
              <a:gd name="connsiteY1" fmla="*/ 32435 h 119754"/>
              <a:gd name="connsiteX2" fmla="*/ 177834 w 390721"/>
              <a:gd name="connsiteY2" fmla="*/ 685 h 119754"/>
              <a:gd name="connsiteX3" fmla="*/ 314359 w 390721"/>
              <a:gd name="connsiteY3" fmla="*/ 13385 h 119754"/>
              <a:gd name="connsiteX4" fmla="*/ 390559 w 390721"/>
              <a:gd name="connsiteY4" fmla="*/ 45135 h 119754"/>
              <a:gd name="connsiteX5" fmla="*/ 295309 w 390721"/>
              <a:gd name="connsiteY5" fmla="*/ 18147 h 119754"/>
              <a:gd name="connsiteX6" fmla="*/ 184184 w 390721"/>
              <a:gd name="connsiteY6" fmla="*/ 10210 h 119754"/>
              <a:gd name="connsiteX7" fmla="*/ 111159 w 390721"/>
              <a:gd name="connsiteY7" fmla="*/ 37197 h 119754"/>
              <a:gd name="connsiteX8" fmla="*/ 34 w 390721"/>
              <a:gd name="connsiteY8" fmla="*/ 119747 h 11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21" h="119754">
                <a:moveTo>
                  <a:pt x="34" y="119747"/>
                </a:moveTo>
                <a:cubicBezTo>
                  <a:pt x="-1818" y="118953"/>
                  <a:pt x="70414" y="52279"/>
                  <a:pt x="100047" y="32435"/>
                </a:cubicBezTo>
                <a:cubicBezTo>
                  <a:pt x="129680" y="12591"/>
                  <a:pt x="142115" y="3860"/>
                  <a:pt x="177834" y="685"/>
                </a:cubicBezTo>
                <a:cubicBezTo>
                  <a:pt x="213553" y="-2490"/>
                  <a:pt x="278905" y="5977"/>
                  <a:pt x="314359" y="13385"/>
                </a:cubicBezTo>
                <a:cubicBezTo>
                  <a:pt x="349813" y="20793"/>
                  <a:pt x="393734" y="44341"/>
                  <a:pt x="390559" y="45135"/>
                </a:cubicBezTo>
                <a:cubicBezTo>
                  <a:pt x="387384" y="45929"/>
                  <a:pt x="329705" y="23968"/>
                  <a:pt x="295309" y="18147"/>
                </a:cubicBezTo>
                <a:cubicBezTo>
                  <a:pt x="260913" y="12326"/>
                  <a:pt x="214876" y="7035"/>
                  <a:pt x="184184" y="10210"/>
                </a:cubicBezTo>
                <a:cubicBezTo>
                  <a:pt x="153492" y="13385"/>
                  <a:pt x="139205" y="19470"/>
                  <a:pt x="111159" y="37197"/>
                </a:cubicBezTo>
                <a:cubicBezTo>
                  <a:pt x="83113" y="54924"/>
                  <a:pt x="1886" y="120541"/>
                  <a:pt x="34" y="1197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BBCEC61-B212-47F5-BD6B-2BAECBE36399}"/>
              </a:ext>
            </a:extLst>
          </p:cNvPr>
          <p:cNvSpPr/>
          <p:nvPr/>
        </p:nvSpPr>
        <p:spPr>
          <a:xfrm>
            <a:off x="5821234" y="1109567"/>
            <a:ext cx="62102" cy="130284"/>
          </a:xfrm>
          <a:custGeom>
            <a:avLst/>
            <a:gdLst>
              <a:gd name="connsiteX0" fmla="*/ 62041 w 62102"/>
              <a:gd name="connsiteY0" fmla="*/ 96 h 130284"/>
              <a:gd name="connsiteX1" fmla="*/ 23941 w 62102"/>
              <a:gd name="connsiteY1" fmla="*/ 79471 h 130284"/>
              <a:gd name="connsiteX2" fmla="*/ 129 w 62102"/>
              <a:gd name="connsiteY2" fmla="*/ 130271 h 130284"/>
              <a:gd name="connsiteX3" fmla="*/ 14416 w 62102"/>
              <a:gd name="connsiteY3" fmla="*/ 84233 h 130284"/>
              <a:gd name="connsiteX4" fmla="*/ 14416 w 62102"/>
              <a:gd name="connsiteY4" fmla="*/ 63596 h 130284"/>
              <a:gd name="connsiteX5" fmla="*/ 62041 w 62102"/>
              <a:gd name="connsiteY5" fmla="*/ 96 h 13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2" h="130284">
                <a:moveTo>
                  <a:pt x="62041" y="96"/>
                </a:moveTo>
                <a:cubicBezTo>
                  <a:pt x="63629" y="2742"/>
                  <a:pt x="34260" y="57775"/>
                  <a:pt x="23941" y="79471"/>
                </a:cubicBezTo>
                <a:cubicBezTo>
                  <a:pt x="13622" y="101167"/>
                  <a:pt x="1716" y="129477"/>
                  <a:pt x="129" y="130271"/>
                </a:cubicBezTo>
                <a:cubicBezTo>
                  <a:pt x="-1459" y="131065"/>
                  <a:pt x="12035" y="95346"/>
                  <a:pt x="14416" y="84233"/>
                </a:cubicBezTo>
                <a:cubicBezTo>
                  <a:pt x="16797" y="73121"/>
                  <a:pt x="9653" y="77090"/>
                  <a:pt x="14416" y="63596"/>
                </a:cubicBezTo>
                <a:cubicBezTo>
                  <a:pt x="19179" y="50102"/>
                  <a:pt x="60453" y="-2550"/>
                  <a:pt x="62041" y="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4453080-FDD9-45C1-88FC-08BFA757DC04}"/>
              </a:ext>
            </a:extLst>
          </p:cNvPr>
          <p:cNvSpPr/>
          <p:nvPr/>
        </p:nvSpPr>
        <p:spPr>
          <a:xfrm>
            <a:off x="5899017" y="1188954"/>
            <a:ext cx="103411" cy="119170"/>
          </a:xfrm>
          <a:custGeom>
            <a:avLst/>
            <a:gdLst>
              <a:gd name="connsiteX0" fmla="*/ 133 w 103411"/>
              <a:gd name="connsiteY0" fmla="*/ 119146 h 119170"/>
              <a:gd name="connsiteX1" fmla="*/ 82683 w 103411"/>
              <a:gd name="connsiteY1" fmla="*/ 47709 h 119170"/>
              <a:gd name="connsiteX2" fmla="*/ 103321 w 103411"/>
              <a:gd name="connsiteY2" fmla="*/ 84 h 119170"/>
              <a:gd name="connsiteX3" fmla="*/ 77921 w 103411"/>
              <a:gd name="connsiteY3" fmla="*/ 36596 h 119170"/>
              <a:gd name="connsiteX4" fmla="*/ 63633 w 103411"/>
              <a:gd name="connsiteY4" fmla="*/ 55646 h 119170"/>
              <a:gd name="connsiteX5" fmla="*/ 133 w 103411"/>
              <a:gd name="connsiteY5" fmla="*/ 119146 h 1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11" h="119170">
                <a:moveTo>
                  <a:pt x="133" y="119146"/>
                </a:moveTo>
                <a:cubicBezTo>
                  <a:pt x="3308" y="117823"/>
                  <a:pt x="65485" y="67553"/>
                  <a:pt x="82683" y="47709"/>
                </a:cubicBezTo>
                <a:cubicBezTo>
                  <a:pt x="99881" y="27865"/>
                  <a:pt x="104115" y="1936"/>
                  <a:pt x="103321" y="84"/>
                </a:cubicBezTo>
                <a:cubicBezTo>
                  <a:pt x="102527" y="-1768"/>
                  <a:pt x="84536" y="27336"/>
                  <a:pt x="77921" y="36596"/>
                </a:cubicBezTo>
                <a:cubicBezTo>
                  <a:pt x="71306" y="45856"/>
                  <a:pt x="75804" y="44533"/>
                  <a:pt x="63633" y="55646"/>
                </a:cubicBezTo>
                <a:cubicBezTo>
                  <a:pt x="51462" y="66759"/>
                  <a:pt x="-3042" y="120469"/>
                  <a:pt x="133" y="1191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3C9B6077-CE16-459B-AC5F-B11901BCA111}"/>
              </a:ext>
            </a:extLst>
          </p:cNvPr>
          <p:cNvSpPr/>
          <p:nvPr/>
        </p:nvSpPr>
        <p:spPr>
          <a:xfrm>
            <a:off x="6016625" y="1152088"/>
            <a:ext cx="261541" cy="40132"/>
          </a:xfrm>
          <a:custGeom>
            <a:avLst/>
            <a:gdLst>
              <a:gd name="connsiteX0" fmla="*/ 0 w 261541"/>
              <a:gd name="connsiteY0" fmla="*/ 40125 h 40132"/>
              <a:gd name="connsiteX1" fmla="*/ 127000 w 261541"/>
              <a:gd name="connsiteY1" fmla="*/ 29012 h 40132"/>
              <a:gd name="connsiteX2" fmla="*/ 149225 w 261541"/>
              <a:gd name="connsiteY2" fmla="*/ 13137 h 40132"/>
              <a:gd name="connsiteX3" fmla="*/ 260350 w 261541"/>
              <a:gd name="connsiteY3" fmla="*/ 5200 h 40132"/>
              <a:gd name="connsiteX4" fmla="*/ 203200 w 261541"/>
              <a:gd name="connsiteY4" fmla="*/ 437 h 40132"/>
              <a:gd name="connsiteX5" fmla="*/ 128588 w 261541"/>
              <a:gd name="connsiteY5" fmla="*/ 16312 h 40132"/>
              <a:gd name="connsiteX6" fmla="*/ 100013 w 261541"/>
              <a:gd name="connsiteY6" fmla="*/ 27425 h 40132"/>
              <a:gd name="connsiteX7" fmla="*/ 0 w 261541"/>
              <a:gd name="connsiteY7" fmla="*/ 40125 h 4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41" h="40132">
                <a:moveTo>
                  <a:pt x="0" y="40125"/>
                </a:moveTo>
                <a:cubicBezTo>
                  <a:pt x="4498" y="40389"/>
                  <a:pt x="102129" y="33510"/>
                  <a:pt x="127000" y="29012"/>
                </a:cubicBezTo>
                <a:cubicBezTo>
                  <a:pt x="151871" y="24514"/>
                  <a:pt x="127000" y="17106"/>
                  <a:pt x="149225" y="13137"/>
                </a:cubicBezTo>
                <a:cubicBezTo>
                  <a:pt x="171450" y="9168"/>
                  <a:pt x="251354" y="7317"/>
                  <a:pt x="260350" y="5200"/>
                </a:cubicBezTo>
                <a:cubicBezTo>
                  <a:pt x="269346" y="3083"/>
                  <a:pt x="225160" y="-1415"/>
                  <a:pt x="203200" y="437"/>
                </a:cubicBezTo>
                <a:cubicBezTo>
                  <a:pt x="181240" y="2289"/>
                  <a:pt x="145786" y="11814"/>
                  <a:pt x="128588" y="16312"/>
                </a:cubicBezTo>
                <a:cubicBezTo>
                  <a:pt x="111390" y="20810"/>
                  <a:pt x="123561" y="24515"/>
                  <a:pt x="100013" y="27425"/>
                </a:cubicBezTo>
                <a:lnTo>
                  <a:pt x="0" y="401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723F1EE-9CB3-47FC-A1EC-317B6126379D}"/>
              </a:ext>
            </a:extLst>
          </p:cNvPr>
          <p:cNvSpPr/>
          <p:nvPr/>
        </p:nvSpPr>
        <p:spPr>
          <a:xfrm>
            <a:off x="5934075" y="1092872"/>
            <a:ext cx="346306" cy="18542"/>
          </a:xfrm>
          <a:custGeom>
            <a:avLst/>
            <a:gdLst>
              <a:gd name="connsiteX0" fmla="*/ 0 w 346306"/>
              <a:gd name="connsiteY0" fmla="*/ 10441 h 18542"/>
              <a:gd name="connsiteX1" fmla="*/ 144463 w 346306"/>
              <a:gd name="connsiteY1" fmla="*/ 5678 h 18542"/>
              <a:gd name="connsiteX2" fmla="*/ 290513 w 346306"/>
              <a:gd name="connsiteY2" fmla="*/ 916 h 18542"/>
              <a:gd name="connsiteX3" fmla="*/ 346075 w 346306"/>
              <a:gd name="connsiteY3" fmla="*/ 916 h 18542"/>
              <a:gd name="connsiteX4" fmla="*/ 273050 w 346306"/>
              <a:gd name="connsiteY4" fmla="*/ 10441 h 18542"/>
              <a:gd name="connsiteX5" fmla="*/ 136525 w 346306"/>
              <a:gd name="connsiteY5" fmla="*/ 18378 h 18542"/>
              <a:gd name="connsiteX6" fmla="*/ 0 w 346306"/>
              <a:gd name="connsiteY6" fmla="*/ 10441 h 1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306" h="18542">
                <a:moveTo>
                  <a:pt x="0" y="10441"/>
                </a:moveTo>
                <a:lnTo>
                  <a:pt x="144463" y="5678"/>
                </a:lnTo>
                <a:lnTo>
                  <a:pt x="290513" y="916"/>
                </a:lnTo>
                <a:cubicBezTo>
                  <a:pt x="324115" y="122"/>
                  <a:pt x="348985" y="-671"/>
                  <a:pt x="346075" y="916"/>
                </a:cubicBezTo>
                <a:cubicBezTo>
                  <a:pt x="343165" y="2503"/>
                  <a:pt x="307975" y="7531"/>
                  <a:pt x="273050" y="10441"/>
                </a:cubicBezTo>
                <a:cubicBezTo>
                  <a:pt x="238125" y="13351"/>
                  <a:pt x="182298" y="17584"/>
                  <a:pt x="136525" y="18378"/>
                </a:cubicBezTo>
                <a:cubicBezTo>
                  <a:pt x="90752" y="19172"/>
                  <a:pt x="44582" y="17187"/>
                  <a:pt x="0" y="104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0304C4CB-2C93-4721-8EF8-12684066AC21}"/>
              </a:ext>
            </a:extLst>
          </p:cNvPr>
          <p:cNvSpPr/>
          <p:nvPr/>
        </p:nvSpPr>
        <p:spPr>
          <a:xfrm>
            <a:off x="6342063" y="1162050"/>
            <a:ext cx="196861" cy="58890"/>
          </a:xfrm>
          <a:custGeom>
            <a:avLst/>
            <a:gdLst>
              <a:gd name="connsiteX0" fmla="*/ 0 w 196861"/>
              <a:gd name="connsiteY0" fmla="*/ 0 h 58890"/>
              <a:gd name="connsiteX1" fmla="*/ 152400 w 196861"/>
              <a:gd name="connsiteY1" fmla="*/ 47625 h 58890"/>
              <a:gd name="connsiteX2" fmla="*/ 196850 w 196861"/>
              <a:gd name="connsiteY2" fmla="*/ 58738 h 58890"/>
              <a:gd name="connsiteX3" fmla="*/ 157162 w 196861"/>
              <a:gd name="connsiteY3" fmla="*/ 42863 h 58890"/>
              <a:gd name="connsiteX4" fmla="*/ 0 w 196861"/>
              <a:gd name="connsiteY4" fmla="*/ 0 h 5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61" h="58890">
                <a:moveTo>
                  <a:pt x="0" y="0"/>
                </a:moveTo>
                <a:lnTo>
                  <a:pt x="152400" y="47625"/>
                </a:lnTo>
                <a:cubicBezTo>
                  <a:pt x="185208" y="57415"/>
                  <a:pt x="196056" y="59532"/>
                  <a:pt x="196850" y="58738"/>
                </a:cubicBezTo>
                <a:cubicBezTo>
                  <a:pt x="197644" y="57944"/>
                  <a:pt x="157162" y="42863"/>
                  <a:pt x="157162" y="428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458C5AB-E77E-4991-A1FC-5EC39123DF3C}"/>
              </a:ext>
            </a:extLst>
          </p:cNvPr>
          <p:cNvSpPr/>
          <p:nvPr/>
        </p:nvSpPr>
        <p:spPr>
          <a:xfrm>
            <a:off x="6331875" y="1108066"/>
            <a:ext cx="202901" cy="91292"/>
          </a:xfrm>
          <a:custGeom>
            <a:avLst/>
            <a:gdLst>
              <a:gd name="connsiteX0" fmla="*/ 663 w 202901"/>
              <a:gd name="connsiteY0" fmla="*/ 9 h 91292"/>
              <a:gd name="connsiteX1" fmla="*/ 110200 w 202901"/>
              <a:gd name="connsiteY1" fmla="*/ 33347 h 91292"/>
              <a:gd name="connsiteX2" fmla="*/ 202275 w 202901"/>
              <a:gd name="connsiteY2" fmla="*/ 90497 h 91292"/>
              <a:gd name="connsiteX3" fmla="*/ 153063 w 202901"/>
              <a:gd name="connsiteY3" fmla="*/ 68272 h 91292"/>
              <a:gd name="connsiteX4" fmla="*/ 67338 w 202901"/>
              <a:gd name="connsiteY4" fmla="*/ 30172 h 91292"/>
              <a:gd name="connsiteX5" fmla="*/ 663 w 202901"/>
              <a:gd name="connsiteY5" fmla="*/ 9 h 9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01" h="91292">
                <a:moveTo>
                  <a:pt x="663" y="9"/>
                </a:moveTo>
                <a:cubicBezTo>
                  <a:pt x="7807" y="538"/>
                  <a:pt x="76598" y="18266"/>
                  <a:pt x="110200" y="33347"/>
                </a:cubicBezTo>
                <a:cubicBezTo>
                  <a:pt x="143802" y="48428"/>
                  <a:pt x="195131" y="84676"/>
                  <a:pt x="202275" y="90497"/>
                </a:cubicBezTo>
                <a:cubicBezTo>
                  <a:pt x="209419" y="96318"/>
                  <a:pt x="153063" y="68272"/>
                  <a:pt x="153063" y="68272"/>
                </a:cubicBezTo>
                <a:lnTo>
                  <a:pt x="67338" y="30172"/>
                </a:lnTo>
                <a:cubicBezTo>
                  <a:pt x="45907" y="21176"/>
                  <a:pt x="-6481" y="-520"/>
                  <a:pt x="663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AD93031-DE0A-49D4-A39B-40FD6AC508F3}"/>
              </a:ext>
            </a:extLst>
          </p:cNvPr>
          <p:cNvSpPr/>
          <p:nvPr/>
        </p:nvSpPr>
        <p:spPr>
          <a:xfrm>
            <a:off x="5308571" y="1435043"/>
            <a:ext cx="224387" cy="52502"/>
          </a:xfrm>
          <a:custGeom>
            <a:avLst/>
            <a:gdLst>
              <a:gd name="connsiteX0" fmla="*/ 29 w 224387"/>
              <a:gd name="connsiteY0" fmla="*/ 52445 h 52502"/>
              <a:gd name="connsiteX1" fmla="*/ 90517 w 224387"/>
              <a:gd name="connsiteY1" fmla="*/ 17520 h 52502"/>
              <a:gd name="connsiteX2" fmla="*/ 195292 w 224387"/>
              <a:gd name="connsiteY2" fmla="*/ 22282 h 52502"/>
              <a:gd name="connsiteX3" fmla="*/ 223867 w 224387"/>
              <a:gd name="connsiteY3" fmla="*/ 33395 h 52502"/>
              <a:gd name="connsiteX4" fmla="*/ 177829 w 224387"/>
              <a:gd name="connsiteY4" fmla="*/ 11170 h 52502"/>
              <a:gd name="connsiteX5" fmla="*/ 136554 w 224387"/>
              <a:gd name="connsiteY5" fmla="*/ 57 h 52502"/>
              <a:gd name="connsiteX6" fmla="*/ 80992 w 224387"/>
              <a:gd name="connsiteY6" fmla="*/ 7995 h 52502"/>
              <a:gd name="connsiteX7" fmla="*/ 29 w 224387"/>
              <a:gd name="connsiteY7" fmla="*/ 52445 h 5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387" h="52502">
                <a:moveTo>
                  <a:pt x="29" y="52445"/>
                </a:moveTo>
                <a:cubicBezTo>
                  <a:pt x="1616" y="54032"/>
                  <a:pt x="57973" y="22547"/>
                  <a:pt x="90517" y="17520"/>
                </a:cubicBezTo>
                <a:cubicBezTo>
                  <a:pt x="123061" y="12493"/>
                  <a:pt x="173067" y="19636"/>
                  <a:pt x="195292" y="22282"/>
                </a:cubicBezTo>
                <a:cubicBezTo>
                  <a:pt x="217517" y="24928"/>
                  <a:pt x="226777" y="35247"/>
                  <a:pt x="223867" y="33395"/>
                </a:cubicBezTo>
                <a:cubicBezTo>
                  <a:pt x="220957" y="31543"/>
                  <a:pt x="192381" y="16726"/>
                  <a:pt x="177829" y="11170"/>
                </a:cubicBezTo>
                <a:cubicBezTo>
                  <a:pt x="163277" y="5614"/>
                  <a:pt x="152693" y="586"/>
                  <a:pt x="136554" y="57"/>
                </a:cubicBezTo>
                <a:cubicBezTo>
                  <a:pt x="120415" y="-472"/>
                  <a:pt x="100836" y="2703"/>
                  <a:pt x="80992" y="7995"/>
                </a:cubicBezTo>
                <a:cubicBezTo>
                  <a:pt x="61148" y="13287"/>
                  <a:pt x="-1558" y="50858"/>
                  <a:pt x="29" y="524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568B916-4EDB-40F0-871C-77A0DA05ADAB}"/>
              </a:ext>
            </a:extLst>
          </p:cNvPr>
          <p:cNvSpPr/>
          <p:nvPr/>
        </p:nvSpPr>
        <p:spPr>
          <a:xfrm>
            <a:off x="5314581" y="1471136"/>
            <a:ext cx="278185" cy="155081"/>
          </a:xfrm>
          <a:custGeom>
            <a:avLst/>
            <a:gdLst>
              <a:gd name="connsiteX0" fmla="*/ 369 w 278185"/>
              <a:gd name="connsiteY0" fmla="*/ 46514 h 155081"/>
              <a:gd name="connsiteX1" fmla="*/ 113082 w 278185"/>
              <a:gd name="connsiteY1" fmla="*/ 8414 h 155081"/>
              <a:gd name="connsiteX2" fmla="*/ 62282 w 278185"/>
              <a:gd name="connsiteY2" fmla="*/ 11589 h 155081"/>
              <a:gd name="connsiteX3" fmla="*/ 141657 w 278185"/>
              <a:gd name="connsiteY3" fmla="*/ 6827 h 155081"/>
              <a:gd name="connsiteX4" fmla="*/ 222619 w 278185"/>
              <a:gd name="connsiteY4" fmla="*/ 22702 h 155081"/>
              <a:gd name="connsiteX5" fmla="*/ 259132 w 278185"/>
              <a:gd name="connsiteY5" fmla="*/ 63977 h 155081"/>
              <a:gd name="connsiteX6" fmla="*/ 271832 w 278185"/>
              <a:gd name="connsiteY6" fmla="*/ 111602 h 155081"/>
              <a:gd name="connsiteX7" fmla="*/ 263894 w 278185"/>
              <a:gd name="connsiteY7" fmla="*/ 154464 h 155081"/>
              <a:gd name="connsiteX8" fmla="*/ 278182 w 278185"/>
              <a:gd name="connsiteY8" fmla="*/ 78264 h 155081"/>
              <a:gd name="connsiteX9" fmla="*/ 262307 w 278185"/>
              <a:gd name="connsiteY9" fmla="*/ 51277 h 155081"/>
              <a:gd name="connsiteX10" fmla="*/ 221032 w 278185"/>
              <a:gd name="connsiteY10" fmla="*/ 19527 h 155081"/>
              <a:gd name="connsiteX11" fmla="*/ 187694 w 278185"/>
              <a:gd name="connsiteY11" fmla="*/ 8414 h 155081"/>
              <a:gd name="connsiteX12" fmla="*/ 79744 w 278185"/>
              <a:gd name="connsiteY12" fmla="*/ 477 h 155081"/>
              <a:gd name="connsiteX13" fmla="*/ 369 w 278185"/>
              <a:gd name="connsiteY13" fmla="*/ 46514 h 15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185" h="155081">
                <a:moveTo>
                  <a:pt x="369" y="46514"/>
                </a:moveTo>
                <a:cubicBezTo>
                  <a:pt x="5925" y="47837"/>
                  <a:pt x="102763" y="14235"/>
                  <a:pt x="113082" y="8414"/>
                </a:cubicBezTo>
                <a:cubicBezTo>
                  <a:pt x="123401" y="2593"/>
                  <a:pt x="62282" y="11589"/>
                  <a:pt x="62282" y="11589"/>
                </a:cubicBezTo>
                <a:cubicBezTo>
                  <a:pt x="67044" y="11325"/>
                  <a:pt x="114934" y="4975"/>
                  <a:pt x="141657" y="6827"/>
                </a:cubicBezTo>
                <a:cubicBezTo>
                  <a:pt x="168380" y="8679"/>
                  <a:pt x="203040" y="13177"/>
                  <a:pt x="222619" y="22702"/>
                </a:cubicBezTo>
                <a:cubicBezTo>
                  <a:pt x="242198" y="32227"/>
                  <a:pt x="250930" y="49160"/>
                  <a:pt x="259132" y="63977"/>
                </a:cubicBezTo>
                <a:cubicBezTo>
                  <a:pt x="267334" y="78794"/>
                  <a:pt x="271038" y="96521"/>
                  <a:pt x="271832" y="111602"/>
                </a:cubicBezTo>
                <a:cubicBezTo>
                  <a:pt x="272626" y="126683"/>
                  <a:pt x="262836" y="160020"/>
                  <a:pt x="263894" y="154464"/>
                </a:cubicBezTo>
                <a:cubicBezTo>
                  <a:pt x="264952" y="148908"/>
                  <a:pt x="278446" y="95462"/>
                  <a:pt x="278182" y="78264"/>
                </a:cubicBezTo>
                <a:cubicBezTo>
                  <a:pt x="277918" y="61066"/>
                  <a:pt x="271832" y="61066"/>
                  <a:pt x="262307" y="51277"/>
                </a:cubicBezTo>
                <a:cubicBezTo>
                  <a:pt x="252782" y="41488"/>
                  <a:pt x="233468" y="26671"/>
                  <a:pt x="221032" y="19527"/>
                </a:cubicBezTo>
                <a:cubicBezTo>
                  <a:pt x="208596" y="12383"/>
                  <a:pt x="211242" y="11589"/>
                  <a:pt x="187694" y="8414"/>
                </a:cubicBezTo>
                <a:cubicBezTo>
                  <a:pt x="164146" y="5239"/>
                  <a:pt x="106202" y="-1904"/>
                  <a:pt x="79744" y="477"/>
                </a:cubicBezTo>
                <a:cubicBezTo>
                  <a:pt x="53286" y="2858"/>
                  <a:pt x="-5187" y="45191"/>
                  <a:pt x="369" y="46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F10FB09-7529-49E4-B0B4-E3FA76E281D4}"/>
              </a:ext>
            </a:extLst>
          </p:cNvPr>
          <p:cNvSpPr/>
          <p:nvPr/>
        </p:nvSpPr>
        <p:spPr>
          <a:xfrm>
            <a:off x="5511769" y="1439768"/>
            <a:ext cx="88137" cy="93841"/>
          </a:xfrm>
          <a:custGeom>
            <a:avLst/>
            <a:gdLst>
              <a:gd name="connsiteX0" fmla="*/ 31 w 88137"/>
              <a:gd name="connsiteY0" fmla="*/ 95 h 93841"/>
              <a:gd name="connsiteX1" fmla="*/ 71469 w 88137"/>
              <a:gd name="connsiteY1" fmla="*/ 50895 h 93841"/>
              <a:gd name="connsiteX2" fmla="*/ 85756 w 88137"/>
              <a:gd name="connsiteY2" fmla="*/ 93757 h 93841"/>
              <a:gd name="connsiteX3" fmla="*/ 80994 w 88137"/>
              <a:gd name="connsiteY3" fmla="*/ 39782 h 93841"/>
              <a:gd name="connsiteX4" fmla="*/ 31 w 88137"/>
              <a:gd name="connsiteY4" fmla="*/ 95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37" h="93841">
                <a:moveTo>
                  <a:pt x="31" y="95"/>
                </a:moveTo>
                <a:cubicBezTo>
                  <a:pt x="-1556" y="1947"/>
                  <a:pt x="57182" y="35285"/>
                  <a:pt x="71469" y="50895"/>
                </a:cubicBezTo>
                <a:cubicBezTo>
                  <a:pt x="85756" y="66505"/>
                  <a:pt x="84169" y="95609"/>
                  <a:pt x="85756" y="93757"/>
                </a:cubicBezTo>
                <a:cubicBezTo>
                  <a:pt x="87343" y="91905"/>
                  <a:pt x="92107" y="55922"/>
                  <a:pt x="80994" y="39782"/>
                </a:cubicBezTo>
                <a:cubicBezTo>
                  <a:pt x="69882" y="23643"/>
                  <a:pt x="1618" y="-1757"/>
                  <a:pt x="31" y="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657B302-0D3A-4B0C-8FB1-2D08AE652EDB}"/>
              </a:ext>
            </a:extLst>
          </p:cNvPr>
          <p:cNvSpPr/>
          <p:nvPr/>
        </p:nvSpPr>
        <p:spPr>
          <a:xfrm>
            <a:off x="5206953" y="1468437"/>
            <a:ext cx="281125" cy="91778"/>
          </a:xfrm>
          <a:custGeom>
            <a:avLst/>
            <a:gdLst>
              <a:gd name="connsiteX0" fmla="*/ 281035 w 281125"/>
              <a:gd name="connsiteY0" fmla="*/ 20638 h 91778"/>
              <a:gd name="connsiteX1" fmla="*/ 174672 w 281125"/>
              <a:gd name="connsiteY1" fmla="*/ 66676 h 91778"/>
              <a:gd name="connsiteX2" fmla="*/ 111172 w 281125"/>
              <a:gd name="connsiteY2" fmla="*/ 88901 h 91778"/>
              <a:gd name="connsiteX3" fmla="*/ 73072 w 281125"/>
              <a:gd name="connsiteY3" fmla="*/ 87313 h 91778"/>
              <a:gd name="connsiteX4" fmla="*/ 20685 w 281125"/>
              <a:gd name="connsiteY4" fmla="*/ 50801 h 91778"/>
              <a:gd name="connsiteX5" fmla="*/ 47 w 281125"/>
              <a:gd name="connsiteY5" fmla="*/ 1 h 91778"/>
              <a:gd name="connsiteX6" fmla="*/ 25447 w 281125"/>
              <a:gd name="connsiteY6" fmla="*/ 49213 h 91778"/>
              <a:gd name="connsiteX7" fmla="*/ 68310 w 281125"/>
              <a:gd name="connsiteY7" fmla="*/ 71438 h 91778"/>
              <a:gd name="connsiteX8" fmla="*/ 104822 w 281125"/>
              <a:gd name="connsiteY8" fmla="*/ 68263 h 91778"/>
              <a:gd name="connsiteX9" fmla="*/ 155622 w 281125"/>
              <a:gd name="connsiteY9" fmla="*/ 47626 h 91778"/>
              <a:gd name="connsiteX10" fmla="*/ 281035 w 281125"/>
              <a:gd name="connsiteY10" fmla="*/ 20638 h 9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125" h="91778">
                <a:moveTo>
                  <a:pt x="281035" y="20638"/>
                </a:moveTo>
                <a:cubicBezTo>
                  <a:pt x="284210" y="23813"/>
                  <a:pt x="202982" y="55299"/>
                  <a:pt x="174672" y="66676"/>
                </a:cubicBezTo>
                <a:cubicBezTo>
                  <a:pt x="146362" y="78053"/>
                  <a:pt x="128105" y="85462"/>
                  <a:pt x="111172" y="88901"/>
                </a:cubicBezTo>
                <a:cubicBezTo>
                  <a:pt x="94239" y="92340"/>
                  <a:pt x="88153" y="93663"/>
                  <a:pt x="73072" y="87313"/>
                </a:cubicBezTo>
                <a:cubicBezTo>
                  <a:pt x="57991" y="80963"/>
                  <a:pt x="32856" y="65353"/>
                  <a:pt x="20685" y="50801"/>
                </a:cubicBezTo>
                <a:cubicBezTo>
                  <a:pt x="8514" y="36249"/>
                  <a:pt x="-747" y="266"/>
                  <a:pt x="47" y="1"/>
                </a:cubicBezTo>
                <a:cubicBezTo>
                  <a:pt x="841" y="-264"/>
                  <a:pt x="14070" y="37307"/>
                  <a:pt x="25447" y="49213"/>
                </a:cubicBezTo>
                <a:cubicBezTo>
                  <a:pt x="36824" y="61119"/>
                  <a:pt x="55081" y="68263"/>
                  <a:pt x="68310" y="71438"/>
                </a:cubicBezTo>
                <a:cubicBezTo>
                  <a:pt x="81539" y="74613"/>
                  <a:pt x="90270" y="72232"/>
                  <a:pt x="104822" y="68263"/>
                </a:cubicBezTo>
                <a:cubicBezTo>
                  <a:pt x="119374" y="64294"/>
                  <a:pt x="131016" y="56093"/>
                  <a:pt x="155622" y="47626"/>
                </a:cubicBezTo>
                <a:cubicBezTo>
                  <a:pt x="180228" y="39159"/>
                  <a:pt x="277860" y="17463"/>
                  <a:pt x="281035" y="206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BC3679F1-30F5-45BF-B784-1BC249B3EAC8}"/>
              </a:ext>
            </a:extLst>
          </p:cNvPr>
          <p:cNvSpPr/>
          <p:nvPr/>
        </p:nvSpPr>
        <p:spPr>
          <a:xfrm>
            <a:off x="5192587" y="1523980"/>
            <a:ext cx="161140" cy="63532"/>
          </a:xfrm>
          <a:custGeom>
            <a:avLst/>
            <a:gdLst>
              <a:gd name="connsiteX0" fmla="*/ 160463 w 161140"/>
              <a:gd name="connsiteY0" fmla="*/ 47645 h 63532"/>
              <a:gd name="connsiteX1" fmla="*/ 85851 w 161140"/>
              <a:gd name="connsiteY1" fmla="*/ 63520 h 63532"/>
              <a:gd name="connsiteX2" fmla="*/ 49338 w 161140"/>
              <a:gd name="connsiteY2" fmla="*/ 49233 h 63532"/>
              <a:gd name="connsiteX3" fmla="*/ 126 w 161140"/>
              <a:gd name="connsiteY3" fmla="*/ 20 h 63532"/>
              <a:gd name="connsiteX4" fmla="*/ 38226 w 161140"/>
              <a:gd name="connsiteY4" fmla="*/ 55583 h 63532"/>
              <a:gd name="connsiteX5" fmla="*/ 160463 w 161140"/>
              <a:gd name="connsiteY5" fmla="*/ 47645 h 6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140" h="63532">
                <a:moveTo>
                  <a:pt x="160463" y="47645"/>
                </a:moveTo>
                <a:cubicBezTo>
                  <a:pt x="168401" y="48968"/>
                  <a:pt x="104372" y="63255"/>
                  <a:pt x="85851" y="63520"/>
                </a:cubicBezTo>
                <a:cubicBezTo>
                  <a:pt x="67330" y="63785"/>
                  <a:pt x="63625" y="59816"/>
                  <a:pt x="49338" y="49233"/>
                </a:cubicBezTo>
                <a:cubicBezTo>
                  <a:pt x="35050" y="38650"/>
                  <a:pt x="1978" y="-1038"/>
                  <a:pt x="126" y="20"/>
                </a:cubicBezTo>
                <a:cubicBezTo>
                  <a:pt x="-1726" y="1078"/>
                  <a:pt x="17059" y="43412"/>
                  <a:pt x="38226" y="55583"/>
                </a:cubicBezTo>
                <a:cubicBezTo>
                  <a:pt x="59393" y="67754"/>
                  <a:pt x="152525" y="46322"/>
                  <a:pt x="160463" y="476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6FBBC46-FE59-4CEF-BC65-0A35E9C677B8}"/>
              </a:ext>
            </a:extLst>
          </p:cNvPr>
          <p:cNvSpPr/>
          <p:nvPr/>
        </p:nvSpPr>
        <p:spPr>
          <a:xfrm>
            <a:off x="5186892" y="1573211"/>
            <a:ext cx="158725" cy="44800"/>
          </a:xfrm>
          <a:custGeom>
            <a:avLst/>
            <a:gdLst>
              <a:gd name="connsiteX0" fmla="*/ 158221 w 158725"/>
              <a:gd name="connsiteY0" fmla="*/ 31752 h 44800"/>
              <a:gd name="connsiteX1" fmla="*/ 89958 w 158725"/>
              <a:gd name="connsiteY1" fmla="*/ 31752 h 44800"/>
              <a:gd name="connsiteX2" fmla="*/ 42333 w 158725"/>
              <a:gd name="connsiteY2" fmla="*/ 25402 h 44800"/>
              <a:gd name="connsiteX3" fmla="*/ 2646 w 158725"/>
              <a:gd name="connsiteY3" fmla="*/ 2 h 44800"/>
              <a:gd name="connsiteX4" fmla="*/ 8996 w 158725"/>
              <a:gd name="connsiteY4" fmla="*/ 26989 h 44800"/>
              <a:gd name="connsiteX5" fmla="*/ 51858 w 158725"/>
              <a:gd name="connsiteY5" fmla="*/ 44452 h 44800"/>
              <a:gd name="connsiteX6" fmla="*/ 158221 w 158725"/>
              <a:gd name="connsiteY6" fmla="*/ 31752 h 4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725" h="44800">
                <a:moveTo>
                  <a:pt x="158221" y="31752"/>
                </a:moveTo>
                <a:cubicBezTo>
                  <a:pt x="164571" y="29635"/>
                  <a:pt x="109273" y="32810"/>
                  <a:pt x="89958" y="31752"/>
                </a:cubicBezTo>
                <a:cubicBezTo>
                  <a:pt x="70643" y="30694"/>
                  <a:pt x="56885" y="30694"/>
                  <a:pt x="42333" y="25402"/>
                </a:cubicBezTo>
                <a:cubicBezTo>
                  <a:pt x="27781" y="20110"/>
                  <a:pt x="8202" y="-263"/>
                  <a:pt x="2646" y="2"/>
                </a:cubicBezTo>
                <a:cubicBezTo>
                  <a:pt x="-2910" y="266"/>
                  <a:pt x="794" y="19581"/>
                  <a:pt x="8996" y="26989"/>
                </a:cubicBezTo>
                <a:cubicBezTo>
                  <a:pt x="17198" y="34397"/>
                  <a:pt x="27252" y="41806"/>
                  <a:pt x="51858" y="44452"/>
                </a:cubicBezTo>
                <a:cubicBezTo>
                  <a:pt x="76464" y="47098"/>
                  <a:pt x="151871" y="33869"/>
                  <a:pt x="158221" y="31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8A953941-9F84-4B2A-8232-756FE5FA49A9}"/>
              </a:ext>
            </a:extLst>
          </p:cNvPr>
          <p:cNvSpPr/>
          <p:nvPr/>
        </p:nvSpPr>
        <p:spPr>
          <a:xfrm>
            <a:off x="5351156" y="1528748"/>
            <a:ext cx="227993" cy="100154"/>
          </a:xfrm>
          <a:custGeom>
            <a:avLst/>
            <a:gdLst>
              <a:gd name="connsiteX0" fmla="*/ 35232 w 227993"/>
              <a:gd name="connsiteY0" fmla="*/ 15 h 100154"/>
              <a:gd name="connsiteX1" fmla="*/ 19357 w 227993"/>
              <a:gd name="connsiteY1" fmla="*/ 65102 h 100154"/>
              <a:gd name="connsiteX2" fmla="*/ 66982 w 227993"/>
              <a:gd name="connsiteY2" fmla="*/ 84152 h 100154"/>
              <a:gd name="connsiteX3" fmla="*/ 101907 w 227993"/>
              <a:gd name="connsiteY3" fmla="*/ 87327 h 100154"/>
              <a:gd name="connsiteX4" fmla="*/ 138419 w 227993"/>
              <a:gd name="connsiteY4" fmla="*/ 79390 h 100154"/>
              <a:gd name="connsiteX5" fmla="*/ 227319 w 227993"/>
              <a:gd name="connsiteY5" fmla="*/ 52402 h 100154"/>
              <a:gd name="connsiteX6" fmla="*/ 174932 w 227993"/>
              <a:gd name="connsiteY6" fmla="*/ 79390 h 100154"/>
              <a:gd name="connsiteX7" fmla="*/ 95557 w 227993"/>
              <a:gd name="connsiteY7" fmla="*/ 100027 h 100154"/>
              <a:gd name="connsiteX8" fmla="*/ 41582 w 227993"/>
              <a:gd name="connsiteY8" fmla="*/ 87327 h 100154"/>
              <a:gd name="connsiteX9" fmla="*/ 307 w 227993"/>
              <a:gd name="connsiteY9" fmla="*/ 71452 h 100154"/>
              <a:gd name="connsiteX10" fmla="*/ 35232 w 227993"/>
              <a:gd name="connsiteY10" fmla="*/ 15 h 10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993" h="100154">
                <a:moveTo>
                  <a:pt x="35232" y="15"/>
                </a:moveTo>
                <a:cubicBezTo>
                  <a:pt x="38407" y="-1043"/>
                  <a:pt x="14065" y="51079"/>
                  <a:pt x="19357" y="65102"/>
                </a:cubicBezTo>
                <a:cubicBezTo>
                  <a:pt x="24649" y="79125"/>
                  <a:pt x="53224" y="80448"/>
                  <a:pt x="66982" y="84152"/>
                </a:cubicBezTo>
                <a:cubicBezTo>
                  <a:pt x="80740" y="87856"/>
                  <a:pt x="90001" y="88121"/>
                  <a:pt x="101907" y="87327"/>
                </a:cubicBezTo>
                <a:cubicBezTo>
                  <a:pt x="113813" y="86533"/>
                  <a:pt x="117517" y="85211"/>
                  <a:pt x="138419" y="79390"/>
                </a:cubicBezTo>
                <a:cubicBezTo>
                  <a:pt x="159321" y="73569"/>
                  <a:pt x="221234" y="52402"/>
                  <a:pt x="227319" y="52402"/>
                </a:cubicBezTo>
                <a:cubicBezTo>
                  <a:pt x="233404" y="52402"/>
                  <a:pt x="196892" y="71453"/>
                  <a:pt x="174932" y="79390"/>
                </a:cubicBezTo>
                <a:cubicBezTo>
                  <a:pt x="152972" y="87327"/>
                  <a:pt x="117782" y="98704"/>
                  <a:pt x="95557" y="100027"/>
                </a:cubicBezTo>
                <a:cubicBezTo>
                  <a:pt x="73332" y="101350"/>
                  <a:pt x="57457" y="92089"/>
                  <a:pt x="41582" y="87327"/>
                </a:cubicBezTo>
                <a:cubicBezTo>
                  <a:pt x="25707" y="82565"/>
                  <a:pt x="4276" y="82300"/>
                  <a:pt x="307" y="71452"/>
                </a:cubicBezTo>
                <a:cubicBezTo>
                  <a:pt x="-3662" y="60604"/>
                  <a:pt x="32057" y="1073"/>
                  <a:pt x="35232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64303F6-D4C3-4D6E-9053-37469714353A}"/>
              </a:ext>
            </a:extLst>
          </p:cNvPr>
          <p:cNvSpPr/>
          <p:nvPr/>
        </p:nvSpPr>
        <p:spPr>
          <a:xfrm>
            <a:off x="5274050" y="1453869"/>
            <a:ext cx="110774" cy="238969"/>
          </a:xfrm>
          <a:custGeom>
            <a:avLst/>
            <a:gdLst>
              <a:gd name="connsiteX0" fmla="*/ 36138 w 110774"/>
              <a:gd name="connsiteY0" fmla="*/ 281 h 238969"/>
              <a:gd name="connsiteX1" fmla="*/ 10738 w 110774"/>
              <a:gd name="connsiteY1" fmla="*/ 119344 h 238969"/>
              <a:gd name="connsiteX2" fmla="*/ 2800 w 110774"/>
              <a:gd name="connsiteY2" fmla="*/ 233644 h 238969"/>
              <a:gd name="connsiteX3" fmla="*/ 10738 w 110774"/>
              <a:gd name="connsiteY3" fmla="*/ 216181 h 238969"/>
              <a:gd name="connsiteX4" fmla="*/ 110750 w 110774"/>
              <a:gd name="connsiteY4" fmla="*/ 181256 h 238969"/>
              <a:gd name="connsiteX5" fmla="*/ 20263 w 110774"/>
              <a:gd name="connsiteY5" fmla="*/ 213006 h 238969"/>
              <a:gd name="connsiteX6" fmla="*/ 21850 w 110774"/>
              <a:gd name="connsiteY6" fmla="*/ 154269 h 238969"/>
              <a:gd name="connsiteX7" fmla="*/ 36138 w 110774"/>
              <a:gd name="connsiteY7" fmla="*/ 281 h 23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774" h="238969">
                <a:moveTo>
                  <a:pt x="36138" y="281"/>
                </a:moveTo>
                <a:cubicBezTo>
                  <a:pt x="34286" y="-5540"/>
                  <a:pt x="16294" y="80450"/>
                  <a:pt x="10738" y="119344"/>
                </a:cubicBezTo>
                <a:cubicBezTo>
                  <a:pt x="5182" y="158238"/>
                  <a:pt x="2800" y="217505"/>
                  <a:pt x="2800" y="233644"/>
                </a:cubicBezTo>
                <a:cubicBezTo>
                  <a:pt x="2800" y="249783"/>
                  <a:pt x="-7254" y="224912"/>
                  <a:pt x="10738" y="216181"/>
                </a:cubicBezTo>
                <a:cubicBezTo>
                  <a:pt x="28730" y="207450"/>
                  <a:pt x="109163" y="181785"/>
                  <a:pt x="110750" y="181256"/>
                </a:cubicBezTo>
                <a:cubicBezTo>
                  <a:pt x="112337" y="180727"/>
                  <a:pt x="35080" y="217504"/>
                  <a:pt x="20263" y="213006"/>
                </a:cubicBezTo>
                <a:cubicBezTo>
                  <a:pt x="5446" y="208508"/>
                  <a:pt x="19469" y="184432"/>
                  <a:pt x="21850" y="154269"/>
                </a:cubicBezTo>
                <a:cubicBezTo>
                  <a:pt x="24231" y="124107"/>
                  <a:pt x="37990" y="6102"/>
                  <a:pt x="36138" y="2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F3C53B1-986E-4B0F-8058-7D240AB0E66D}"/>
              </a:ext>
            </a:extLst>
          </p:cNvPr>
          <p:cNvSpPr/>
          <p:nvPr/>
        </p:nvSpPr>
        <p:spPr>
          <a:xfrm>
            <a:off x="5417753" y="1483596"/>
            <a:ext cx="176683" cy="133246"/>
          </a:xfrm>
          <a:custGeom>
            <a:avLst/>
            <a:gdLst>
              <a:gd name="connsiteX0" fmla="*/ 21022 w 176683"/>
              <a:gd name="connsiteY0" fmla="*/ 5479 h 133246"/>
              <a:gd name="connsiteX1" fmla="*/ 385 w 176683"/>
              <a:gd name="connsiteY1" fmla="*/ 76917 h 133246"/>
              <a:gd name="connsiteX2" fmla="*/ 30547 w 176683"/>
              <a:gd name="connsiteY2" fmla="*/ 121367 h 133246"/>
              <a:gd name="connsiteX3" fmla="*/ 73410 w 176683"/>
              <a:gd name="connsiteY3" fmla="*/ 130892 h 133246"/>
              <a:gd name="connsiteX4" fmla="*/ 168660 w 176683"/>
              <a:gd name="connsiteY4" fmla="*/ 84854 h 133246"/>
              <a:gd name="connsiteX5" fmla="*/ 168660 w 176683"/>
              <a:gd name="connsiteY5" fmla="*/ 64217 h 133246"/>
              <a:gd name="connsiteX6" fmla="*/ 144847 w 176683"/>
              <a:gd name="connsiteY6" fmla="*/ 27704 h 133246"/>
              <a:gd name="connsiteX7" fmla="*/ 117860 w 176683"/>
              <a:gd name="connsiteY7" fmla="*/ 8654 h 133246"/>
              <a:gd name="connsiteX8" fmla="*/ 21022 w 176683"/>
              <a:gd name="connsiteY8" fmla="*/ 5479 h 13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683" h="133246">
                <a:moveTo>
                  <a:pt x="21022" y="5479"/>
                </a:moveTo>
                <a:cubicBezTo>
                  <a:pt x="1443" y="16856"/>
                  <a:pt x="-1202" y="57602"/>
                  <a:pt x="385" y="76917"/>
                </a:cubicBezTo>
                <a:cubicBezTo>
                  <a:pt x="1972" y="96232"/>
                  <a:pt x="18376" y="112371"/>
                  <a:pt x="30547" y="121367"/>
                </a:cubicBezTo>
                <a:cubicBezTo>
                  <a:pt x="42718" y="130363"/>
                  <a:pt x="50391" y="136977"/>
                  <a:pt x="73410" y="130892"/>
                </a:cubicBezTo>
                <a:cubicBezTo>
                  <a:pt x="96429" y="124807"/>
                  <a:pt x="152785" y="95967"/>
                  <a:pt x="168660" y="84854"/>
                </a:cubicBezTo>
                <a:cubicBezTo>
                  <a:pt x="184535" y="73742"/>
                  <a:pt x="172629" y="73742"/>
                  <a:pt x="168660" y="64217"/>
                </a:cubicBezTo>
                <a:cubicBezTo>
                  <a:pt x="164691" y="54692"/>
                  <a:pt x="153314" y="36965"/>
                  <a:pt x="144847" y="27704"/>
                </a:cubicBezTo>
                <a:cubicBezTo>
                  <a:pt x="136380" y="18443"/>
                  <a:pt x="135058" y="14210"/>
                  <a:pt x="117860" y="8654"/>
                </a:cubicBezTo>
                <a:cubicBezTo>
                  <a:pt x="100662" y="3098"/>
                  <a:pt x="40601" y="-5898"/>
                  <a:pt x="21022" y="5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98217F73-4AD5-4E18-BFB8-29E2C5F54293}"/>
              </a:ext>
            </a:extLst>
          </p:cNvPr>
          <p:cNvSpPr/>
          <p:nvPr/>
        </p:nvSpPr>
        <p:spPr>
          <a:xfrm>
            <a:off x="5508625" y="151765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961C254-A159-4EA0-97DD-DC2CF3445CC3}"/>
              </a:ext>
            </a:extLst>
          </p:cNvPr>
          <p:cNvSpPr/>
          <p:nvPr/>
        </p:nvSpPr>
        <p:spPr>
          <a:xfrm>
            <a:off x="5459411" y="15128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F6E343E-B98C-43DF-921A-8E512559C38F}"/>
              </a:ext>
            </a:extLst>
          </p:cNvPr>
          <p:cNvSpPr/>
          <p:nvPr/>
        </p:nvSpPr>
        <p:spPr>
          <a:xfrm>
            <a:off x="5322876" y="1142748"/>
            <a:ext cx="196922" cy="46315"/>
          </a:xfrm>
          <a:custGeom>
            <a:avLst/>
            <a:gdLst>
              <a:gd name="connsiteX0" fmla="*/ 12 w 196922"/>
              <a:gd name="connsiteY0" fmla="*/ 46290 h 46315"/>
              <a:gd name="connsiteX1" fmla="*/ 138124 w 196922"/>
              <a:gd name="connsiteY1" fmla="*/ 8190 h 46315"/>
              <a:gd name="connsiteX2" fmla="*/ 196862 w 196922"/>
              <a:gd name="connsiteY2" fmla="*/ 3427 h 46315"/>
              <a:gd name="connsiteX3" fmla="*/ 146062 w 196922"/>
              <a:gd name="connsiteY3" fmla="*/ 1840 h 46315"/>
              <a:gd name="connsiteX4" fmla="*/ 12 w 196922"/>
              <a:gd name="connsiteY4" fmla="*/ 46290 h 4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22" h="46315">
                <a:moveTo>
                  <a:pt x="12" y="46290"/>
                </a:moveTo>
                <a:cubicBezTo>
                  <a:pt x="-1311" y="47348"/>
                  <a:pt x="105316" y="15334"/>
                  <a:pt x="138124" y="8190"/>
                </a:cubicBezTo>
                <a:cubicBezTo>
                  <a:pt x="170932" y="1046"/>
                  <a:pt x="195539" y="4485"/>
                  <a:pt x="196862" y="3427"/>
                </a:cubicBezTo>
                <a:cubicBezTo>
                  <a:pt x="198185" y="2369"/>
                  <a:pt x="177812" y="-2658"/>
                  <a:pt x="146062" y="1840"/>
                </a:cubicBezTo>
                <a:cubicBezTo>
                  <a:pt x="114312" y="6338"/>
                  <a:pt x="1335" y="45232"/>
                  <a:pt x="12" y="462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EB81D0-1C47-4295-83E7-AFCD55FDA4FF}"/>
              </a:ext>
            </a:extLst>
          </p:cNvPr>
          <p:cNvSpPr/>
          <p:nvPr/>
        </p:nvSpPr>
        <p:spPr>
          <a:xfrm>
            <a:off x="5557771" y="1250949"/>
            <a:ext cx="76471" cy="88902"/>
          </a:xfrm>
          <a:custGeom>
            <a:avLst/>
            <a:gdLst>
              <a:gd name="connsiteX0" fmla="*/ 67 w 76471"/>
              <a:gd name="connsiteY0" fmla="*/ 1 h 88902"/>
              <a:gd name="connsiteX1" fmla="*/ 47692 w 76471"/>
              <a:gd name="connsiteY1" fmla="*/ 44451 h 88902"/>
              <a:gd name="connsiteX2" fmla="*/ 76267 w 76471"/>
              <a:gd name="connsiteY2" fmla="*/ 88901 h 88902"/>
              <a:gd name="connsiteX3" fmla="*/ 58804 w 76471"/>
              <a:gd name="connsiteY3" fmla="*/ 46039 h 88902"/>
              <a:gd name="connsiteX4" fmla="*/ 67 w 76471"/>
              <a:gd name="connsiteY4" fmla="*/ 1 h 8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71" h="88902">
                <a:moveTo>
                  <a:pt x="67" y="1"/>
                </a:moveTo>
                <a:cubicBezTo>
                  <a:pt x="-1785" y="-264"/>
                  <a:pt x="34992" y="29634"/>
                  <a:pt x="47692" y="44451"/>
                </a:cubicBezTo>
                <a:cubicBezTo>
                  <a:pt x="60392" y="59268"/>
                  <a:pt x="74415" y="88636"/>
                  <a:pt x="76267" y="88901"/>
                </a:cubicBezTo>
                <a:cubicBezTo>
                  <a:pt x="78119" y="89166"/>
                  <a:pt x="67006" y="59004"/>
                  <a:pt x="58804" y="46039"/>
                </a:cubicBezTo>
                <a:cubicBezTo>
                  <a:pt x="50602" y="33075"/>
                  <a:pt x="1919" y="266"/>
                  <a:pt x="6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79D9779-E158-47A5-993C-323431CD0330}"/>
              </a:ext>
            </a:extLst>
          </p:cNvPr>
          <p:cNvSpPr/>
          <p:nvPr/>
        </p:nvSpPr>
        <p:spPr>
          <a:xfrm>
            <a:off x="5321225" y="1250645"/>
            <a:ext cx="173513" cy="38408"/>
          </a:xfrm>
          <a:custGeom>
            <a:avLst/>
            <a:gdLst>
              <a:gd name="connsiteX0" fmla="*/ 75 w 173513"/>
              <a:gd name="connsiteY0" fmla="*/ 14593 h 38408"/>
              <a:gd name="connsiteX1" fmla="*/ 119138 w 173513"/>
              <a:gd name="connsiteY1" fmla="*/ 9830 h 38408"/>
              <a:gd name="connsiteX2" fmla="*/ 142950 w 173513"/>
              <a:gd name="connsiteY2" fmla="*/ 17768 h 38408"/>
              <a:gd name="connsiteX3" fmla="*/ 173113 w 173513"/>
              <a:gd name="connsiteY3" fmla="*/ 38405 h 38408"/>
              <a:gd name="connsiteX4" fmla="*/ 158825 w 173513"/>
              <a:gd name="connsiteY4" fmla="*/ 16180 h 38408"/>
              <a:gd name="connsiteX5" fmla="*/ 138188 w 173513"/>
              <a:gd name="connsiteY5" fmla="*/ 305 h 38408"/>
              <a:gd name="connsiteX6" fmla="*/ 75 w 173513"/>
              <a:gd name="connsiteY6" fmla="*/ 14593 h 3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13" h="38408">
                <a:moveTo>
                  <a:pt x="75" y="14593"/>
                </a:moveTo>
                <a:cubicBezTo>
                  <a:pt x="-3100" y="16180"/>
                  <a:pt x="95326" y="9301"/>
                  <a:pt x="119138" y="9830"/>
                </a:cubicBezTo>
                <a:cubicBezTo>
                  <a:pt x="142950" y="10359"/>
                  <a:pt x="133954" y="13006"/>
                  <a:pt x="142950" y="17768"/>
                </a:cubicBezTo>
                <a:cubicBezTo>
                  <a:pt x="151946" y="22530"/>
                  <a:pt x="170467" y="38670"/>
                  <a:pt x="173113" y="38405"/>
                </a:cubicBezTo>
                <a:cubicBezTo>
                  <a:pt x="175759" y="38140"/>
                  <a:pt x="164646" y="22530"/>
                  <a:pt x="158825" y="16180"/>
                </a:cubicBezTo>
                <a:cubicBezTo>
                  <a:pt x="153004" y="9830"/>
                  <a:pt x="160677" y="2951"/>
                  <a:pt x="138188" y="305"/>
                </a:cubicBezTo>
                <a:cubicBezTo>
                  <a:pt x="115699" y="-2341"/>
                  <a:pt x="3250" y="13006"/>
                  <a:pt x="75" y="145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37440D8F-825D-430D-B0D0-114391B1F707}"/>
              </a:ext>
            </a:extLst>
          </p:cNvPr>
          <p:cNvSpPr/>
          <p:nvPr/>
        </p:nvSpPr>
        <p:spPr>
          <a:xfrm>
            <a:off x="5525320" y="1161987"/>
            <a:ext cx="51676" cy="146265"/>
          </a:xfrm>
          <a:custGeom>
            <a:avLst/>
            <a:gdLst>
              <a:gd name="connsiteX0" fmla="*/ 5530 w 51676"/>
              <a:gd name="connsiteY0" fmla="*/ 63 h 146265"/>
              <a:gd name="connsiteX1" fmla="*/ 51568 w 51676"/>
              <a:gd name="connsiteY1" fmla="*/ 55626 h 146265"/>
              <a:gd name="connsiteX2" fmla="*/ 18230 w 51676"/>
              <a:gd name="connsiteY2" fmla="*/ 69913 h 146265"/>
              <a:gd name="connsiteX3" fmla="*/ 16643 w 51676"/>
              <a:gd name="connsiteY3" fmla="*/ 96901 h 146265"/>
              <a:gd name="connsiteX4" fmla="*/ 32518 w 51676"/>
              <a:gd name="connsiteY4" fmla="*/ 146113 h 146265"/>
              <a:gd name="connsiteX5" fmla="*/ 7118 w 51676"/>
              <a:gd name="connsiteY5" fmla="*/ 111188 h 146265"/>
              <a:gd name="connsiteX6" fmla="*/ 768 w 51676"/>
              <a:gd name="connsiteY6" fmla="*/ 79438 h 146265"/>
              <a:gd name="connsiteX7" fmla="*/ 21405 w 51676"/>
              <a:gd name="connsiteY7" fmla="*/ 55626 h 146265"/>
              <a:gd name="connsiteX8" fmla="*/ 32518 w 51676"/>
              <a:gd name="connsiteY8" fmla="*/ 44513 h 146265"/>
              <a:gd name="connsiteX9" fmla="*/ 5530 w 51676"/>
              <a:gd name="connsiteY9" fmla="*/ 63 h 14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76" h="146265">
                <a:moveTo>
                  <a:pt x="5530" y="63"/>
                </a:moveTo>
                <a:cubicBezTo>
                  <a:pt x="8705" y="1915"/>
                  <a:pt x="49451" y="43984"/>
                  <a:pt x="51568" y="55626"/>
                </a:cubicBezTo>
                <a:cubicBezTo>
                  <a:pt x="53685" y="67268"/>
                  <a:pt x="24051" y="63034"/>
                  <a:pt x="18230" y="69913"/>
                </a:cubicBezTo>
                <a:cubicBezTo>
                  <a:pt x="12409" y="76792"/>
                  <a:pt x="14262" y="84201"/>
                  <a:pt x="16643" y="96901"/>
                </a:cubicBezTo>
                <a:cubicBezTo>
                  <a:pt x="19024" y="109601"/>
                  <a:pt x="34106" y="143732"/>
                  <a:pt x="32518" y="146113"/>
                </a:cubicBezTo>
                <a:cubicBezTo>
                  <a:pt x="30931" y="148494"/>
                  <a:pt x="12410" y="122301"/>
                  <a:pt x="7118" y="111188"/>
                </a:cubicBezTo>
                <a:cubicBezTo>
                  <a:pt x="1826" y="100076"/>
                  <a:pt x="-1613" y="88698"/>
                  <a:pt x="768" y="79438"/>
                </a:cubicBezTo>
                <a:cubicBezTo>
                  <a:pt x="3149" y="70178"/>
                  <a:pt x="16113" y="61447"/>
                  <a:pt x="21405" y="55626"/>
                </a:cubicBezTo>
                <a:cubicBezTo>
                  <a:pt x="26697" y="49805"/>
                  <a:pt x="34105" y="51392"/>
                  <a:pt x="32518" y="44513"/>
                </a:cubicBezTo>
                <a:cubicBezTo>
                  <a:pt x="30931" y="37634"/>
                  <a:pt x="2355" y="-1789"/>
                  <a:pt x="5530" y="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C861AD0F-850B-4878-97E7-E673863FCC68}"/>
              </a:ext>
            </a:extLst>
          </p:cNvPr>
          <p:cNvSpPr/>
          <p:nvPr/>
        </p:nvSpPr>
        <p:spPr>
          <a:xfrm>
            <a:off x="5298015" y="492765"/>
            <a:ext cx="519301" cy="991165"/>
          </a:xfrm>
          <a:custGeom>
            <a:avLst/>
            <a:gdLst>
              <a:gd name="connsiteX0" fmla="*/ 518585 w 519301"/>
              <a:gd name="connsiteY0" fmla="*/ 418 h 991165"/>
              <a:gd name="connsiteX1" fmla="*/ 338668 w 519301"/>
              <a:gd name="connsiteY1" fmla="*/ 78735 h 991165"/>
              <a:gd name="connsiteX2" fmla="*/ 171452 w 519301"/>
              <a:gd name="connsiteY2" fmla="*/ 341202 h 991165"/>
              <a:gd name="connsiteX3" fmla="*/ 29635 w 519301"/>
              <a:gd name="connsiteY3" fmla="*/ 692568 h 991165"/>
              <a:gd name="connsiteX4" fmla="*/ 4235 w 519301"/>
              <a:gd name="connsiteY4" fmla="*/ 986785 h 991165"/>
              <a:gd name="connsiteX5" fmla="*/ 10585 w 519301"/>
              <a:gd name="connsiteY5" fmla="*/ 847085 h 991165"/>
              <a:gd name="connsiteX6" fmla="*/ 103718 w 519301"/>
              <a:gd name="connsiteY6" fmla="*/ 552868 h 991165"/>
              <a:gd name="connsiteX7" fmla="*/ 207435 w 519301"/>
              <a:gd name="connsiteY7" fmla="*/ 347552 h 991165"/>
              <a:gd name="connsiteX8" fmla="*/ 283635 w 519301"/>
              <a:gd name="connsiteY8" fmla="*/ 178218 h 991165"/>
              <a:gd name="connsiteX9" fmla="*/ 397935 w 519301"/>
              <a:gd name="connsiteY9" fmla="*/ 53335 h 991165"/>
              <a:gd name="connsiteX10" fmla="*/ 518585 w 519301"/>
              <a:gd name="connsiteY10" fmla="*/ 418 h 99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9301" h="991165">
                <a:moveTo>
                  <a:pt x="518585" y="418"/>
                </a:moveTo>
                <a:cubicBezTo>
                  <a:pt x="508707" y="4651"/>
                  <a:pt x="396523" y="21938"/>
                  <a:pt x="338668" y="78735"/>
                </a:cubicBezTo>
                <a:cubicBezTo>
                  <a:pt x="280813" y="135532"/>
                  <a:pt x="222957" y="238897"/>
                  <a:pt x="171452" y="341202"/>
                </a:cubicBezTo>
                <a:cubicBezTo>
                  <a:pt x="119947" y="443507"/>
                  <a:pt x="57504" y="584971"/>
                  <a:pt x="29635" y="692568"/>
                </a:cubicBezTo>
                <a:cubicBezTo>
                  <a:pt x="1766" y="800165"/>
                  <a:pt x="7410" y="961032"/>
                  <a:pt x="4235" y="986785"/>
                </a:cubicBezTo>
                <a:cubicBezTo>
                  <a:pt x="1060" y="1012538"/>
                  <a:pt x="-5996" y="919405"/>
                  <a:pt x="10585" y="847085"/>
                </a:cubicBezTo>
                <a:cubicBezTo>
                  <a:pt x="27165" y="774766"/>
                  <a:pt x="70910" y="636123"/>
                  <a:pt x="103718" y="552868"/>
                </a:cubicBezTo>
                <a:cubicBezTo>
                  <a:pt x="136526" y="469613"/>
                  <a:pt x="177449" y="409994"/>
                  <a:pt x="207435" y="347552"/>
                </a:cubicBezTo>
                <a:cubicBezTo>
                  <a:pt x="237421" y="285110"/>
                  <a:pt x="251885" y="227254"/>
                  <a:pt x="283635" y="178218"/>
                </a:cubicBezTo>
                <a:cubicBezTo>
                  <a:pt x="315385" y="129182"/>
                  <a:pt x="362304" y="81910"/>
                  <a:pt x="397935" y="53335"/>
                </a:cubicBezTo>
                <a:cubicBezTo>
                  <a:pt x="433566" y="24760"/>
                  <a:pt x="528463" y="-3815"/>
                  <a:pt x="518585" y="4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1FE19B7-BDD9-4F64-AEC3-18D39B4607C7}"/>
              </a:ext>
            </a:extLst>
          </p:cNvPr>
          <p:cNvSpPr/>
          <p:nvPr/>
        </p:nvSpPr>
        <p:spPr>
          <a:xfrm>
            <a:off x="5600688" y="1405195"/>
            <a:ext cx="85359" cy="267204"/>
          </a:xfrm>
          <a:custGeom>
            <a:avLst/>
            <a:gdLst>
              <a:gd name="connsiteX0" fmla="*/ 61395 w 85359"/>
              <a:gd name="connsiteY0" fmla="*/ 272 h 267204"/>
              <a:gd name="connsiteX1" fmla="*/ 76212 w 85359"/>
              <a:gd name="connsiteY1" fmla="*/ 112455 h 267204"/>
              <a:gd name="connsiteX2" fmla="*/ 12 w 85359"/>
              <a:gd name="connsiteY2" fmla="*/ 266972 h 267204"/>
              <a:gd name="connsiteX3" fmla="*/ 82562 w 85359"/>
              <a:gd name="connsiteY3" fmla="*/ 144205 h 267204"/>
              <a:gd name="connsiteX4" fmla="*/ 61395 w 85359"/>
              <a:gd name="connsiteY4" fmla="*/ 272 h 26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59" h="267204">
                <a:moveTo>
                  <a:pt x="61395" y="272"/>
                </a:moveTo>
                <a:cubicBezTo>
                  <a:pt x="60337" y="-5019"/>
                  <a:pt x="86442" y="68005"/>
                  <a:pt x="76212" y="112455"/>
                </a:cubicBezTo>
                <a:cubicBezTo>
                  <a:pt x="65982" y="156905"/>
                  <a:pt x="-1046" y="261681"/>
                  <a:pt x="12" y="266972"/>
                </a:cubicBezTo>
                <a:cubicBezTo>
                  <a:pt x="1070" y="272263"/>
                  <a:pt x="70215" y="185833"/>
                  <a:pt x="82562" y="144205"/>
                </a:cubicBezTo>
                <a:cubicBezTo>
                  <a:pt x="94909" y="102577"/>
                  <a:pt x="62453" y="5563"/>
                  <a:pt x="61395" y="2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39F09C6-1887-4AC6-8C8F-20B0E44CCC8B}"/>
              </a:ext>
            </a:extLst>
          </p:cNvPr>
          <p:cNvSpPr/>
          <p:nvPr/>
        </p:nvSpPr>
        <p:spPr>
          <a:xfrm>
            <a:off x="5509695" y="1689099"/>
            <a:ext cx="86859" cy="313328"/>
          </a:xfrm>
          <a:custGeom>
            <a:avLst/>
            <a:gdLst>
              <a:gd name="connsiteX0" fmla="*/ 86772 w 86859"/>
              <a:gd name="connsiteY0" fmla="*/ 1 h 313328"/>
              <a:gd name="connsiteX1" fmla="*/ 25388 w 86859"/>
              <a:gd name="connsiteY1" fmla="*/ 118534 h 313328"/>
              <a:gd name="connsiteX2" fmla="*/ 4222 w 86859"/>
              <a:gd name="connsiteY2" fmla="*/ 196851 h 313328"/>
              <a:gd name="connsiteX3" fmla="*/ 4222 w 86859"/>
              <a:gd name="connsiteY3" fmla="*/ 249768 h 313328"/>
              <a:gd name="connsiteX4" fmla="*/ 48672 w 86859"/>
              <a:gd name="connsiteY4" fmla="*/ 313268 h 313328"/>
              <a:gd name="connsiteX5" fmla="*/ 21155 w 86859"/>
              <a:gd name="connsiteY5" fmla="*/ 260351 h 313328"/>
              <a:gd name="connsiteX6" fmla="*/ 14805 w 86859"/>
              <a:gd name="connsiteY6" fmla="*/ 209551 h 313328"/>
              <a:gd name="connsiteX7" fmla="*/ 38088 w 86859"/>
              <a:gd name="connsiteY7" fmla="*/ 120651 h 313328"/>
              <a:gd name="connsiteX8" fmla="*/ 86772 w 86859"/>
              <a:gd name="connsiteY8" fmla="*/ 1 h 3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859" h="313328">
                <a:moveTo>
                  <a:pt x="86772" y="1"/>
                </a:moveTo>
                <a:cubicBezTo>
                  <a:pt x="84655" y="-352"/>
                  <a:pt x="39146" y="85726"/>
                  <a:pt x="25388" y="118534"/>
                </a:cubicBezTo>
                <a:cubicBezTo>
                  <a:pt x="11630" y="151342"/>
                  <a:pt x="7750" y="174979"/>
                  <a:pt x="4222" y="196851"/>
                </a:cubicBezTo>
                <a:cubicBezTo>
                  <a:pt x="694" y="218723"/>
                  <a:pt x="-3186" y="230365"/>
                  <a:pt x="4222" y="249768"/>
                </a:cubicBezTo>
                <a:cubicBezTo>
                  <a:pt x="11630" y="269171"/>
                  <a:pt x="45850" y="311504"/>
                  <a:pt x="48672" y="313268"/>
                </a:cubicBezTo>
                <a:cubicBezTo>
                  <a:pt x="51494" y="315032"/>
                  <a:pt x="26799" y="277637"/>
                  <a:pt x="21155" y="260351"/>
                </a:cubicBezTo>
                <a:cubicBezTo>
                  <a:pt x="15511" y="243065"/>
                  <a:pt x="11983" y="232834"/>
                  <a:pt x="14805" y="209551"/>
                </a:cubicBezTo>
                <a:cubicBezTo>
                  <a:pt x="17627" y="186268"/>
                  <a:pt x="24330" y="155576"/>
                  <a:pt x="38088" y="120651"/>
                </a:cubicBezTo>
                <a:cubicBezTo>
                  <a:pt x="51846" y="85726"/>
                  <a:pt x="88889" y="354"/>
                  <a:pt x="86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4B5F157-5AB5-4AD3-8754-8AD5B3DB690B}"/>
              </a:ext>
            </a:extLst>
          </p:cNvPr>
          <p:cNvSpPr/>
          <p:nvPr/>
        </p:nvSpPr>
        <p:spPr>
          <a:xfrm>
            <a:off x="5579378" y="1938851"/>
            <a:ext cx="161312" cy="53239"/>
          </a:xfrm>
          <a:custGeom>
            <a:avLst/>
            <a:gdLst>
              <a:gd name="connsiteX0" fmla="*/ 155 w 161312"/>
              <a:gd name="connsiteY0" fmla="*/ 42349 h 53239"/>
              <a:gd name="connsiteX1" fmla="*/ 80589 w 161312"/>
              <a:gd name="connsiteY1" fmla="*/ 12716 h 53239"/>
              <a:gd name="connsiteX2" fmla="*/ 158905 w 161312"/>
              <a:gd name="connsiteY2" fmla="*/ 52932 h 53239"/>
              <a:gd name="connsiteX3" fmla="*/ 137739 w 161312"/>
              <a:gd name="connsiteY3" fmla="*/ 29649 h 53239"/>
              <a:gd name="connsiteX4" fmla="*/ 101755 w 161312"/>
              <a:gd name="connsiteY4" fmla="*/ 16 h 53239"/>
              <a:gd name="connsiteX5" fmla="*/ 155 w 161312"/>
              <a:gd name="connsiteY5" fmla="*/ 42349 h 5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12" h="53239">
                <a:moveTo>
                  <a:pt x="155" y="42349"/>
                </a:moveTo>
                <a:cubicBezTo>
                  <a:pt x="-3373" y="44466"/>
                  <a:pt x="54131" y="10952"/>
                  <a:pt x="80589" y="12716"/>
                </a:cubicBezTo>
                <a:cubicBezTo>
                  <a:pt x="107047" y="14480"/>
                  <a:pt x="149380" y="50110"/>
                  <a:pt x="158905" y="52932"/>
                </a:cubicBezTo>
                <a:cubicBezTo>
                  <a:pt x="168430" y="55754"/>
                  <a:pt x="147264" y="38468"/>
                  <a:pt x="137739" y="29649"/>
                </a:cubicBezTo>
                <a:cubicBezTo>
                  <a:pt x="128214" y="20830"/>
                  <a:pt x="126097" y="-689"/>
                  <a:pt x="101755" y="16"/>
                </a:cubicBezTo>
                <a:cubicBezTo>
                  <a:pt x="77413" y="721"/>
                  <a:pt x="3683" y="40232"/>
                  <a:pt x="155" y="423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FAB81FB-E51D-44EE-9C93-EB19A4067BF6}"/>
              </a:ext>
            </a:extLst>
          </p:cNvPr>
          <p:cNvSpPr/>
          <p:nvPr/>
        </p:nvSpPr>
        <p:spPr>
          <a:xfrm>
            <a:off x="5772066" y="1845721"/>
            <a:ext cx="144101" cy="259800"/>
          </a:xfrm>
          <a:custGeom>
            <a:avLst/>
            <a:gdLst>
              <a:gd name="connsiteX0" fmla="*/ 88984 w 144101"/>
              <a:gd name="connsiteY0" fmla="*/ 12 h 259800"/>
              <a:gd name="connsiteX1" fmla="*/ 141901 w 144101"/>
              <a:gd name="connsiteY1" fmla="*/ 95262 h 259800"/>
              <a:gd name="connsiteX2" fmla="*/ 131317 w 144101"/>
              <a:gd name="connsiteY2" fmla="*/ 173579 h 259800"/>
              <a:gd name="connsiteX3" fmla="*/ 105917 w 144101"/>
              <a:gd name="connsiteY3" fmla="*/ 211679 h 259800"/>
              <a:gd name="connsiteX4" fmla="*/ 67817 w 144101"/>
              <a:gd name="connsiteY4" fmla="*/ 249779 h 259800"/>
              <a:gd name="connsiteX5" fmla="*/ 84 w 144101"/>
              <a:gd name="connsiteY5" fmla="*/ 258246 h 259800"/>
              <a:gd name="connsiteX6" fmla="*/ 82634 w 144101"/>
              <a:gd name="connsiteY6" fmla="*/ 224379 h 259800"/>
              <a:gd name="connsiteX7" fmla="*/ 129201 w 144101"/>
              <a:gd name="connsiteY7" fmla="*/ 143946 h 259800"/>
              <a:gd name="connsiteX8" fmla="*/ 124967 w 144101"/>
              <a:gd name="connsiteY8" fmla="*/ 88912 h 259800"/>
              <a:gd name="connsiteX9" fmla="*/ 88984 w 144101"/>
              <a:gd name="connsiteY9" fmla="*/ 12 h 25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101" h="259800">
                <a:moveTo>
                  <a:pt x="88984" y="12"/>
                </a:moveTo>
                <a:cubicBezTo>
                  <a:pt x="91806" y="1070"/>
                  <a:pt x="134846" y="66334"/>
                  <a:pt x="141901" y="95262"/>
                </a:cubicBezTo>
                <a:cubicBezTo>
                  <a:pt x="148956" y="124190"/>
                  <a:pt x="137314" y="154176"/>
                  <a:pt x="131317" y="173579"/>
                </a:cubicBezTo>
                <a:cubicBezTo>
                  <a:pt x="125320" y="192982"/>
                  <a:pt x="116500" y="198979"/>
                  <a:pt x="105917" y="211679"/>
                </a:cubicBezTo>
                <a:cubicBezTo>
                  <a:pt x="95334" y="224379"/>
                  <a:pt x="85456" y="242018"/>
                  <a:pt x="67817" y="249779"/>
                </a:cubicBezTo>
                <a:cubicBezTo>
                  <a:pt x="50178" y="257540"/>
                  <a:pt x="-2385" y="262479"/>
                  <a:pt x="84" y="258246"/>
                </a:cubicBezTo>
                <a:cubicBezTo>
                  <a:pt x="2553" y="254013"/>
                  <a:pt x="61115" y="243429"/>
                  <a:pt x="82634" y="224379"/>
                </a:cubicBezTo>
                <a:cubicBezTo>
                  <a:pt x="104153" y="205329"/>
                  <a:pt x="122146" y="166524"/>
                  <a:pt x="129201" y="143946"/>
                </a:cubicBezTo>
                <a:cubicBezTo>
                  <a:pt x="136257" y="121368"/>
                  <a:pt x="130964" y="109726"/>
                  <a:pt x="124967" y="88912"/>
                </a:cubicBezTo>
                <a:cubicBezTo>
                  <a:pt x="118970" y="68098"/>
                  <a:pt x="86162" y="-1046"/>
                  <a:pt x="88984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3E927F8-84DC-4AA5-BC04-767E3C7E8904}"/>
              </a:ext>
            </a:extLst>
          </p:cNvPr>
          <p:cNvSpPr/>
          <p:nvPr/>
        </p:nvSpPr>
        <p:spPr>
          <a:xfrm>
            <a:off x="5774206" y="1991393"/>
            <a:ext cx="77867" cy="56336"/>
          </a:xfrm>
          <a:custGeom>
            <a:avLst/>
            <a:gdLst>
              <a:gd name="connsiteX0" fmla="*/ 61 w 77867"/>
              <a:gd name="connsiteY0" fmla="*/ 390 h 56336"/>
              <a:gd name="connsiteX1" fmla="*/ 74144 w 77867"/>
              <a:gd name="connsiteY1" fmla="*/ 55424 h 56336"/>
              <a:gd name="connsiteX2" fmla="*/ 61444 w 77867"/>
              <a:gd name="connsiteY2" fmla="*/ 32140 h 56336"/>
              <a:gd name="connsiteX3" fmla="*/ 61 w 77867"/>
              <a:gd name="connsiteY3" fmla="*/ 390 h 5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67" h="56336">
                <a:moveTo>
                  <a:pt x="61" y="390"/>
                </a:moveTo>
                <a:cubicBezTo>
                  <a:pt x="2178" y="4271"/>
                  <a:pt x="63914" y="50132"/>
                  <a:pt x="74144" y="55424"/>
                </a:cubicBezTo>
                <a:cubicBezTo>
                  <a:pt x="84374" y="60716"/>
                  <a:pt x="71322" y="41665"/>
                  <a:pt x="61444" y="32140"/>
                </a:cubicBezTo>
                <a:cubicBezTo>
                  <a:pt x="51566" y="22615"/>
                  <a:pt x="-2056" y="-3491"/>
                  <a:pt x="61" y="3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BD5E96F-A794-4E5C-A99F-B26C6175B7A1}"/>
              </a:ext>
            </a:extLst>
          </p:cNvPr>
          <p:cNvSpPr/>
          <p:nvPr/>
        </p:nvSpPr>
        <p:spPr>
          <a:xfrm>
            <a:off x="5444308" y="1866536"/>
            <a:ext cx="101359" cy="256678"/>
          </a:xfrm>
          <a:custGeom>
            <a:avLst/>
            <a:gdLst>
              <a:gd name="connsiteX0" fmla="*/ 101359 w 101359"/>
              <a:gd name="connsiteY0" fmla="*/ 256481 h 256678"/>
              <a:gd name="connsiteX1" fmla="*/ 6109 w 101359"/>
              <a:gd name="connsiteY1" fmla="*/ 184514 h 256678"/>
              <a:gd name="connsiteX2" fmla="*/ 10342 w 101359"/>
              <a:gd name="connsiteY2" fmla="*/ 127364 h 256678"/>
              <a:gd name="connsiteX3" fmla="*/ 16692 w 101359"/>
              <a:gd name="connsiteY3" fmla="*/ 53281 h 256678"/>
              <a:gd name="connsiteX4" fmla="*/ 61142 w 101359"/>
              <a:gd name="connsiteY4" fmla="*/ 364 h 256678"/>
              <a:gd name="connsiteX5" fmla="*/ 39975 w 101359"/>
              <a:gd name="connsiteY5" fmla="*/ 32114 h 256678"/>
              <a:gd name="connsiteX6" fmla="*/ 25159 w 101359"/>
              <a:gd name="connsiteY6" fmla="*/ 74447 h 256678"/>
              <a:gd name="connsiteX7" fmla="*/ 6109 w 101359"/>
              <a:gd name="connsiteY7" fmla="*/ 161231 h 256678"/>
              <a:gd name="connsiteX8" fmla="*/ 101359 w 101359"/>
              <a:gd name="connsiteY8" fmla="*/ 256481 h 25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359" h="256678">
                <a:moveTo>
                  <a:pt x="101359" y="256481"/>
                </a:moveTo>
                <a:cubicBezTo>
                  <a:pt x="101359" y="260361"/>
                  <a:pt x="21278" y="206033"/>
                  <a:pt x="6109" y="184514"/>
                </a:cubicBezTo>
                <a:cubicBezTo>
                  <a:pt x="-9061" y="162994"/>
                  <a:pt x="8578" y="149236"/>
                  <a:pt x="10342" y="127364"/>
                </a:cubicBezTo>
                <a:cubicBezTo>
                  <a:pt x="12106" y="105492"/>
                  <a:pt x="8225" y="74448"/>
                  <a:pt x="16692" y="53281"/>
                </a:cubicBezTo>
                <a:cubicBezTo>
                  <a:pt x="25159" y="32114"/>
                  <a:pt x="57262" y="3892"/>
                  <a:pt x="61142" y="364"/>
                </a:cubicBezTo>
                <a:cubicBezTo>
                  <a:pt x="65022" y="-3164"/>
                  <a:pt x="45972" y="19767"/>
                  <a:pt x="39975" y="32114"/>
                </a:cubicBezTo>
                <a:cubicBezTo>
                  <a:pt x="33978" y="44461"/>
                  <a:pt x="30803" y="52928"/>
                  <a:pt x="25159" y="74447"/>
                </a:cubicBezTo>
                <a:cubicBezTo>
                  <a:pt x="19515" y="95966"/>
                  <a:pt x="112" y="132656"/>
                  <a:pt x="6109" y="161231"/>
                </a:cubicBezTo>
                <a:cubicBezTo>
                  <a:pt x="12106" y="189806"/>
                  <a:pt x="101359" y="252601"/>
                  <a:pt x="101359" y="2564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EA6F2D8-DB83-41C7-92DC-5AE80608CD10}"/>
              </a:ext>
            </a:extLst>
          </p:cNvPr>
          <p:cNvSpPr/>
          <p:nvPr/>
        </p:nvSpPr>
        <p:spPr>
          <a:xfrm>
            <a:off x="5613267" y="2019206"/>
            <a:ext cx="140240" cy="67068"/>
          </a:xfrm>
          <a:custGeom>
            <a:avLst/>
            <a:gdLst>
              <a:gd name="connsiteX0" fmla="*/ 133 w 140240"/>
              <a:gd name="connsiteY0" fmla="*/ 22319 h 67068"/>
              <a:gd name="connsiteX1" fmla="*/ 63633 w 140240"/>
              <a:gd name="connsiteY1" fmla="*/ 94 h 67068"/>
              <a:gd name="connsiteX2" fmla="*/ 127133 w 140240"/>
              <a:gd name="connsiteY2" fmla="*/ 31844 h 67068"/>
              <a:gd name="connsiteX3" fmla="*/ 139833 w 140240"/>
              <a:gd name="connsiteY3" fmla="*/ 66769 h 67068"/>
              <a:gd name="connsiteX4" fmla="*/ 119196 w 140240"/>
              <a:gd name="connsiteY4" fmla="*/ 47719 h 67068"/>
              <a:gd name="connsiteX5" fmla="*/ 81096 w 140240"/>
              <a:gd name="connsiteY5" fmla="*/ 30257 h 67068"/>
              <a:gd name="connsiteX6" fmla="*/ 133 w 140240"/>
              <a:gd name="connsiteY6" fmla="*/ 22319 h 6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40" h="67068">
                <a:moveTo>
                  <a:pt x="133" y="22319"/>
                </a:moveTo>
                <a:cubicBezTo>
                  <a:pt x="-2777" y="17292"/>
                  <a:pt x="42466" y="-1493"/>
                  <a:pt x="63633" y="94"/>
                </a:cubicBezTo>
                <a:cubicBezTo>
                  <a:pt x="84800" y="1681"/>
                  <a:pt x="114433" y="20732"/>
                  <a:pt x="127133" y="31844"/>
                </a:cubicBezTo>
                <a:cubicBezTo>
                  <a:pt x="139833" y="42956"/>
                  <a:pt x="141156" y="64123"/>
                  <a:pt x="139833" y="66769"/>
                </a:cubicBezTo>
                <a:cubicBezTo>
                  <a:pt x="138510" y="69415"/>
                  <a:pt x="128986" y="53804"/>
                  <a:pt x="119196" y="47719"/>
                </a:cubicBezTo>
                <a:cubicBezTo>
                  <a:pt x="109407" y="41634"/>
                  <a:pt x="98029" y="35813"/>
                  <a:pt x="81096" y="30257"/>
                </a:cubicBezTo>
                <a:cubicBezTo>
                  <a:pt x="64163" y="24701"/>
                  <a:pt x="3043" y="27346"/>
                  <a:pt x="133" y="223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1596CD3-F5CC-4AD4-8D9C-9C579A04032D}"/>
              </a:ext>
            </a:extLst>
          </p:cNvPr>
          <p:cNvSpPr/>
          <p:nvPr/>
        </p:nvSpPr>
        <p:spPr>
          <a:xfrm>
            <a:off x="5509147" y="2036601"/>
            <a:ext cx="90132" cy="40070"/>
          </a:xfrm>
          <a:custGeom>
            <a:avLst/>
            <a:gdLst>
              <a:gd name="connsiteX0" fmla="*/ 89966 w 90132"/>
              <a:gd name="connsiteY0" fmla="*/ 39849 h 40070"/>
              <a:gd name="connsiteX1" fmla="*/ 28053 w 90132"/>
              <a:gd name="connsiteY1" fmla="*/ 4924 h 40070"/>
              <a:gd name="connsiteX2" fmla="*/ 2653 w 90132"/>
              <a:gd name="connsiteY2" fmla="*/ 1749 h 40070"/>
              <a:gd name="connsiteX3" fmla="*/ 7416 w 90132"/>
              <a:gd name="connsiteY3" fmla="*/ 19212 h 40070"/>
              <a:gd name="connsiteX4" fmla="*/ 89966 w 90132"/>
              <a:gd name="connsiteY4" fmla="*/ 39849 h 4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32" h="40070">
                <a:moveTo>
                  <a:pt x="89966" y="39849"/>
                </a:moveTo>
                <a:cubicBezTo>
                  <a:pt x="93406" y="37468"/>
                  <a:pt x="42605" y="11274"/>
                  <a:pt x="28053" y="4924"/>
                </a:cubicBezTo>
                <a:cubicBezTo>
                  <a:pt x="13501" y="-1426"/>
                  <a:pt x="6092" y="-632"/>
                  <a:pt x="2653" y="1749"/>
                </a:cubicBezTo>
                <a:cubicBezTo>
                  <a:pt x="-787" y="4130"/>
                  <a:pt x="-2373" y="13656"/>
                  <a:pt x="7416" y="19212"/>
                </a:cubicBezTo>
                <a:cubicBezTo>
                  <a:pt x="17205" y="24768"/>
                  <a:pt x="86526" y="42230"/>
                  <a:pt x="89966" y="398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3D7B27E-7ACE-4AD3-87E5-E13EF04688CC}"/>
              </a:ext>
            </a:extLst>
          </p:cNvPr>
          <p:cNvSpPr/>
          <p:nvPr/>
        </p:nvSpPr>
        <p:spPr>
          <a:xfrm>
            <a:off x="5522799" y="2129453"/>
            <a:ext cx="58300" cy="153385"/>
          </a:xfrm>
          <a:custGeom>
            <a:avLst/>
            <a:gdLst>
              <a:gd name="connsiteX0" fmla="*/ 114 w 58300"/>
              <a:gd name="connsiteY0" fmla="*/ 153372 h 153385"/>
              <a:gd name="connsiteX1" fmla="*/ 28689 w 58300"/>
              <a:gd name="connsiteY1" fmla="*/ 96222 h 153385"/>
              <a:gd name="connsiteX2" fmla="*/ 55676 w 58300"/>
              <a:gd name="connsiteY2" fmla="*/ 16847 h 153385"/>
              <a:gd name="connsiteX3" fmla="*/ 57264 w 58300"/>
              <a:gd name="connsiteY3" fmla="*/ 2560 h 153385"/>
              <a:gd name="connsiteX4" fmla="*/ 55676 w 58300"/>
              <a:gd name="connsiteY4" fmla="*/ 53360 h 153385"/>
              <a:gd name="connsiteX5" fmla="*/ 39801 w 58300"/>
              <a:gd name="connsiteY5" fmla="*/ 91460 h 153385"/>
              <a:gd name="connsiteX6" fmla="*/ 114 w 58300"/>
              <a:gd name="connsiteY6" fmla="*/ 153372 h 15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00" h="153385">
                <a:moveTo>
                  <a:pt x="114" y="153372"/>
                </a:moveTo>
                <a:cubicBezTo>
                  <a:pt x="-1738" y="154166"/>
                  <a:pt x="19429" y="118976"/>
                  <a:pt x="28689" y="96222"/>
                </a:cubicBezTo>
                <a:cubicBezTo>
                  <a:pt x="37949" y="73468"/>
                  <a:pt x="50914" y="32457"/>
                  <a:pt x="55676" y="16847"/>
                </a:cubicBezTo>
                <a:cubicBezTo>
                  <a:pt x="60438" y="1237"/>
                  <a:pt x="57264" y="-3525"/>
                  <a:pt x="57264" y="2560"/>
                </a:cubicBezTo>
                <a:cubicBezTo>
                  <a:pt x="57264" y="8645"/>
                  <a:pt x="58586" y="38544"/>
                  <a:pt x="55676" y="53360"/>
                </a:cubicBezTo>
                <a:cubicBezTo>
                  <a:pt x="52766" y="68176"/>
                  <a:pt x="46945" y="79025"/>
                  <a:pt x="39801" y="91460"/>
                </a:cubicBezTo>
                <a:cubicBezTo>
                  <a:pt x="32657" y="103895"/>
                  <a:pt x="1966" y="152578"/>
                  <a:pt x="114" y="1533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AEB0073-AE3F-4050-A696-26B27ADCFBCC}"/>
              </a:ext>
            </a:extLst>
          </p:cNvPr>
          <p:cNvSpPr/>
          <p:nvPr/>
        </p:nvSpPr>
        <p:spPr>
          <a:xfrm>
            <a:off x="5600675" y="2139657"/>
            <a:ext cx="57199" cy="130474"/>
          </a:xfrm>
          <a:custGeom>
            <a:avLst/>
            <a:gdLst>
              <a:gd name="connsiteX0" fmla="*/ 25 w 57199"/>
              <a:gd name="connsiteY0" fmla="*/ 130468 h 130474"/>
              <a:gd name="connsiteX1" fmla="*/ 42888 w 57199"/>
              <a:gd name="connsiteY1" fmla="*/ 86018 h 130474"/>
              <a:gd name="connsiteX2" fmla="*/ 57175 w 57199"/>
              <a:gd name="connsiteY2" fmla="*/ 293 h 130474"/>
              <a:gd name="connsiteX3" fmla="*/ 46063 w 57199"/>
              <a:gd name="connsiteY3" fmla="*/ 59031 h 130474"/>
              <a:gd name="connsiteX4" fmla="*/ 36538 w 57199"/>
              <a:gd name="connsiteY4" fmla="*/ 89193 h 130474"/>
              <a:gd name="connsiteX5" fmla="*/ 25 w 57199"/>
              <a:gd name="connsiteY5" fmla="*/ 130468 h 13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9" h="130474">
                <a:moveTo>
                  <a:pt x="25" y="130468"/>
                </a:moveTo>
                <a:cubicBezTo>
                  <a:pt x="1083" y="129939"/>
                  <a:pt x="33363" y="107714"/>
                  <a:pt x="42888" y="86018"/>
                </a:cubicBezTo>
                <a:cubicBezTo>
                  <a:pt x="52413" y="64322"/>
                  <a:pt x="56646" y="4791"/>
                  <a:pt x="57175" y="293"/>
                </a:cubicBezTo>
                <a:cubicBezTo>
                  <a:pt x="57704" y="-4205"/>
                  <a:pt x="49502" y="44214"/>
                  <a:pt x="46063" y="59031"/>
                </a:cubicBezTo>
                <a:cubicBezTo>
                  <a:pt x="42624" y="73848"/>
                  <a:pt x="41301" y="80726"/>
                  <a:pt x="36538" y="89193"/>
                </a:cubicBezTo>
                <a:cubicBezTo>
                  <a:pt x="31775" y="97660"/>
                  <a:pt x="-1033" y="130997"/>
                  <a:pt x="25" y="1304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52415DD6-B385-4B96-B040-FCBB04A93C8C}"/>
              </a:ext>
            </a:extLst>
          </p:cNvPr>
          <p:cNvSpPr/>
          <p:nvPr/>
        </p:nvSpPr>
        <p:spPr>
          <a:xfrm>
            <a:off x="5437155" y="2297967"/>
            <a:ext cx="71246" cy="157972"/>
          </a:xfrm>
          <a:custGeom>
            <a:avLst/>
            <a:gdLst>
              <a:gd name="connsiteX0" fmla="*/ 33 w 71246"/>
              <a:gd name="connsiteY0" fmla="*/ 157896 h 157972"/>
              <a:gd name="connsiteX1" fmla="*/ 34958 w 71246"/>
              <a:gd name="connsiteY1" fmla="*/ 43596 h 157972"/>
              <a:gd name="connsiteX2" fmla="*/ 69883 w 71246"/>
              <a:gd name="connsiteY2" fmla="*/ 733 h 157972"/>
              <a:gd name="connsiteX3" fmla="*/ 61945 w 71246"/>
              <a:gd name="connsiteY3" fmla="*/ 19783 h 157972"/>
              <a:gd name="connsiteX4" fmla="*/ 41308 w 71246"/>
              <a:gd name="connsiteY4" fmla="*/ 61058 h 157972"/>
              <a:gd name="connsiteX5" fmla="*/ 33 w 71246"/>
              <a:gd name="connsiteY5" fmla="*/ 157896 h 15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246" h="157972">
                <a:moveTo>
                  <a:pt x="33" y="157896"/>
                </a:moveTo>
                <a:cubicBezTo>
                  <a:pt x="-1025" y="154986"/>
                  <a:pt x="23316" y="69790"/>
                  <a:pt x="34958" y="43596"/>
                </a:cubicBezTo>
                <a:cubicBezTo>
                  <a:pt x="46600" y="17402"/>
                  <a:pt x="65385" y="4702"/>
                  <a:pt x="69883" y="733"/>
                </a:cubicBezTo>
                <a:cubicBezTo>
                  <a:pt x="74381" y="-3236"/>
                  <a:pt x="66708" y="9729"/>
                  <a:pt x="61945" y="19783"/>
                </a:cubicBezTo>
                <a:cubicBezTo>
                  <a:pt x="57183" y="29837"/>
                  <a:pt x="49245" y="42008"/>
                  <a:pt x="41308" y="61058"/>
                </a:cubicBezTo>
                <a:cubicBezTo>
                  <a:pt x="33371" y="80108"/>
                  <a:pt x="1091" y="160806"/>
                  <a:pt x="33" y="157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9976B66-C1CE-4BFA-887B-733101315B4A}"/>
              </a:ext>
            </a:extLst>
          </p:cNvPr>
          <p:cNvSpPr/>
          <p:nvPr/>
        </p:nvSpPr>
        <p:spPr>
          <a:xfrm>
            <a:off x="5513311" y="2297070"/>
            <a:ext cx="271542" cy="58814"/>
          </a:xfrm>
          <a:custGeom>
            <a:avLst/>
            <a:gdLst>
              <a:gd name="connsiteX0" fmla="*/ 77 w 271542"/>
              <a:gd name="connsiteY0" fmla="*/ 6393 h 58814"/>
              <a:gd name="connsiteX1" fmla="*/ 50877 w 271542"/>
              <a:gd name="connsiteY1" fmla="*/ 19093 h 58814"/>
              <a:gd name="connsiteX2" fmla="*/ 65164 w 271542"/>
              <a:gd name="connsiteY2" fmla="*/ 12743 h 58814"/>
              <a:gd name="connsiteX3" fmla="*/ 128664 w 271542"/>
              <a:gd name="connsiteY3" fmla="*/ 43 h 58814"/>
              <a:gd name="connsiteX4" fmla="*/ 150889 w 271542"/>
              <a:gd name="connsiteY4" fmla="*/ 17505 h 58814"/>
              <a:gd name="connsiteX5" fmla="*/ 196927 w 271542"/>
              <a:gd name="connsiteY5" fmla="*/ 39730 h 58814"/>
              <a:gd name="connsiteX6" fmla="*/ 271539 w 271542"/>
              <a:gd name="connsiteY6" fmla="*/ 58780 h 58814"/>
              <a:gd name="connsiteX7" fmla="*/ 200102 w 271542"/>
              <a:gd name="connsiteY7" fmla="*/ 34968 h 58814"/>
              <a:gd name="connsiteX8" fmla="*/ 154064 w 271542"/>
              <a:gd name="connsiteY8" fmla="*/ 6393 h 58814"/>
              <a:gd name="connsiteX9" fmla="*/ 103264 w 271542"/>
              <a:gd name="connsiteY9" fmla="*/ 12743 h 58814"/>
              <a:gd name="connsiteX10" fmla="*/ 63577 w 271542"/>
              <a:gd name="connsiteY10" fmla="*/ 23855 h 58814"/>
              <a:gd name="connsiteX11" fmla="*/ 77 w 271542"/>
              <a:gd name="connsiteY11" fmla="*/ 6393 h 5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542" h="58814">
                <a:moveTo>
                  <a:pt x="77" y="6393"/>
                </a:moveTo>
                <a:cubicBezTo>
                  <a:pt x="-2040" y="5599"/>
                  <a:pt x="40029" y="18035"/>
                  <a:pt x="50877" y="19093"/>
                </a:cubicBezTo>
                <a:cubicBezTo>
                  <a:pt x="61725" y="20151"/>
                  <a:pt x="52199" y="15918"/>
                  <a:pt x="65164" y="12743"/>
                </a:cubicBezTo>
                <a:cubicBezTo>
                  <a:pt x="78129" y="9568"/>
                  <a:pt x="114377" y="-751"/>
                  <a:pt x="128664" y="43"/>
                </a:cubicBezTo>
                <a:cubicBezTo>
                  <a:pt x="142951" y="837"/>
                  <a:pt x="139512" y="10891"/>
                  <a:pt x="150889" y="17505"/>
                </a:cubicBezTo>
                <a:cubicBezTo>
                  <a:pt x="162266" y="24120"/>
                  <a:pt x="176819" y="32851"/>
                  <a:pt x="196927" y="39730"/>
                </a:cubicBezTo>
                <a:cubicBezTo>
                  <a:pt x="217035" y="46609"/>
                  <a:pt x="271010" y="59574"/>
                  <a:pt x="271539" y="58780"/>
                </a:cubicBezTo>
                <a:cubicBezTo>
                  <a:pt x="272068" y="57986"/>
                  <a:pt x="219681" y="43699"/>
                  <a:pt x="200102" y="34968"/>
                </a:cubicBezTo>
                <a:cubicBezTo>
                  <a:pt x="180523" y="26237"/>
                  <a:pt x="170204" y="10097"/>
                  <a:pt x="154064" y="6393"/>
                </a:cubicBezTo>
                <a:cubicBezTo>
                  <a:pt x="137924" y="2689"/>
                  <a:pt x="118345" y="9833"/>
                  <a:pt x="103264" y="12743"/>
                </a:cubicBezTo>
                <a:cubicBezTo>
                  <a:pt x="88183" y="15653"/>
                  <a:pt x="74690" y="22003"/>
                  <a:pt x="63577" y="23855"/>
                </a:cubicBezTo>
                <a:cubicBezTo>
                  <a:pt x="52465" y="25707"/>
                  <a:pt x="2194" y="7187"/>
                  <a:pt x="77" y="63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EA7B1E51-DF8B-4372-BF98-9D5B15FFDC1F}"/>
              </a:ext>
            </a:extLst>
          </p:cNvPr>
          <p:cNvSpPr/>
          <p:nvPr/>
        </p:nvSpPr>
        <p:spPr>
          <a:xfrm>
            <a:off x="5773315" y="2368506"/>
            <a:ext cx="162348" cy="86124"/>
          </a:xfrm>
          <a:custGeom>
            <a:avLst/>
            <a:gdLst>
              <a:gd name="connsiteX0" fmla="*/ 2010 w 162348"/>
              <a:gd name="connsiteY0" fmla="*/ 44 h 86124"/>
              <a:gd name="connsiteX1" fmla="*/ 82973 w 162348"/>
              <a:gd name="connsiteY1" fmla="*/ 58782 h 86124"/>
              <a:gd name="connsiteX2" fmla="*/ 124248 w 162348"/>
              <a:gd name="connsiteY2" fmla="*/ 77832 h 86124"/>
              <a:gd name="connsiteX3" fmla="*/ 162348 w 162348"/>
              <a:gd name="connsiteY3" fmla="*/ 85769 h 86124"/>
              <a:gd name="connsiteX4" fmla="*/ 124248 w 162348"/>
              <a:gd name="connsiteY4" fmla="*/ 81007 h 86124"/>
              <a:gd name="connsiteX5" fmla="*/ 32173 w 162348"/>
              <a:gd name="connsiteY5" fmla="*/ 49257 h 86124"/>
              <a:gd name="connsiteX6" fmla="*/ 2010 w 162348"/>
              <a:gd name="connsiteY6" fmla="*/ 44 h 8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48" h="86124">
                <a:moveTo>
                  <a:pt x="2010" y="44"/>
                </a:moveTo>
                <a:cubicBezTo>
                  <a:pt x="10477" y="1631"/>
                  <a:pt x="62600" y="45817"/>
                  <a:pt x="82973" y="58782"/>
                </a:cubicBezTo>
                <a:cubicBezTo>
                  <a:pt x="103346" y="71747"/>
                  <a:pt x="111019" y="73334"/>
                  <a:pt x="124248" y="77832"/>
                </a:cubicBezTo>
                <a:cubicBezTo>
                  <a:pt x="137477" y="82330"/>
                  <a:pt x="162348" y="85240"/>
                  <a:pt x="162348" y="85769"/>
                </a:cubicBezTo>
                <a:cubicBezTo>
                  <a:pt x="162348" y="86298"/>
                  <a:pt x="145944" y="87092"/>
                  <a:pt x="124248" y="81007"/>
                </a:cubicBezTo>
                <a:cubicBezTo>
                  <a:pt x="102552" y="74922"/>
                  <a:pt x="50958" y="58782"/>
                  <a:pt x="32173" y="49257"/>
                </a:cubicBezTo>
                <a:cubicBezTo>
                  <a:pt x="13388" y="39732"/>
                  <a:pt x="-6457" y="-1543"/>
                  <a:pt x="2010" y="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586F0C2-CB11-481F-987E-1BD7F0BD833E}"/>
              </a:ext>
            </a:extLst>
          </p:cNvPr>
          <p:cNvSpPr/>
          <p:nvPr/>
        </p:nvSpPr>
        <p:spPr>
          <a:xfrm>
            <a:off x="5561013" y="2333625"/>
            <a:ext cx="41947" cy="52641"/>
          </a:xfrm>
          <a:custGeom>
            <a:avLst/>
            <a:gdLst>
              <a:gd name="connsiteX0" fmla="*/ 0 w 41947"/>
              <a:gd name="connsiteY0" fmla="*/ 0 h 52641"/>
              <a:gd name="connsiteX1" fmla="*/ 41275 w 41947"/>
              <a:gd name="connsiteY1" fmla="*/ 52388 h 52641"/>
              <a:gd name="connsiteX2" fmla="*/ 0 w 41947"/>
              <a:gd name="connsiteY2" fmla="*/ 0 h 5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47" h="52641">
                <a:moveTo>
                  <a:pt x="0" y="0"/>
                </a:moveTo>
                <a:cubicBezTo>
                  <a:pt x="0" y="0"/>
                  <a:pt x="34396" y="47890"/>
                  <a:pt x="41275" y="52388"/>
                </a:cubicBezTo>
                <a:cubicBezTo>
                  <a:pt x="48154" y="56886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A37B1DF-CCDC-4832-B02D-A46EE99B82DA}"/>
              </a:ext>
            </a:extLst>
          </p:cNvPr>
          <p:cNvSpPr/>
          <p:nvPr/>
        </p:nvSpPr>
        <p:spPr>
          <a:xfrm>
            <a:off x="5456237" y="2403390"/>
            <a:ext cx="162962" cy="54883"/>
          </a:xfrm>
          <a:custGeom>
            <a:avLst/>
            <a:gdLst>
              <a:gd name="connsiteX0" fmla="*/ 1 w 162962"/>
              <a:gd name="connsiteY0" fmla="*/ 50885 h 54883"/>
              <a:gd name="connsiteX1" fmla="*/ 60326 w 162962"/>
              <a:gd name="connsiteY1" fmla="*/ 52473 h 54883"/>
              <a:gd name="connsiteX2" fmla="*/ 103188 w 162962"/>
              <a:gd name="connsiteY2" fmla="*/ 19135 h 54883"/>
              <a:gd name="connsiteX3" fmla="*/ 161926 w 162962"/>
              <a:gd name="connsiteY3" fmla="*/ 11198 h 54883"/>
              <a:gd name="connsiteX4" fmla="*/ 136526 w 162962"/>
              <a:gd name="connsiteY4" fmla="*/ 85 h 54883"/>
              <a:gd name="connsiteX5" fmla="*/ 84138 w 162962"/>
              <a:gd name="connsiteY5" fmla="*/ 17548 h 54883"/>
              <a:gd name="connsiteX6" fmla="*/ 58738 w 162962"/>
              <a:gd name="connsiteY6" fmla="*/ 39773 h 54883"/>
              <a:gd name="connsiteX7" fmla="*/ 1 w 162962"/>
              <a:gd name="connsiteY7" fmla="*/ 50885 h 5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962" h="54883">
                <a:moveTo>
                  <a:pt x="1" y="50885"/>
                </a:moveTo>
                <a:cubicBezTo>
                  <a:pt x="266" y="53002"/>
                  <a:pt x="43128" y="57765"/>
                  <a:pt x="60326" y="52473"/>
                </a:cubicBezTo>
                <a:cubicBezTo>
                  <a:pt x="77524" y="47181"/>
                  <a:pt x="86255" y="26014"/>
                  <a:pt x="103188" y="19135"/>
                </a:cubicBezTo>
                <a:cubicBezTo>
                  <a:pt x="120121" y="12256"/>
                  <a:pt x="156370" y="14373"/>
                  <a:pt x="161926" y="11198"/>
                </a:cubicBezTo>
                <a:cubicBezTo>
                  <a:pt x="167482" y="8023"/>
                  <a:pt x="149491" y="-973"/>
                  <a:pt x="136526" y="85"/>
                </a:cubicBezTo>
                <a:cubicBezTo>
                  <a:pt x="123561" y="1143"/>
                  <a:pt x="97103" y="10933"/>
                  <a:pt x="84138" y="17548"/>
                </a:cubicBezTo>
                <a:cubicBezTo>
                  <a:pt x="71173" y="24163"/>
                  <a:pt x="69586" y="34746"/>
                  <a:pt x="58738" y="39773"/>
                </a:cubicBezTo>
                <a:cubicBezTo>
                  <a:pt x="47890" y="44800"/>
                  <a:pt x="-264" y="48768"/>
                  <a:pt x="1" y="50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EAFAC35-6DCB-4AD3-89F6-1FD587967653}"/>
              </a:ext>
            </a:extLst>
          </p:cNvPr>
          <p:cNvSpPr/>
          <p:nvPr/>
        </p:nvSpPr>
        <p:spPr>
          <a:xfrm>
            <a:off x="5615215" y="2400293"/>
            <a:ext cx="298613" cy="63782"/>
          </a:xfrm>
          <a:custGeom>
            <a:avLst/>
            <a:gdLst>
              <a:gd name="connsiteX0" fmla="*/ 1360 w 298613"/>
              <a:gd name="connsiteY0" fmla="*/ 7945 h 63782"/>
              <a:gd name="connsiteX1" fmla="*/ 136298 w 298613"/>
              <a:gd name="connsiteY1" fmla="*/ 9532 h 63782"/>
              <a:gd name="connsiteX2" fmla="*/ 164873 w 298613"/>
              <a:gd name="connsiteY2" fmla="*/ 31757 h 63782"/>
              <a:gd name="connsiteX3" fmla="*/ 204560 w 298613"/>
              <a:gd name="connsiteY3" fmla="*/ 46045 h 63782"/>
              <a:gd name="connsiteX4" fmla="*/ 237898 w 298613"/>
              <a:gd name="connsiteY4" fmla="*/ 46045 h 63782"/>
              <a:gd name="connsiteX5" fmla="*/ 298223 w 298613"/>
              <a:gd name="connsiteY5" fmla="*/ 63507 h 63782"/>
              <a:gd name="connsiteX6" fmla="*/ 206148 w 298613"/>
              <a:gd name="connsiteY6" fmla="*/ 30170 h 63782"/>
              <a:gd name="connsiteX7" fmla="*/ 136298 w 298613"/>
              <a:gd name="connsiteY7" fmla="*/ 6357 h 63782"/>
              <a:gd name="connsiteX8" fmla="*/ 69623 w 298613"/>
              <a:gd name="connsiteY8" fmla="*/ 7 h 63782"/>
              <a:gd name="connsiteX9" fmla="*/ 1360 w 298613"/>
              <a:gd name="connsiteY9" fmla="*/ 7945 h 6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613" h="63782">
                <a:moveTo>
                  <a:pt x="1360" y="7945"/>
                </a:moveTo>
                <a:cubicBezTo>
                  <a:pt x="12472" y="9532"/>
                  <a:pt x="109046" y="5563"/>
                  <a:pt x="136298" y="9532"/>
                </a:cubicBezTo>
                <a:cubicBezTo>
                  <a:pt x="163550" y="13501"/>
                  <a:pt x="153496" y="25672"/>
                  <a:pt x="164873" y="31757"/>
                </a:cubicBezTo>
                <a:cubicBezTo>
                  <a:pt x="176250" y="37842"/>
                  <a:pt x="192389" y="43664"/>
                  <a:pt x="204560" y="46045"/>
                </a:cubicBezTo>
                <a:cubicBezTo>
                  <a:pt x="216731" y="48426"/>
                  <a:pt x="222287" y="43135"/>
                  <a:pt x="237898" y="46045"/>
                </a:cubicBezTo>
                <a:cubicBezTo>
                  <a:pt x="253509" y="48955"/>
                  <a:pt x="303515" y="66153"/>
                  <a:pt x="298223" y="63507"/>
                </a:cubicBezTo>
                <a:cubicBezTo>
                  <a:pt x="292931" y="60861"/>
                  <a:pt x="233135" y="39695"/>
                  <a:pt x="206148" y="30170"/>
                </a:cubicBezTo>
                <a:cubicBezTo>
                  <a:pt x="179161" y="20645"/>
                  <a:pt x="159052" y="11384"/>
                  <a:pt x="136298" y="6357"/>
                </a:cubicBezTo>
                <a:cubicBezTo>
                  <a:pt x="113544" y="1330"/>
                  <a:pt x="88938" y="271"/>
                  <a:pt x="69623" y="7"/>
                </a:cubicBezTo>
                <a:cubicBezTo>
                  <a:pt x="50308" y="-258"/>
                  <a:pt x="-9752" y="6358"/>
                  <a:pt x="1360" y="79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EEFD0DD-6FE7-4138-8D48-8CDC7B89B222}"/>
              </a:ext>
            </a:extLst>
          </p:cNvPr>
          <p:cNvSpPr/>
          <p:nvPr/>
        </p:nvSpPr>
        <p:spPr>
          <a:xfrm>
            <a:off x="5513239" y="2471738"/>
            <a:ext cx="220486" cy="24889"/>
          </a:xfrm>
          <a:custGeom>
            <a:avLst/>
            <a:gdLst>
              <a:gd name="connsiteX0" fmla="*/ 149 w 220486"/>
              <a:gd name="connsiteY0" fmla="*/ 0 h 24889"/>
              <a:gd name="connsiteX1" fmla="*/ 139849 w 220486"/>
              <a:gd name="connsiteY1" fmla="*/ 23812 h 24889"/>
              <a:gd name="connsiteX2" fmla="*/ 206524 w 220486"/>
              <a:gd name="connsiteY2" fmla="*/ 20637 h 24889"/>
              <a:gd name="connsiteX3" fmla="*/ 217636 w 220486"/>
              <a:gd name="connsiteY3" fmla="*/ 19050 h 24889"/>
              <a:gd name="connsiteX4" fmla="*/ 168424 w 220486"/>
              <a:gd name="connsiteY4" fmla="*/ 23812 h 24889"/>
              <a:gd name="connsiteX5" fmla="*/ 149 w 220486"/>
              <a:gd name="connsiteY5" fmla="*/ 0 h 2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486" h="24889">
                <a:moveTo>
                  <a:pt x="149" y="0"/>
                </a:moveTo>
                <a:cubicBezTo>
                  <a:pt x="-4613" y="0"/>
                  <a:pt x="105453" y="20373"/>
                  <a:pt x="139849" y="23812"/>
                </a:cubicBezTo>
                <a:cubicBezTo>
                  <a:pt x="174245" y="27251"/>
                  <a:pt x="193560" y="21431"/>
                  <a:pt x="206524" y="20637"/>
                </a:cubicBezTo>
                <a:cubicBezTo>
                  <a:pt x="219488" y="19843"/>
                  <a:pt x="223986" y="18521"/>
                  <a:pt x="217636" y="19050"/>
                </a:cubicBezTo>
                <a:cubicBezTo>
                  <a:pt x="211286" y="19579"/>
                  <a:pt x="202291" y="25399"/>
                  <a:pt x="168424" y="23812"/>
                </a:cubicBezTo>
                <a:cubicBezTo>
                  <a:pt x="134557" y="22225"/>
                  <a:pt x="4911" y="0"/>
                  <a:pt x="1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F4A4DDF-6728-4153-9E08-7313C0B1C25D}"/>
              </a:ext>
            </a:extLst>
          </p:cNvPr>
          <p:cNvSpPr/>
          <p:nvPr/>
        </p:nvSpPr>
        <p:spPr>
          <a:xfrm>
            <a:off x="5700464" y="2458646"/>
            <a:ext cx="131980" cy="40567"/>
          </a:xfrm>
          <a:custGeom>
            <a:avLst/>
            <a:gdLst>
              <a:gd name="connsiteX0" fmla="*/ 249 w 131980"/>
              <a:gd name="connsiteY0" fmla="*/ 40079 h 40567"/>
              <a:gd name="connsiteX1" fmla="*/ 127249 w 131980"/>
              <a:gd name="connsiteY1" fmla="*/ 392 h 40567"/>
              <a:gd name="connsiteX2" fmla="*/ 95499 w 131980"/>
              <a:gd name="connsiteY2" fmla="*/ 21029 h 40567"/>
              <a:gd name="connsiteX3" fmla="*/ 249 w 131980"/>
              <a:gd name="connsiteY3" fmla="*/ 40079 h 4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980" h="40567">
                <a:moveTo>
                  <a:pt x="249" y="40079"/>
                </a:moveTo>
                <a:cubicBezTo>
                  <a:pt x="5541" y="36640"/>
                  <a:pt x="111374" y="3567"/>
                  <a:pt x="127249" y="392"/>
                </a:cubicBezTo>
                <a:cubicBezTo>
                  <a:pt x="143124" y="-2783"/>
                  <a:pt x="115607" y="14150"/>
                  <a:pt x="95499" y="21029"/>
                </a:cubicBezTo>
                <a:cubicBezTo>
                  <a:pt x="75391" y="27908"/>
                  <a:pt x="-5043" y="43518"/>
                  <a:pt x="249" y="400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F9D49B19-8F62-4B2F-ABE1-0014536B8AE1}"/>
              </a:ext>
            </a:extLst>
          </p:cNvPr>
          <p:cNvSpPr/>
          <p:nvPr/>
        </p:nvSpPr>
        <p:spPr>
          <a:xfrm>
            <a:off x="5493391" y="2471255"/>
            <a:ext cx="194935" cy="121291"/>
          </a:xfrm>
          <a:custGeom>
            <a:avLst/>
            <a:gdLst>
              <a:gd name="connsiteX0" fmla="*/ 947 w 194935"/>
              <a:gd name="connsiteY0" fmla="*/ 483 h 121291"/>
              <a:gd name="connsiteX1" fmla="*/ 23172 w 194935"/>
              <a:gd name="connsiteY1" fmla="*/ 68745 h 121291"/>
              <a:gd name="connsiteX2" fmla="*/ 45397 w 194935"/>
              <a:gd name="connsiteY2" fmla="*/ 100495 h 121291"/>
              <a:gd name="connsiteX3" fmla="*/ 73972 w 194935"/>
              <a:gd name="connsiteY3" fmla="*/ 121133 h 121291"/>
              <a:gd name="connsiteX4" fmla="*/ 194622 w 194935"/>
              <a:gd name="connsiteY4" fmla="*/ 110020 h 121291"/>
              <a:gd name="connsiteX5" fmla="*/ 107309 w 194935"/>
              <a:gd name="connsiteY5" fmla="*/ 110020 h 121291"/>
              <a:gd name="connsiteX6" fmla="*/ 56509 w 194935"/>
              <a:gd name="connsiteY6" fmla="*/ 106845 h 121291"/>
              <a:gd name="connsiteX7" fmla="*/ 947 w 194935"/>
              <a:gd name="connsiteY7" fmla="*/ 483 h 12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935" h="121291">
                <a:moveTo>
                  <a:pt x="947" y="483"/>
                </a:moveTo>
                <a:cubicBezTo>
                  <a:pt x="-4609" y="-5867"/>
                  <a:pt x="15764" y="52076"/>
                  <a:pt x="23172" y="68745"/>
                </a:cubicBezTo>
                <a:cubicBezTo>
                  <a:pt x="30580" y="85414"/>
                  <a:pt x="36930" y="91764"/>
                  <a:pt x="45397" y="100495"/>
                </a:cubicBezTo>
                <a:cubicBezTo>
                  <a:pt x="53864" y="109226"/>
                  <a:pt x="49101" y="119546"/>
                  <a:pt x="73972" y="121133"/>
                </a:cubicBezTo>
                <a:cubicBezTo>
                  <a:pt x="98843" y="122721"/>
                  <a:pt x="189066" y="111872"/>
                  <a:pt x="194622" y="110020"/>
                </a:cubicBezTo>
                <a:cubicBezTo>
                  <a:pt x="200178" y="108168"/>
                  <a:pt x="130328" y="110549"/>
                  <a:pt x="107309" y="110020"/>
                </a:cubicBezTo>
                <a:cubicBezTo>
                  <a:pt x="84290" y="109491"/>
                  <a:pt x="70003" y="118222"/>
                  <a:pt x="56509" y="106845"/>
                </a:cubicBezTo>
                <a:cubicBezTo>
                  <a:pt x="43015" y="95468"/>
                  <a:pt x="6503" y="6833"/>
                  <a:pt x="947" y="4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7370A062-B88F-4D52-9393-018D62D48D27}"/>
              </a:ext>
            </a:extLst>
          </p:cNvPr>
          <p:cNvSpPr/>
          <p:nvPr/>
        </p:nvSpPr>
        <p:spPr>
          <a:xfrm>
            <a:off x="5686414" y="2479137"/>
            <a:ext cx="239777" cy="100595"/>
          </a:xfrm>
          <a:custGeom>
            <a:avLst/>
            <a:gdLst>
              <a:gd name="connsiteX0" fmla="*/ 239724 w 239777"/>
              <a:gd name="connsiteY0" fmla="*/ 2126 h 100595"/>
              <a:gd name="connsiteX1" fmla="*/ 160349 w 239777"/>
              <a:gd name="connsiteY1" fmla="*/ 6888 h 100595"/>
              <a:gd name="connsiteX2" fmla="*/ 119074 w 239777"/>
              <a:gd name="connsiteY2" fmla="*/ 44988 h 100595"/>
              <a:gd name="connsiteX3" fmla="*/ 88911 w 239777"/>
              <a:gd name="connsiteY3" fmla="*/ 65626 h 100595"/>
              <a:gd name="connsiteX4" fmla="*/ 11 w 239777"/>
              <a:gd name="connsiteY4" fmla="*/ 100551 h 100595"/>
              <a:gd name="connsiteX5" fmla="*/ 95261 w 239777"/>
              <a:gd name="connsiteY5" fmla="*/ 71976 h 100595"/>
              <a:gd name="connsiteX6" fmla="*/ 147649 w 239777"/>
              <a:gd name="connsiteY6" fmla="*/ 30701 h 100595"/>
              <a:gd name="connsiteX7" fmla="*/ 239724 w 239777"/>
              <a:gd name="connsiteY7" fmla="*/ 2126 h 10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777" h="100595">
                <a:moveTo>
                  <a:pt x="239724" y="2126"/>
                </a:moveTo>
                <a:cubicBezTo>
                  <a:pt x="241841" y="-1843"/>
                  <a:pt x="180457" y="-256"/>
                  <a:pt x="160349" y="6888"/>
                </a:cubicBezTo>
                <a:cubicBezTo>
                  <a:pt x="140241" y="14032"/>
                  <a:pt x="130980" y="35198"/>
                  <a:pt x="119074" y="44988"/>
                </a:cubicBezTo>
                <a:cubicBezTo>
                  <a:pt x="107168" y="54778"/>
                  <a:pt x="108755" y="56366"/>
                  <a:pt x="88911" y="65626"/>
                </a:cubicBezTo>
                <a:cubicBezTo>
                  <a:pt x="69067" y="74886"/>
                  <a:pt x="-1047" y="99493"/>
                  <a:pt x="11" y="100551"/>
                </a:cubicBezTo>
                <a:cubicBezTo>
                  <a:pt x="1069" y="101609"/>
                  <a:pt x="70655" y="83618"/>
                  <a:pt x="95261" y="71976"/>
                </a:cubicBezTo>
                <a:cubicBezTo>
                  <a:pt x="119867" y="60334"/>
                  <a:pt x="129393" y="42872"/>
                  <a:pt x="147649" y="30701"/>
                </a:cubicBezTo>
                <a:cubicBezTo>
                  <a:pt x="165905" y="18530"/>
                  <a:pt x="237607" y="6095"/>
                  <a:pt x="239724" y="2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8E16F639-7EE6-45F0-94B0-9D67187D9329}"/>
              </a:ext>
            </a:extLst>
          </p:cNvPr>
          <p:cNvSpPr/>
          <p:nvPr/>
        </p:nvSpPr>
        <p:spPr>
          <a:xfrm>
            <a:off x="5484653" y="2481073"/>
            <a:ext cx="32160" cy="131036"/>
          </a:xfrm>
          <a:custGeom>
            <a:avLst/>
            <a:gdLst>
              <a:gd name="connsiteX0" fmla="*/ 160 w 32160"/>
              <a:gd name="connsiteY0" fmla="*/ 190 h 131036"/>
              <a:gd name="connsiteX1" fmla="*/ 14447 w 32160"/>
              <a:gd name="connsiteY1" fmla="*/ 98615 h 131036"/>
              <a:gd name="connsiteX2" fmla="*/ 31910 w 32160"/>
              <a:gd name="connsiteY2" fmla="*/ 130365 h 131036"/>
              <a:gd name="connsiteX3" fmla="*/ 23972 w 32160"/>
              <a:gd name="connsiteY3" fmla="*/ 74802 h 131036"/>
              <a:gd name="connsiteX4" fmla="*/ 160 w 32160"/>
              <a:gd name="connsiteY4" fmla="*/ 190 h 13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60" h="131036">
                <a:moveTo>
                  <a:pt x="160" y="190"/>
                </a:moveTo>
                <a:cubicBezTo>
                  <a:pt x="-1428" y="4159"/>
                  <a:pt x="9155" y="76919"/>
                  <a:pt x="14447" y="98615"/>
                </a:cubicBezTo>
                <a:cubicBezTo>
                  <a:pt x="19739" y="120311"/>
                  <a:pt x="30323" y="134334"/>
                  <a:pt x="31910" y="130365"/>
                </a:cubicBezTo>
                <a:cubicBezTo>
                  <a:pt x="33498" y="126396"/>
                  <a:pt x="27147" y="94117"/>
                  <a:pt x="23972" y="74802"/>
                </a:cubicBezTo>
                <a:cubicBezTo>
                  <a:pt x="20797" y="55487"/>
                  <a:pt x="1748" y="-3779"/>
                  <a:pt x="160" y="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9E236214-16C2-4232-8F96-6AD9E25207E5}"/>
              </a:ext>
            </a:extLst>
          </p:cNvPr>
          <p:cNvSpPr/>
          <p:nvPr/>
        </p:nvSpPr>
        <p:spPr>
          <a:xfrm>
            <a:off x="5544919" y="2608239"/>
            <a:ext cx="146921" cy="22289"/>
          </a:xfrm>
          <a:custGeom>
            <a:avLst/>
            <a:gdLst>
              <a:gd name="connsiteX0" fmla="*/ 219 w 146921"/>
              <a:gd name="connsiteY0" fmla="*/ 24 h 22289"/>
              <a:gd name="connsiteX1" fmla="*/ 85944 w 146921"/>
              <a:gd name="connsiteY1" fmla="*/ 14311 h 22289"/>
              <a:gd name="connsiteX2" fmla="*/ 146269 w 146921"/>
              <a:gd name="connsiteY2" fmla="*/ 22249 h 22289"/>
              <a:gd name="connsiteX3" fmla="*/ 112931 w 146921"/>
              <a:gd name="connsiteY3" fmla="*/ 11136 h 22289"/>
              <a:gd name="connsiteX4" fmla="*/ 219 w 146921"/>
              <a:gd name="connsiteY4" fmla="*/ 24 h 2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21" h="22289">
                <a:moveTo>
                  <a:pt x="219" y="24"/>
                </a:moveTo>
                <a:cubicBezTo>
                  <a:pt x="-4279" y="553"/>
                  <a:pt x="61602" y="10607"/>
                  <a:pt x="85944" y="14311"/>
                </a:cubicBezTo>
                <a:cubicBezTo>
                  <a:pt x="110286" y="18015"/>
                  <a:pt x="141771" y="22778"/>
                  <a:pt x="146269" y="22249"/>
                </a:cubicBezTo>
                <a:cubicBezTo>
                  <a:pt x="150767" y="21720"/>
                  <a:pt x="131187" y="14576"/>
                  <a:pt x="112931" y="11136"/>
                </a:cubicBezTo>
                <a:cubicBezTo>
                  <a:pt x="94675" y="7696"/>
                  <a:pt x="4717" y="-505"/>
                  <a:pt x="219" y="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5FF572F4-E301-4B49-A135-ABB21783F6C8}"/>
              </a:ext>
            </a:extLst>
          </p:cNvPr>
          <p:cNvSpPr/>
          <p:nvPr/>
        </p:nvSpPr>
        <p:spPr>
          <a:xfrm>
            <a:off x="5703643" y="2597359"/>
            <a:ext cx="76710" cy="44267"/>
          </a:xfrm>
          <a:custGeom>
            <a:avLst/>
            <a:gdLst>
              <a:gd name="connsiteX0" fmla="*/ 245 w 76710"/>
              <a:gd name="connsiteY0" fmla="*/ 44241 h 44267"/>
              <a:gd name="connsiteX1" fmla="*/ 74857 w 76710"/>
              <a:gd name="connsiteY1" fmla="*/ 7729 h 44267"/>
              <a:gd name="connsiteX2" fmla="*/ 51045 w 76710"/>
              <a:gd name="connsiteY2" fmla="*/ 1379 h 44267"/>
              <a:gd name="connsiteX3" fmla="*/ 245 w 76710"/>
              <a:gd name="connsiteY3" fmla="*/ 44241 h 4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10" h="44267">
                <a:moveTo>
                  <a:pt x="245" y="44241"/>
                </a:moveTo>
                <a:cubicBezTo>
                  <a:pt x="4214" y="45299"/>
                  <a:pt x="66390" y="14873"/>
                  <a:pt x="74857" y="7729"/>
                </a:cubicBezTo>
                <a:cubicBezTo>
                  <a:pt x="83324" y="585"/>
                  <a:pt x="60570" y="-1796"/>
                  <a:pt x="51045" y="1379"/>
                </a:cubicBezTo>
                <a:cubicBezTo>
                  <a:pt x="41520" y="4554"/>
                  <a:pt x="-3724" y="43183"/>
                  <a:pt x="245" y="442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B8AAFFE-06B8-48AD-91C5-277550A63C71}"/>
              </a:ext>
            </a:extLst>
          </p:cNvPr>
          <p:cNvSpPr/>
          <p:nvPr/>
        </p:nvSpPr>
        <p:spPr>
          <a:xfrm>
            <a:off x="5718136" y="2503125"/>
            <a:ext cx="172276" cy="97353"/>
          </a:xfrm>
          <a:custGeom>
            <a:avLst/>
            <a:gdLst>
              <a:gd name="connsiteX0" fmla="*/ 39 w 172276"/>
              <a:gd name="connsiteY0" fmla="*/ 97200 h 97353"/>
              <a:gd name="connsiteX1" fmla="*/ 131802 w 172276"/>
              <a:gd name="connsiteY1" fmla="*/ 44813 h 97353"/>
              <a:gd name="connsiteX2" fmla="*/ 171489 w 172276"/>
              <a:gd name="connsiteY2" fmla="*/ 363 h 97353"/>
              <a:gd name="connsiteX3" fmla="*/ 146089 w 172276"/>
              <a:gd name="connsiteY3" fmla="*/ 27350 h 97353"/>
              <a:gd name="connsiteX4" fmla="*/ 39 w 172276"/>
              <a:gd name="connsiteY4" fmla="*/ 97200 h 9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76" h="97353">
                <a:moveTo>
                  <a:pt x="39" y="97200"/>
                </a:moveTo>
                <a:cubicBezTo>
                  <a:pt x="-2342" y="100110"/>
                  <a:pt x="103227" y="60952"/>
                  <a:pt x="131802" y="44813"/>
                </a:cubicBezTo>
                <a:cubicBezTo>
                  <a:pt x="160377" y="28674"/>
                  <a:pt x="169108" y="3273"/>
                  <a:pt x="171489" y="363"/>
                </a:cubicBezTo>
                <a:cubicBezTo>
                  <a:pt x="173870" y="-2547"/>
                  <a:pt x="172283" y="12533"/>
                  <a:pt x="146089" y="27350"/>
                </a:cubicBezTo>
                <a:cubicBezTo>
                  <a:pt x="119895" y="42167"/>
                  <a:pt x="2420" y="94290"/>
                  <a:pt x="39" y="972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C75D56DC-1301-4128-9170-A2E7603DB155}"/>
              </a:ext>
            </a:extLst>
          </p:cNvPr>
          <p:cNvSpPr/>
          <p:nvPr/>
        </p:nvSpPr>
        <p:spPr>
          <a:xfrm>
            <a:off x="5183087" y="1627028"/>
            <a:ext cx="106660" cy="621107"/>
          </a:xfrm>
          <a:custGeom>
            <a:avLst/>
            <a:gdLst>
              <a:gd name="connsiteX0" fmla="*/ 68363 w 106660"/>
              <a:gd name="connsiteY0" fmla="*/ 160 h 621107"/>
              <a:gd name="connsiteX1" fmla="*/ 62013 w 106660"/>
              <a:gd name="connsiteY1" fmla="*/ 120810 h 621107"/>
              <a:gd name="connsiteX2" fmla="*/ 33438 w 106660"/>
              <a:gd name="connsiteY2" fmla="*/ 203360 h 621107"/>
              <a:gd name="connsiteX3" fmla="*/ 28676 w 106660"/>
              <a:gd name="connsiteY3" fmla="*/ 327185 h 621107"/>
              <a:gd name="connsiteX4" fmla="*/ 71538 w 106660"/>
              <a:gd name="connsiteY4" fmla="*/ 522447 h 621107"/>
              <a:gd name="connsiteX5" fmla="*/ 106463 w 106660"/>
              <a:gd name="connsiteY5" fmla="*/ 620872 h 621107"/>
              <a:gd name="connsiteX6" fmla="*/ 55663 w 106660"/>
              <a:gd name="connsiteY6" fmla="*/ 497047 h 621107"/>
              <a:gd name="connsiteX7" fmla="*/ 101 w 106660"/>
              <a:gd name="connsiteY7" fmla="*/ 368460 h 621107"/>
              <a:gd name="connsiteX8" fmla="*/ 69951 w 106660"/>
              <a:gd name="connsiteY8" fmla="*/ 147797 h 621107"/>
              <a:gd name="connsiteX9" fmla="*/ 68363 w 106660"/>
              <a:gd name="connsiteY9" fmla="*/ 160 h 62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660" h="621107">
                <a:moveTo>
                  <a:pt x="68363" y="160"/>
                </a:moveTo>
                <a:cubicBezTo>
                  <a:pt x="67040" y="-4338"/>
                  <a:pt x="67834" y="86943"/>
                  <a:pt x="62013" y="120810"/>
                </a:cubicBezTo>
                <a:cubicBezTo>
                  <a:pt x="56192" y="154677"/>
                  <a:pt x="38994" y="168964"/>
                  <a:pt x="33438" y="203360"/>
                </a:cubicBezTo>
                <a:cubicBezTo>
                  <a:pt x="27882" y="237756"/>
                  <a:pt x="22326" y="274004"/>
                  <a:pt x="28676" y="327185"/>
                </a:cubicBezTo>
                <a:cubicBezTo>
                  <a:pt x="35026" y="380366"/>
                  <a:pt x="58574" y="473499"/>
                  <a:pt x="71538" y="522447"/>
                </a:cubicBezTo>
                <a:cubicBezTo>
                  <a:pt x="84502" y="571395"/>
                  <a:pt x="109109" y="625105"/>
                  <a:pt x="106463" y="620872"/>
                </a:cubicBezTo>
                <a:cubicBezTo>
                  <a:pt x="103817" y="616639"/>
                  <a:pt x="73390" y="539116"/>
                  <a:pt x="55663" y="497047"/>
                </a:cubicBezTo>
                <a:cubicBezTo>
                  <a:pt x="37936" y="454978"/>
                  <a:pt x="-2280" y="426668"/>
                  <a:pt x="101" y="368460"/>
                </a:cubicBezTo>
                <a:cubicBezTo>
                  <a:pt x="2482" y="310252"/>
                  <a:pt x="59103" y="206534"/>
                  <a:pt x="69951" y="147797"/>
                </a:cubicBezTo>
                <a:cubicBezTo>
                  <a:pt x="80799" y="89060"/>
                  <a:pt x="69686" y="4658"/>
                  <a:pt x="68363" y="1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2F175E6-5910-4CF6-90D0-C02B181D8EF1}"/>
              </a:ext>
            </a:extLst>
          </p:cNvPr>
          <p:cNvSpPr/>
          <p:nvPr/>
        </p:nvSpPr>
        <p:spPr>
          <a:xfrm>
            <a:off x="5268884" y="2185261"/>
            <a:ext cx="166663" cy="454087"/>
          </a:xfrm>
          <a:custGeom>
            <a:avLst/>
            <a:gdLst>
              <a:gd name="connsiteX0" fmla="*/ 29 w 166663"/>
              <a:gd name="connsiteY0" fmla="*/ 727 h 454087"/>
              <a:gd name="connsiteX1" fmla="*/ 73054 w 166663"/>
              <a:gd name="connsiteY1" fmla="*/ 199164 h 454087"/>
              <a:gd name="connsiteX2" fmla="*/ 160366 w 166663"/>
              <a:gd name="connsiteY2" fmla="*/ 448402 h 454087"/>
              <a:gd name="connsiteX3" fmla="*/ 149254 w 166663"/>
              <a:gd name="connsiteY3" fmla="*/ 354739 h 454087"/>
              <a:gd name="connsiteX4" fmla="*/ 65116 w 166663"/>
              <a:gd name="connsiteY4" fmla="*/ 140427 h 454087"/>
              <a:gd name="connsiteX5" fmla="*/ 29 w 166663"/>
              <a:gd name="connsiteY5" fmla="*/ 727 h 45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663" h="454087">
                <a:moveTo>
                  <a:pt x="29" y="727"/>
                </a:moveTo>
                <a:cubicBezTo>
                  <a:pt x="1352" y="10516"/>
                  <a:pt x="46331" y="124552"/>
                  <a:pt x="73054" y="199164"/>
                </a:cubicBezTo>
                <a:cubicBezTo>
                  <a:pt x="99777" y="273777"/>
                  <a:pt x="147666" y="422473"/>
                  <a:pt x="160366" y="448402"/>
                </a:cubicBezTo>
                <a:cubicBezTo>
                  <a:pt x="173066" y="474331"/>
                  <a:pt x="165129" y="406068"/>
                  <a:pt x="149254" y="354739"/>
                </a:cubicBezTo>
                <a:cubicBezTo>
                  <a:pt x="133379" y="303410"/>
                  <a:pt x="88664" y="198635"/>
                  <a:pt x="65116" y="140427"/>
                </a:cubicBezTo>
                <a:cubicBezTo>
                  <a:pt x="41568" y="82219"/>
                  <a:pt x="-1294" y="-9062"/>
                  <a:pt x="29" y="7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514ED11C-BF7D-4472-84EC-A4858C7E2315}"/>
              </a:ext>
            </a:extLst>
          </p:cNvPr>
          <p:cNvSpPr/>
          <p:nvPr/>
        </p:nvSpPr>
        <p:spPr>
          <a:xfrm>
            <a:off x="5435585" y="2644584"/>
            <a:ext cx="653675" cy="345707"/>
          </a:xfrm>
          <a:custGeom>
            <a:avLst/>
            <a:gdLst>
              <a:gd name="connsiteX0" fmla="*/ 15 w 653675"/>
              <a:gd name="connsiteY0" fmla="*/ 191 h 345707"/>
              <a:gd name="connsiteX1" fmla="*/ 66690 w 653675"/>
              <a:gd name="connsiteY1" fmla="*/ 146241 h 345707"/>
              <a:gd name="connsiteX2" fmla="*/ 76215 w 653675"/>
              <a:gd name="connsiteY2" fmla="*/ 206566 h 345707"/>
              <a:gd name="connsiteX3" fmla="*/ 234965 w 653675"/>
              <a:gd name="connsiteY3" fmla="*/ 339916 h 345707"/>
              <a:gd name="connsiteX4" fmla="*/ 401653 w 653675"/>
              <a:gd name="connsiteY4" fmla="*/ 316104 h 345707"/>
              <a:gd name="connsiteX5" fmla="*/ 650890 w 653675"/>
              <a:gd name="connsiteY5" fmla="*/ 265304 h 345707"/>
              <a:gd name="connsiteX6" fmla="*/ 519128 w 653675"/>
              <a:gd name="connsiteY6" fmla="*/ 274829 h 345707"/>
              <a:gd name="connsiteX7" fmla="*/ 269890 w 653675"/>
              <a:gd name="connsiteY7" fmla="*/ 324041 h 345707"/>
              <a:gd name="connsiteX8" fmla="*/ 166703 w 653675"/>
              <a:gd name="connsiteY8" fmla="*/ 251016 h 345707"/>
              <a:gd name="connsiteX9" fmla="*/ 73040 w 653675"/>
              <a:gd name="connsiteY9" fmla="*/ 179579 h 345707"/>
              <a:gd name="connsiteX10" fmla="*/ 15 w 653675"/>
              <a:gd name="connsiteY10" fmla="*/ 191 h 3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3675" h="345707">
                <a:moveTo>
                  <a:pt x="15" y="191"/>
                </a:moveTo>
                <a:cubicBezTo>
                  <a:pt x="-1043" y="-5365"/>
                  <a:pt x="53990" y="111845"/>
                  <a:pt x="66690" y="146241"/>
                </a:cubicBezTo>
                <a:cubicBezTo>
                  <a:pt x="79390" y="180637"/>
                  <a:pt x="48169" y="174287"/>
                  <a:pt x="76215" y="206566"/>
                </a:cubicBezTo>
                <a:cubicBezTo>
                  <a:pt x="104261" y="238845"/>
                  <a:pt x="180725" y="321660"/>
                  <a:pt x="234965" y="339916"/>
                </a:cubicBezTo>
                <a:cubicBezTo>
                  <a:pt x="289205" y="358172"/>
                  <a:pt x="332332" y="328539"/>
                  <a:pt x="401653" y="316104"/>
                </a:cubicBezTo>
                <a:cubicBezTo>
                  <a:pt x="470974" y="303669"/>
                  <a:pt x="631311" y="272183"/>
                  <a:pt x="650890" y="265304"/>
                </a:cubicBezTo>
                <a:cubicBezTo>
                  <a:pt x="670469" y="258425"/>
                  <a:pt x="582628" y="265040"/>
                  <a:pt x="519128" y="274829"/>
                </a:cubicBezTo>
                <a:cubicBezTo>
                  <a:pt x="455628" y="284618"/>
                  <a:pt x="328628" y="328010"/>
                  <a:pt x="269890" y="324041"/>
                </a:cubicBezTo>
                <a:cubicBezTo>
                  <a:pt x="211153" y="320072"/>
                  <a:pt x="199511" y="275093"/>
                  <a:pt x="166703" y="251016"/>
                </a:cubicBezTo>
                <a:cubicBezTo>
                  <a:pt x="133895" y="226939"/>
                  <a:pt x="97117" y="220060"/>
                  <a:pt x="73040" y="179579"/>
                </a:cubicBezTo>
                <a:cubicBezTo>
                  <a:pt x="48963" y="139098"/>
                  <a:pt x="1073" y="5747"/>
                  <a:pt x="15" y="1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26EC41AD-325B-4BF6-BBDC-F7C87E4FC648}"/>
              </a:ext>
            </a:extLst>
          </p:cNvPr>
          <p:cNvSpPr/>
          <p:nvPr/>
        </p:nvSpPr>
        <p:spPr>
          <a:xfrm>
            <a:off x="6080125" y="2697338"/>
            <a:ext cx="569835" cy="204612"/>
          </a:xfrm>
          <a:custGeom>
            <a:avLst/>
            <a:gdLst>
              <a:gd name="connsiteX0" fmla="*/ 0 w 569835"/>
              <a:gd name="connsiteY0" fmla="*/ 204612 h 204612"/>
              <a:gd name="connsiteX1" fmla="*/ 312738 w 569835"/>
              <a:gd name="connsiteY1" fmla="*/ 117300 h 204612"/>
              <a:gd name="connsiteX2" fmla="*/ 563563 w 569835"/>
              <a:gd name="connsiteY2" fmla="*/ 4587 h 204612"/>
              <a:gd name="connsiteX3" fmla="*/ 477838 w 569835"/>
              <a:gd name="connsiteY3" fmla="*/ 28400 h 204612"/>
              <a:gd name="connsiteX4" fmla="*/ 300038 w 569835"/>
              <a:gd name="connsiteY4" fmla="*/ 88725 h 204612"/>
              <a:gd name="connsiteX5" fmla="*/ 0 w 569835"/>
              <a:gd name="connsiteY5" fmla="*/ 204612 h 20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835" h="204612">
                <a:moveTo>
                  <a:pt x="0" y="204612"/>
                </a:moveTo>
                <a:cubicBezTo>
                  <a:pt x="109405" y="177624"/>
                  <a:pt x="218811" y="150637"/>
                  <a:pt x="312738" y="117300"/>
                </a:cubicBezTo>
                <a:cubicBezTo>
                  <a:pt x="406665" y="83963"/>
                  <a:pt x="536046" y="19404"/>
                  <a:pt x="563563" y="4587"/>
                </a:cubicBezTo>
                <a:cubicBezTo>
                  <a:pt x="591080" y="-10230"/>
                  <a:pt x="521759" y="14377"/>
                  <a:pt x="477838" y="28400"/>
                </a:cubicBezTo>
                <a:cubicBezTo>
                  <a:pt x="433917" y="42423"/>
                  <a:pt x="300038" y="88725"/>
                  <a:pt x="300038" y="88725"/>
                </a:cubicBezTo>
                <a:lnTo>
                  <a:pt x="0" y="204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EDA45756-4B01-4B23-B47F-9DE399653406}"/>
              </a:ext>
            </a:extLst>
          </p:cNvPr>
          <p:cNvSpPr/>
          <p:nvPr/>
        </p:nvSpPr>
        <p:spPr>
          <a:xfrm>
            <a:off x="6634647" y="2615614"/>
            <a:ext cx="157379" cy="89566"/>
          </a:xfrm>
          <a:custGeom>
            <a:avLst/>
            <a:gdLst>
              <a:gd name="connsiteX0" fmla="*/ 1103 w 157379"/>
              <a:gd name="connsiteY0" fmla="*/ 89486 h 89566"/>
              <a:gd name="connsiteX1" fmla="*/ 155091 w 157379"/>
              <a:gd name="connsiteY1" fmla="*/ 3761 h 89566"/>
              <a:gd name="connsiteX2" fmla="*/ 88416 w 157379"/>
              <a:gd name="connsiteY2" fmla="*/ 19636 h 89566"/>
              <a:gd name="connsiteX3" fmla="*/ 1103 w 157379"/>
              <a:gd name="connsiteY3" fmla="*/ 89486 h 8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79" h="89566">
                <a:moveTo>
                  <a:pt x="1103" y="89486"/>
                </a:moveTo>
                <a:cubicBezTo>
                  <a:pt x="12216" y="86840"/>
                  <a:pt x="140539" y="15403"/>
                  <a:pt x="155091" y="3761"/>
                </a:cubicBezTo>
                <a:cubicBezTo>
                  <a:pt x="169643" y="-7881"/>
                  <a:pt x="110906" y="10376"/>
                  <a:pt x="88416" y="19636"/>
                </a:cubicBezTo>
                <a:cubicBezTo>
                  <a:pt x="65926" y="28896"/>
                  <a:pt x="-10010" y="92132"/>
                  <a:pt x="1103" y="894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A8649017-95D5-403F-9859-AB93C8EB744C}"/>
              </a:ext>
            </a:extLst>
          </p:cNvPr>
          <p:cNvSpPr/>
          <p:nvPr/>
        </p:nvSpPr>
        <p:spPr>
          <a:xfrm>
            <a:off x="6791416" y="2257957"/>
            <a:ext cx="195534" cy="356887"/>
          </a:xfrm>
          <a:custGeom>
            <a:avLst/>
            <a:gdLst>
              <a:gd name="connsiteX0" fmla="*/ 195172 w 195534"/>
              <a:gd name="connsiteY0" fmla="*/ 1056 h 356887"/>
              <a:gd name="connsiteX1" fmla="*/ 64997 w 195534"/>
              <a:gd name="connsiteY1" fmla="*/ 234418 h 356887"/>
              <a:gd name="connsiteX2" fmla="*/ 3084 w 195534"/>
              <a:gd name="connsiteY2" fmla="*/ 355068 h 356887"/>
              <a:gd name="connsiteX3" fmla="*/ 18959 w 195534"/>
              <a:gd name="connsiteY3" fmla="*/ 296331 h 356887"/>
              <a:gd name="connsiteX4" fmla="*/ 101509 w 195534"/>
              <a:gd name="connsiteY4" fmla="*/ 153456 h 356887"/>
              <a:gd name="connsiteX5" fmla="*/ 195172 w 195534"/>
              <a:gd name="connsiteY5" fmla="*/ 1056 h 35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34" h="356887">
                <a:moveTo>
                  <a:pt x="195172" y="1056"/>
                </a:moveTo>
                <a:cubicBezTo>
                  <a:pt x="189087" y="14550"/>
                  <a:pt x="97012" y="175416"/>
                  <a:pt x="64997" y="234418"/>
                </a:cubicBezTo>
                <a:cubicBezTo>
                  <a:pt x="32982" y="293420"/>
                  <a:pt x="10757" y="344749"/>
                  <a:pt x="3084" y="355068"/>
                </a:cubicBezTo>
                <a:cubicBezTo>
                  <a:pt x="-4589" y="365387"/>
                  <a:pt x="2555" y="329933"/>
                  <a:pt x="18959" y="296331"/>
                </a:cubicBezTo>
                <a:cubicBezTo>
                  <a:pt x="35363" y="262729"/>
                  <a:pt x="73992" y="200023"/>
                  <a:pt x="101509" y="153456"/>
                </a:cubicBezTo>
                <a:cubicBezTo>
                  <a:pt x="129026" y="106889"/>
                  <a:pt x="201257" y="-12438"/>
                  <a:pt x="195172" y="10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AD91DC53-6409-44ED-AE5E-942770F86D17}"/>
              </a:ext>
            </a:extLst>
          </p:cNvPr>
          <p:cNvSpPr/>
          <p:nvPr/>
        </p:nvSpPr>
        <p:spPr>
          <a:xfrm>
            <a:off x="7259635" y="1660873"/>
            <a:ext cx="296988" cy="502231"/>
          </a:xfrm>
          <a:custGeom>
            <a:avLst/>
            <a:gdLst>
              <a:gd name="connsiteX0" fmla="*/ 3 w 296988"/>
              <a:gd name="connsiteY0" fmla="*/ 63152 h 502231"/>
              <a:gd name="connsiteX1" fmla="*/ 87315 w 296988"/>
              <a:gd name="connsiteY1" fmla="*/ 6002 h 502231"/>
              <a:gd name="connsiteX2" fmla="*/ 185740 w 296988"/>
              <a:gd name="connsiteY2" fmla="*/ 15527 h 502231"/>
              <a:gd name="connsiteX3" fmla="*/ 258765 w 296988"/>
              <a:gd name="connsiteY3" fmla="*/ 128240 h 502231"/>
              <a:gd name="connsiteX4" fmla="*/ 284165 w 296988"/>
              <a:gd name="connsiteY4" fmla="*/ 239365 h 502231"/>
              <a:gd name="connsiteX5" fmla="*/ 215903 w 296988"/>
              <a:gd name="connsiteY5" fmla="*/ 409227 h 502231"/>
              <a:gd name="connsiteX6" fmla="*/ 157165 w 296988"/>
              <a:gd name="connsiteY6" fmla="*/ 501302 h 502231"/>
              <a:gd name="connsiteX7" fmla="*/ 187328 w 296988"/>
              <a:gd name="connsiteY7" fmla="*/ 440977 h 502231"/>
              <a:gd name="connsiteX8" fmla="*/ 293690 w 296988"/>
              <a:gd name="connsiteY8" fmla="*/ 209202 h 502231"/>
              <a:gd name="connsiteX9" fmla="*/ 266703 w 296988"/>
              <a:gd name="connsiteY9" fmla="*/ 110777 h 502231"/>
              <a:gd name="connsiteX10" fmla="*/ 233365 w 296988"/>
              <a:gd name="connsiteY10" fmla="*/ 40927 h 502231"/>
              <a:gd name="connsiteX11" fmla="*/ 188915 w 296988"/>
              <a:gd name="connsiteY11" fmla="*/ 2827 h 502231"/>
              <a:gd name="connsiteX12" fmla="*/ 84140 w 296988"/>
              <a:gd name="connsiteY12" fmla="*/ 20290 h 502231"/>
              <a:gd name="connsiteX13" fmla="*/ 3 w 296988"/>
              <a:gd name="connsiteY13" fmla="*/ 63152 h 50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6988" h="502231">
                <a:moveTo>
                  <a:pt x="3" y="63152"/>
                </a:moveTo>
                <a:cubicBezTo>
                  <a:pt x="532" y="60771"/>
                  <a:pt x="56359" y="13939"/>
                  <a:pt x="87315" y="6002"/>
                </a:cubicBezTo>
                <a:cubicBezTo>
                  <a:pt x="118271" y="-1935"/>
                  <a:pt x="157165" y="-4846"/>
                  <a:pt x="185740" y="15527"/>
                </a:cubicBezTo>
                <a:cubicBezTo>
                  <a:pt x="214315" y="35900"/>
                  <a:pt x="242361" y="90934"/>
                  <a:pt x="258765" y="128240"/>
                </a:cubicBezTo>
                <a:cubicBezTo>
                  <a:pt x="275169" y="165546"/>
                  <a:pt x="291309" y="192534"/>
                  <a:pt x="284165" y="239365"/>
                </a:cubicBezTo>
                <a:cubicBezTo>
                  <a:pt x="277021" y="286196"/>
                  <a:pt x="237070" y="365571"/>
                  <a:pt x="215903" y="409227"/>
                </a:cubicBezTo>
                <a:cubicBezTo>
                  <a:pt x="194736" y="452883"/>
                  <a:pt x="161928" y="496010"/>
                  <a:pt x="157165" y="501302"/>
                </a:cubicBezTo>
                <a:cubicBezTo>
                  <a:pt x="152403" y="506594"/>
                  <a:pt x="164574" y="489660"/>
                  <a:pt x="187328" y="440977"/>
                </a:cubicBezTo>
                <a:cubicBezTo>
                  <a:pt x="210082" y="392294"/>
                  <a:pt x="280461" y="264235"/>
                  <a:pt x="293690" y="209202"/>
                </a:cubicBezTo>
                <a:cubicBezTo>
                  <a:pt x="306919" y="154169"/>
                  <a:pt x="276757" y="138823"/>
                  <a:pt x="266703" y="110777"/>
                </a:cubicBezTo>
                <a:cubicBezTo>
                  <a:pt x="256649" y="82731"/>
                  <a:pt x="246330" y="58919"/>
                  <a:pt x="233365" y="40927"/>
                </a:cubicBezTo>
                <a:cubicBezTo>
                  <a:pt x="220400" y="22935"/>
                  <a:pt x="213786" y="6266"/>
                  <a:pt x="188915" y="2827"/>
                </a:cubicBezTo>
                <a:cubicBezTo>
                  <a:pt x="164044" y="-612"/>
                  <a:pt x="114302" y="13146"/>
                  <a:pt x="84140" y="20290"/>
                </a:cubicBezTo>
                <a:cubicBezTo>
                  <a:pt x="53978" y="27434"/>
                  <a:pt x="-526" y="65533"/>
                  <a:pt x="3" y="63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E3C2F4C5-594E-4749-B0E6-2F3DFC6BDAC9}"/>
              </a:ext>
            </a:extLst>
          </p:cNvPr>
          <p:cNvSpPr/>
          <p:nvPr/>
        </p:nvSpPr>
        <p:spPr>
          <a:xfrm>
            <a:off x="7108780" y="2152211"/>
            <a:ext cx="319180" cy="213569"/>
          </a:xfrm>
          <a:custGeom>
            <a:avLst/>
            <a:gdLst>
              <a:gd name="connsiteX0" fmla="*/ 4808 w 319180"/>
              <a:gd name="connsiteY0" fmla="*/ 213164 h 213569"/>
              <a:gd name="connsiteX1" fmla="*/ 169908 w 319180"/>
              <a:gd name="connsiteY1" fmla="*/ 133789 h 213569"/>
              <a:gd name="connsiteX2" fmla="*/ 317545 w 319180"/>
              <a:gd name="connsiteY2" fmla="*/ 2027 h 213569"/>
              <a:gd name="connsiteX3" fmla="*/ 246108 w 319180"/>
              <a:gd name="connsiteY3" fmla="*/ 56002 h 213569"/>
              <a:gd name="connsiteX4" fmla="*/ 201658 w 319180"/>
              <a:gd name="connsiteY4" fmla="*/ 86164 h 213569"/>
              <a:gd name="connsiteX5" fmla="*/ 57195 w 319180"/>
              <a:gd name="connsiteY5" fmla="*/ 162364 h 213569"/>
              <a:gd name="connsiteX6" fmla="*/ 4808 w 319180"/>
              <a:gd name="connsiteY6" fmla="*/ 213164 h 21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180" h="213569">
                <a:moveTo>
                  <a:pt x="4808" y="213164"/>
                </a:moveTo>
                <a:cubicBezTo>
                  <a:pt x="23593" y="208402"/>
                  <a:pt x="117785" y="168978"/>
                  <a:pt x="169908" y="133789"/>
                </a:cubicBezTo>
                <a:cubicBezTo>
                  <a:pt x="222031" y="98599"/>
                  <a:pt x="304845" y="14991"/>
                  <a:pt x="317545" y="2027"/>
                </a:cubicBezTo>
                <a:cubicBezTo>
                  <a:pt x="330245" y="-10937"/>
                  <a:pt x="265422" y="41979"/>
                  <a:pt x="246108" y="56002"/>
                </a:cubicBezTo>
                <a:cubicBezTo>
                  <a:pt x="226794" y="70025"/>
                  <a:pt x="233143" y="68437"/>
                  <a:pt x="201658" y="86164"/>
                </a:cubicBezTo>
                <a:cubicBezTo>
                  <a:pt x="170173" y="103891"/>
                  <a:pt x="88151" y="145166"/>
                  <a:pt x="57195" y="162364"/>
                </a:cubicBezTo>
                <a:cubicBezTo>
                  <a:pt x="26239" y="179562"/>
                  <a:pt x="-13977" y="217926"/>
                  <a:pt x="4808" y="2131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693B760-ACEF-4FDE-A899-74CB7B431F09}"/>
              </a:ext>
            </a:extLst>
          </p:cNvPr>
          <p:cNvSpPr/>
          <p:nvPr/>
        </p:nvSpPr>
        <p:spPr>
          <a:xfrm>
            <a:off x="6981672" y="2222500"/>
            <a:ext cx="138478" cy="144133"/>
          </a:xfrm>
          <a:custGeom>
            <a:avLst/>
            <a:gdLst>
              <a:gd name="connsiteX0" fmla="*/ 153 w 138478"/>
              <a:gd name="connsiteY0" fmla="*/ 0 h 144133"/>
              <a:gd name="connsiteX1" fmla="*/ 66828 w 138478"/>
              <a:gd name="connsiteY1" fmla="*/ 125413 h 144133"/>
              <a:gd name="connsiteX2" fmla="*/ 138266 w 138478"/>
              <a:gd name="connsiteY2" fmla="*/ 142875 h 144133"/>
              <a:gd name="connsiteX3" fmla="*/ 85878 w 138478"/>
              <a:gd name="connsiteY3" fmla="*/ 123825 h 144133"/>
              <a:gd name="connsiteX4" fmla="*/ 153 w 138478"/>
              <a:gd name="connsiteY4" fmla="*/ 0 h 14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78" h="144133">
                <a:moveTo>
                  <a:pt x="153" y="0"/>
                </a:moveTo>
                <a:cubicBezTo>
                  <a:pt x="-3022" y="265"/>
                  <a:pt x="43809" y="101601"/>
                  <a:pt x="66828" y="125413"/>
                </a:cubicBezTo>
                <a:cubicBezTo>
                  <a:pt x="89847" y="149225"/>
                  <a:pt x="135091" y="143140"/>
                  <a:pt x="138266" y="142875"/>
                </a:cubicBezTo>
                <a:cubicBezTo>
                  <a:pt x="141441" y="142610"/>
                  <a:pt x="108368" y="151871"/>
                  <a:pt x="85878" y="123825"/>
                </a:cubicBezTo>
                <a:cubicBezTo>
                  <a:pt x="63388" y="95779"/>
                  <a:pt x="3328" y="-265"/>
                  <a:pt x="1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43A73544-0C06-4041-BE85-F8285AB71F5D}"/>
              </a:ext>
            </a:extLst>
          </p:cNvPr>
          <p:cNvSpPr/>
          <p:nvPr/>
        </p:nvSpPr>
        <p:spPr>
          <a:xfrm>
            <a:off x="7197078" y="1738273"/>
            <a:ext cx="68910" cy="113099"/>
          </a:xfrm>
          <a:custGeom>
            <a:avLst/>
            <a:gdLst>
              <a:gd name="connsiteX0" fmla="*/ 68910 w 68910"/>
              <a:gd name="connsiteY0" fmla="*/ 40 h 113099"/>
              <a:gd name="connsiteX1" fmla="*/ 5410 w 68910"/>
              <a:gd name="connsiteY1" fmla="*/ 90527 h 113099"/>
              <a:gd name="connsiteX2" fmla="*/ 3822 w 68910"/>
              <a:gd name="connsiteY2" fmla="*/ 112752 h 113099"/>
              <a:gd name="connsiteX3" fmla="*/ 3822 w 68910"/>
              <a:gd name="connsiteY3" fmla="*/ 79415 h 113099"/>
              <a:gd name="connsiteX4" fmla="*/ 68910 w 68910"/>
              <a:gd name="connsiteY4" fmla="*/ 40 h 11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10" h="113099">
                <a:moveTo>
                  <a:pt x="68910" y="40"/>
                </a:moveTo>
                <a:cubicBezTo>
                  <a:pt x="69175" y="1892"/>
                  <a:pt x="16258" y="71742"/>
                  <a:pt x="5410" y="90527"/>
                </a:cubicBezTo>
                <a:cubicBezTo>
                  <a:pt x="-5438" y="109312"/>
                  <a:pt x="4087" y="114604"/>
                  <a:pt x="3822" y="112752"/>
                </a:cubicBezTo>
                <a:cubicBezTo>
                  <a:pt x="3557" y="110900"/>
                  <a:pt x="-4645" y="98200"/>
                  <a:pt x="3822" y="79415"/>
                </a:cubicBezTo>
                <a:cubicBezTo>
                  <a:pt x="12289" y="60630"/>
                  <a:pt x="68645" y="-1812"/>
                  <a:pt x="68910" y="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C3D7D3CD-DDA5-4218-82E2-2F37BFBAC7A1}"/>
              </a:ext>
            </a:extLst>
          </p:cNvPr>
          <p:cNvSpPr/>
          <p:nvPr/>
        </p:nvSpPr>
        <p:spPr>
          <a:xfrm>
            <a:off x="6921570" y="1552799"/>
            <a:ext cx="150234" cy="830207"/>
          </a:xfrm>
          <a:custGeom>
            <a:avLst/>
            <a:gdLst>
              <a:gd name="connsiteX0" fmla="*/ 1518 w 150234"/>
              <a:gd name="connsiteY0" fmla="*/ 2951 h 830207"/>
              <a:gd name="connsiteX1" fmla="*/ 74543 w 150234"/>
              <a:gd name="connsiteY1" fmla="*/ 169639 h 830207"/>
              <a:gd name="connsiteX2" fmla="*/ 109468 w 150234"/>
              <a:gd name="connsiteY2" fmla="*/ 439514 h 830207"/>
              <a:gd name="connsiteX3" fmla="*/ 87243 w 150234"/>
              <a:gd name="connsiteY3" fmla="*/ 817339 h 830207"/>
              <a:gd name="connsiteX4" fmla="*/ 85655 w 150234"/>
              <a:gd name="connsiteY4" fmla="*/ 701451 h 830207"/>
              <a:gd name="connsiteX5" fmla="*/ 149155 w 150234"/>
              <a:gd name="connsiteY5" fmla="*/ 307751 h 830207"/>
              <a:gd name="connsiteX6" fmla="*/ 1518 w 150234"/>
              <a:gd name="connsiteY6" fmla="*/ 2951 h 83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34" h="830207">
                <a:moveTo>
                  <a:pt x="1518" y="2951"/>
                </a:moveTo>
                <a:cubicBezTo>
                  <a:pt x="-10917" y="-20068"/>
                  <a:pt x="56551" y="96879"/>
                  <a:pt x="74543" y="169639"/>
                </a:cubicBezTo>
                <a:cubicBezTo>
                  <a:pt x="92535" y="242400"/>
                  <a:pt x="107351" y="331564"/>
                  <a:pt x="109468" y="439514"/>
                </a:cubicBezTo>
                <a:cubicBezTo>
                  <a:pt x="111585" y="547464"/>
                  <a:pt x="91212" y="773683"/>
                  <a:pt x="87243" y="817339"/>
                </a:cubicBezTo>
                <a:cubicBezTo>
                  <a:pt x="83274" y="860995"/>
                  <a:pt x="75336" y="786382"/>
                  <a:pt x="85655" y="701451"/>
                </a:cubicBezTo>
                <a:cubicBezTo>
                  <a:pt x="95974" y="616520"/>
                  <a:pt x="159209" y="422315"/>
                  <a:pt x="149155" y="307751"/>
                </a:cubicBezTo>
                <a:cubicBezTo>
                  <a:pt x="139101" y="193187"/>
                  <a:pt x="13953" y="25970"/>
                  <a:pt x="1518" y="29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D69F8E5F-052B-411F-9F7E-928D5B26DABB}"/>
              </a:ext>
            </a:extLst>
          </p:cNvPr>
          <p:cNvSpPr/>
          <p:nvPr/>
        </p:nvSpPr>
        <p:spPr>
          <a:xfrm>
            <a:off x="6778246" y="1029570"/>
            <a:ext cx="234527" cy="895561"/>
          </a:xfrm>
          <a:custGeom>
            <a:avLst/>
            <a:gdLst>
              <a:gd name="connsiteX0" fmla="*/ 62292 w 234527"/>
              <a:gd name="connsiteY0" fmla="*/ 5480 h 895561"/>
              <a:gd name="connsiteX1" fmla="*/ 163892 w 234527"/>
              <a:gd name="connsiteY1" fmla="*/ 424580 h 895561"/>
              <a:gd name="connsiteX2" fmla="*/ 101979 w 234527"/>
              <a:gd name="connsiteY2" fmla="*/ 678580 h 895561"/>
              <a:gd name="connsiteX3" fmla="*/ 1967 w 234527"/>
              <a:gd name="connsiteY3" fmla="*/ 888130 h 895561"/>
              <a:gd name="connsiteX4" fmla="*/ 51179 w 234527"/>
              <a:gd name="connsiteY4" fmla="*/ 803993 h 895561"/>
              <a:gd name="connsiteX5" fmla="*/ 232154 w 234527"/>
              <a:gd name="connsiteY5" fmla="*/ 388068 h 895561"/>
              <a:gd name="connsiteX6" fmla="*/ 148017 w 234527"/>
              <a:gd name="connsiteY6" fmla="*/ 197568 h 895561"/>
              <a:gd name="connsiteX7" fmla="*/ 62292 w 234527"/>
              <a:gd name="connsiteY7" fmla="*/ 5480 h 89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527" h="895561">
                <a:moveTo>
                  <a:pt x="62292" y="5480"/>
                </a:moveTo>
                <a:cubicBezTo>
                  <a:pt x="64938" y="43315"/>
                  <a:pt x="157278" y="312397"/>
                  <a:pt x="163892" y="424580"/>
                </a:cubicBezTo>
                <a:cubicBezTo>
                  <a:pt x="170507" y="536763"/>
                  <a:pt x="128966" y="601322"/>
                  <a:pt x="101979" y="678580"/>
                </a:cubicBezTo>
                <a:cubicBezTo>
                  <a:pt x="74992" y="755838"/>
                  <a:pt x="10434" y="867228"/>
                  <a:pt x="1967" y="888130"/>
                </a:cubicBezTo>
                <a:cubicBezTo>
                  <a:pt x="-6500" y="909032"/>
                  <a:pt x="12815" y="887337"/>
                  <a:pt x="51179" y="803993"/>
                </a:cubicBezTo>
                <a:cubicBezTo>
                  <a:pt x="89543" y="720649"/>
                  <a:pt x="216014" y="489139"/>
                  <a:pt x="232154" y="388068"/>
                </a:cubicBezTo>
                <a:cubicBezTo>
                  <a:pt x="248294" y="286997"/>
                  <a:pt x="177915" y="259216"/>
                  <a:pt x="148017" y="197568"/>
                </a:cubicBezTo>
                <a:cubicBezTo>
                  <a:pt x="118119" y="135920"/>
                  <a:pt x="59646" y="-32355"/>
                  <a:pt x="62292" y="54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B4200BE1-7CB4-49B8-A5C8-961112C78C15}"/>
              </a:ext>
            </a:extLst>
          </p:cNvPr>
          <p:cNvSpPr/>
          <p:nvPr/>
        </p:nvSpPr>
        <p:spPr>
          <a:xfrm>
            <a:off x="6724168" y="487352"/>
            <a:ext cx="105390" cy="715884"/>
          </a:xfrm>
          <a:custGeom>
            <a:avLst/>
            <a:gdLst>
              <a:gd name="connsiteX0" fmla="*/ 482 w 105390"/>
              <a:gd name="connsiteY0" fmla="*/ 11 h 715884"/>
              <a:gd name="connsiteX1" fmla="*/ 103670 w 105390"/>
              <a:gd name="connsiteY1" fmla="*/ 336561 h 715884"/>
              <a:gd name="connsiteX2" fmla="*/ 67157 w 105390"/>
              <a:gd name="connsiteY2" fmla="*/ 547698 h 715884"/>
              <a:gd name="connsiteX3" fmla="*/ 95732 w 105390"/>
              <a:gd name="connsiteY3" fmla="*/ 709623 h 715884"/>
              <a:gd name="connsiteX4" fmla="*/ 65570 w 105390"/>
              <a:gd name="connsiteY4" fmla="*/ 325448 h 715884"/>
              <a:gd name="connsiteX5" fmla="*/ 482 w 105390"/>
              <a:gd name="connsiteY5" fmla="*/ 11 h 71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90" h="715884">
                <a:moveTo>
                  <a:pt x="482" y="11"/>
                </a:moveTo>
                <a:cubicBezTo>
                  <a:pt x="6832" y="1863"/>
                  <a:pt x="92558" y="245280"/>
                  <a:pt x="103670" y="336561"/>
                </a:cubicBezTo>
                <a:cubicBezTo>
                  <a:pt x="114783" y="427842"/>
                  <a:pt x="68480" y="485521"/>
                  <a:pt x="67157" y="547698"/>
                </a:cubicBezTo>
                <a:cubicBezTo>
                  <a:pt x="65834" y="609875"/>
                  <a:pt x="95996" y="746665"/>
                  <a:pt x="95732" y="709623"/>
                </a:cubicBezTo>
                <a:cubicBezTo>
                  <a:pt x="95468" y="672581"/>
                  <a:pt x="78799" y="438954"/>
                  <a:pt x="65570" y="325448"/>
                </a:cubicBezTo>
                <a:cubicBezTo>
                  <a:pt x="52341" y="211942"/>
                  <a:pt x="-5868" y="-1841"/>
                  <a:pt x="482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DF21F803-A1CF-40FC-90D2-9FE590734BA5}"/>
              </a:ext>
            </a:extLst>
          </p:cNvPr>
          <p:cNvSpPr/>
          <p:nvPr/>
        </p:nvSpPr>
        <p:spPr>
          <a:xfrm>
            <a:off x="5754203" y="449029"/>
            <a:ext cx="155185" cy="55869"/>
          </a:xfrm>
          <a:custGeom>
            <a:avLst/>
            <a:gdLst>
              <a:gd name="connsiteX0" fmla="*/ 154472 w 155185"/>
              <a:gd name="connsiteY0" fmla="*/ 52621 h 55869"/>
              <a:gd name="connsiteX1" fmla="*/ 103672 w 155185"/>
              <a:gd name="connsiteY1" fmla="*/ 12934 h 55869"/>
              <a:gd name="connsiteX2" fmla="*/ 485 w 155185"/>
              <a:gd name="connsiteY2" fmla="*/ 55796 h 55869"/>
              <a:gd name="connsiteX3" fmla="*/ 68747 w 155185"/>
              <a:gd name="connsiteY3" fmla="*/ 234 h 55869"/>
              <a:gd name="connsiteX4" fmla="*/ 154472 w 155185"/>
              <a:gd name="connsiteY4" fmla="*/ 52621 h 5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85" h="55869">
                <a:moveTo>
                  <a:pt x="154472" y="52621"/>
                </a:moveTo>
                <a:cubicBezTo>
                  <a:pt x="160293" y="54738"/>
                  <a:pt x="129336" y="12405"/>
                  <a:pt x="103672" y="12934"/>
                </a:cubicBezTo>
                <a:cubicBezTo>
                  <a:pt x="78008" y="13463"/>
                  <a:pt x="6306" y="57913"/>
                  <a:pt x="485" y="55796"/>
                </a:cubicBezTo>
                <a:cubicBezTo>
                  <a:pt x="-5336" y="53679"/>
                  <a:pt x="42553" y="4467"/>
                  <a:pt x="68747" y="234"/>
                </a:cubicBezTo>
                <a:cubicBezTo>
                  <a:pt x="94941" y="-3999"/>
                  <a:pt x="148651" y="50504"/>
                  <a:pt x="154472" y="526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578FFD7B-6DF1-4C84-9218-51DF0F5E7626}"/>
              </a:ext>
            </a:extLst>
          </p:cNvPr>
          <p:cNvSpPr/>
          <p:nvPr/>
        </p:nvSpPr>
        <p:spPr>
          <a:xfrm>
            <a:off x="5906737" y="291983"/>
            <a:ext cx="104594" cy="1757016"/>
          </a:xfrm>
          <a:custGeom>
            <a:avLst/>
            <a:gdLst>
              <a:gd name="connsiteX0" fmla="*/ 138461 w 141239"/>
              <a:gd name="connsiteY0" fmla="*/ 117 h 1757016"/>
              <a:gd name="connsiteX1" fmla="*/ 79194 w 141239"/>
              <a:gd name="connsiteY1" fmla="*/ 241417 h 1757016"/>
              <a:gd name="connsiteX2" fmla="*/ 49561 w 141239"/>
              <a:gd name="connsiteY2" fmla="*/ 753650 h 1757016"/>
              <a:gd name="connsiteX3" fmla="*/ 15694 w 141239"/>
              <a:gd name="connsiteY3" fmla="*/ 999184 h 1757016"/>
              <a:gd name="connsiteX4" fmla="*/ 2994 w 141239"/>
              <a:gd name="connsiteY4" fmla="*/ 1354784 h 1757016"/>
              <a:gd name="connsiteX5" fmla="*/ 70727 w 141239"/>
              <a:gd name="connsiteY5" fmla="*/ 1756950 h 1757016"/>
              <a:gd name="connsiteX6" fmla="*/ 41094 w 141239"/>
              <a:gd name="connsiteY6" fmla="*/ 1380184 h 1757016"/>
              <a:gd name="connsiteX7" fmla="*/ 91894 w 141239"/>
              <a:gd name="connsiteY7" fmla="*/ 656284 h 1757016"/>
              <a:gd name="connsiteX8" fmla="*/ 125761 w 141239"/>
              <a:gd name="connsiteY8" fmla="*/ 216017 h 1757016"/>
              <a:gd name="connsiteX9" fmla="*/ 138461 w 141239"/>
              <a:gd name="connsiteY9" fmla="*/ 117 h 175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239" h="1757016">
                <a:moveTo>
                  <a:pt x="138461" y="117"/>
                </a:moveTo>
                <a:cubicBezTo>
                  <a:pt x="130700" y="4350"/>
                  <a:pt x="94011" y="115828"/>
                  <a:pt x="79194" y="241417"/>
                </a:cubicBezTo>
                <a:cubicBezTo>
                  <a:pt x="64377" y="367006"/>
                  <a:pt x="60144" y="627356"/>
                  <a:pt x="49561" y="753650"/>
                </a:cubicBezTo>
                <a:cubicBezTo>
                  <a:pt x="38978" y="879944"/>
                  <a:pt x="23455" y="898995"/>
                  <a:pt x="15694" y="999184"/>
                </a:cubicBezTo>
                <a:cubicBezTo>
                  <a:pt x="7933" y="1099373"/>
                  <a:pt x="-6178" y="1228490"/>
                  <a:pt x="2994" y="1354784"/>
                </a:cubicBezTo>
                <a:cubicBezTo>
                  <a:pt x="12166" y="1481078"/>
                  <a:pt x="64377" y="1752717"/>
                  <a:pt x="70727" y="1756950"/>
                </a:cubicBezTo>
                <a:cubicBezTo>
                  <a:pt x="77077" y="1761183"/>
                  <a:pt x="37566" y="1563628"/>
                  <a:pt x="41094" y="1380184"/>
                </a:cubicBezTo>
                <a:cubicBezTo>
                  <a:pt x="44622" y="1196740"/>
                  <a:pt x="77783" y="850312"/>
                  <a:pt x="91894" y="656284"/>
                </a:cubicBezTo>
                <a:cubicBezTo>
                  <a:pt x="106005" y="462256"/>
                  <a:pt x="115178" y="325378"/>
                  <a:pt x="125761" y="216017"/>
                </a:cubicBezTo>
                <a:cubicBezTo>
                  <a:pt x="136344" y="106656"/>
                  <a:pt x="146222" y="-4116"/>
                  <a:pt x="138461" y="11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8A8AE78D-5A4E-478C-8CDD-449AA1E4AAE6}"/>
              </a:ext>
            </a:extLst>
          </p:cNvPr>
          <p:cNvSpPr/>
          <p:nvPr/>
        </p:nvSpPr>
        <p:spPr>
          <a:xfrm>
            <a:off x="5905142" y="421746"/>
            <a:ext cx="376689" cy="90488"/>
          </a:xfrm>
          <a:custGeom>
            <a:avLst/>
            <a:gdLst>
              <a:gd name="connsiteX0" fmla="*/ 358 w 376689"/>
              <a:gd name="connsiteY0" fmla="*/ 82021 h 90488"/>
              <a:gd name="connsiteX1" fmla="*/ 233191 w 376689"/>
              <a:gd name="connsiteY1" fmla="*/ 31221 h 90488"/>
              <a:gd name="connsiteX2" fmla="*/ 375008 w 376689"/>
              <a:gd name="connsiteY2" fmla="*/ 90487 h 90488"/>
              <a:gd name="connsiteX3" fmla="*/ 303041 w 376689"/>
              <a:gd name="connsiteY3" fmla="*/ 29104 h 90488"/>
              <a:gd name="connsiteX4" fmla="*/ 182391 w 376689"/>
              <a:gd name="connsiteY4" fmla="*/ 1587 h 90488"/>
              <a:gd name="connsiteX5" fmla="*/ 358 w 376689"/>
              <a:gd name="connsiteY5" fmla="*/ 82021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689" h="90488">
                <a:moveTo>
                  <a:pt x="358" y="82021"/>
                </a:moveTo>
                <a:cubicBezTo>
                  <a:pt x="8825" y="86960"/>
                  <a:pt x="170749" y="29810"/>
                  <a:pt x="233191" y="31221"/>
                </a:cubicBezTo>
                <a:cubicBezTo>
                  <a:pt x="295633" y="32632"/>
                  <a:pt x="363366" y="90840"/>
                  <a:pt x="375008" y="90487"/>
                </a:cubicBezTo>
                <a:cubicBezTo>
                  <a:pt x="386650" y="90134"/>
                  <a:pt x="335144" y="43921"/>
                  <a:pt x="303041" y="29104"/>
                </a:cubicBezTo>
                <a:cubicBezTo>
                  <a:pt x="270938" y="14287"/>
                  <a:pt x="228958" y="-5821"/>
                  <a:pt x="182391" y="1587"/>
                </a:cubicBezTo>
                <a:cubicBezTo>
                  <a:pt x="135824" y="8995"/>
                  <a:pt x="-8109" y="77082"/>
                  <a:pt x="358" y="820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B0E77F01-825C-43EC-A5B8-26137322A9E6}"/>
              </a:ext>
            </a:extLst>
          </p:cNvPr>
          <p:cNvSpPr/>
          <p:nvPr/>
        </p:nvSpPr>
        <p:spPr>
          <a:xfrm>
            <a:off x="6303353" y="539798"/>
            <a:ext cx="590868" cy="539705"/>
          </a:xfrm>
          <a:custGeom>
            <a:avLst/>
            <a:gdLst>
              <a:gd name="connsiteX0" fmla="*/ 80 w 590868"/>
              <a:gd name="connsiteY0" fmla="*/ 2069 h 539705"/>
              <a:gd name="connsiteX1" fmla="*/ 201164 w 590868"/>
              <a:gd name="connsiteY1" fmla="*/ 35935 h 539705"/>
              <a:gd name="connsiteX2" fmla="*/ 410714 w 590868"/>
              <a:gd name="connsiteY2" fmla="*/ 213735 h 539705"/>
              <a:gd name="connsiteX3" fmla="*/ 467864 w 590868"/>
              <a:gd name="connsiteY3" fmla="*/ 370369 h 539705"/>
              <a:gd name="connsiteX4" fmla="*/ 590630 w 590868"/>
              <a:gd name="connsiteY4" fmla="*/ 539702 h 539705"/>
              <a:gd name="connsiteX5" fmla="*/ 497497 w 590868"/>
              <a:gd name="connsiteY5" fmla="*/ 374602 h 539705"/>
              <a:gd name="connsiteX6" fmla="*/ 440347 w 590868"/>
              <a:gd name="connsiteY6" fmla="*/ 234902 h 539705"/>
              <a:gd name="connsiteX7" fmla="*/ 224447 w 590868"/>
              <a:gd name="connsiteY7" fmla="*/ 69802 h 539705"/>
              <a:gd name="connsiteX8" fmla="*/ 80 w 590868"/>
              <a:gd name="connsiteY8" fmla="*/ 2069 h 53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868" h="539705">
                <a:moveTo>
                  <a:pt x="80" y="2069"/>
                </a:moveTo>
                <a:cubicBezTo>
                  <a:pt x="-3800" y="-3575"/>
                  <a:pt x="132725" y="657"/>
                  <a:pt x="201164" y="35935"/>
                </a:cubicBezTo>
                <a:cubicBezTo>
                  <a:pt x="269603" y="71213"/>
                  <a:pt x="366264" y="157996"/>
                  <a:pt x="410714" y="213735"/>
                </a:cubicBezTo>
                <a:cubicBezTo>
                  <a:pt x="455164" y="269474"/>
                  <a:pt x="437878" y="316041"/>
                  <a:pt x="467864" y="370369"/>
                </a:cubicBezTo>
                <a:cubicBezTo>
                  <a:pt x="497850" y="424697"/>
                  <a:pt x="585691" y="538997"/>
                  <a:pt x="590630" y="539702"/>
                </a:cubicBezTo>
                <a:cubicBezTo>
                  <a:pt x="595569" y="540407"/>
                  <a:pt x="522544" y="425402"/>
                  <a:pt x="497497" y="374602"/>
                </a:cubicBezTo>
                <a:cubicBezTo>
                  <a:pt x="472450" y="323802"/>
                  <a:pt x="485855" y="285702"/>
                  <a:pt x="440347" y="234902"/>
                </a:cubicBezTo>
                <a:cubicBezTo>
                  <a:pt x="394839" y="184102"/>
                  <a:pt x="294297" y="107197"/>
                  <a:pt x="224447" y="69802"/>
                </a:cubicBezTo>
                <a:cubicBezTo>
                  <a:pt x="154597" y="32407"/>
                  <a:pt x="3960" y="7713"/>
                  <a:pt x="80" y="20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4DCEE6D4-7F14-4BB7-92DB-3B8B33C1068F}"/>
              </a:ext>
            </a:extLst>
          </p:cNvPr>
          <p:cNvSpPr/>
          <p:nvPr/>
        </p:nvSpPr>
        <p:spPr>
          <a:xfrm>
            <a:off x="5444740" y="183980"/>
            <a:ext cx="553897" cy="226815"/>
          </a:xfrm>
          <a:custGeom>
            <a:avLst/>
            <a:gdLst>
              <a:gd name="connsiteX0" fmla="*/ 553893 w 553897"/>
              <a:gd name="connsiteY0" fmla="*/ 50970 h 226815"/>
              <a:gd name="connsiteX1" fmla="*/ 431127 w 553897"/>
              <a:gd name="connsiteY1" fmla="*/ 12870 h 226815"/>
              <a:gd name="connsiteX2" fmla="*/ 16260 w 553897"/>
              <a:gd name="connsiteY2" fmla="*/ 220303 h 226815"/>
              <a:gd name="connsiteX3" fmla="*/ 105160 w 553897"/>
              <a:gd name="connsiteY3" fmla="*/ 163153 h 226815"/>
              <a:gd name="connsiteX4" fmla="*/ 304127 w 553897"/>
              <a:gd name="connsiteY4" fmla="*/ 46737 h 226815"/>
              <a:gd name="connsiteX5" fmla="*/ 435360 w 553897"/>
              <a:gd name="connsiteY5" fmla="*/ 170 h 226815"/>
              <a:gd name="connsiteX6" fmla="*/ 553893 w 553897"/>
              <a:gd name="connsiteY6" fmla="*/ 50970 h 22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97" h="226815">
                <a:moveTo>
                  <a:pt x="553893" y="50970"/>
                </a:moveTo>
                <a:cubicBezTo>
                  <a:pt x="553187" y="53087"/>
                  <a:pt x="520732" y="-15352"/>
                  <a:pt x="431127" y="12870"/>
                </a:cubicBezTo>
                <a:cubicBezTo>
                  <a:pt x="341521" y="41092"/>
                  <a:pt x="70588" y="195256"/>
                  <a:pt x="16260" y="220303"/>
                </a:cubicBezTo>
                <a:cubicBezTo>
                  <a:pt x="-38068" y="245350"/>
                  <a:pt x="57182" y="192081"/>
                  <a:pt x="105160" y="163153"/>
                </a:cubicBezTo>
                <a:cubicBezTo>
                  <a:pt x="153138" y="134225"/>
                  <a:pt x="249094" y="73901"/>
                  <a:pt x="304127" y="46737"/>
                </a:cubicBezTo>
                <a:cubicBezTo>
                  <a:pt x="359160" y="19573"/>
                  <a:pt x="393027" y="3698"/>
                  <a:pt x="435360" y="170"/>
                </a:cubicBezTo>
                <a:cubicBezTo>
                  <a:pt x="477693" y="-3358"/>
                  <a:pt x="554599" y="48853"/>
                  <a:pt x="553893" y="509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D9210ECE-ABE5-414D-9DC6-6A569926C428}"/>
              </a:ext>
            </a:extLst>
          </p:cNvPr>
          <p:cNvSpPr/>
          <p:nvPr/>
        </p:nvSpPr>
        <p:spPr>
          <a:xfrm>
            <a:off x="5170928" y="418433"/>
            <a:ext cx="319733" cy="653854"/>
          </a:xfrm>
          <a:custGeom>
            <a:avLst/>
            <a:gdLst>
              <a:gd name="connsiteX0" fmla="*/ 319705 w 319733"/>
              <a:gd name="connsiteY0" fmla="*/ 667 h 653854"/>
              <a:gd name="connsiteX1" fmla="*/ 156722 w 319733"/>
              <a:gd name="connsiteY1" fmla="*/ 205984 h 653854"/>
              <a:gd name="connsiteX2" fmla="*/ 23372 w 319733"/>
              <a:gd name="connsiteY2" fmla="*/ 586984 h 653854"/>
              <a:gd name="connsiteX3" fmla="*/ 89 w 319733"/>
              <a:gd name="connsiteY3" fmla="*/ 646250 h 653854"/>
              <a:gd name="connsiteX4" fmla="*/ 23372 w 319733"/>
              <a:gd name="connsiteY4" fmla="*/ 498084 h 653854"/>
              <a:gd name="connsiteX5" fmla="*/ 144022 w 319733"/>
              <a:gd name="connsiteY5" fmla="*/ 153067 h 653854"/>
              <a:gd name="connsiteX6" fmla="*/ 319705 w 319733"/>
              <a:gd name="connsiteY6" fmla="*/ 667 h 65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733" h="653854">
                <a:moveTo>
                  <a:pt x="319705" y="667"/>
                </a:moveTo>
                <a:cubicBezTo>
                  <a:pt x="321822" y="9487"/>
                  <a:pt x="206111" y="108265"/>
                  <a:pt x="156722" y="205984"/>
                </a:cubicBezTo>
                <a:cubicBezTo>
                  <a:pt x="107333" y="303703"/>
                  <a:pt x="49477" y="513606"/>
                  <a:pt x="23372" y="586984"/>
                </a:cubicBezTo>
                <a:cubicBezTo>
                  <a:pt x="-2734" y="660362"/>
                  <a:pt x="89" y="661067"/>
                  <a:pt x="89" y="646250"/>
                </a:cubicBezTo>
                <a:cubicBezTo>
                  <a:pt x="89" y="631433"/>
                  <a:pt x="-617" y="580281"/>
                  <a:pt x="23372" y="498084"/>
                </a:cubicBezTo>
                <a:cubicBezTo>
                  <a:pt x="47361" y="415887"/>
                  <a:pt x="97808" y="234206"/>
                  <a:pt x="144022" y="153067"/>
                </a:cubicBezTo>
                <a:cubicBezTo>
                  <a:pt x="190236" y="71928"/>
                  <a:pt x="317588" y="-8153"/>
                  <a:pt x="319705" y="6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AB6837FD-8BC1-4924-BA0A-614C6CB8A48E}"/>
              </a:ext>
            </a:extLst>
          </p:cNvPr>
          <p:cNvSpPr/>
          <p:nvPr/>
        </p:nvSpPr>
        <p:spPr>
          <a:xfrm>
            <a:off x="5110184" y="1074972"/>
            <a:ext cx="153529" cy="927300"/>
          </a:xfrm>
          <a:custGeom>
            <a:avLst/>
            <a:gdLst>
              <a:gd name="connsiteX0" fmla="*/ 60833 w 153529"/>
              <a:gd name="connsiteY0" fmla="*/ 4528 h 927300"/>
              <a:gd name="connsiteX1" fmla="*/ 39666 w 153529"/>
              <a:gd name="connsiteY1" fmla="*/ 175978 h 927300"/>
              <a:gd name="connsiteX2" fmla="*/ 43899 w 153529"/>
              <a:gd name="connsiteY2" fmla="*/ 457495 h 927300"/>
              <a:gd name="connsiteX3" fmla="*/ 147616 w 153529"/>
              <a:gd name="connsiteY3" fmla="*/ 899878 h 927300"/>
              <a:gd name="connsiteX4" fmla="*/ 128566 w 153529"/>
              <a:gd name="connsiteY4" fmla="*/ 851195 h 927300"/>
              <a:gd name="connsiteX5" fmla="*/ 26966 w 153529"/>
              <a:gd name="connsiteY5" fmla="*/ 614128 h 927300"/>
              <a:gd name="connsiteX6" fmla="*/ 1566 w 153529"/>
              <a:gd name="connsiteY6" fmla="*/ 355895 h 927300"/>
              <a:gd name="connsiteX7" fmla="*/ 60833 w 153529"/>
              <a:gd name="connsiteY7" fmla="*/ 4528 h 92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529" h="927300">
                <a:moveTo>
                  <a:pt x="60833" y="4528"/>
                </a:moveTo>
                <a:cubicBezTo>
                  <a:pt x="67183" y="-25458"/>
                  <a:pt x="42488" y="100484"/>
                  <a:pt x="39666" y="175978"/>
                </a:cubicBezTo>
                <a:cubicBezTo>
                  <a:pt x="36844" y="251472"/>
                  <a:pt x="25907" y="336845"/>
                  <a:pt x="43899" y="457495"/>
                </a:cubicBezTo>
                <a:cubicBezTo>
                  <a:pt x="61891" y="578145"/>
                  <a:pt x="133505" y="834261"/>
                  <a:pt x="147616" y="899878"/>
                </a:cubicBezTo>
                <a:cubicBezTo>
                  <a:pt x="161727" y="965495"/>
                  <a:pt x="148674" y="898820"/>
                  <a:pt x="128566" y="851195"/>
                </a:cubicBezTo>
                <a:cubicBezTo>
                  <a:pt x="108458" y="803570"/>
                  <a:pt x="48133" y="696678"/>
                  <a:pt x="26966" y="614128"/>
                </a:cubicBezTo>
                <a:cubicBezTo>
                  <a:pt x="5799" y="531578"/>
                  <a:pt x="-4079" y="453615"/>
                  <a:pt x="1566" y="355895"/>
                </a:cubicBezTo>
                <a:cubicBezTo>
                  <a:pt x="7210" y="258176"/>
                  <a:pt x="54483" y="34514"/>
                  <a:pt x="60833" y="45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3388C58E-F043-4DEA-AC8E-6EE45C67F05B}"/>
              </a:ext>
            </a:extLst>
          </p:cNvPr>
          <p:cNvSpPr/>
          <p:nvPr/>
        </p:nvSpPr>
        <p:spPr>
          <a:xfrm>
            <a:off x="5998485" y="69290"/>
            <a:ext cx="914233" cy="198274"/>
          </a:xfrm>
          <a:custGeom>
            <a:avLst/>
            <a:gdLst>
              <a:gd name="connsiteX0" fmla="*/ 148 w 914233"/>
              <a:gd name="connsiteY0" fmla="*/ 191060 h 198274"/>
              <a:gd name="connsiteX1" fmla="*/ 177948 w 914233"/>
              <a:gd name="connsiteY1" fmla="*/ 51360 h 198274"/>
              <a:gd name="connsiteX2" fmla="*/ 379032 w 914233"/>
              <a:gd name="connsiteY2" fmla="*/ 59827 h 198274"/>
              <a:gd name="connsiteX3" fmla="*/ 893382 w 914233"/>
              <a:gd name="connsiteY3" fmla="*/ 195293 h 198274"/>
              <a:gd name="connsiteX4" fmla="*/ 783315 w 914233"/>
              <a:gd name="connsiteY4" fmla="*/ 144493 h 198274"/>
              <a:gd name="connsiteX5" fmla="*/ 499682 w 914233"/>
              <a:gd name="connsiteY5" fmla="*/ 40777 h 198274"/>
              <a:gd name="connsiteX6" fmla="*/ 207582 w 914233"/>
              <a:gd name="connsiteY6" fmla="*/ 6910 h 198274"/>
              <a:gd name="connsiteX7" fmla="*/ 148 w 914233"/>
              <a:gd name="connsiteY7" fmla="*/ 191060 h 19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233" h="198274">
                <a:moveTo>
                  <a:pt x="148" y="191060"/>
                </a:moveTo>
                <a:cubicBezTo>
                  <a:pt x="-4791" y="198468"/>
                  <a:pt x="114801" y="73232"/>
                  <a:pt x="177948" y="51360"/>
                </a:cubicBezTo>
                <a:cubicBezTo>
                  <a:pt x="241095" y="29488"/>
                  <a:pt x="259793" y="35838"/>
                  <a:pt x="379032" y="59827"/>
                </a:cubicBezTo>
                <a:cubicBezTo>
                  <a:pt x="498271" y="83816"/>
                  <a:pt x="826002" y="181182"/>
                  <a:pt x="893382" y="195293"/>
                </a:cubicBezTo>
                <a:cubicBezTo>
                  <a:pt x="960762" y="209404"/>
                  <a:pt x="848932" y="170246"/>
                  <a:pt x="783315" y="144493"/>
                </a:cubicBezTo>
                <a:cubicBezTo>
                  <a:pt x="717698" y="118740"/>
                  <a:pt x="595637" y="63707"/>
                  <a:pt x="499682" y="40777"/>
                </a:cubicBezTo>
                <a:cubicBezTo>
                  <a:pt x="403727" y="17847"/>
                  <a:pt x="287663" y="-14257"/>
                  <a:pt x="207582" y="6910"/>
                </a:cubicBezTo>
                <a:cubicBezTo>
                  <a:pt x="127501" y="28077"/>
                  <a:pt x="5087" y="183652"/>
                  <a:pt x="148" y="1910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9AEF7BCE-0795-4974-B30D-3609BC2BEFC3}"/>
              </a:ext>
            </a:extLst>
          </p:cNvPr>
          <p:cNvSpPr/>
          <p:nvPr/>
        </p:nvSpPr>
        <p:spPr>
          <a:xfrm>
            <a:off x="6919007" y="256328"/>
            <a:ext cx="926633" cy="957227"/>
          </a:xfrm>
          <a:custGeom>
            <a:avLst/>
            <a:gdLst>
              <a:gd name="connsiteX0" fmla="*/ 2493 w 926633"/>
              <a:gd name="connsiteY0" fmla="*/ 6139 h 957227"/>
              <a:gd name="connsiteX1" fmla="*/ 355976 w 926633"/>
              <a:gd name="connsiteY1" fmla="*/ 194522 h 957227"/>
              <a:gd name="connsiteX2" fmla="*/ 756026 w 926633"/>
              <a:gd name="connsiteY2" fmla="*/ 653839 h 957227"/>
              <a:gd name="connsiteX3" fmla="*/ 923243 w 926633"/>
              <a:gd name="connsiteY3" fmla="*/ 954405 h 957227"/>
              <a:gd name="connsiteX4" fmla="*/ 872443 w 926633"/>
              <a:gd name="connsiteY4" fmla="*/ 812589 h 957227"/>
              <a:gd name="connsiteX5" fmla="*/ 785660 w 926633"/>
              <a:gd name="connsiteY5" fmla="*/ 569172 h 957227"/>
              <a:gd name="connsiteX6" fmla="*/ 453343 w 926633"/>
              <a:gd name="connsiteY6" fmla="*/ 234739 h 957227"/>
              <a:gd name="connsiteX7" fmla="*/ 209926 w 926633"/>
              <a:gd name="connsiteY7" fmla="*/ 61172 h 957227"/>
              <a:gd name="connsiteX8" fmla="*/ 2493 w 926633"/>
              <a:gd name="connsiteY8" fmla="*/ 6139 h 9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6633" h="957227">
                <a:moveTo>
                  <a:pt x="2493" y="6139"/>
                </a:moveTo>
                <a:cubicBezTo>
                  <a:pt x="26835" y="28364"/>
                  <a:pt x="230387" y="86572"/>
                  <a:pt x="355976" y="194522"/>
                </a:cubicBezTo>
                <a:cubicBezTo>
                  <a:pt x="481565" y="302472"/>
                  <a:pt x="661482" y="527192"/>
                  <a:pt x="756026" y="653839"/>
                </a:cubicBezTo>
                <a:cubicBezTo>
                  <a:pt x="850570" y="780486"/>
                  <a:pt x="903840" y="927947"/>
                  <a:pt x="923243" y="954405"/>
                </a:cubicBezTo>
                <a:cubicBezTo>
                  <a:pt x="942646" y="980863"/>
                  <a:pt x="872443" y="812589"/>
                  <a:pt x="872443" y="812589"/>
                </a:cubicBezTo>
                <a:cubicBezTo>
                  <a:pt x="849513" y="748384"/>
                  <a:pt x="855510" y="665480"/>
                  <a:pt x="785660" y="569172"/>
                </a:cubicBezTo>
                <a:cubicBezTo>
                  <a:pt x="715810" y="472864"/>
                  <a:pt x="549299" y="319406"/>
                  <a:pt x="453343" y="234739"/>
                </a:cubicBezTo>
                <a:cubicBezTo>
                  <a:pt x="357387" y="150072"/>
                  <a:pt x="281540" y="95744"/>
                  <a:pt x="209926" y="61172"/>
                </a:cubicBezTo>
                <a:cubicBezTo>
                  <a:pt x="138312" y="26600"/>
                  <a:pt x="-21849" y="-16086"/>
                  <a:pt x="2493" y="61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F136CA0-B49C-418B-A99A-5C41706057F0}"/>
              </a:ext>
            </a:extLst>
          </p:cNvPr>
          <p:cNvSpPr/>
          <p:nvPr/>
        </p:nvSpPr>
        <p:spPr>
          <a:xfrm>
            <a:off x="7497233" y="802216"/>
            <a:ext cx="334600" cy="818747"/>
          </a:xfrm>
          <a:custGeom>
            <a:avLst/>
            <a:gdLst>
              <a:gd name="connsiteX0" fmla="*/ 0 w 334600"/>
              <a:gd name="connsiteY0" fmla="*/ 1 h 818747"/>
              <a:gd name="connsiteX1" fmla="*/ 258234 w 334600"/>
              <a:gd name="connsiteY1" fmla="*/ 330201 h 818747"/>
              <a:gd name="connsiteX2" fmla="*/ 334434 w 334600"/>
              <a:gd name="connsiteY2" fmla="*/ 605367 h 818747"/>
              <a:gd name="connsiteX3" fmla="*/ 279400 w 334600"/>
              <a:gd name="connsiteY3" fmla="*/ 817034 h 818747"/>
              <a:gd name="connsiteX4" fmla="*/ 304800 w 334600"/>
              <a:gd name="connsiteY4" fmla="*/ 694267 h 818747"/>
              <a:gd name="connsiteX5" fmla="*/ 304800 w 334600"/>
              <a:gd name="connsiteY5" fmla="*/ 499534 h 818747"/>
              <a:gd name="connsiteX6" fmla="*/ 256117 w 334600"/>
              <a:gd name="connsiteY6" fmla="*/ 334434 h 818747"/>
              <a:gd name="connsiteX7" fmla="*/ 0 w 334600"/>
              <a:gd name="connsiteY7" fmla="*/ 1 h 81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600" h="818747">
                <a:moveTo>
                  <a:pt x="0" y="1"/>
                </a:moveTo>
                <a:cubicBezTo>
                  <a:pt x="353" y="-704"/>
                  <a:pt x="202495" y="229307"/>
                  <a:pt x="258234" y="330201"/>
                </a:cubicBezTo>
                <a:cubicBezTo>
                  <a:pt x="313973" y="431095"/>
                  <a:pt x="330906" y="524228"/>
                  <a:pt x="334434" y="605367"/>
                </a:cubicBezTo>
                <a:cubicBezTo>
                  <a:pt x="337962" y="686506"/>
                  <a:pt x="284339" y="802217"/>
                  <a:pt x="279400" y="817034"/>
                </a:cubicBezTo>
                <a:cubicBezTo>
                  <a:pt x="274461" y="831851"/>
                  <a:pt x="300567" y="747184"/>
                  <a:pt x="304800" y="694267"/>
                </a:cubicBezTo>
                <a:cubicBezTo>
                  <a:pt x="309033" y="641350"/>
                  <a:pt x="312914" y="559506"/>
                  <a:pt x="304800" y="499534"/>
                </a:cubicBezTo>
                <a:cubicBezTo>
                  <a:pt x="296686" y="439562"/>
                  <a:pt x="306211" y="414867"/>
                  <a:pt x="256117" y="334434"/>
                </a:cubicBezTo>
                <a:cubicBezTo>
                  <a:pt x="206023" y="254001"/>
                  <a:pt x="-353" y="706"/>
                  <a:pt x="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C879537C-7AED-4317-93DD-E064CE7C059C}"/>
              </a:ext>
            </a:extLst>
          </p:cNvPr>
          <p:cNvSpPr/>
          <p:nvPr/>
        </p:nvSpPr>
        <p:spPr>
          <a:xfrm>
            <a:off x="7673314" y="1659369"/>
            <a:ext cx="140138" cy="605983"/>
          </a:xfrm>
          <a:custGeom>
            <a:avLst/>
            <a:gdLst>
              <a:gd name="connsiteX0" fmla="*/ 94853 w 140138"/>
              <a:gd name="connsiteY0" fmla="*/ 98 h 605983"/>
              <a:gd name="connsiteX1" fmla="*/ 139303 w 140138"/>
              <a:gd name="connsiteY1" fmla="*/ 173664 h 605983"/>
              <a:gd name="connsiteX2" fmla="*/ 50403 w 140138"/>
              <a:gd name="connsiteY2" fmla="*/ 277381 h 605983"/>
              <a:gd name="connsiteX3" fmla="*/ 37703 w 140138"/>
              <a:gd name="connsiteY3" fmla="*/ 601231 h 605983"/>
              <a:gd name="connsiteX4" fmla="*/ 33469 w 140138"/>
              <a:gd name="connsiteY4" fmla="*/ 457298 h 605983"/>
              <a:gd name="connsiteX5" fmla="*/ 1719 w 140138"/>
              <a:gd name="connsiteY5" fmla="*/ 275264 h 605983"/>
              <a:gd name="connsiteX6" fmla="*/ 92736 w 140138"/>
              <a:gd name="connsiteY6" fmla="*/ 150381 h 605983"/>
              <a:gd name="connsiteX7" fmla="*/ 94853 w 140138"/>
              <a:gd name="connsiteY7" fmla="*/ 98 h 60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138" h="605983">
                <a:moveTo>
                  <a:pt x="94853" y="98"/>
                </a:moveTo>
                <a:cubicBezTo>
                  <a:pt x="102614" y="3979"/>
                  <a:pt x="146711" y="127450"/>
                  <a:pt x="139303" y="173664"/>
                </a:cubicBezTo>
                <a:cubicBezTo>
                  <a:pt x="131895" y="219878"/>
                  <a:pt x="67336" y="206120"/>
                  <a:pt x="50403" y="277381"/>
                </a:cubicBezTo>
                <a:cubicBezTo>
                  <a:pt x="33470" y="348642"/>
                  <a:pt x="40525" y="571245"/>
                  <a:pt x="37703" y="601231"/>
                </a:cubicBezTo>
                <a:cubicBezTo>
                  <a:pt x="34881" y="631217"/>
                  <a:pt x="39466" y="511626"/>
                  <a:pt x="33469" y="457298"/>
                </a:cubicBezTo>
                <a:cubicBezTo>
                  <a:pt x="27472" y="402970"/>
                  <a:pt x="-8159" y="326417"/>
                  <a:pt x="1719" y="275264"/>
                </a:cubicBezTo>
                <a:cubicBezTo>
                  <a:pt x="11597" y="224111"/>
                  <a:pt x="77214" y="193067"/>
                  <a:pt x="92736" y="150381"/>
                </a:cubicBezTo>
                <a:cubicBezTo>
                  <a:pt x="108258" y="107695"/>
                  <a:pt x="87092" y="-3783"/>
                  <a:pt x="94853" y="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93C5104C-9E4F-4CEA-928F-D6E06B52D2A9}"/>
              </a:ext>
            </a:extLst>
          </p:cNvPr>
          <p:cNvSpPr/>
          <p:nvPr/>
        </p:nvSpPr>
        <p:spPr>
          <a:xfrm>
            <a:off x="7276896" y="2449743"/>
            <a:ext cx="510959" cy="234580"/>
          </a:xfrm>
          <a:custGeom>
            <a:avLst/>
            <a:gdLst>
              <a:gd name="connsiteX0" fmla="*/ 4437 w 510959"/>
              <a:gd name="connsiteY0" fmla="*/ 189740 h 234580"/>
              <a:gd name="connsiteX1" fmla="*/ 254204 w 510959"/>
              <a:gd name="connsiteY1" fmla="*/ 37340 h 234580"/>
              <a:gd name="connsiteX2" fmla="*/ 499737 w 510959"/>
              <a:gd name="connsiteY2" fmla="*/ 227840 h 234580"/>
              <a:gd name="connsiteX3" fmla="*/ 472221 w 510959"/>
              <a:gd name="connsiteY3" fmla="*/ 157990 h 234580"/>
              <a:gd name="connsiteX4" fmla="*/ 497621 w 510959"/>
              <a:gd name="connsiteY4" fmla="*/ 234190 h 234580"/>
              <a:gd name="connsiteX5" fmla="*/ 410837 w 510959"/>
              <a:gd name="connsiteY5" fmla="*/ 117774 h 234580"/>
              <a:gd name="connsiteX6" fmla="*/ 345221 w 510959"/>
              <a:gd name="connsiteY6" fmla="*/ 16174 h 234580"/>
              <a:gd name="connsiteX7" fmla="*/ 112387 w 510959"/>
              <a:gd name="connsiteY7" fmla="*/ 16174 h 234580"/>
              <a:gd name="connsiteX8" fmla="*/ 4437 w 510959"/>
              <a:gd name="connsiteY8" fmla="*/ 189740 h 23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959" h="234580">
                <a:moveTo>
                  <a:pt x="4437" y="189740"/>
                </a:moveTo>
                <a:cubicBezTo>
                  <a:pt x="28073" y="193268"/>
                  <a:pt x="171654" y="30990"/>
                  <a:pt x="254204" y="37340"/>
                </a:cubicBezTo>
                <a:cubicBezTo>
                  <a:pt x="336754" y="43690"/>
                  <a:pt x="463401" y="207732"/>
                  <a:pt x="499737" y="227840"/>
                </a:cubicBezTo>
                <a:cubicBezTo>
                  <a:pt x="536073" y="247948"/>
                  <a:pt x="472574" y="156932"/>
                  <a:pt x="472221" y="157990"/>
                </a:cubicBezTo>
                <a:cubicBezTo>
                  <a:pt x="471868" y="159048"/>
                  <a:pt x="507852" y="240893"/>
                  <a:pt x="497621" y="234190"/>
                </a:cubicBezTo>
                <a:cubicBezTo>
                  <a:pt x="487390" y="227487"/>
                  <a:pt x="436237" y="154110"/>
                  <a:pt x="410837" y="117774"/>
                </a:cubicBezTo>
                <a:cubicBezTo>
                  <a:pt x="385437" y="81438"/>
                  <a:pt x="394963" y="33107"/>
                  <a:pt x="345221" y="16174"/>
                </a:cubicBezTo>
                <a:cubicBezTo>
                  <a:pt x="295479" y="-759"/>
                  <a:pt x="168126" y="-9579"/>
                  <a:pt x="112387" y="16174"/>
                </a:cubicBezTo>
                <a:cubicBezTo>
                  <a:pt x="56648" y="41927"/>
                  <a:pt x="-19199" y="186212"/>
                  <a:pt x="4437" y="1897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346498DB-19A2-4F7B-8A74-61BE610EA661}"/>
              </a:ext>
            </a:extLst>
          </p:cNvPr>
          <p:cNvSpPr/>
          <p:nvPr/>
        </p:nvSpPr>
        <p:spPr>
          <a:xfrm>
            <a:off x="7616600" y="2040277"/>
            <a:ext cx="104709" cy="424710"/>
          </a:xfrm>
          <a:custGeom>
            <a:avLst/>
            <a:gdLst>
              <a:gd name="connsiteX0" fmla="*/ 45733 w 104709"/>
              <a:gd name="connsiteY0" fmla="*/ 190 h 424710"/>
              <a:gd name="connsiteX1" fmla="*/ 85950 w 104709"/>
              <a:gd name="connsiteY1" fmla="*/ 233023 h 424710"/>
              <a:gd name="connsiteX2" fmla="*/ 1283 w 104709"/>
              <a:gd name="connsiteY2" fmla="*/ 417173 h 424710"/>
              <a:gd name="connsiteX3" fmla="*/ 39383 w 104709"/>
              <a:gd name="connsiteY3" fmla="*/ 381190 h 424710"/>
              <a:gd name="connsiteX4" fmla="*/ 100767 w 104709"/>
              <a:gd name="connsiteY4" fmla="*/ 307106 h 424710"/>
              <a:gd name="connsiteX5" fmla="*/ 94417 w 104709"/>
              <a:gd name="connsiteY5" fmla="*/ 194923 h 424710"/>
              <a:gd name="connsiteX6" fmla="*/ 45733 w 104709"/>
              <a:gd name="connsiteY6" fmla="*/ 190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09" h="424710">
                <a:moveTo>
                  <a:pt x="45733" y="190"/>
                </a:moveTo>
                <a:cubicBezTo>
                  <a:pt x="44322" y="6540"/>
                  <a:pt x="93358" y="163526"/>
                  <a:pt x="85950" y="233023"/>
                </a:cubicBezTo>
                <a:cubicBezTo>
                  <a:pt x="78542" y="302520"/>
                  <a:pt x="9044" y="392479"/>
                  <a:pt x="1283" y="417173"/>
                </a:cubicBezTo>
                <a:cubicBezTo>
                  <a:pt x="-6478" y="441867"/>
                  <a:pt x="22802" y="399534"/>
                  <a:pt x="39383" y="381190"/>
                </a:cubicBezTo>
                <a:cubicBezTo>
                  <a:pt x="55964" y="362846"/>
                  <a:pt x="91595" y="338151"/>
                  <a:pt x="100767" y="307106"/>
                </a:cubicBezTo>
                <a:cubicBezTo>
                  <a:pt x="109939" y="276062"/>
                  <a:pt x="101120" y="241490"/>
                  <a:pt x="94417" y="194923"/>
                </a:cubicBezTo>
                <a:cubicBezTo>
                  <a:pt x="87714" y="148356"/>
                  <a:pt x="47144" y="-6160"/>
                  <a:pt x="45733" y="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B6C75A7-EFFA-40F3-B669-FED6CCC807DB}"/>
              </a:ext>
            </a:extLst>
          </p:cNvPr>
          <p:cNvSpPr/>
          <p:nvPr/>
        </p:nvSpPr>
        <p:spPr>
          <a:xfrm>
            <a:off x="7280805" y="2587006"/>
            <a:ext cx="438803" cy="288641"/>
          </a:xfrm>
          <a:custGeom>
            <a:avLst/>
            <a:gdLst>
              <a:gd name="connsiteX0" fmla="*/ 528 w 438803"/>
              <a:gd name="connsiteY0" fmla="*/ 287427 h 288641"/>
              <a:gd name="connsiteX1" fmla="*/ 49212 w 438803"/>
              <a:gd name="connsiteY1" fmla="*/ 139261 h 288641"/>
              <a:gd name="connsiteX2" fmla="*/ 138112 w 438803"/>
              <a:gd name="connsiteY2" fmla="*/ 58827 h 288641"/>
              <a:gd name="connsiteX3" fmla="*/ 419628 w 438803"/>
              <a:gd name="connsiteY3" fmla="*/ 84227 h 288641"/>
              <a:gd name="connsiteX4" fmla="*/ 404812 w 438803"/>
              <a:gd name="connsiteY4" fmla="*/ 79994 h 288641"/>
              <a:gd name="connsiteX5" fmla="*/ 332845 w 438803"/>
              <a:gd name="connsiteY5" fmla="*/ 1677 h 288641"/>
              <a:gd name="connsiteX6" fmla="*/ 78845 w 438803"/>
              <a:gd name="connsiteY6" fmla="*/ 50361 h 288641"/>
              <a:gd name="connsiteX7" fmla="*/ 528 w 438803"/>
              <a:gd name="connsiteY7" fmla="*/ 287427 h 28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803" h="288641">
                <a:moveTo>
                  <a:pt x="528" y="287427"/>
                </a:moveTo>
                <a:cubicBezTo>
                  <a:pt x="-4411" y="302244"/>
                  <a:pt x="26281" y="177361"/>
                  <a:pt x="49212" y="139261"/>
                </a:cubicBezTo>
                <a:cubicBezTo>
                  <a:pt x="72143" y="101161"/>
                  <a:pt x="76376" y="67999"/>
                  <a:pt x="138112" y="58827"/>
                </a:cubicBezTo>
                <a:cubicBezTo>
                  <a:pt x="199848" y="49655"/>
                  <a:pt x="375178" y="80699"/>
                  <a:pt x="419628" y="84227"/>
                </a:cubicBezTo>
                <a:cubicBezTo>
                  <a:pt x="464078" y="87755"/>
                  <a:pt x="419276" y="93752"/>
                  <a:pt x="404812" y="79994"/>
                </a:cubicBezTo>
                <a:cubicBezTo>
                  <a:pt x="390348" y="66236"/>
                  <a:pt x="387173" y="6616"/>
                  <a:pt x="332845" y="1677"/>
                </a:cubicBezTo>
                <a:cubicBezTo>
                  <a:pt x="278517" y="-3262"/>
                  <a:pt x="137406" y="-86"/>
                  <a:pt x="78845" y="50361"/>
                </a:cubicBezTo>
                <a:cubicBezTo>
                  <a:pt x="20284" y="100808"/>
                  <a:pt x="5467" y="272610"/>
                  <a:pt x="528" y="2874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5298513A-20A6-4652-8BFA-302C9517393B}"/>
              </a:ext>
            </a:extLst>
          </p:cNvPr>
          <p:cNvSpPr/>
          <p:nvPr/>
        </p:nvSpPr>
        <p:spPr>
          <a:xfrm>
            <a:off x="7246833" y="2640656"/>
            <a:ext cx="288142" cy="388736"/>
          </a:xfrm>
          <a:custGeom>
            <a:avLst/>
            <a:gdLst>
              <a:gd name="connsiteX0" fmla="*/ 284267 w 288142"/>
              <a:gd name="connsiteY0" fmla="*/ 944 h 388736"/>
              <a:gd name="connsiteX1" fmla="*/ 254634 w 288142"/>
              <a:gd name="connsiteY1" fmla="*/ 85611 h 388736"/>
              <a:gd name="connsiteX2" fmla="*/ 76834 w 288142"/>
              <a:gd name="connsiteY2" fmla="*/ 178744 h 388736"/>
              <a:gd name="connsiteX3" fmla="*/ 4867 w 288142"/>
              <a:gd name="connsiteY3" fmla="*/ 386177 h 388736"/>
              <a:gd name="connsiteX4" fmla="*/ 11217 w 288142"/>
              <a:gd name="connsiteY4" fmla="*/ 286694 h 388736"/>
              <a:gd name="connsiteX5" fmla="*/ 49317 w 288142"/>
              <a:gd name="connsiteY5" fmla="*/ 170277 h 388736"/>
              <a:gd name="connsiteX6" fmla="*/ 203834 w 288142"/>
              <a:gd name="connsiteY6" fmla="*/ 47511 h 388736"/>
              <a:gd name="connsiteX7" fmla="*/ 284267 w 288142"/>
              <a:gd name="connsiteY7" fmla="*/ 944 h 38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142" h="388736">
                <a:moveTo>
                  <a:pt x="284267" y="944"/>
                </a:moveTo>
                <a:cubicBezTo>
                  <a:pt x="292734" y="7294"/>
                  <a:pt x="289206" y="55978"/>
                  <a:pt x="254634" y="85611"/>
                </a:cubicBezTo>
                <a:cubicBezTo>
                  <a:pt x="220062" y="115244"/>
                  <a:pt x="118462" y="128650"/>
                  <a:pt x="76834" y="178744"/>
                </a:cubicBezTo>
                <a:cubicBezTo>
                  <a:pt x="35206" y="228838"/>
                  <a:pt x="15803" y="368185"/>
                  <a:pt x="4867" y="386177"/>
                </a:cubicBezTo>
                <a:cubicBezTo>
                  <a:pt x="-6069" y="404169"/>
                  <a:pt x="3809" y="322677"/>
                  <a:pt x="11217" y="286694"/>
                </a:cubicBezTo>
                <a:cubicBezTo>
                  <a:pt x="18625" y="250711"/>
                  <a:pt x="17214" y="210141"/>
                  <a:pt x="49317" y="170277"/>
                </a:cubicBezTo>
                <a:cubicBezTo>
                  <a:pt x="81420" y="130413"/>
                  <a:pt x="169262" y="73617"/>
                  <a:pt x="203834" y="47511"/>
                </a:cubicBezTo>
                <a:cubicBezTo>
                  <a:pt x="238406" y="21406"/>
                  <a:pt x="275800" y="-5406"/>
                  <a:pt x="284267" y="9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7F2C3DAD-5C10-4B5C-B7F4-264D5B2E510B}"/>
              </a:ext>
            </a:extLst>
          </p:cNvPr>
          <p:cNvSpPr/>
          <p:nvPr/>
        </p:nvSpPr>
        <p:spPr>
          <a:xfrm>
            <a:off x="7215236" y="2223109"/>
            <a:ext cx="135595" cy="976234"/>
          </a:xfrm>
          <a:custGeom>
            <a:avLst/>
            <a:gdLst>
              <a:gd name="connsiteX0" fmla="*/ 133831 w 135595"/>
              <a:gd name="connsiteY0" fmla="*/ 14208 h 976234"/>
              <a:gd name="connsiteX1" fmla="*/ 76681 w 135595"/>
              <a:gd name="connsiteY1" fmla="*/ 98874 h 976234"/>
              <a:gd name="connsiteX2" fmla="*/ 15297 w 135595"/>
              <a:gd name="connsiteY2" fmla="*/ 611108 h 976234"/>
              <a:gd name="connsiteX3" fmla="*/ 91497 w 135595"/>
              <a:gd name="connsiteY3" fmla="*/ 975174 h 976234"/>
              <a:gd name="connsiteX4" fmla="*/ 68214 w 135595"/>
              <a:gd name="connsiteY4" fmla="*/ 712708 h 976234"/>
              <a:gd name="connsiteX5" fmla="*/ 19531 w 135595"/>
              <a:gd name="connsiteY5" fmla="*/ 439658 h 976234"/>
              <a:gd name="connsiteX6" fmla="*/ 6831 w 135595"/>
              <a:gd name="connsiteY6" fmla="*/ 285141 h 976234"/>
              <a:gd name="connsiteX7" fmla="*/ 133831 w 135595"/>
              <a:gd name="connsiteY7" fmla="*/ 14208 h 97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95" h="976234">
                <a:moveTo>
                  <a:pt x="133831" y="14208"/>
                </a:moveTo>
                <a:cubicBezTo>
                  <a:pt x="145473" y="-16836"/>
                  <a:pt x="96437" y="-609"/>
                  <a:pt x="76681" y="98874"/>
                </a:cubicBezTo>
                <a:cubicBezTo>
                  <a:pt x="56925" y="198357"/>
                  <a:pt x="12828" y="465058"/>
                  <a:pt x="15297" y="611108"/>
                </a:cubicBezTo>
                <a:cubicBezTo>
                  <a:pt x="17766" y="757158"/>
                  <a:pt x="82677" y="958241"/>
                  <a:pt x="91497" y="975174"/>
                </a:cubicBezTo>
                <a:cubicBezTo>
                  <a:pt x="100316" y="992107"/>
                  <a:pt x="80208" y="801961"/>
                  <a:pt x="68214" y="712708"/>
                </a:cubicBezTo>
                <a:cubicBezTo>
                  <a:pt x="56220" y="623455"/>
                  <a:pt x="29761" y="510919"/>
                  <a:pt x="19531" y="439658"/>
                </a:cubicBezTo>
                <a:cubicBezTo>
                  <a:pt x="9301" y="368397"/>
                  <a:pt x="-10455" y="353933"/>
                  <a:pt x="6831" y="285141"/>
                </a:cubicBezTo>
                <a:cubicBezTo>
                  <a:pt x="24117" y="216349"/>
                  <a:pt x="122189" y="45252"/>
                  <a:pt x="133831" y="142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EA0E5E69-CE6A-4313-9763-385541AF9C90}"/>
              </a:ext>
            </a:extLst>
          </p:cNvPr>
          <p:cNvSpPr/>
          <p:nvPr/>
        </p:nvSpPr>
        <p:spPr>
          <a:xfrm>
            <a:off x="5198203" y="427924"/>
            <a:ext cx="448033" cy="1009144"/>
          </a:xfrm>
          <a:custGeom>
            <a:avLst/>
            <a:gdLst>
              <a:gd name="connsiteX0" fmla="*/ 446947 w 448033"/>
              <a:gd name="connsiteY0" fmla="*/ 3876 h 1009144"/>
              <a:gd name="connsiteX1" fmla="*/ 99814 w 448033"/>
              <a:gd name="connsiteY1" fmla="*/ 391226 h 1009144"/>
              <a:gd name="connsiteX2" fmla="*/ 4564 w 448033"/>
              <a:gd name="connsiteY2" fmla="*/ 981776 h 1009144"/>
              <a:gd name="connsiteX3" fmla="*/ 23614 w 448033"/>
              <a:gd name="connsiteY3" fmla="*/ 850543 h 1009144"/>
              <a:gd name="connsiteX4" fmla="*/ 97697 w 448033"/>
              <a:gd name="connsiteY4" fmla="*/ 317143 h 1009144"/>
              <a:gd name="connsiteX5" fmla="*/ 205647 w 448033"/>
              <a:gd name="connsiteY5" fmla="*/ 198609 h 1009144"/>
              <a:gd name="connsiteX6" fmla="*/ 446947 w 448033"/>
              <a:gd name="connsiteY6" fmla="*/ 3876 h 100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33" h="1009144">
                <a:moveTo>
                  <a:pt x="446947" y="3876"/>
                </a:moveTo>
                <a:cubicBezTo>
                  <a:pt x="429308" y="35979"/>
                  <a:pt x="173544" y="228243"/>
                  <a:pt x="99814" y="391226"/>
                </a:cubicBezTo>
                <a:cubicBezTo>
                  <a:pt x="26083" y="554209"/>
                  <a:pt x="17264" y="905223"/>
                  <a:pt x="4564" y="981776"/>
                </a:cubicBezTo>
                <a:cubicBezTo>
                  <a:pt x="-8136" y="1058329"/>
                  <a:pt x="8092" y="961315"/>
                  <a:pt x="23614" y="850543"/>
                </a:cubicBezTo>
                <a:cubicBezTo>
                  <a:pt x="39136" y="739771"/>
                  <a:pt x="67358" y="425799"/>
                  <a:pt x="97697" y="317143"/>
                </a:cubicBezTo>
                <a:cubicBezTo>
                  <a:pt x="128036" y="208487"/>
                  <a:pt x="148850" y="249056"/>
                  <a:pt x="205647" y="198609"/>
                </a:cubicBezTo>
                <a:cubicBezTo>
                  <a:pt x="262444" y="148162"/>
                  <a:pt x="464586" y="-28227"/>
                  <a:pt x="446947" y="38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CB87694C-6A17-48A7-BA7D-C03A83C93515}"/>
              </a:ext>
            </a:extLst>
          </p:cNvPr>
          <p:cNvSpPr/>
          <p:nvPr/>
        </p:nvSpPr>
        <p:spPr>
          <a:xfrm>
            <a:off x="5303263" y="601126"/>
            <a:ext cx="263613" cy="858559"/>
          </a:xfrm>
          <a:custGeom>
            <a:avLst/>
            <a:gdLst>
              <a:gd name="connsiteX0" fmla="*/ 263570 w 263613"/>
              <a:gd name="connsiteY0" fmla="*/ 7 h 858559"/>
              <a:gd name="connsiteX1" fmla="*/ 92120 w 263613"/>
              <a:gd name="connsiteY1" fmla="*/ 194741 h 858559"/>
              <a:gd name="connsiteX2" fmla="*/ 26504 w 263613"/>
              <a:gd name="connsiteY2" fmla="*/ 518591 h 858559"/>
              <a:gd name="connsiteX3" fmla="*/ 30737 w 263613"/>
              <a:gd name="connsiteY3" fmla="*/ 842441 h 858559"/>
              <a:gd name="connsiteX4" fmla="*/ 30737 w 263613"/>
              <a:gd name="connsiteY4" fmla="*/ 768357 h 858559"/>
              <a:gd name="connsiteX5" fmla="*/ 1104 w 263613"/>
              <a:gd name="connsiteY5" fmla="*/ 412757 h 858559"/>
              <a:gd name="connsiteX6" fmla="*/ 75187 w 263613"/>
              <a:gd name="connsiteY6" fmla="*/ 201091 h 858559"/>
              <a:gd name="connsiteX7" fmla="*/ 263570 w 263613"/>
              <a:gd name="connsiteY7" fmla="*/ 7 h 85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613" h="858559">
                <a:moveTo>
                  <a:pt x="263570" y="7"/>
                </a:moveTo>
                <a:cubicBezTo>
                  <a:pt x="266392" y="-1051"/>
                  <a:pt x="131631" y="108310"/>
                  <a:pt x="92120" y="194741"/>
                </a:cubicBezTo>
                <a:cubicBezTo>
                  <a:pt x="52609" y="281172"/>
                  <a:pt x="36734" y="410641"/>
                  <a:pt x="26504" y="518591"/>
                </a:cubicBezTo>
                <a:cubicBezTo>
                  <a:pt x="16274" y="626541"/>
                  <a:pt x="30031" y="800813"/>
                  <a:pt x="30737" y="842441"/>
                </a:cubicBezTo>
                <a:cubicBezTo>
                  <a:pt x="31443" y="884069"/>
                  <a:pt x="35676" y="839971"/>
                  <a:pt x="30737" y="768357"/>
                </a:cubicBezTo>
                <a:cubicBezTo>
                  <a:pt x="25798" y="696743"/>
                  <a:pt x="-6304" y="507301"/>
                  <a:pt x="1104" y="412757"/>
                </a:cubicBezTo>
                <a:cubicBezTo>
                  <a:pt x="8512" y="318213"/>
                  <a:pt x="36381" y="266708"/>
                  <a:pt x="75187" y="201091"/>
                </a:cubicBezTo>
                <a:cubicBezTo>
                  <a:pt x="113992" y="135474"/>
                  <a:pt x="260748" y="1065"/>
                  <a:pt x="263570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168CCD4F-255E-4481-9F7B-986CFD038568}"/>
              </a:ext>
            </a:extLst>
          </p:cNvPr>
          <p:cNvSpPr/>
          <p:nvPr/>
        </p:nvSpPr>
        <p:spPr>
          <a:xfrm>
            <a:off x="5480974" y="319883"/>
            <a:ext cx="477571" cy="154328"/>
          </a:xfrm>
          <a:custGeom>
            <a:avLst/>
            <a:gdLst>
              <a:gd name="connsiteX0" fmla="*/ 475326 w 477571"/>
              <a:gd name="connsiteY0" fmla="*/ 154250 h 154328"/>
              <a:gd name="connsiteX1" fmla="*/ 331393 w 477571"/>
              <a:gd name="connsiteY1" fmla="*/ 3967 h 154328"/>
              <a:gd name="connsiteX2" fmla="*/ 1193 w 477571"/>
              <a:gd name="connsiteY2" fmla="*/ 42067 h 154328"/>
              <a:gd name="connsiteX3" fmla="*/ 229793 w 477571"/>
              <a:gd name="connsiteY3" fmla="*/ 25134 h 154328"/>
              <a:gd name="connsiteX4" fmla="*/ 475326 w 477571"/>
              <a:gd name="connsiteY4" fmla="*/ 154250 h 15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571" h="154328">
                <a:moveTo>
                  <a:pt x="475326" y="154250"/>
                </a:moveTo>
                <a:cubicBezTo>
                  <a:pt x="492259" y="150722"/>
                  <a:pt x="410415" y="22664"/>
                  <a:pt x="331393" y="3967"/>
                </a:cubicBezTo>
                <a:cubicBezTo>
                  <a:pt x="252371" y="-14730"/>
                  <a:pt x="18126" y="38539"/>
                  <a:pt x="1193" y="42067"/>
                </a:cubicBezTo>
                <a:cubicBezTo>
                  <a:pt x="-15740" y="45595"/>
                  <a:pt x="151829" y="9259"/>
                  <a:pt x="229793" y="25134"/>
                </a:cubicBezTo>
                <a:cubicBezTo>
                  <a:pt x="307757" y="41009"/>
                  <a:pt x="458393" y="157778"/>
                  <a:pt x="475326" y="1542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5A859E89-3949-4338-B3D4-FFB155D7E241}"/>
              </a:ext>
            </a:extLst>
          </p:cNvPr>
          <p:cNvSpPr/>
          <p:nvPr/>
        </p:nvSpPr>
        <p:spPr>
          <a:xfrm>
            <a:off x="5722307" y="233220"/>
            <a:ext cx="258841" cy="102132"/>
          </a:xfrm>
          <a:custGeom>
            <a:avLst/>
            <a:gdLst>
              <a:gd name="connsiteX0" fmla="*/ 257276 w 258841"/>
              <a:gd name="connsiteY0" fmla="*/ 101213 h 102132"/>
              <a:gd name="connsiteX1" fmla="*/ 198010 w 258841"/>
              <a:gd name="connsiteY1" fmla="*/ 1730 h 102132"/>
              <a:gd name="connsiteX2" fmla="*/ 1160 w 258841"/>
              <a:gd name="connsiteY2" fmla="*/ 35597 h 102132"/>
              <a:gd name="connsiteX3" fmla="*/ 121810 w 258841"/>
              <a:gd name="connsiteY3" fmla="*/ 3847 h 102132"/>
              <a:gd name="connsiteX4" fmla="*/ 231876 w 258841"/>
              <a:gd name="connsiteY4" fmla="*/ 50413 h 102132"/>
              <a:gd name="connsiteX5" fmla="*/ 257276 w 258841"/>
              <a:gd name="connsiteY5" fmla="*/ 101213 h 10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841" h="102132">
                <a:moveTo>
                  <a:pt x="257276" y="101213"/>
                </a:moveTo>
                <a:cubicBezTo>
                  <a:pt x="251632" y="93099"/>
                  <a:pt x="240696" y="12666"/>
                  <a:pt x="198010" y="1730"/>
                </a:cubicBezTo>
                <a:cubicBezTo>
                  <a:pt x="155324" y="-9206"/>
                  <a:pt x="13860" y="35244"/>
                  <a:pt x="1160" y="35597"/>
                </a:cubicBezTo>
                <a:cubicBezTo>
                  <a:pt x="-11540" y="35950"/>
                  <a:pt x="83357" y="1378"/>
                  <a:pt x="121810" y="3847"/>
                </a:cubicBezTo>
                <a:cubicBezTo>
                  <a:pt x="160263" y="6316"/>
                  <a:pt x="210709" y="39477"/>
                  <a:pt x="231876" y="50413"/>
                </a:cubicBezTo>
                <a:cubicBezTo>
                  <a:pt x="253043" y="61349"/>
                  <a:pt x="262920" y="109327"/>
                  <a:pt x="257276" y="1012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914251E-66B2-478D-BFF9-0D9B6FBD3156}"/>
              </a:ext>
            </a:extLst>
          </p:cNvPr>
          <p:cNvSpPr/>
          <p:nvPr/>
        </p:nvSpPr>
        <p:spPr>
          <a:xfrm>
            <a:off x="6233130" y="497957"/>
            <a:ext cx="122248" cy="1738595"/>
          </a:xfrm>
          <a:custGeom>
            <a:avLst/>
            <a:gdLst>
              <a:gd name="connsiteX0" fmla="*/ 30 w 122248"/>
              <a:gd name="connsiteY0" fmla="*/ 35443 h 1738595"/>
              <a:gd name="connsiteX1" fmla="*/ 81310 w 122248"/>
              <a:gd name="connsiteY1" fmla="*/ 573923 h 1738595"/>
              <a:gd name="connsiteX2" fmla="*/ 81310 w 122248"/>
              <a:gd name="connsiteY2" fmla="*/ 1076843 h 1738595"/>
              <a:gd name="connsiteX3" fmla="*/ 111790 w 122248"/>
              <a:gd name="connsiteY3" fmla="*/ 1346083 h 1738595"/>
              <a:gd name="connsiteX4" fmla="*/ 111790 w 122248"/>
              <a:gd name="connsiteY4" fmla="*/ 1737243 h 1738595"/>
              <a:gd name="connsiteX5" fmla="*/ 101630 w 122248"/>
              <a:gd name="connsiteY5" fmla="*/ 1462923 h 1738595"/>
              <a:gd name="connsiteX6" fmla="*/ 106710 w 122248"/>
              <a:gd name="connsiteY6" fmla="*/ 1147963 h 1738595"/>
              <a:gd name="connsiteX7" fmla="*/ 121950 w 122248"/>
              <a:gd name="connsiteY7" fmla="*/ 533283 h 1738595"/>
              <a:gd name="connsiteX8" fmla="*/ 91470 w 122248"/>
              <a:gd name="connsiteY8" fmla="*/ 101483 h 1738595"/>
              <a:gd name="connsiteX9" fmla="*/ 30 w 122248"/>
              <a:gd name="connsiteY9" fmla="*/ 35443 h 173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248" h="1738595">
                <a:moveTo>
                  <a:pt x="30" y="35443"/>
                </a:moveTo>
                <a:cubicBezTo>
                  <a:pt x="-1663" y="114183"/>
                  <a:pt x="67763" y="400356"/>
                  <a:pt x="81310" y="573923"/>
                </a:cubicBezTo>
                <a:cubicBezTo>
                  <a:pt x="94857" y="747490"/>
                  <a:pt x="76230" y="948150"/>
                  <a:pt x="81310" y="1076843"/>
                </a:cubicBezTo>
                <a:cubicBezTo>
                  <a:pt x="86390" y="1205536"/>
                  <a:pt x="106710" y="1236016"/>
                  <a:pt x="111790" y="1346083"/>
                </a:cubicBezTo>
                <a:cubicBezTo>
                  <a:pt x="116870" y="1456150"/>
                  <a:pt x="113483" y="1717770"/>
                  <a:pt x="111790" y="1737243"/>
                </a:cubicBezTo>
                <a:cubicBezTo>
                  <a:pt x="110097" y="1756716"/>
                  <a:pt x="102477" y="1561136"/>
                  <a:pt x="101630" y="1462923"/>
                </a:cubicBezTo>
                <a:cubicBezTo>
                  <a:pt x="100783" y="1364710"/>
                  <a:pt x="103323" y="1302903"/>
                  <a:pt x="106710" y="1147963"/>
                </a:cubicBezTo>
                <a:cubicBezTo>
                  <a:pt x="110097" y="993023"/>
                  <a:pt x="124490" y="707696"/>
                  <a:pt x="121950" y="533283"/>
                </a:cubicBezTo>
                <a:cubicBezTo>
                  <a:pt x="119410" y="358870"/>
                  <a:pt x="116023" y="180223"/>
                  <a:pt x="91470" y="101483"/>
                </a:cubicBezTo>
                <a:cubicBezTo>
                  <a:pt x="66917" y="22743"/>
                  <a:pt x="1723" y="-43297"/>
                  <a:pt x="30" y="3544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B3A2268E-0475-4481-975F-3174CDFC3918}"/>
              </a:ext>
            </a:extLst>
          </p:cNvPr>
          <p:cNvSpPr/>
          <p:nvPr/>
        </p:nvSpPr>
        <p:spPr>
          <a:xfrm>
            <a:off x="6434668" y="371692"/>
            <a:ext cx="198308" cy="2108460"/>
          </a:xfrm>
          <a:custGeom>
            <a:avLst/>
            <a:gdLst>
              <a:gd name="connsiteX0" fmla="*/ 1692 w 198308"/>
              <a:gd name="connsiteY0" fmla="*/ 9308 h 2108460"/>
              <a:gd name="connsiteX1" fmla="*/ 184572 w 198308"/>
              <a:gd name="connsiteY1" fmla="*/ 527468 h 2108460"/>
              <a:gd name="connsiteX2" fmla="*/ 184572 w 198308"/>
              <a:gd name="connsiteY2" fmla="*/ 1167548 h 2108460"/>
              <a:gd name="connsiteX3" fmla="*/ 179492 w 198308"/>
              <a:gd name="connsiteY3" fmla="*/ 1462188 h 2108460"/>
              <a:gd name="connsiteX4" fmla="*/ 149012 w 198308"/>
              <a:gd name="connsiteY4" fmla="*/ 1721268 h 2108460"/>
              <a:gd name="connsiteX5" fmla="*/ 184572 w 198308"/>
              <a:gd name="connsiteY5" fmla="*/ 2102268 h 2108460"/>
              <a:gd name="connsiteX6" fmla="*/ 143932 w 198308"/>
              <a:gd name="connsiteY6" fmla="*/ 1873668 h 2108460"/>
              <a:gd name="connsiteX7" fmla="*/ 174412 w 198308"/>
              <a:gd name="connsiteY7" fmla="*/ 867828 h 2108460"/>
              <a:gd name="connsiteX8" fmla="*/ 98212 w 198308"/>
              <a:gd name="connsiteY8" fmla="*/ 242988 h 2108460"/>
              <a:gd name="connsiteX9" fmla="*/ 1692 w 198308"/>
              <a:gd name="connsiteY9" fmla="*/ 9308 h 210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308" h="2108460">
                <a:moveTo>
                  <a:pt x="1692" y="9308"/>
                </a:moveTo>
                <a:cubicBezTo>
                  <a:pt x="16085" y="56721"/>
                  <a:pt x="154092" y="334428"/>
                  <a:pt x="184572" y="527468"/>
                </a:cubicBezTo>
                <a:cubicBezTo>
                  <a:pt x="215052" y="720508"/>
                  <a:pt x="185419" y="1011761"/>
                  <a:pt x="184572" y="1167548"/>
                </a:cubicBezTo>
                <a:cubicBezTo>
                  <a:pt x="183725" y="1323335"/>
                  <a:pt x="185419" y="1369901"/>
                  <a:pt x="179492" y="1462188"/>
                </a:cubicBezTo>
                <a:cubicBezTo>
                  <a:pt x="173565" y="1554475"/>
                  <a:pt x="148165" y="1614588"/>
                  <a:pt x="149012" y="1721268"/>
                </a:cubicBezTo>
                <a:cubicBezTo>
                  <a:pt x="149859" y="1827948"/>
                  <a:pt x="185419" y="2076868"/>
                  <a:pt x="184572" y="2102268"/>
                </a:cubicBezTo>
                <a:cubicBezTo>
                  <a:pt x="183725" y="2127668"/>
                  <a:pt x="145625" y="2079408"/>
                  <a:pt x="143932" y="1873668"/>
                </a:cubicBezTo>
                <a:cubicBezTo>
                  <a:pt x="142239" y="1667928"/>
                  <a:pt x="182032" y="1139608"/>
                  <a:pt x="174412" y="867828"/>
                </a:cubicBezTo>
                <a:cubicBezTo>
                  <a:pt x="166792" y="596048"/>
                  <a:pt x="127845" y="381841"/>
                  <a:pt x="98212" y="242988"/>
                </a:cubicBezTo>
                <a:cubicBezTo>
                  <a:pt x="68579" y="104135"/>
                  <a:pt x="-12701" y="-38105"/>
                  <a:pt x="1692" y="930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2AC506E3-8CDB-4F18-95DF-A5A1D2358ABD}"/>
              </a:ext>
            </a:extLst>
          </p:cNvPr>
          <p:cNvSpPr/>
          <p:nvPr/>
        </p:nvSpPr>
        <p:spPr>
          <a:xfrm>
            <a:off x="6617420" y="400240"/>
            <a:ext cx="194030" cy="2172376"/>
          </a:xfrm>
          <a:custGeom>
            <a:avLst/>
            <a:gdLst>
              <a:gd name="connsiteX0" fmla="*/ 1820 w 194030"/>
              <a:gd name="connsiteY0" fmla="*/ 26480 h 2172376"/>
              <a:gd name="connsiteX1" fmla="*/ 189780 w 194030"/>
              <a:gd name="connsiteY1" fmla="*/ 707200 h 2172376"/>
              <a:gd name="connsiteX2" fmla="*/ 133900 w 194030"/>
              <a:gd name="connsiteY2" fmla="*/ 2119440 h 2172376"/>
              <a:gd name="connsiteX3" fmla="*/ 144060 w 194030"/>
              <a:gd name="connsiteY3" fmla="*/ 1779080 h 2172376"/>
              <a:gd name="connsiteX4" fmla="*/ 164380 w 194030"/>
              <a:gd name="connsiteY4" fmla="*/ 890080 h 2172376"/>
              <a:gd name="connsiteX5" fmla="*/ 98340 w 194030"/>
              <a:gd name="connsiteY5" fmla="*/ 209360 h 2172376"/>
              <a:gd name="connsiteX6" fmla="*/ 1820 w 194030"/>
              <a:gd name="connsiteY6" fmla="*/ 26480 h 21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30" h="2172376">
                <a:moveTo>
                  <a:pt x="1820" y="26480"/>
                </a:moveTo>
                <a:cubicBezTo>
                  <a:pt x="17060" y="109453"/>
                  <a:pt x="167767" y="358373"/>
                  <a:pt x="189780" y="707200"/>
                </a:cubicBezTo>
                <a:cubicBezTo>
                  <a:pt x="211793" y="1056027"/>
                  <a:pt x="141520" y="1940793"/>
                  <a:pt x="133900" y="2119440"/>
                </a:cubicBezTo>
                <a:cubicBezTo>
                  <a:pt x="126280" y="2298087"/>
                  <a:pt x="138980" y="1983973"/>
                  <a:pt x="144060" y="1779080"/>
                </a:cubicBezTo>
                <a:cubicBezTo>
                  <a:pt x="149140" y="1574187"/>
                  <a:pt x="172000" y="1151700"/>
                  <a:pt x="164380" y="890080"/>
                </a:cubicBezTo>
                <a:cubicBezTo>
                  <a:pt x="156760" y="628460"/>
                  <a:pt x="125433" y="349060"/>
                  <a:pt x="98340" y="209360"/>
                </a:cubicBezTo>
                <a:cubicBezTo>
                  <a:pt x="71247" y="69660"/>
                  <a:pt x="-13420" y="-56493"/>
                  <a:pt x="1820" y="2648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3DCC192-7B11-462E-A3B7-8B0CD64C3DB7}"/>
              </a:ext>
            </a:extLst>
          </p:cNvPr>
          <p:cNvSpPr/>
          <p:nvPr/>
        </p:nvSpPr>
        <p:spPr>
          <a:xfrm>
            <a:off x="6420375" y="1638055"/>
            <a:ext cx="514072" cy="1164977"/>
          </a:xfrm>
          <a:custGeom>
            <a:avLst/>
            <a:gdLst>
              <a:gd name="connsiteX0" fmla="*/ 509592 w 514072"/>
              <a:gd name="connsiteY0" fmla="*/ 8712 h 1164977"/>
              <a:gd name="connsiteX1" fmla="*/ 336025 w 514072"/>
              <a:gd name="connsiteY1" fmla="*/ 372778 h 1164977"/>
              <a:gd name="connsiteX2" fmla="*/ 149758 w 514072"/>
              <a:gd name="connsiteY2" fmla="*/ 690278 h 1164977"/>
              <a:gd name="connsiteX3" fmla="*/ 1592 w 514072"/>
              <a:gd name="connsiteY3" fmla="*/ 1151712 h 1164977"/>
              <a:gd name="connsiteX4" fmla="*/ 86258 w 514072"/>
              <a:gd name="connsiteY4" fmla="*/ 986612 h 1164977"/>
              <a:gd name="connsiteX5" fmla="*/ 310625 w 514072"/>
              <a:gd name="connsiteY5" fmla="*/ 440512 h 1164977"/>
              <a:gd name="connsiteX6" fmla="*/ 145525 w 514072"/>
              <a:gd name="connsiteY6" fmla="*/ 762245 h 1164977"/>
              <a:gd name="connsiteX7" fmla="*/ 509592 w 514072"/>
              <a:gd name="connsiteY7" fmla="*/ 8712 h 116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072" h="1164977">
                <a:moveTo>
                  <a:pt x="509592" y="8712"/>
                </a:moveTo>
                <a:cubicBezTo>
                  <a:pt x="541342" y="-56199"/>
                  <a:pt x="395997" y="259184"/>
                  <a:pt x="336025" y="372778"/>
                </a:cubicBezTo>
                <a:cubicBezTo>
                  <a:pt x="276053" y="486372"/>
                  <a:pt x="205497" y="560456"/>
                  <a:pt x="149758" y="690278"/>
                </a:cubicBezTo>
                <a:cubicBezTo>
                  <a:pt x="94019" y="820100"/>
                  <a:pt x="12175" y="1102323"/>
                  <a:pt x="1592" y="1151712"/>
                </a:cubicBezTo>
                <a:cubicBezTo>
                  <a:pt x="-8991" y="1201101"/>
                  <a:pt x="34753" y="1105145"/>
                  <a:pt x="86258" y="986612"/>
                </a:cubicBezTo>
                <a:cubicBezTo>
                  <a:pt x="137763" y="868079"/>
                  <a:pt x="300747" y="477907"/>
                  <a:pt x="310625" y="440512"/>
                </a:cubicBezTo>
                <a:cubicBezTo>
                  <a:pt x="320503" y="403118"/>
                  <a:pt x="107425" y="832095"/>
                  <a:pt x="145525" y="762245"/>
                </a:cubicBezTo>
                <a:cubicBezTo>
                  <a:pt x="183625" y="692395"/>
                  <a:pt x="477842" y="73623"/>
                  <a:pt x="509592" y="87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1CBCBDF-658A-43D7-825F-B46DC1325198}"/>
              </a:ext>
            </a:extLst>
          </p:cNvPr>
          <p:cNvSpPr/>
          <p:nvPr/>
        </p:nvSpPr>
        <p:spPr>
          <a:xfrm>
            <a:off x="6861101" y="1623473"/>
            <a:ext cx="82819" cy="629617"/>
          </a:xfrm>
          <a:custGeom>
            <a:avLst/>
            <a:gdLst>
              <a:gd name="connsiteX0" fmla="*/ 73099 w 82819"/>
              <a:gd name="connsiteY0" fmla="*/ 2127 h 629617"/>
              <a:gd name="connsiteX1" fmla="*/ 77332 w 82819"/>
              <a:gd name="connsiteY1" fmla="*/ 190510 h 629617"/>
              <a:gd name="connsiteX2" fmla="*/ 1132 w 82819"/>
              <a:gd name="connsiteY2" fmla="*/ 463560 h 629617"/>
              <a:gd name="connsiteX3" fmla="*/ 30766 w 82819"/>
              <a:gd name="connsiteY3" fmla="*/ 626544 h 629617"/>
              <a:gd name="connsiteX4" fmla="*/ 18066 w 82819"/>
              <a:gd name="connsiteY4" fmla="*/ 550344 h 629617"/>
              <a:gd name="connsiteX5" fmla="*/ 43466 w 82819"/>
              <a:gd name="connsiteY5" fmla="*/ 313277 h 629617"/>
              <a:gd name="connsiteX6" fmla="*/ 73099 w 82819"/>
              <a:gd name="connsiteY6" fmla="*/ 2127 h 62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19" h="629617">
                <a:moveTo>
                  <a:pt x="73099" y="2127"/>
                </a:moveTo>
                <a:cubicBezTo>
                  <a:pt x="78743" y="-18334"/>
                  <a:pt x="89326" y="113605"/>
                  <a:pt x="77332" y="190510"/>
                </a:cubicBezTo>
                <a:cubicBezTo>
                  <a:pt x="65338" y="267415"/>
                  <a:pt x="8893" y="390888"/>
                  <a:pt x="1132" y="463560"/>
                </a:cubicBezTo>
                <a:cubicBezTo>
                  <a:pt x="-6629" y="536232"/>
                  <a:pt x="27944" y="612080"/>
                  <a:pt x="30766" y="626544"/>
                </a:cubicBezTo>
                <a:cubicBezTo>
                  <a:pt x="33588" y="641008"/>
                  <a:pt x="15949" y="602555"/>
                  <a:pt x="18066" y="550344"/>
                </a:cubicBezTo>
                <a:cubicBezTo>
                  <a:pt x="20183" y="498133"/>
                  <a:pt x="34294" y="402530"/>
                  <a:pt x="43466" y="313277"/>
                </a:cubicBezTo>
                <a:cubicBezTo>
                  <a:pt x="52638" y="224024"/>
                  <a:pt x="67455" y="22588"/>
                  <a:pt x="73099" y="21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31A93C5D-49D0-4986-8894-E70FDB32030D}"/>
              </a:ext>
            </a:extLst>
          </p:cNvPr>
          <p:cNvSpPr/>
          <p:nvPr/>
        </p:nvSpPr>
        <p:spPr>
          <a:xfrm>
            <a:off x="7052665" y="1508319"/>
            <a:ext cx="144600" cy="1026141"/>
          </a:xfrm>
          <a:custGeom>
            <a:avLst/>
            <a:gdLst>
              <a:gd name="connsiteX0" fmla="*/ 68 w 144600"/>
              <a:gd name="connsiteY0" fmla="*/ 864 h 1026141"/>
              <a:gd name="connsiteX1" fmla="*/ 80502 w 144600"/>
              <a:gd name="connsiteY1" fmla="*/ 242164 h 1026141"/>
              <a:gd name="connsiteX2" fmla="*/ 137652 w 144600"/>
              <a:gd name="connsiteY2" fmla="*/ 474998 h 1026141"/>
              <a:gd name="connsiteX3" fmla="*/ 31818 w 144600"/>
              <a:gd name="connsiteY3" fmla="*/ 1021098 h 1026141"/>
              <a:gd name="connsiteX4" fmla="*/ 99552 w 144600"/>
              <a:gd name="connsiteY4" fmla="*/ 724764 h 1026141"/>
              <a:gd name="connsiteX5" fmla="*/ 144002 w 144600"/>
              <a:gd name="connsiteY5" fmla="*/ 352231 h 1026141"/>
              <a:gd name="connsiteX6" fmla="*/ 67802 w 144600"/>
              <a:gd name="connsiteY6" fmla="*/ 168081 h 1026141"/>
              <a:gd name="connsiteX7" fmla="*/ 68 w 144600"/>
              <a:gd name="connsiteY7" fmla="*/ 864 h 102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00" h="1026141">
                <a:moveTo>
                  <a:pt x="68" y="864"/>
                </a:moveTo>
                <a:cubicBezTo>
                  <a:pt x="2185" y="13211"/>
                  <a:pt x="57571" y="163142"/>
                  <a:pt x="80502" y="242164"/>
                </a:cubicBezTo>
                <a:cubicBezTo>
                  <a:pt x="103433" y="321186"/>
                  <a:pt x="145766" y="345176"/>
                  <a:pt x="137652" y="474998"/>
                </a:cubicBezTo>
                <a:cubicBezTo>
                  <a:pt x="129538" y="604820"/>
                  <a:pt x="38168" y="979470"/>
                  <a:pt x="31818" y="1021098"/>
                </a:cubicBezTo>
                <a:cubicBezTo>
                  <a:pt x="25468" y="1062726"/>
                  <a:pt x="80855" y="836242"/>
                  <a:pt x="99552" y="724764"/>
                </a:cubicBezTo>
                <a:cubicBezTo>
                  <a:pt x="118249" y="613286"/>
                  <a:pt x="149294" y="445011"/>
                  <a:pt x="144002" y="352231"/>
                </a:cubicBezTo>
                <a:cubicBezTo>
                  <a:pt x="138710" y="259451"/>
                  <a:pt x="90380" y="224525"/>
                  <a:pt x="67802" y="168081"/>
                </a:cubicBezTo>
                <a:cubicBezTo>
                  <a:pt x="45224" y="111637"/>
                  <a:pt x="-2049" y="-11483"/>
                  <a:pt x="68" y="8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A8415D27-4446-472C-881F-4DC761581A49}"/>
              </a:ext>
            </a:extLst>
          </p:cNvPr>
          <p:cNvSpPr/>
          <p:nvPr/>
        </p:nvSpPr>
        <p:spPr>
          <a:xfrm>
            <a:off x="6954941" y="1619000"/>
            <a:ext cx="140842" cy="1107765"/>
          </a:xfrm>
          <a:custGeom>
            <a:avLst/>
            <a:gdLst>
              <a:gd name="connsiteX0" fmla="*/ 76626 w 140842"/>
              <a:gd name="connsiteY0" fmla="*/ 23533 h 1107765"/>
              <a:gd name="connsiteX1" fmla="*/ 138009 w 140842"/>
              <a:gd name="connsiteY1" fmla="*/ 622550 h 1107765"/>
              <a:gd name="connsiteX2" fmla="*/ 42759 w 140842"/>
              <a:gd name="connsiteY2" fmla="*/ 887133 h 1107765"/>
              <a:gd name="connsiteX3" fmla="*/ 426 w 140842"/>
              <a:gd name="connsiteY3" fmla="*/ 1107267 h 1107765"/>
              <a:gd name="connsiteX4" fmla="*/ 66042 w 140842"/>
              <a:gd name="connsiteY4" fmla="*/ 825750 h 1107765"/>
              <a:gd name="connsiteX5" fmla="*/ 138009 w 140842"/>
              <a:gd name="connsiteY5" fmla="*/ 525183 h 1107765"/>
              <a:gd name="connsiteX6" fmla="*/ 123192 w 140842"/>
              <a:gd name="connsiteY6" fmla="*/ 156883 h 1107765"/>
              <a:gd name="connsiteX7" fmla="*/ 76626 w 140842"/>
              <a:gd name="connsiteY7" fmla="*/ 23533 h 110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842" h="1107765">
                <a:moveTo>
                  <a:pt x="76626" y="23533"/>
                </a:moveTo>
                <a:cubicBezTo>
                  <a:pt x="79095" y="101144"/>
                  <a:pt x="143653" y="478617"/>
                  <a:pt x="138009" y="622550"/>
                </a:cubicBezTo>
                <a:cubicBezTo>
                  <a:pt x="132365" y="766483"/>
                  <a:pt x="65690" y="806347"/>
                  <a:pt x="42759" y="887133"/>
                </a:cubicBezTo>
                <a:cubicBezTo>
                  <a:pt x="19828" y="967919"/>
                  <a:pt x="-3454" y="1117497"/>
                  <a:pt x="426" y="1107267"/>
                </a:cubicBezTo>
                <a:cubicBezTo>
                  <a:pt x="4306" y="1097037"/>
                  <a:pt x="43111" y="922764"/>
                  <a:pt x="66042" y="825750"/>
                </a:cubicBezTo>
                <a:cubicBezTo>
                  <a:pt x="88973" y="728736"/>
                  <a:pt x="128484" y="636661"/>
                  <a:pt x="138009" y="525183"/>
                </a:cubicBezTo>
                <a:cubicBezTo>
                  <a:pt x="147534" y="413705"/>
                  <a:pt x="130600" y="235200"/>
                  <a:pt x="123192" y="156883"/>
                </a:cubicBezTo>
                <a:cubicBezTo>
                  <a:pt x="115784" y="78566"/>
                  <a:pt x="74157" y="-54078"/>
                  <a:pt x="76626" y="235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C0C05A4E-7DD9-48FF-9CE5-1BF0D5801FF6}"/>
              </a:ext>
            </a:extLst>
          </p:cNvPr>
          <p:cNvSpPr/>
          <p:nvPr/>
        </p:nvSpPr>
        <p:spPr>
          <a:xfrm>
            <a:off x="6664653" y="2646653"/>
            <a:ext cx="299681" cy="876635"/>
          </a:xfrm>
          <a:custGeom>
            <a:avLst/>
            <a:gdLst>
              <a:gd name="connsiteX0" fmla="*/ 297064 w 299681"/>
              <a:gd name="connsiteY0" fmla="*/ 1297 h 876635"/>
              <a:gd name="connsiteX1" fmla="*/ 252614 w 299681"/>
              <a:gd name="connsiteY1" fmla="*/ 310330 h 876635"/>
              <a:gd name="connsiteX2" fmla="*/ 125614 w 299681"/>
              <a:gd name="connsiteY2" fmla="*/ 617247 h 876635"/>
              <a:gd name="connsiteX3" fmla="*/ 730 w 299681"/>
              <a:gd name="connsiteY3" fmla="*/ 873364 h 876635"/>
              <a:gd name="connsiteX4" fmla="*/ 184880 w 299681"/>
              <a:gd name="connsiteY4" fmla="*/ 433097 h 876635"/>
              <a:gd name="connsiteX5" fmla="*/ 297064 w 299681"/>
              <a:gd name="connsiteY5" fmla="*/ 1297 h 87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1" h="876635">
                <a:moveTo>
                  <a:pt x="297064" y="1297"/>
                </a:moveTo>
                <a:cubicBezTo>
                  <a:pt x="308353" y="-19164"/>
                  <a:pt x="281189" y="207672"/>
                  <a:pt x="252614" y="310330"/>
                </a:cubicBezTo>
                <a:cubicBezTo>
                  <a:pt x="224039" y="412988"/>
                  <a:pt x="167595" y="523408"/>
                  <a:pt x="125614" y="617247"/>
                </a:cubicBezTo>
                <a:cubicBezTo>
                  <a:pt x="83633" y="711086"/>
                  <a:pt x="-9148" y="904056"/>
                  <a:pt x="730" y="873364"/>
                </a:cubicBezTo>
                <a:cubicBezTo>
                  <a:pt x="10608" y="842672"/>
                  <a:pt x="138313" y="574561"/>
                  <a:pt x="184880" y="433097"/>
                </a:cubicBezTo>
                <a:cubicBezTo>
                  <a:pt x="231447" y="291633"/>
                  <a:pt x="285775" y="21758"/>
                  <a:pt x="297064" y="12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D3CD253-5266-4451-8371-A0B91C8B355E}"/>
              </a:ext>
            </a:extLst>
          </p:cNvPr>
          <p:cNvSpPr/>
          <p:nvPr/>
        </p:nvSpPr>
        <p:spPr>
          <a:xfrm>
            <a:off x="6658155" y="2662175"/>
            <a:ext cx="384089" cy="807987"/>
          </a:xfrm>
          <a:custGeom>
            <a:avLst/>
            <a:gdLst>
              <a:gd name="connsiteX0" fmla="*/ 379762 w 384089"/>
              <a:gd name="connsiteY0" fmla="*/ 2708 h 807987"/>
              <a:gd name="connsiteX1" fmla="*/ 301445 w 384089"/>
              <a:gd name="connsiteY1" fmla="*/ 239775 h 807987"/>
              <a:gd name="connsiteX2" fmla="*/ 125762 w 384089"/>
              <a:gd name="connsiteY2" fmla="*/ 453558 h 807987"/>
              <a:gd name="connsiteX3" fmla="*/ 2995 w 384089"/>
              <a:gd name="connsiteY3" fmla="*/ 800692 h 807987"/>
              <a:gd name="connsiteX4" fmla="*/ 49562 w 384089"/>
              <a:gd name="connsiteY4" fmla="*/ 667342 h 807987"/>
              <a:gd name="connsiteX5" fmla="*/ 178678 w 384089"/>
              <a:gd name="connsiteY5" fmla="*/ 404875 h 807987"/>
              <a:gd name="connsiteX6" fmla="*/ 379762 w 384089"/>
              <a:gd name="connsiteY6" fmla="*/ 2708 h 80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089" h="807987">
                <a:moveTo>
                  <a:pt x="379762" y="2708"/>
                </a:moveTo>
                <a:cubicBezTo>
                  <a:pt x="400223" y="-24809"/>
                  <a:pt x="343778" y="164633"/>
                  <a:pt x="301445" y="239775"/>
                </a:cubicBezTo>
                <a:cubicBezTo>
                  <a:pt x="259112" y="314917"/>
                  <a:pt x="175504" y="360072"/>
                  <a:pt x="125762" y="453558"/>
                </a:cubicBezTo>
                <a:cubicBezTo>
                  <a:pt x="76020" y="547044"/>
                  <a:pt x="15695" y="765061"/>
                  <a:pt x="2995" y="800692"/>
                </a:cubicBezTo>
                <a:cubicBezTo>
                  <a:pt x="-9705" y="836323"/>
                  <a:pt x="20281" y="733312"/>
                  <a:pt x="49562" y="667342"/>
                </a:cubicBezTo>
                <a:cubicBezTo>
                  <a:pt x="78842" y="601373"/>
                  <a:pt x="122586" y="510356"/>
                  <a:pt x="178678" y="404875"/>
                </a:cubicBezTo>
                <a:cubicBezTo>
                  <a:pt x="234770" y="299394"/>
                  <a:pt x="359301" y="30225"/>
                  <a:pt x="379762" y="27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92C92042-9A3C-40E1-834A-40BD760F9BA9}"/>
              </a:ext>
            </a:extLst>
          </p:cNvPr>
          <p:cNvSpPr/>
          <p:nvPr/>
        </p:nvSpPr>
        <p:spPr>
          <a:xfrm>
            <a:off x="5825052" y="1104371"/>
            <a:ext cx="700635" cy="149325"/>
          </a:xfrm>
          <a:custGeom>
            <a:avLst/>
            <a:gdLst>
              <a:gd name="connsiteX0" fmla="*/ 15 w 700635"/>
              <a:gd name="connsiteY0" fmla="*/ 127529 h 149325"/>
              <a:gd name="connsiteX1" fmla="*/ 129131 w 700635"/>
              <a:gd name="connsiteY1" fmla="*/ 13229 h 149325"/>
              <a:gd name="connsiteX2" fmla="*/ 406415 w 700635"/>
              <a:gd name="connsiteY2" fmla="*/ 4762 h 149325"/>
              <a:gd name="connsiteX3" fmla="*/ 571515 w 700635"/>
              <a:gd name="connsiteY3" fmla="*/ 34396 h 149325"/>
              <a:gd name="connsiteX4" fmla="*/ 700631 w 700635"/>
              <a:gd name="connsiteY4" fmla="*/ 91546 h 149325"/>
              <a:gd name="connsiteX5" fmla="*/ 567281 w 700635"/>
              <a:gd name="connsiteY5" fmla="*/ 83079 h 149325"/>
              <a:gd name="connsiteX6" fmla="*/ 334448 w 700635"/>
              <a:gd name="connsiteY6" fmla="*/ 64029 h 149325"/>
              <a:gd name="connsiteX7" fmla="*/ 192631 w 700635"/>
              <a:gd name="connsiteY7" fmla="*/ 83079 h 149325"/>
              <a:gd name="connsiteX8" fmla="*/ 120665 w 700635"/>
              <a:gd name="connsiteY8" fmla="*/ 144462 h 149325"/>
              <a:gd name="connsiteX9" fmla="*/ 15 w 700635"/>
              <a:gd name="connsiteY9" fmla="*/ 127529 h 1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635" h="149325">
                <a:moveTo>
                  <a:pt x="15" y="127529"/>
                </a:moveTo>
                <a:cubicBezTo>
                  <a:pt x="1426" y="105657"/>
                  <a:pt x="61398" y="33690"/>
                  <a:pt x="129131" y="13229"/>
                </a:cubicBezTo>
                <a:cubicBezTo>
                  <a:pt x="196864" y="-7232"/>
                  <a:pt x="332684" y="1234"/>
                  <a:pt x="406415" y="4762"/>
                </a:cubicBezTo>
                <a:cubicBezTo>
                  <a:pt x="480146" y="8290"/>
                  <a:pt x="522479" y="19932"/>
                  <a:pt x="571515" y="34396"/>
                </a:cubicBezTo>
                <a:cubicBezTo>
                  <a:pt x="620551" y="48860"/>
                  <a:pt x="701337" y="83432"/>
                  <a:pt x="700631" y="91546"/>
                </a:cubicBezTo>
                <a:cubicBezTo>
                  <a:pt x="699925" y="99660"/>
                  <a:pt x="567281" y="83079"/>
                  <a:pt x="567281" y="83079"/>
                </a:cubicBezTo>
                <a:cubicBezTo>
                  <a:pt x="506251" y="78493"/>
                  <a:pt x="396890" y="64029"/>
                  <a:pt x="334448" y="64029"/>
                </a:cubicBezTo>
                <a:cubicBezTo>
                  <a:pt x="272006" y="64029"/>
                  <a:pt x="228261" y="69674"/>
                  <a:pt x="192631" y="83079"/>
                </a:cubicBezTo>
                <a:cubicBezTo>
                  <a:pt x="157001" y="96484"/>
                  <a:pt x="147829" y="134584"/>
                  <a:pt x="120665" y="144462"/>
                </a:cubicBezTo>
                <a:cubicBezTo>
                  <a:pt x="93501" y="154340"/>
                  <a:pt x="-1396" y="149401"/>
                  <a:pt x="15" y="12752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66C78682-F28C-46EF-BC38-13ECECED7A92}"/>
              </a:ext>
            </a:extLst>
          </p:cNvPr>
          <p:cNvSpPr/>
          <p:nvPr/>
        </p:nvSpPr>
        <p:spPr>
          <a:xfrm>
            <a:off x="5318875" y="1153532"/>
            <a:ext cx="236313" cy="148435"/>
          </a:xfrm>
          <a:custGeom>
            <a:avLst/>
            <a:gdLst>
              <a:gd name="connsiteX0" fmla="*/ 23592 w 236313"/>
              <a:gd name="connsiteY0" fmla="*/ 42385 h 148435"/>
              <a:gd name="connsiteX1" fmla="*/ 178108 w 236313"/>
              <a:gd name="connsiteY1" fmla="*/ 51 h 148435"/>
              <a:gd name="connsiteX2" fmla="*/ 235258 w 236313"/>
              <a:gd name="connsiteY2" fmla="*/ 50851 h 148435"/>
              <a:gd name="connsiteX3" fmla="*/ 216208 w 236313"/>
              <a:gd name="connsiteY3" fmla="*/ 99535 h 148435"/>
              <a:gd name="connsiteX4" fmla="*/ 228908 w 236313"/>
              <a:gd name="connsiteY4" fmla="*/ 148218 h 148435"/>
              <a:gd name="connsiteX5" fmla="*/ 175992 w 236313"/>
              <a:gd name="connsiteY5" fmla="*/ 116468 h 148435"/>
              <a:gd name="connsiteX6" fmla="*/ 125192 w 236313"/>
              <a:gd name="connsiteY6" fmla="*/ 93185 h 148435"/>
              <a:gd name="connsiteX7" fmla="*/ 10892 w 236313"/>
              <a:gd name="connsiteY7" fmla="*/ 95301 h 148435"/>
              <a:gd name="connsiteX8" fmla="*/ 23592 w 236313"/>
              <a:gd name="connsiteY8" fmla="*/ 42385 h 14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313" h="148435">
                <a:moveTo>
                  <a:pt x="23592" y="42385"/>
                </a:moveTo>
                <a:cubicBezTo>
                  <a:pt x="51461" y="26510"/>
                  <a:pt x="142830" y="-1360"/>
                  <a:pt x="178108" y="51"/>
                </a:cubicBezTo>
                <a:cubicBezTo>
                  <a:pt x="213386" y="1462"/>
                  <a:pt x="228908" y="34270"/>
                  <a:pt x="235258" y="50851"/>
                </a:cubicBezTo>
                <a:cubicBezTo>
                  <a:pt x="241608" y="67432"/>
                  <a:pt x="217266" y="83307"/>
                  <a:pt x="216208" y="99535"/>
                </a:cubicBezTo>
                <a:cubicBezTo>
                  <a:pt x="215150" y="115763"/>
                  <a:pt x="235611" y="145396"/>
                  <a:pt x="228908" y="148218"/>
                </a:cubicBezTo>
                <a:cubicBezTo>
                  <a:pt x="222205" y="151040"/>
                  <a:pt x="193278" y="125640"/>
                  <a:pt x="175992" y="116468"/>
                </a:cubicBezTo>
                <a:cubicBezTo>
                  <a:pt x="158706" y="107296"/>
                  <a:pt x="152709" y="96713"/>
                  <a:pt x="125192" y="93185"/>
                </a:cubicBezTo>
                <a:cubicBezTo>
                  <a:pt x="97675" y="89657"/>
                  <a:pt x="27825" y="100593"/>
                  <a:pt x="10892" y="95301"/>
                </a:cubicBezTo>
                <a:cubicBezTo>
                  <a:pt x="-6041" y="90009"/>
                  <a:pt x="-4277" y="58260"/>
                  <a:pt x="23592" y="4238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EB6E960B-B377-4574-BBA3-497DF89D3177}"/>
              </a:ext>
            </a:extLst>
          </p:cNvPr>
          <p:cNvSpPr/>
          <p:nvPr/>
        </p:nvSpPr>
        <p:spPr>
          <a:xfrm>
            <a:off x="5409621" y="1281942"/>
            <a:ext cx="256874" cy="449375"/>
          </a:xfrm>
          <a:custGeom>
            <a:avLst/>
            <a:gdLst>
              <a:gd name="connsiteX0" fmla="*/ 2167 w 256874"/>
              <a:gd name="connsiteY0" fmla="*/ 758 h 449375"/>
              <a:gd name="connsiteX1" fmla="*/ 184729 w 256874"/>
              <a:gd name="connsiteY1" fmla="*/ 19808 h 449375"/>
              <a:gd name="connsiteX2" fmla="*/ 252992 w 256874"/>
              <a:gd name="connsiteY2" fmla="*/ 92833 h 449375"/>
              <a:gd name="connsiteX3" fmla="*/ 238704 w 256874"/>
              <a:gd name="connsiteY3" fmla="*/ 273808 h 449375"/>
              <a:gd name="connsiteX4" fmla="*/ 157742 w 256874"/>
              <a:gd name="connsiteY4" fmla="*/ 448433 h 449375"/>
              <a:gd name="connsiteX5" fmla="*/ 195842 w 256874"/>
              <a:gd name="connsiteY5" fmla="*/ 337308 h 449375"/>
              <a:gd name="connsiteX6" fmla="*/ 205367 w 256874"/>
              <a:gd name="connsiteY6" fmla="*/ 205546 h 449375"/>
              <a:gd name="connsiteX7" fmla="*/ 146629 w 256874"/>
              <a:gd name="connsiteY7" fmla="*/ 81721 h 449375"/>
              <a:gd name="connsiteX8" fmla="*/ 86304 w 256874"/>
              <a:gd name="connsiteY8" fmla="*/ 38858 h 449375"/>
              <a:gd name="connsiteX9" fmla="*/ 2167 w 256874"/>
              <a:gd name="connsiteY9" fmla="*/ 758 h 44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874" h="449375">
                <a:moveTo>
                  <a:pt x="2167" y="758"/>
                </a:moveTo>
                <a:cubicBezTo>
                  <a:pt x="18571" y="-2417"/>
                  <a:pt x="142925" y="4462"/>
                  <a:pt x="184729" y="19808"/>
                </a:cubicBezTo>
                <a:cubicBezTo>
                  <a:pt x="226533" y="35154"/>
                  <a:pt x="243996" y="50500"/>
                  <a:pt x="252992" y="92833"/>
                </a:cubicBezTo>
                <a:cubicBezTo>
                  <a:pt x="261988" y="135166"/>
                  <a:pt x="254579" y="214541"/>
                  <a:pt x="238704" y="273808"/>
                </a:cubicBezTo>
                <a:cubicBezTo>
                  <a:pt x="222829" y="333075"/>
                  <a:pt x="164886" y="437850"/>
                  <a:pt x="157742" y="448433"/>
                </a:cubicBezTo>
                <a:cubicBezTo>
                  <a:pt x="150598" y="459016"/>
                  <a:pt x="187905" y="377789"/>
                  <a:pt x="195842" y="337308"/>
                </a:cubicBezTo>
                <a:cubicBezTo>
                  <a:pt x="203779" y="296827"/>
                  <a:pt x="213569" y="248144"/>
                  <a:pt x="205367" y="205546"/>
                </a:cubicBezTo>
                <a:cubicBezTo>
                  <a:pt x="197165" y="162948"/>
                  <a:pt x="166473" y="109502"/>
                  <a:pt x="146629" y="81721"/>
                </a:cubicBezTo>
                <a:cubicBezTo>
                  <a:pt x="126785" y="53940"/>
                  <a:pt x="105354" y="50764"/>
                  <a:pt x="86304" y="38858"/>
                </a:cubicBezTo>
                <a:cubicBezTo>
                  <a:pt x="67254" y="26952"/>
                  <a:pt x="-14237" y="3933"/>
                  <a:pt x="2167" y="758"/>
                </a:cubicBez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A0F0DE76-91D4-4CA6-AD45-B13D9C27EEED}"/>
              </a:ext>
            </a:extLst>
          </p:cNvPr>
          <p:cNvSpPr/>
          <p:nvPr/>
        </p:nvSpPr>
        <p:spPr>
          <a:xfrm>
            <a:off x="5282747" y="1421767"/>
            <a:ext cx="272300" cy="86482"/>
          </a:xfrm>
          <a:custGeom>
            <a:avLst/>
            <a:gdLst>
              <a:gd name="connsiteX0" fmla="*/ 453 w 272300"/>
              <a:gd name="connsiteY0" fmla="*/ 84771 h 86482"/>
              <a:gd name="connsiteX1" fmla="*/ 89353 w 272300"/>
              <a:gd name="connsiteY1" fmla="*/ 8571 h 86482"/>
              <a:gd name="connsiteX2" fmla="*/ 200478 w 272300"/>
              <a:gd name="connsiteY2" fmla="*/ 10158 h 86482"/>
              <a:gd name="connsiteX3" fmla="*/ 271916 w 272300"/>
              <a:gd name="connsiteY3" fmla="*/ 83183 h 86482"/>
              <a:gd name="connsiteX4" fmla="*/ 224291 w 272300"/>
              <a:gd name="connsiteY4" fmla="*/ 65721 h 86482"/>
              <a:gd name="connsiteX5" fmla="*/ 127453 w 272300"/>
              <a:gd name="connsiteY5" fmla="*/ 60958 h 86482"/>
              <a:gd name="connsiteX6" fmla="*/ 453 w 272300"/>
              <a:gd name="connsiteY6" fmla="*/ 84771 h 8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300" h="86482">
                <a:moveTo>
                  <a:pt x="453" y="84771"/>
                </a:moveTo>
                <a:cubicBezTo>
                  <a:pt x="-5897" y="76040"/>
                  <a:pt x="56016" y="21006"/>
                  <a:pt x="89353" y="8571"/>
                </a:cubicBezTo>
                <a:cubicBezTo>
                  <a:pt x="122691" y="-3865"/>
                  <a:pt x="170051" y="-2277"/>
                  <a:pt x="200478" y="10158"/>
                </a:cubicBezTo>
                <a:cubicBezTo>
                  <a:pt x="230905" y="22593"/>
                  <a:pt x="267947" y="73923"/>
                  <a:pt x="271916" y="83183"/>
                </a:cubicBezTo>
                <a:cubicBezTo>
                  <a:pt x="275885" y="92443"/>
                  <a:pt x="248368" y="69425"/>
                  <a:pt x="224291" y="65721"/>
                </a:cubicBezTo>
                <a:cubicBezTo>
                  <a:pt x="200214" y="62017"/>
                  <a:pt x="159203" y="55666"/>
                  <a:pt x="127453" y="60958"/>
                </a:cubicBezTo>
                <a:cubicBezTo>
                  <a:pt x="95703" y="66250"/>
                  <a:pt x="6803" y="93502"/>
                  <a:pt x="453" y="84771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245EFDDE-1954-4AA7-B04C-7A514A794007}"/>
              </a:ext>
            </a:extLst>
          </p:cNvPr>
          <p:cNvSpPr/>
          <p:nvPr/>
        </p:nvSpPr>
        <p:spPr>
          <a:xfrm>
            <a:off x="5802051" y="1220700"/>
            <a:ext cx="72307" cy="315042"/>
          </a:xfrm>
          <a:custGeom>
            <a:avLst/>
            <a:gdLst>
              <a:gd name="connsiteX0" fmla="*/ 44712 w 72307"/>
              <a:gd name="connsiteY0" fmla="*/ 88 h 315042"/>
              <a:gd name="connsiteX1" fmla="*/ 262 w 72307"/>
              <a:gd name="connsiteY1" fmla="*/ 90575 h 315042"/>
              <a:gd name="connsiteX2" fmla="*/ 66937 w 72307"/>
              <a:gd name="connsiteY2" fmla="*/ 311238 h 315042"/>
              <a:gd name="connsiteX3" fmla="*/ 68524 w 72307"/>
              <a:gd name="connsiteY3" fmla="*/ 219163 h 315042"/>
              <a:gd name="connsiteX4" fmla="*/ 70112 w 72307"/>
              <a:gd name="connsiteY4" fmla="*/ 76288 h 315042"/>
              <a:gd name="connsiteX5" fmla="*/ 44712 w 72307"/>
              <a:gd name="connsiteY5" fmla="*/ 88 h 31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07" h="315042">
                <a:moveTo>
                  <a:pt x="44712" y="88"/>
                </a:moveTo>
                <a:cubicBezTo>
                  <a:pt x="33070" y="2469"/>
                  <a:pt x="-3442" y="38717"/>
                  <a:pt x="262" y="90575"/>
                </a:cubicBezTo>
                <a:cubicBezTo>
                  <a:pt x="3966" y="142433"/>
                  <a:pt x="55560" y="289807"/>
                  <a:pt x="66937" y="311238"/>
                </a:cubicBezTo>
                <a:cubicBezTo>
                  <a:pt x="78314" y="332669"/>
                  <a:pt x="67995" y="258321"/>
                  <a:pt x="68524" y="219163"/>
                </a:cubicBezTo>
                <a:cubicBezTo>
                  <a:pt x="69053" y="180005"/>
                  <a:pt x="74345" y="108832"/>
                  <a:pt x="70112" y="76288"/>
                </a:cubicBezTo>
                <a:cubicBezTo>
                  <a:pt x="65879" y="43744"/>
                  <a:pt x="56354" y="-2293"/>
                  <a:pt x="44712" y="88"/>
                </a:cubicBez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887F0D0A-C760-4BE4-872B-6F14D64C6782}"/>
              </a:ext>
            </a:extLst>
          </p:cNvPr>
          <p:cNvSpPr/>
          <p:nvPr/>
        </p:nvSpPr>
        <p:spPr>
          <a:xfrm>
            <a:off x="5907983" y="1317468"/>
            <a:ext cx="477754" cy="168802"/>
          </a:xfrm>
          <a:custGeom>
            <a:avLst/>
            <a:gdLst>
              <a:gd name="connsiteX0" fmla="*/ 692 w 477754"/>
              <a:gd name="connsiteY0" fmla="*/ 168432 h 168802"/>
              <a:gd name="connsiteX1" fmla="*/ 59430 w 477754"/>
              <a:gd name="connsiteY1" fmla="*/ 38257 h 168802"/>
              <a:gd name="connsiteX2" fmla="*/ 138805 w 477754"/>
              <a:gd name="connsiteY2" fmla="*/ 157 h 168802"/>
              <a:gd name="connsiteX3" fmla="*/ 319780 w 477754"/>
              <a:gd name="connsiteY3" fmla="*/ 27145 h 168802"/>
              <a:gd name="connsiteX4" fmla="*/ 432492 w 477754"/>
              <a:gd name="connsiteY4" fmla="*/ 84295 h 168802"/>
              <a:gd name="connsiteX5" fmla="*/ 476942 w 477754"/>
              <a:gd name="connsiteY5" fmla="*/ 117632 h 168802"/>
              <a:gd name="connsiteX6" fmla="*/ 399155 w 477754"/>
              <a:gd name="connsiteY6" fmla="*/ 108107 h 168802"/>
              <a:gd name="connsiteX7" fmla="*/ 224530 w 477754"/>
              <a:gd name="connsiteY7" fmla="*/ 76357 h 168802"/>
              <a:gd name="connsiteX8" fmla="*/ 99117 w 477754"/>
              <a:gd name="connsiteY8" fmla="*/ 77945 h 168802"/>
              <a:gd name="connsiteX9" fmla="*/ 692 w 477754"/>
              <a:gd name="connsiteY9" fmla="*/ 168432 h 16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754" h="168802">
                <a:moveTo>
                  <a:pt x="692" y="168432"/>
                </a:moveTo>
                <a:cubicBezTo>
                  <a:pt x="-5922" y="161817"/>
                  <a:pt x="36411" y="66303"/>
                  <a:pt x="59430" y="38257"/>
                </a:cubicBezTo>
                <a:cubicBezTo>
                  <a:pt x="82449" y="10211"/>
                  <a:pt x="95413" y="2009"/>
                  <a:pt x="138805" y="157"/>
                </a:cubicBezTo>
                <a:cubicBezTo>
                  <a:pt x="182197" y="-1695"/>
                  <a:pt x="270832" y="13122"/>
                  <a:pt x="319780" y="27145"/>
                </a:cubicBezTo>
                <a:cubicBezTo>
                  <a:pt x="368728" y="41168"/>
                  <a:pt x="406298" y="69214"/>
                  <a:pt x="432492" y="84295"/>
                </a:cubicBezTo>
                <a:cubicBezTo>
                  <a:pt x="458686" y="99376"/>
                  <a:pt x="482498" y="113663"/>
                  <a:pt x="476942" y="117632"/>
                </a:cubicBezTo>
                <a:cubicBezTo>
                  <a:pt x="471386" y="121601"/>
                  <a:pt x="441224" y="114986"/>
                  <a:pt x="399155" y="108107"/>
                </a:cubicBezTo>
                <a:cubicBezTo>
                  <a:pt x="357086" y="101228"/>
                  <a:pt x="274536" y="81384"/>
                  <a:pt x="224530" y="76357"/>
                </a:cubicBezTo>
                <a:cubicBezTo>
                  <a:pt x="174524" y="71330"/>
                  <a:pt x="131925" y="64716"/>
                  <a:pt x="99117" y="77945"/>
                </a:cubicBezTo>
                <a:cubicBezTo>
                  <a:pt x="66309" y="91174"/>
                  <a:pt x="7306" y="175047"/>
                  <a:pt x="692" y="168432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BB9B7C63-AD9E-421E-945D-C4460144ECFA}"/>
              </a:ext>
            </a:extLst>
          </p:cNvPr>
          <p:cNvSpPr/>
          <p:nvPr/>
        </p:nvSpPr>
        <p:spPr>
          <a:xfrm>
            <a:off x="5964515" y="1250493"/>
            <a:ext cx="448875" cy="123658"/>
          </a:xfrm>
          <a:custGeom>
            <a:avLst/>
            <a:gdLst>
              <a:gd name="connsiteX0" fmla="*/ 2898 w 448875"/>
              <a:gd name="connsiteY0" fmla="*/ 106820 h 123658"/>
              <a:gd name="connsiteX1" fmla="*/ 150535 w 448875"/>
              <a:gd name="connsiteY1" fmla="*/ 3632 h 123658"/>
              <a:gd name="connsiteX2" fmla="*/ 306110 w 448875"/>
              <a:gd name="connsiteY2" fmla="*/ 32207 h 123658"/>
              <a:gd name="connsiteX3" fmla="*/ 441048 w 448875"/>
              <a:gd name="connsiteY3" fmla="*/ 117932 h 123658"/>
              <a:gd name="connsiteX4" fmla="*/ 417235 w 448875"/>
              <a:gd name="connsiteY4" fmla="*/ 116345 h 123658"/>
              <a:gd name="connsiteX5" fmla="*/ 288648 w 448875"/>
              <a:gd name="connsiteY5" fmla="*/ 122695 h 123658"/>
              <a:gd name="connsiteX6" fmla="*/ 2898 w 448875"/>
              <a:gd name="connsiteY6" fmla="*/ 106820 h 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875" h="123658">
                <a:moveTo>
                  <a:pt x="2898" y="106820"/>
                </a:moveTo>
                <a:cubicBezTo>
                  <a:pt x="-20121" y="86976"/>
                  <a:pt x="100000" y="16067"/>
                  <a:pt x="150535" y="3632"/>
                </a:cubicBezTo>
                <a:cubicBezTo>
                  <a:pt x="201070" y="-8803"/>
                  <a:pt x="257691" y="13157"/>
                  <a:pt x="306110" y="32207"/>
                </a:cubicBezTo>
                <a:cubicBezTo>
                  <a:pt x="354529" y="51257"/>
                  <a:pt x="422527" y="103909"/>
                  <a:pt x="441048" y="117932"/>
                </a:cubicBezTo>
                <a:cubicBezTo>
                  <a:pt x="459569" y="131955"/>
                  <a:pt x="442635" y="115551"/>
                  <a:pt x="417235" y="116345"/>
                </a:cubicBezTo>
                <a:cubicBezTo>
                  <a:pt x="391835" y="117139"/>
                  <a:pt x="354794" y="126664"/>
                  <a:pt x="288648" y="122695"/>
                </a:cubicBezTo>
                <a:cubicBezTo>
                  <a:pt x="222502" y="118726"/>
                  <a:pt x="25917" y="126664"/>
                  <a:pt x="2898" y="106820"/>
                </a:cubicBez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B94E8A11-C7B1-4209-B975-98AD7937B3EC}"/>
              </a:ext>
            </a:extLst>
          </p:cNvPr>
          <p:cNvSpPr/>
          <p:nvPr/>
        </p:nvSpPr>
        <p:spPr>
          <a:xfrm>
            <a:off x="5283525" y="1336669"/>
            <a:ext cx="140963" cy="149327"/>
          </a:xfrm>
          <a:custGeom>
            <a:avLst/>
            <a:gdLst>
              <a:gd name="connsiteX0" fmla="*/ 140963 w 140963"/>
              <a:gd name="connsiteY0" fmla="*/ 92081 h 149327"/>
              <a:gd name="connsiteX1" fmla="*/ 47300 w 140963"/>
              <a:gd name="connsiteY1" fmla="*/ 46044 h 149327"/>
              <a:gd name="connsiteX2" fmla="*/ 6025 w 140963"/>
              <a:gd name="connsiteY2" fmla="*/ 6 h 149327"/>
              <a:gd name="connsiteX3" fmla="*/ 12375 w 140963"/>
              <a:gd name="connsiteY3" fmla="*/ 49219 h 149327"/>
              <a:gd name="connsiteX4" fmla="*/ 1263 w 140963"/>
              <a:gd name="connsiteY4" fmla="*/ 147644 h 149327"/>
              <a:gd name="connsiteX5" fmla="*/ 47300 w 140963"/>
              <a:gd name="connsiteY5" fmla="*/ 109544 h 149327"/>
              <a:gd name="connsiteX6" fmla="*/ 140963 w 140963"/>
              <a:gd name="connsiteY6" fmla="*/ 92081 h 14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963" h="149327">
                <a:moveTo>
                  <a:pt x="140963" y="92081"/>
                </a:moveTo>
                <a:cubicBezTo>
                  <a:pt x="140963" y="81498"/>
                  <a:pt x="69790" y="61390"/>
                  <a:pt x="47300" y="46044"/>
                </a:cubicBezTo>
                <a:cubicBezTo>
                  <a:pt x="24810" y="30698"/>
                  <a:pt x="11846" y="-523"/>
                  <a:pt x="6025" y="6"/>
                </a:cubicBezTo>
                <a:cubicBezTo>
                  <a:pt x="204" y="535"/>
                  <a:pt x="13169" y="24613"/>
                  <a:pt x="12375" y="49219"/>
                </a:cubicBezTo>
                <a:cubicBezTo>
                  <a:pt x="11581" y="73825"/>
                  <a:pt x="-4558" y="137590"/>
                  <a:pt x="1263" y="147644"/>
                </a:cubicBezTo>
                <a:cubicBezTo>
                  <a:pt x="7084" y="157698"/>
                  <a:pt x="28515" y="119863"/>
                  <a:pt x="47300" y="109544"/>
                </a:cubicBezTo>
                <a:cubicBezTo>
                  <a:pt x="66085" y="99225"/>
                  <a:pt x="140963" y="102664"/>
                  <a:pt x="140963" y="9208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7330C2DD-D3CE-49F0-A972-E0864DD3E7EB}"/>
              </a:ext>
            </a:extLst>
          </p:cNvPr>
          <p:cNvSpPr/>
          <p:nvPr/>
        </p:nvSpPr>
        <p:spPr>
          <a:xfrm>
            <a:off x="5254013" y="1568298"/>
            <a:ext cx="354471" cy="79082"/>
          </a:xfrm>
          <a:custGeom>
            <a:avLst/>
            <a:gdLst>
              <a:gd name="connsiteX0" fmla="*/ 3787 w 354471"/>
              <a:gd name="connsiteY0" fmla="*/ 66827 h 79082"/>
              <a:gd name="connsiteX1" fmla="*/ 130787 w 354471"/>
              <a:gd name="connsiteY1" fmla="*/ 50952 h 79082"/>
              <a:gd name="connsiteX2" fmla="*/ 235562 w 354471"/>
              <a:gd name="connsiteY2" fmla="*/ 58890 h 79082"/>
              <a:gd name="connsiteX3" fmla="*/ 345100 w 354471"/>
              <a:gd name="connsiteY3" fmla="*/ 152 h 79082"/>
              <a:gd name="connsiteX4" fmla="*/ 341925 w 354471"/>
              <a:gd name="connsiteY4" fmla="*/ 43015 h 79082"/>
              <a:gd name="connsiteX5" fmla="*/ 286362 w 354471"/>
              <a:gd name="connsiteY5" fmla="*/ 77940 h 79082"/>
              <a:gd name="connsiteX6" fmla="*/ 3787 w 354471"/>
              <a:gd name="connsiteY6" fmla="*/ 66827 h 7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471" h="79082">
                <a:moveTo>
                  <a:pt x="3787" y="66827"/>
                </a:moveTo>
                <a:cubicBezTo>
                  <a:pt x="-22142" y="62329"/>
                  <a:pt x="92158" y="52275"/>
                  <a:pt x="130787" y="50952"/>
                </a:cubicBezTo>
                <a:cubicBezTo>
                  <a:pt x="169416" y="49629"/>
                  <a:pt x="199843" y="67357"/>
                  <a:pt x="235562" y="58890"/>
                </a:cubicBezTo>
                <a:cubicBezTo>
                  <a:pt x="271281" y="50423"/>
                  <a:pt x="327373" y="2798"/>
                  <a:pt x="345100" y="152"/>
                </a:cubicBezTo>
                <a:cubicBezTo>
                  <a:pt x="362827" y="-2494"/>
                  <a:pt x="351715" y="30050"/>
                  <a:pt x="341925" y="43015"/>
                </a:cubicBezTo>
                <a:cubicBezTo>
                  <a:pt x="332135" y="55980"/>
                  <a:pt x="339808" y="73178"/>
                  <a:pt x="286362" y="77940"/>
                </a:cubicBezTo>
                <a:cubicBezTo>
                  <a:pt x="232916" y="82702"/>
                  <a:pt x="29716" y="71325"/>
                  <a:pt x="3787" y="6682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1E89A36-DA26-4888-964E-8E5826A460ED}"/>
              </a:ext>
            </a:extLst>
          </p:cNvPr>
          <p:cNvSpPr/>
          <p:nvPr/>
        </p:nvSpPr>
        <p:spPr>
          <a:xfrm>
            <a:off x="5899018" y="1521713"/>
            <a:ext cx="478129" cy="123682"/>
          </a:xfrm>
          <a:custGeom>
            <a:avLst/>
            <a:gdLst>
              <a:gd name="connsiteX0" fmla="*/ 132 w 478129"/>
              <a:gd name="connsiteY0" fmla="*/ 700 h 123682"/>
              <a:gd name="connsiteX1" fmla="*/ 77920 w 478129"/>
              <a:gd name="connsiteY1" fmla="*/ 116587 h 123682"/>
              <a:gd name="connsiteX2" fmla="*/ 157295 w 478129"/>
              <a:gd name="connsiteY2" fmla="*/ 110237 h 123682"/>
              <a:gd name="connsiteX3" fmla="*/ 284295 w 478129"/>
              <a:gd name="connsiteY3" fmla="*/ 103887 h 123682"/>
              <a:gd name="connsiteX4" fmla="*/ 471620 w 478129"/>
              <a:gd name="connsiteY4" fmla="*/ 26100 h 123682"/>
              <a:gd name="connsiteX5" fmla="*/ 414470 w 478129"/>
              <a:gd name="connsiteY5" fmla="*/ 40387 h 123682"/>
              <a:gd name="connsiteX6" fmla="*/ 214445 w 478129"/>
              <a:gd name="connsiteY6" fmla="*/ 80075 h 123682"/>
              <a:gd name="connsiteX7" fmla="*/ 96970 w 478129"/>
              <a:gd name="connsiteY7" fmla="*/ 67375 h 123682"/>
              <a:gd name="connsiteX8" fmla="*/ 132 w 478129"/>
              <a:gd name="connsiteY8" fmla="*/ 700 h 12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129" h="123682">
                <a:moveTo>
                  <a:pt x="132" y="700"/>
                </a:moveTo>
                <a:cubicBezTo>
                  <a:pt x="-3043" y="8902"/>
                  <a:pt x="51726" y="98331"/>
                  <a:pt x="77920" y="116587"/>
                </a:cubicBezTo>
                <a:cubicBezTo>
                  <a:pt x="104114" y="134843"/>
                  <a:pt x="122899" y="112354"/>
                  <a:pt x="157295" y="110237"/>
                </a:cubicBezTo>
                <a:cubicBezTo>
                  <a:pt x="191691" y="108120"/>
                  <a:pt x="231908" y="117910"/>
                  <a:pt x="284295" y="103887"/>
                </a:cubicBezTo>
                <a:cubicBezTo>
                  <a:pt x="336682" y="89864"/>
                  <a:pt x="449924" y="36683"/>
                  <a:pt x="471620" y="26100"/>
                </a:cubicBezTo>
                <a:cubicBezTo>
                  <a:pt x="493316" y="15517"/>
                  <a:pt x="457333" y="31391"/>
                  <a:pt x="414470" y="40387"/>
                </a:cubicBezTo>
                <a:cubicBezTo>
                  <a:pt x="371608" y="49383"/>
                  <a:pt x="267362" y="75577"/>
                  <a:pt x="214445" y="80075"/>
                </a:cubicBezTo>
                <a:cubicBezTo>
                  <a:pt x="161528" y="84573"/>
                  <a:pt x="130837" y="75842"/>
                  <a:pt x="96970" y="67375"/>
                </a:cubicBezTo>
                <a:cubicBezTo>
                  <a:pt x="63103" y="58908"/>
                  <a:pt x="3307" y="-7502"/>
                  <a:pt x="132" y="70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815F7827-E477-45A0-A264-1E01A7EB5907}"/>
              </a:ext>
            </a:extLst>
          </p:cNvPr>
          <p:cNvSpPr/>
          <p:nvPr/>
        </p:nvSpPr>
        <p:spPr>
          <a:xfrm>
            <a:off x="5730865" y="1091487"/>
            <a:ext cx="86169" cy="243626"/>
          </a:xfrm>
          <a:custGeom>
            <a:avLst/>
            <a:gdLst>
              <a:gd name="connsiteX0" fmla="*/ 10 w 86169"/>
              <a:gd name="connsiteY0" fmla="*/ 243601 h 243626"/>
              <a:gd name="connsiteX1" fmla="*/ 33348 w 86169"/>
              <a:gd name="connsiteY1" fmla="*/ 70563 h 243626"/>
              <a:gd name="connsiteX2" fmla="*/ 85735 w 86169"/>
              <a:gd name="connsiteY2" fmla="*/ 713 h 243626"/>
              <a:gd name="connsiteX3" fmla="*/ 57160 w 86169"/>
              <a:gd name="connsiteY3" fmla="*/ 37226 h 243626"/>
              <a:gd name="connsiteX4" fmla="*/ 36523 w 86169"/>
              <a:gd name="connsiteY4" fmla="*/ 83263 h 243626"/>
              <a:gd name="connsiteX5" fmla="*/ 10 w 86169"/>
              <a:gd name="connsiteY5" fmla="*/ 243601 h 24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169" h="243626">
                <a:moveTo>
                  <a:pt x="10" y="243601"/>
                </a:moveTo>
                <a:cubicBezTo>
                  <a:pt x="-519" y="241484"/>
                  <a:pt x="19061" y="111044"/>
                  <a:pt x="33348" y="70563"/>
                </a:cubicBezTo>
                <a:cubicBezTo>
                  <a:pt x="47635" y="30082"/>
                  <a:pt x="81766" y="6269"/>
                  <a:pt x="85735" y="713"/>
                </a:cubicBezTo>
                <a:cubicBezTo>
                  <a:pt x="89704" y="-4843"/>
                  <a:pt x="65362" y="23468"/>
                  <a:pt x="57160" y="37226"/>
                </a:cubicBezTo>
                <a:cubicBezTo>
                  <a:pt x="48958" y="50984"/>
                  <a:pt x="45519" y="51513"/>
                  <a:pt x="36523" y="83263"/>
                </a:cubicBezTo>
                <a:cubicBezTo>
                  <a:pt x="27527" y="115013"/>
                  <a:pt x="539" y="245718"/>
                  <a:pt x="10" y="243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4F3205C4-6806-41E9-A83A-5415E5E5EF0C}"/>
              </a:ext>
            </a:extLst>
          </p:cNvPr>
          <p:cNvSpPr/>
          <p:nvPr/>
        </p:nvSpPr>
        <p:spPr>
          <a:xfrm>
            <a:off x="5459363" y="1118881"/>
            <a:ext cx="191316" cy="101147"/>
          </a:xfrm>
          <a:custGeom>
            <a:avLst/>
            <a:gdLst>
              <a:gd name="connsiteX0" fmla="*/ 50 w 191316"/>
              <a:gd name="connsiteY0" fmla="*/ 1894 h 101147"/>
              <a:gd name="connsiteX1" fmla="*/ 130225 w 191316"/>
              <a:gd name="connsiteY1" fmla="*/ 9832 h 101147"/>
              <a:gd name="connsiteX2" fmla="*/ 188962 w 191316"/>
              <a:gd name="connsiteY2" fmla="*/ 100319 h 101147"/>
              <a:gd name="connsiteX3" fmla="*/ 177850 w 191316"/>
              <a:gd name="connsiteY3" fmla="*/ 52694 h 101147"/>
              <a:gd name="connsiteX4" fmla="*/ 160387 w 191316"/>
              <a:gd name="connsiteY4" fmla="*/ 17769 h 101147"/>
              <a:gd name="connsiteX5" fmla="*/ 146100 w 191316"/>
              <a:gd name="connsiteY5" fmla="*/ 5069 h 101147"/>
              <a:gd name="connsiteX6" fmla="*/ 50 w 191316"/>
              <a:gd name="connsiteY6" fmla="*/ 1894 h 1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16" h="101147">
                <a:moveTo>
                  <a:pt x="50" y="1894"/>
                </a:moveTo>
                <a:cubicBezTo>
                  <a:pt x="-2596" y="2688"/>
                  <a:pt x="98740" y="-6572"/>
                  <a:pt x="130225" y="9832"/>
                </a:cubicBezTo>
                <a:cubicBezTo>
                  <a:pt x="161710" y="26236"/>
                  <a:pt x="181025" y="93175"/>
                  <a:pt x="188962" y="100319"/>
                </a:cubicBezTo>
                <a:cubicBezTo>
                  <a:pt x="196899" y="107463"/>
                  <a:pt x="182612" y="66452"/>
                  <a:pt x="177850" y="52694"/>
                </a:cubicBezTo>
                <a:cubicBezTo>
                  <a:pt x="173088" y="38936"/>
                  <a:pt x="165679" y="25706"/>
                  <a:pt x="160387" y="17769"/>
                </a:cubicBezTo>
                <a:cubicBezTo>
                  <a:pt x="155095" y="9832"/>
                  <a:pt x="172823" y="9567"/>
                  <a:pt x="146100" y="5069"/>
                </a:cubicBezTo>
                <a:cubicBezTo>
                  <a:pt x="119377" y="571"/>
                  <a:pt x="2696" y="1100"/>
                  <a:pt x="50" y="18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34FC4E02-A607-4083-B08F-20F1262E0CDA}"/>
              </a:ext>
            </a:extLst>
          </p:cNvPr>
          <p:cNvSpPr/>
          <p:nvPr/>
        </p:nvSpPr>
        <p:spPr>
          <a:xfrm>
            <a:off x="5175040" y="1709825"/>
            <a:ext cx="312006" cy="918418"/>
          </a:xfrm>
          <a:custGeom>
            <a:avLst/>
            <a:gdLst>
              <a:gd name="connsiteX0" fmla="*/ 150493 w 312006"/>
              <a:gd name="connsiteY0" fmla="*/ 442 h 918418"/>
              <a:gd name="connsiteX1" fmla="*/ 78527 w 312006"/>
              <a:gd name="connsiteY1" fmla="*/ 182475 h 918418"/>
              <a:gd name="connsiteX2" fmla="*/ 264793 w 312006"/>
              <a:gd name="connsiteY2" fmla="*/ 758208 h 918418"/>
              <a:gd name="connsiteX3" fmla="*/ 290193 w 312006"/>
              <a:gd name="connsiteY3" fmla="*/ 876742 h 918418"/>
              <a:gd name="connsiteX4" fmla="*/ 311360 w 312006"/>
              <a:gd name="connsiteY4" fmla="*/ 910608 h 918418"/>
              <a:gd name="connsiteX5" fmla="*/ 264793 w 312006"/>
              <a:gd name="connsiteY5" fmla="*/ 741275 h 918418"/>
              <a:gd name="connsiteX6" fmla="*/ 2327 w 312006"/>
              <a:gd name="connsiteY6" fmla="*/ 220575 h 918418"/>
              <a:gd name="connsiteX7" fmla="*/ 150493 w 312006"/>
              <a:gd name="connsiteY7" fmla="*/ 442 h 91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006" h="918418">
                <a:moveTo>
                  <a:pt x="150493" y="442"/>
                </a:moveTo>
                <a:cubicBezTo>
                  <a:pt x="163193" y="-5908"/>
                  <a:pt x="59477" y="56181"/>
                  <a:pt x="78527" y="182475"/>
                </a:cubicBezTo>
                <a:cubicBezTo>
                  <a:pt x="97577" y="308769"/>
                  <a:pt x="229515" y="642497"/>
                  <a:pt x="264793" y="758208"/>
                </a:cubicBezTo>
                <a:cubicBezTo>
                  <a:pt x="300071" y="873919"/>
                  <a:pt x="282432" y="851342"/>
                  <a:pt x="290193" y="876742"/>
                </a:cubicBezTo>
                <a:cubicBezTo>
                  <a:pt x="297954" y="902142"/>
                  <a:pt x="315593" y="933186"/>
                  <a:pt x="311360" y="910608"/>
                </a:cubicBezTo>
                <a:cubicBezTo>
                  <a:pt x="307127" y="888030"/>
                  <a:pt x="316298" y="856280"/>
                  <a:pt x="264793" y="741275"/>
                </a:cubicBezTo>
                <a:cubicBezTo>
                  <a:pt x="213288" y="626270"/>
                  <a:pt x="25610" y="339814"/>
                  <a:pt x="2327" y="220575"/>
                </a:cubicBezTo>
                <a:cubicBezTo>
                  <a:pt x="-20956" y="101336"/>
                  <a:pt x="137793" y="6792"/>
                  <a:pt x="150493" y="44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507D0CE9-7D7F-484E-B2E6-531244B5ACD4}"/>
              </a:ext>
            </a:extLst>
          </p:cNvPr>
          <p:cNvSpPr/>
          <p:nvPr/>
        </p:nvSpPr>
        <p:spPr>
          <a:xfrm>
            <a:off x="5489756" y="2594786"/>
            <a:ext cx="284219" cy="99626"/>
          </a:xfrm>
          <a:custGeom>
            <a:avLst/>
            <a:gdLst>
              <a:gd name="connsiteX0" fmla="*/ 2994 w 284219"/>
              <a:gd name="connsiteY0" fmla="*/ 777 h 99626"/>
              <a:gd name="connsiteX1" fmla="*/ 206194 w 284219"/>
              <a:gd name="connsiteY1" fmla="*/ 32527 h 99626"/>
              <a:gd name="connsiteX2" fmla="*/ 283982 w 284219"/>
              <a:gd name="connsiteY2" fmla="*/ 99202 h 99626"/>
              <a:gd name="connsiteX3" fmla="*/ 185557 w 284219"/>
              <a:gd name="connsiteY3" fmla="*/ 61102 h 99626"/>
              <a:gd name="connsiteX4" fmla="*/ 90307 w 284219"/>
              <a:gd name="connsiteY4" fmla="*/ 62689 h 99626"/>
              <a:gd name="connsiteX5" fmla="*/ 2994 w 284219"/>
              <a:gd name="connsiteY5" fmla="*/ 777 h 9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219" h="99626">
                <a:moveTo>
                  <a:pt x="2994" y="777"/>
                </a:moveTo>
                <a:cubicBezTo>
                  <a:pt x="22308" y="-4250"/>
                  <a:pt x="159363" y="16123"/>
                  <a:pt x="206194" y="32527"/>
                </a:cubicBezTo>
                <a:cubicBezTo>
                  <a:pt x="253025" y="48931"/>
                  <a:pt x="287422" y="94440"/>
                  <a:pt x="283982" y="99202"/>
                </a:cubicBezTo>
                <a:cubicBezTo>
                  <a:pt x="280543" y="103965"/>
                  <a:pt x="217836" y="67188"/>
                  <a:pt x="185557" y="61102"/>
                </a:cubicBezTo>
                <a:cubicBezTo>
                  <a:pt x="153278" y="55016"/>
                  <a:pt x="117559" y="69833"/>
                  <a:pt x="90307" y="62689"/>
                </a:cubicBezTo>
                <a:cubicBezTo>
                  <a:pt x="63055" y="55545"/>
                  <a:pt x="-16320" y="5804"/>
                  <a:pt x="2994" y="77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7679FA14-660E-4151-B08B-E7CC3E1D519D}"/>
              </a:ext>
            </a:extLst>
          </p:cNvPr>
          <p:cNvSpPr/>
          <p:nvPr/>
        </p:nvSpPr>
        <p:spPr>
          <a:xfrm>
            <a:off x="6020958" y="2121902"/>
            <a:ext cx="999794" cy="804977"/>
          </a:xfrm>
          <a:custGeom>
            <a:avLst/>
            <a:gdLst>
              <a:gd name="connsiteX0" fmla="*/ 998967 w 999794"/>
              <a:gd name="connsiteY0" fmla="*/ 5348 h 804977"/>
              <a:gd name="connsiteX1" fmla="*/ 827517 w 999794"/>
              <a:gd name="connsiteY1" fmla="*/ 370473 h 804977"/>
              <a:gd name="connsiteX2" fmla="*/ 694167 w 999794"/>
              <a:gd name="connsiteY2" fmla="*/ 532398 h 804977"/>
              <a:gd name="connsiteX3" fmla="*/ 503667 w 999794"/>
              <a:gd name="connsiteY3" fmla="*/ 627648 h 804977"/>
              <a:gd name="connsiteX4" fmla="*/ 33767 w 999794"/>
              <a:gd name="connsiteY4" fmla="*/ 792748 h 804977"/>
              <a:gd name="connsiteX5" fmla="*/ 36942 w 999794"/>
              <a:gd name="connsiteY5" fmla="*/ 792748 h 804977"/>
              <a:gd name="connsiteX6" fmla="*/ 402067 w 999794"/>
              <a:gd name="connsiteY6" fmla="*/ 656223 h 804977"/>
              <a:gd name="connsiteX7" fmla="*/ 754492 w 999794"/>
              <a:gd name="connsiteY7" fmla="*/ 427623 h 804977"/>
              <a:gd name="connsiteX8" fmla="*/ 887842 w 999794"/>
              <a:gd name="connsiteY8" fmla="*/ 170448 h 804977"/>
              <a:gd name="connsiteX9" fmla="*/ 998967 w 999794"/>
              <a:gd name="connsiteY9" fmla="*/ 5348 h 80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9794" h="804977">
                <a:moveTo>
                  <a:pt x="998967" y="5348"/>
                </a:moveTo>
                <a:cubicBezTo>
                  <a:pt x="988913" y="38686"/>
                  <a:pt x="878317" y="282631"/>
                  <a:pt x="827517" y="370473"/>
                </a:cubicBezTo>
                <a:cubicBezTo>
                  <a:pt x="776717" y="458315"/>
                  <a:pt x="748142" y="489536"/>
                  <a:pt x="694167" y="532398"/>
                </a:cubicBezTo>
                <a:cubicBezTo>
                  <a:pt x="640192" y="575260"/>
                  <a:pt x="613733" y="584256"/>
                  <a:pt x="503667" y="627648"/>
                </a:cubicBezTo>
                <a:cubicBezTo>
                  <a:pt x="393601" y="671040"/>
                  <a:pt x="111554" y="765231"/>
                  <a:pt x="33767" y="792748"/>
                </a:cubicBezTo>
                <a:cubicBezTo>
                  <a:pt x="-44020" y="820265"/>
                  <a:pt x="36942" y="792748"/>
                  <a:pt x="36942" y="792748"/>
                </a:cubicBezTo>
                <a:cubicBezTo>
                  <a:pt x="98325" y="769994"/>
                  <a:pt x="282475" y="717077"/>
                  <a:pt x="402067" y="656223"/>
                </a:cubicBezTo>
                <a:cubicBezTo>
                  <a:pt x="521659" y="595369"/>
                  <a:pt x="673530" y="508585"/>
                  <a:pt x="754492" y="427623"/>
                </a:cubicBezTo>
                <a:cubicBezTo>
                  <a:pt x="835454" y="346661"/>
                  <a:pt x="850800" y="238181"/>
                  <a:pt x="887842" y="170448"/>
                </a:cubicBezTo>
                <a:cubicBezTo>
                  <a:pt x="924884" y="102715"/>
                  <a:pt x="1009021" y="-27990"/>
                  <a:pt x="998967" y="534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F9F26E38-8388-4CE5-8F68-C0C3A0D72F80}"/>
              </a:ext>
            </a:extLst>
          </p:cNvPr>
          <p:cNvSpPr/>
          <p:nvPr/>
        </p:nvSpPr>
        <p:spPr>
          <a:xfrm>
            <a:off x="5897500" y="2134488"/>
            <a:ext cx="123908" cy="77127"/>
          </a:xfrm>
          <a:custGeom>
            <a:avLst/>
            <a:gdLst>
              <a:gd name="connsiteX0" fmla="*/ 123888 w 123908"/>
              <a:gd name="connsiteY0" fmla="*/ 700 h 77127"/>
              <a:gd name="connsiteX1" fmla="*/ 42925 w 123908"/>
              <a:gd name="connsiteY1" fmla="*/ 18162 h 77127"/>
              <a:gd name="connsiteX2" fmla="*/ 63 w 123908"/>
              <a:gd name="connsiteY2" fmla="*/ 76900 h 77127"/>
              <a:gd name="connsiteX3" fmla="*/ 34988 w 123908"/>
              <a:gd name="connsiteY3" fmla="*/ 37212 h 77127"/>
              <a:gd name="connsiteX4" fmla="*/ 123888 w 123908"/>
              <a:gd name="connsiteY4" fmla="*/ 700 h 7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08" h="77127">
                <a:moveTo>
                  <a:pt x="123888" y="700"/>
                </a:moveTo>
                <a:cubicBezTo>
                  <a:pt x="125211" y="-2475"/>
                  <a:pt x="63562" y="5462"/>
                  <a:pt x="42925" y="18162"/>
                </a:cubicBezTo>
                <a:cubicBezTo>
                  <a:pt x="22288" y="30862"/>
                  <a:pt x="1386" y="73725"/>
                  <a:pt x="63" y="76900"/>
                </a:cubicBezTo>
                <a:cubicBezTo>
                  <a:pt x="-1260" y="80075"/>
                  <a:pt x="18319" y="49118"/>
                  <a:pt x="34988" y="37212"/>
                </a:cubicBezTo>
                <a:cubicBezTo>
                  <a:pt x="51657" y="25306"/>
                  <a:pt x="122565" y="3875"/>
                  <a:pt x="123888" y="70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3E22A5D8-E05E-44CF-A978-BBF312BBA4B3}"/>
              </a:ext>
            </a:extLst>
          </p:cNvPr>
          <p:cNvSpPr/>
          <p:nvPr/>
        </p:nvSpPr>
        <p:spPr>
          <a:xfrm>
            <a:off x="5739943" y="1457049"/>
            <a:ext cx="53279" cy="225878"/>
          </a:xfrm>
          <a:custGeom>
            <a:avLst/>
            <a:gdLst>
              <a:gd name="connsiteX0" fmla="*/ 52845 w 53279"/>
              <a:gd name="connsiteY0" fmla="*/ 276 h 225878"/>
              <a:gd name="connsiteX1" fmla="*/ 2045 w 53279"/>
              <a:gd name="connsiteY1" fmla="*/ 151089 h 225878"/>
              <a:gd name="connsiteX2" fmla="*/ 9982 w 53279"/>
              <a:gd name="connsiteY2" fmla="*/ 225701 h 225878"/>
              <a:gd name="connsiteX3" fmla="*/ 9982 w 53279"/>
              <a:gd name="connsiteY3" fmla="*/ 170139 h 225878"/>
              <a:gd name="connsiteX4" fmla="*/ 25857 w 53279"/>
              <a:gd name="connsiteY4" fmla="*/ 114576 h 225878"/>
              <a:gd name="connsiteX5" fmla="*/ 52845 w 53279"/>
              <a:gd name="connsiteY5" fmla="*/ 276 h 22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79" h="225878">
                <a:moveTo>
                  <a:pt x="52845" y="276"/>
                </a:moveTo>
                <a:cubicBezTo>
                  <a:pt x="48876" y="6361"/>
                  <a:pt x="9189" y="113518"/>
                  <a:pt x="2045" y="151089"/>
                </a:cubicBezTo>
                <a:cubicBezTo>
                  <a:pt x="-5099" y="188660"/>
                  <a:pt x="8659" y="222526"/>
                  <a:pt x="9982" y="225701"/>
                </a:cubicBezTo>
                <a:cubicBezTo>
                  <a:pt x="11305" y="228876"/>
                  <a:pt x="7336" y="188660"/>
                  <a:pt x="9982" y="170139"/>
                </a:cubicBezTo>
                <a:cubicBezTo>
                  <a:pt x="12628" y="151618"/>
                  <a:pt x="19242" y="138918"/>
                  <a:pt x="25857" y="114576"/>
                </a:cubicBezTo>
                <a:cubicBezTo>
                  <a:pt x="32472" y="90234"/>
                  <a:pt x="56814" y="-5809"/>
                  <a:pt x="52845" y="2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CA3DD16E-5642-453C-9942-BA80D08497E6}"/>
              </a:ext>
            </a:extLst>
          </p:cNvPr>
          <p:cNvSpPr/>
          <p:nvPr/>
        </p:nvSpPr>
        <p:spPr>
          <a:xfrm>
            <a:off x="5904909" y="438133"/>
            <a:ext cx="372658" cy="207763"/>
          </a:xfrm>
          <a:custGeom>
            <a:avLst/>
            <a:gdLst>
              <a:gd name="connsiteX0" fmla="*/ 10116 w 372658"/>
              <a:gd name="connsiteY0" fmla="*/ 174642 h 207763"/>
              <a:gd name="connsiteX1" fmla="*/ 257766 w 372658"/>
              <a:gd name="connsiteY1" fmla="*/ 120667 h 207763"/>
              <a:gd name="connsiteX2" fmla="*/ 365716 w 372658"/>
              <a:gd name="connsiteY2" fmla="*/ 206392 h 207763"/>
              <a:gd name="connsiteX3" fmla="*/ 343491 w 372658"/>
              <a:gd name="connsiteY3" fmla="*/ 38117 h 207763"/>
              <a:gd name="connsiteX4" fmla="*/ 194266 w 372658"/>
              <a:gd name="connsiteY4" fmla="*/ 17 h 207763"/>
              <a:gd name="connsiteX5" fmla="*/ 60916 w 372658"/>
              <a:gd name="connsiteY5" fmla="*/ 34942 h 207763"/>
              <a:gd name="connsiteX6" fmla="*/ 10116 w 372658"/>
              <a:gd name="connsiteY6" fmla="*/ 174642 h 20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658" h="207763">
                <a:moveTo>
                  <a:pt x="10116" y="174642"/>
                </a:moveTo>
                <a:cubicBezTo>
                  <a:pt x="42924" y="188930"/>
                  <a:pt x="198499" y="115375"/>
                  <a:pt x="257766" y="120667"/>
                </a:cubicBezTo>
                <a:cubicBezTo>
                  <a:pt x="317033" y="125959"/>
                  <a:pt x="351428" y="220150"/>
                  <a:pt x="365716" y="206392"/>
                </a:cubicBezTo>
                <a:cubicBezTo>
                  <a:pt x="380004" y="192634"/>
                  <a:pt x="372066" y="72513"/>
                  <a:pt x="343491" y="38117"/>
                </a:cubicBezTo>
                <a:cubicBezTo>
                  <a:pt x="314916" y="3721"/>
                  <a:pt x="241362" y="546"/>
                  <a:pt x="194266" y="17"/>
                </a:cubicBezTo>
                <a:cubicBezTo>
                  <a:pt x="147170" y="-512"/>
                  <a:pt x="89491" y="11130"/>
                  <a:pt x="60916" y="34942"/>
                </a:cubicBezTo>
                <a:cubicBezTo>
                  <a:pt x="32341" y="58754"/>
                  <a:pt x="-22692" y="160354"/>
                  <a:pt x="10116" y="17464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D37C814A-FB1E-4F8E-AA03-0B1DCF6D3CBB}"/>
              </a:ext>
            </a:extLst>
          </p:cNvPr>
          <p:cNvSpPr/>
          <p:nvPr/>
        </p:nvSpPr>
        <p:spPr>
          <a:xfrm>
            <a:off x="5327002" y="481464"/>
            <a:ext cx="617211" cy="709356"/>
          </a:xfrm>
          <a:custGeom>
            <a:avLst/>
            <a:gdLst>
              <a:gd name="connsiteX0" fmla="*/ 603898 w 617211"/>
              <a:gd name="connsiteY0" fmla="*/ 131311 h 709356"/>
              <a:gd name="connsiteX1" fmla="*/ 603898 w 617211"/>
              <a:gd name="connsiteY1" fmla="*/ 26536 h 709356"/>
              <a:gd name="connsiteX2" fmla="*/ 489598 w 617211"/>
              <a:gd name="connsiteY2" fmla="*/ 7486 h 709356"/>
              <a:gd name="connsiteX3" fmla="*/ 318148 w 617211"/>
              <a:gd name="connsiteY3" fmla="*/ 131311 h 709356"/>
              <a:gd name="connsiteX4" fmla="*/ 229248 w 617211"/>
              <a:gd name="connsiteY4" fmla="*/ 258311 h 709356"/>
              <a:gd name="connsiteX5" fmla="*/ 10173 w 617211"/>
              <a:gd name="connsiteY5" fmla="*/ 690111 h 709356"/>
              <a:gd name="connsiteX6" fmla="*/ 54623 w 617211"/>
              <a:gd name="connsiteY6" fmla="*/ 613911 h 709356"/>
              <a:gd name="connsiteX7" fmla="*/ 216548 w 617211"/>
              <a:gd name="connsiteY7" fmla="*/ 432936 h 709356"/>
              <a:gd name="connsiteX8" fmla="*/ 226073 w 617211"/>
              <a:gd name="connsiteY8" fmla="*/ 321811 h 709356"/>
              <a:gd name="connsiteX9" fmla="*/ 270523 w 617211"/>
              <a:gd name="connsiteY9" fmla="*/ 201161 h 709356"/>
              <a:gd name="connsiteX10" fmla="*/ 394348 w 617211"/>
              <a:gd name="connsiteY10" fmla="*/ 109086 h 709356"/>
              <a:gd name="connsiteX11" fmla="*/ 505473 w 617211"/>
              <a:gd name="connsiteY11" fmla="*/ 96386 h 709356"/>
              <a:gd name="connsiteX12" fmla="*/ 603898 w 617211"/>
              <a:gd name="connsiteY12" fmla="*/ 131311 h 70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7211" h="709356">
                <a:moveTo>
                  <a:pt x="603898" y="131311"/>
                </a:moveTo>
                <a:cubicBezTo>
                  <a:pt x="620302" y="119669"/>
                  <a:pt x="622948" y="47173"/>
                  <a:pt x="603898" y="26536"/>
                </a:cubicBezTo>
                <a:cubicBezTo>
                  <a:pt x="584848" y="5899"/>
                  <a:pt x="537223" y="-9977"/>
                  <a:pt x="489598" y="7486"/>
                </a:cubicBezTo>
                <a:cubicBezTo>
                  <a:pt x="441973" y="24948"/>
                  <a:pt x="361540" y="89507"/>
                  <a:pt x="318148" y="131311"/>
                </a:cubicBezTo>
                <a:cubicBezTo>
                  <a:pt x="274756" y="173115"/>
                  <a:pt x="280577" y="165178"/>
                  <a:pt x="229248" y="258311"/>
                </a:cubicBezTo>
                <a:cubicBezTo>
                  <a:pt x="177919" y="351444"/>
                  <a:pt x="39277" y="630844"/>
                  <a:pt x="10173" y="690111"/>
                </a:cubicBezTo>
                <a:cubicBezTo>
                  <a:pt x="-18931" y="749378"/>
                  <a:pt x="20227" y="656773"/>
                  <a:pt x="54623" y="613911"/>
                </a:cubicBezTo>
                <a:cubicBezTo>
                  <a:pt x="89019" y="571049"/>
                  <a:pt x="187973" y="481619"/>
                  <a:pt x="216548" y="432936"/>
                </a:cubicBezTo>
                <a:cubicBezTo>
                  <a:pt x="245123" y="384253"/>
                  <a:pt x="217077" y="360440"/>
                  <a:pt x="226073" y="321811"/>
                </a:cubicBezTo>
                <a:cubicBezTo>
                  <a:pt x="235069" y="283182"/>
                  <a:pt x="242477" y="236615"/>
                  <a:pt x="270523" y="201161"/>
                </a:cubicBezTo>
                <a:cubicBezTo>
                  <a:pt x="298569" y="165707"/>
                  <a:pt x="355190" y="126548"/>
                  <a:pt x="394348" y="109086"/>
                </a:cubicBezTo>
                <a:cubicBezTo>
                  <a:pt x="433506" y="91624"/>
                  <a:pt x="476369" y="94269"/>
                  <a:pt x="505473" y="96386"/>
                </a:cubicBezTo>
                <a:cubicBezTo>
                  <a:pt x="534577" y="98503"/>
                  <a:pt x="587494" y="142953"/>
                  <a:pt x="603898" y="13131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7BF8F4FF-BAA0-4FED-8C59-CF4E9CB7C7E8}"/>
              </a:ext>
            </a:extLst>
          </p:cNvPr>
          <p:cNvSpPr/>
          <p:nvPr/>
        </p:nvSpPr>
        <p:spPr>
          <a:xfrm>
            <a:off x="6069529" y="159334"/>
            <a:ext cx="909122" cy="219631"/>
          </a:xfrm>
          <a:custGeom>
            <a:avLst/>
            <a:gdLst>
              <a:gd name="connsiteX0" fmla="*/ 1071 w 909122"/>
              <a:gd name="connsiteY0" fmla="*/ 134883 h 219631"/>
              <a:gd name="connsiteX1" fmla="*/ 363021 w 909122"/>
              <a:gd name="connsiteY1" fmla="*/ 52333 h 219631"/>
              <a:gd name="connsiteX2" fmla="*/ 881604 w 909122"/>
              <a:gd name="connsiteY2" fmla="*/ 208966 h 219631"/>
              <a:gd name="connsiteX3" fmla="*/ 813871 w 909122"/>
              <a:gd name="connsiteY3" fmla="*/ 189916 h 219631"/>
              <a:gd name="connsiteX4" fmla="*/ 610671 w 909122"/>
              <a:gd name="connsiteY4" fmla="*/ 62916 h 219631"/>
              <a:gd name="connsiteX5" fmla="*/ 263538 w 909122"/>
              <a:gd name="connsiteY5" fmla="*/ 1533 h 219631"/>
              <a:gd name="connsiteX6" fmla="*/ 1071 w 909122"/>
              <a:gd name="connsiteY6" fmla="*/ 134883 h 21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122" h="219631">
                <a:moveTo>
                  <a:pt x="1071" y="134883"/>
                </a:moveTo>
                <a:cubicBezTo>
                  <a:pt x="17652" y="143350"/>
                  <a:pt x="216266" y="39986"/>
                  <a:pt x="363021" y="52333"/>
                </a:cubicBezTo>
                <a:cubicBezTo>
                  <a:pt x="509776" y="64680"/>
                  <a:pt x="806462" y="186036"/>
                  <a:pt x="881604" y="208966"/>
                </a:cubicBezTo>
                <a:cubicBezTo>
                  <a:pt x="956746" y="231897"/>
                  <a:pt x="859026" y="214258"/>
                  <a:pt x="813871" y="189916"/>
                </a:cubicBezTo>
                <a:cubicBezTo>
                  <a:pt x="768716" y="165574"/>
                  <a:pt x="702393" y="94313"/>
                  <a:pt x="610671" y="62916"/>
                </a:cubicBezTo>
                <a:cubicBezTo>
                  <a:pt x="518949" y="31519"/>
                  <a:pt x="362669" y="-8345"/>
                  <a:pt x="263538" y="1533"/>
                </a:cubicBezTo>
                <a:cubicBezTo>
                  <a:pt x="164408" y="11411"/>
                  <a:pt x="-15510" y="126416"/>
                  <a:pt x="1071" y="1348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A2E6484E-6238-477C-BE11-58E976BC1772}"/>
              </a:ext>
            </a:extLst>
          </p:cNvPr>
          <p:cNvSpPr/>
          <p:nvPr/>
        </p:nvSpPr>
        <p:spPr>
          <a:xfrm>
            <a:off x="6322211" y="260344"/>
            <a:ext cx="640576" cy="393769"/>
          </a:xfrm>
          <a:custGeom>
            <a:avLst/>
            <a:gdLst>
              <a:gd name="connsiteX0" fmla="*/ 272 w 640576"/>
              <a:gd name="connsiteY0" fmla="*/ 6 h 393769"/>
              <a:gd name="connsiteX1" fmla="*/ 209822 w 640576"/>
              <a:gd name="connsiteY1" fmla="*/ 192623 h 393769"/>
              <a:gd name="connsiteX2" fmla="*/ 622572 w 640576"/>
              <a:gd name="connsiteY2" fmla="*/ 383123 h 393769"/>
              <a:gd name="connsiteX3" fmla="*/ 527322 w 640576"/>
              <a:gd name="connsiteY3" fmla="*/ 351373 h 393769"/>
              <a:gd name="connsiteX4" fmla="*/ 173839 w 640576"/>
              <a:gd name="connsiteY4" fmla="*/ 198973 h 393769"/>
              <a:gd name="connsiteX5" fmla="*/ 272 w 640576"/>
              <a:gd name="connsiteY5" fmla="*/ 6 h 39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576" h="393769">
                <a:moveTo>
                  <a:pt x="272" y="6"/>
                </a:moveTo>
                <a:cubicBezTo>
                  <a:pt x="6269" y="-1052"/>
                  <a:pt x="106105" y="128770"/>
                  <a:pt x="209822" y="192623"/>
                </a:cubicBezTo>
                <a:cubicBezTo>
                  <a:pt x="313539" y="256476"/>
                  <a:pt x="569655" y="356665"/>
                  <a:pt x="622572" y="383123"/>
                </a:cubicBezTo>
                <a:cubicBezTo>
                  <a:pt x="675489" y="409581"/>
                  <a:pt x="602111" y="382065"/>
                  <a:pt x="527322" y="351373"/>
                </a:cubicBezTo>
                <a:cubicBezTo>
                  <a:pt x="452533" y="320681"/>
                  <a:pt x="259211" y="253301"/>
                  <a:pt x="173839" y="198973"/>
                </a:cubicBezTo>
                <a:cubicBezTo>
                  <a:pt x="88467" y="144645"/>
                  <a:pt x="-5725" y="1064"/>
                  <a:pt x="272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7FC49C7-B084-4281-BA30-E399B7CB66A4}"/>
              </a:ext>
            </a:extLst>
          </p:cNvPr>
          <p:cNvSpPr/>
          <p:nvPr/>
        </p:nvSpPr>
        <p:spPr>
          <a:xfrm>
            <a:off x="6170793" y="260284"/>
            <a:ext cx="143809" cy="271868"/>
          </a:xfrm>
          <a:custGeom>
            <a:avLst/>
            <a:gdLst>
              <a:gd name="connsiteX0" fmla="*/ 1407 w 143809"/>
              <a:gd name="connsiteY0" fmla="*/ 66 h 271868"/>
              <a:gd name="connsiteX1" fmla="*/ 132640 w 143809"/>
              <a:gd name="connsiteY1" fmla="*/ 114366 h 271868"/>
              <a:gd name="connsiteX2" fmla="*/ 136874 w 143809"/>
              <a:gd name="connsiteY2" fmla="*/ 268883 h 271868"/>
              <a:gd name="connsiteX3" fmla="*/ 134757 w 143809"/>
              <a:gd name="connsiteY3" fmla="*/ 207499 h 271868"/>
              <a:gd name="connsiteX4" fmla="*/ 67024 w 143809"/>
              <a:gd name="connsiteY4" fmla="*/ 99549 h 271868"/>
              <a:gd name="connsiteX5" fmla="*/ 1407 w 143809"/>
              <a:gd name="connsiteY5" fmla="*/ 66 h 27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09" h="271868">
                <a:moveTo>
                  <a:pt x="1407" y="66"/>
                </a:moveTo>
                <a:cubicBezTo>
                  <a:pt x="12343" y="2535"/>
                  <a:pt x="110062" y="69563"/>
                  <a:pt x="132640" y="114366"/>
                </a:cubicBezTo>
                <a:cubicBezTo>
                  <a:pt x="155218" y="159169"/>
                  <a:pt x="136521" y="253361"/>
                  <a:pt x="136874" y="268883"/>
                </a:cubicBezTo>
                <a:cubicBezTo>
                  <a:pt x="137227" y="284405"/>
                  <a:pt x="146399" y="235721"/>
                  <a:pt x="134757" y="207499"/>
                </a:cubicBezTo>
                <a:cubicBezTo>
                  <a:pt x="123115" y="179277"/>
                  <a:pt x="87838" y="134827"/>
                  <a:pt x="67024" y="99549"/>
                </a:cubicBezTo>
                <a:cubicBezTo>
                  <a:pt x="46210" y="64271"/>
                  <a:pt x="-9529" y="-2403"/>
                  <a:pt x="1407" y="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A1694AF1-3A37-49AF-A96D-F1C0EA72FFF3}"/>
              </a:ext>
            </a:extLst>
          </p:cNvPr>
          <p:cNvSpPr/>
          <p:nvPr/>
        </p:nvSpPr>
        <p:spPr>
          <a:xfrm>
            <a:off x="6449894" y="336833"/>
            <a:ext cx="1325436" cy="834732"/>
          </a:xfrm>
          <a:custGeom>
            <a:avLst/>
            <a:gdLst>
              <a:gd name="connsiteX0" fmla="*/ 3823 w 1325436"/>
              <a:gd name="connsiteY0" fmla="*/ 12417 h 834732"/>
              <a:gd name="connsiteX1" fmla="*/ 552039 w 1325436"/>
              <a:gd name="connsiteY1" fmla="*/ 156350 h 834732"/>
              <a:gd name="connsiteX2" fmla="*/ 1013473 w 1325436"/>
              <a:gd name="connsiteY2" fmla="*/ 446334 h 834732"/>
              <a:gd name="connsiteX3" fmla="*/ 1303456 w 1325436"/>
              <a:gd name="connsiteY3" fmla="*/ 812517 h 834732"/>
              <a:gd name="connsiteX4" fmla="*/ 1290756 w 1325436"/>
              <a:gd name="connsiteY4" fmla="*/ 772300 h 834732"/>
              <a:gd name="connsiteX5" fmla="*/ 1176456 w 1325436"/>
              <a:gd name="connsiteY5" fmla="*/ 592384 h 834732"/>
              <a:gd name="connsiteX6" fmla="*/ 715023 w 1325436"/>
              <a:gd name="connsiteY6" fmla="*/ 194450 h 834732"/>
              <a:gd name="connsiteX7" fmla="*/ 329789 w 1325436"/>
              <a:gd name="connsiteY7" fmla="*/ 27234 h 834732"/>
              <a:gd name="connsiteX8" fmla="*/ 3823 w 1325436"/>
              <a:gd name="connsiteY8" fmla="*/ 12417 h 83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436" h="834732">
                <a:moveTo>
                  <a:pt x="3823" y="12417"/>
                </a:moveTo>
                <a:cubicBezTo>
                  <a:pt x="40865" y="33936"/>
                  <a:pt x="383764" y="84031"/>
                  <a:pt x="552039" y="156350"/>
                </a:cubicBezTo>
                <a:cubicBezTo>
                  <a:pt x="720314" y="228669"/>
                  <a:pt x="888237" y="336973"/>
                  <a:pt x="1013473" y="446334"/>
                </a:cubicBezTo>
                <a:cubicBezTo>
                  <a:pt x="1138709" y="555695"/>
                  <a:pt x="1257242" y="758189"/>
                  <a:pt x="1303456" y="812517"/>
                </a:cubicBezTo>
                <a:cubicBezTo>
                  <a:pt x="1349670" y="866845"/>
                  <a:pt x="1311923" y="808989"/>
                  <a:pt x="1290756" y="772300"/>
                </a:cubicBezTo>
                <a:cubicBezTo>
                  <a:pt x="1269589" y="735611"/>
                  <a:pt x="1272412" y="688692"/>
                  <a:pt x="1176456" y="592384"/>
                </a:cubicBezTo>
                <a:cubicBezTo>
                  <a:pt x="1080501" y="496076"/>
                  <a:pt x="856134" y="288642"/>
                  <a:pt x="715023" y="194450"/>
                </a:cubicBezTo>
                <a:cubicBezTo>
                  <a:pt x="573912" y="100258"/>
                  <a:pt x="451497" y="56162"/>
                  <a:pt x="329789" y="27234"/>
                </a:cubicBezTo>
                <a:cubicBezTo>
                  <a:pt x="208081" y="-1694"/>
                  <a:pt x="-33219" y="-9102"/>
                  <a:pt x="3823" y="124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9FA3EE2D-3608-41C4-B1AA-4EFFDC5B7124}"/>
              </a:ext>
            </a:extLst>
          </p:cNvPr>
          <p:cNvSpPr/>
          <p:nvPr/>
        </p:nvSpPr>
        <p:spPr>
          <a:xfrm>
            <a:off x="6752586" y="426847"/>
            <a:ext cx="1054656" cy="1193287"/>
          </a:xfrm>
          <a:custGeom>
            <a:avLst/>
            <a:gdLst>
              <a:gd name="connsiteX0" fmla="*/ 18631 w 1054656"/>
              <a:gd name="connsiteY0" fmla="*/ 30353 h 1193287"/>
              <a:gd name="connsiteX1" fmla="*/ 467364 w 1054656"/>
              <a:gd name="connsiteY1" fmla="*/ 534120 h 1193287"/>
              <a:gd name="connsiteX2" fmla="*/ 653631 w 1054656"/>
              <a:gd name="connsiteY2" fmla="*/ 802936 h 1193287"/>
              <a:gd name="connsiteX3" fmla="*/ 1038864 w 1054656"/>
              <a:gd name="connsiteY3" fmla="*/ 1175470 h 1193287"/>
              <a:gd name="connsiteX4" fmla="*/ 971131 w 1054656"/>
              <a:gd name="connsiteY4" fmla="*/ 1120436 h 1193287"/>
              <a:gd name="connsiteX5" fmla="*/ 884347 w 1054656"/>
              <a:gd name="connsiteY5" fmla="*/ 1001903 h 1193287"/>
              <a:gd name="connsiteX6" fmla="*/ 672681 w 1054656"/>
              <a:gd name="connsiteY6" fmla="*/ 667470 h 1193287"/>
              <a:gd name="connsiteX7" fmla="*/ 141397 w 1054656"/>
              <a:gd name="connsiteY7" fmla="*/ 121370 h 1193287"/>
              <a:gd name="connsiteX8" fmla="*/ 18631 w 1054656"/>
              <a:gd name="connsiteY8" fmla="*/ 30353 h 119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656" h="1193287">
                <a:moveTo>
                  <a:pt x="18631" y="30353"/>
                </a:moveTo>
                <a:cubicBezTo>
                  <a:pt x="72959" y="99145"/>
                  <a:pt x="361531" y="405356"/>
                  <a:pt x="467364" y="534120"/>
                </a:cubicBezTo>
                <a:cubicBezTo>
                  <a:pt x="573197" y="662884"/>
                  <a:pt x="558381" y="696044"/>
                  <a:pt x="653631" y="802936"/>
                </a:cubicBezTo>
                <a:cubicBezTo>
                  <a:pt x="748881" y="909828"/>
                  <a:pt x="985947" y="1122553"/>
                  <a:pt x="1038864" y="1175470"/>
                </a:cubicBezTo>
                <a:cubicBezTo>
                  <a:pt x="1091781" y="1228387"/>
                  <a:pt x="996884" y="1149364"/>
                  <a:pt x="971131" y="1120436"/>
                </a:cubicBezTo>
                <a:cubicBezTo>
                  <a:pt x="945378" y="1091508"/>
                  <a:pt x="934089" y="1077397"/>
                  <a:pt x="884347" y="1001903"/>
                </a:cubicBezTo>
                <a:cubicBezTo>
                  <a:pt x="834605" y="926409"/>
                  <a:pt x="796506" y="814226"/>
                  <a:pt x="672681" y="667470"/>
                </a:cubicBezTo>
                <a:cubicBezTo>
                  <a:pt x="548856" y="520715"/>
                  <a:pt x="246878" y="225439"/>
                  <a:pt x="141397" y="121370"/>
                </a:cubicBezTo>
                <a:cubicBezTo>
                  <a:pt x="35916" y="17301"/>
                  <a:pt x="-35697" y="-38439"/>
                  <a:pt x="18631" y="303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AED739CE-FED2-4F7E-86DF-DE53C0CB2698}"/>
              </a:ext>
            </a:extLst>
          </p:cNvPr>
          <p:cNvSpPr/>
          <p:nvPr/>
        </p:nvSpPr>
        <p:spPr>
          <a:xfrm>
            <a:off x="6918087" y="501484"/>
            <a:ext cx="879366" cy="982634"/>
          </a:xfrm>
          <a:custGeom>
            <a:avLst/>
            <a:gdLst>
              <a:gd name="connsiteX0" fmla="*/ 13996 w 879366"/>
              <a:gd name="connsiteY0" fmla="*/ 8633 h 982634"/>
              <a:gd name="connsiteX1" fmla="*/ 735780 w 879366"/>
              <a:gd name="connsiteY1" fmla="*/ 639399 h 982634"/>
              <a:gd name="connsiteX2" fmla="*/ 864896 w 879366"/>
              <a:gd name="connsiteY2" fmla="*/ 959016 h 982634"/>
              <a:gd name="connsiteX3" fmla="*/ 864896 w 879366"/>
              <a:gd name="connsiteY3" fmla="*/ 933616 h 982634"/>
              <a:gd name="connsiteX4" fmla="*/ 763296 w 879366"/>
              <a:gd name="connsiteY4" fmla="*/ 732533 h 982634"/>
              <a:gd name="connsiteX5" fmla="*/ 297630 w 879366"/>
              <a:gd name="connsiteY5" fmla="*/ 302849 h 982634"/>
              <a:gd name="connsiteX6" fmla="*/ 13996 w 879366"/>
              <a:gd name="connsiteY6" fmla="*/ 8633 h 98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366" h="982634">
                <a:moveTo>
                  <a:pt x="13996" y="8633"/>
                </a:moveTo>
                <a:cubicBezTo>
                  <a:pt x="87021" y="64725"/>
                  <a:pt x="593963" y="481002"/>
                  <a:pt x="735780" y="639399"/>
                </a:cubicBezTo>
                <a:cubicBezTo>
                  <a:pt x="877597" y="797796"/>
                  <a:pt x="843377" y="909980"/>
                  <a:pt x="864896" y="959016"/>
                </a:cubicBezTo>
                <a:cubicBezTo>
                  <a:pt x="886415" y="1008052"/>
                  <a:pt x="881829" y="971363"/>
                  <a:pt x="864896" y="933616"/>
                </a:cubicBezTo>
                <a:cubicBezTo>
                  <a:pt x="847963" y="895869"/>
                  <a:pt x="857840" y="837661"/>
                  <a:pt x="763296" y="732533"/>
                </a:cubicBezTo>
                <a:cubicBezTo>
                  <a:pt x="668752" y="627405"/>
                  <a:pt x="423924" y="422088"/>
                  <a:pt x="297630" y="302849"/>
                </a:cubicBezTo>
                <a:cubicBezTo>
                  <a:pt x="171336" y="183610"/>
                  <a:pt x="-59029" y="-47459"/>
                  <a:pt x="13996" y="86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D76EDEA2-8235-41CF-999C-2C608500C71E}"/>
              </a:ext>
            </a:extLst>
          </p:cNvPr>
          <p:cNvSpPr/>
          <p:nvPr/>
        </p:nvSpPr>
        <p:spPr>
          <a:xfrm>
            <a:off x="6845396" y="713625"/>
            <a:ext cx="876448" cy="887838"/>
          </a:xfrm>
          <a:custGeom>
            <a:avLst/>
            <a:gdLst>
              <a:gd name="connsiteX0" fmla="*/ 4137 w 876448"/>
              <a:gd name="connsiteY0" fmla="*/ 1808 h 887838"/>
              <a:gd name="connsiteX1" fmla="*/ 213687 w 876448"/>
              <a:gd name="connsiteY1" fmla="*/ 351058 h 887838"/>
              <a:gd name="connsiteX2" fmla="*/ 833871 w 876448"/>
              <a:gd name="connsiteY2" fmla="*/ 856942 h 887838"/>
              <a:gd name="connsiteX3" fmla="*/ 764021 w 876448"/>
              <a:gd name="connsiteY3" fmla="*/ 797675 h 887838"/>
              <a:gd name="connsiteX4" fmla="*/ 296237 w 876448"/>
              <a:gd name="connsiteY4" fmla="*/ 511925 h 887838"/>
              <a:gd name="connsiteX5" fmla="*/ 90921 w 876448"/>
              <a:gd name="connsiteY5" fmla="*/ 226175 h 887838"/>
              <a:gd name="connsiteX6" fmla="*/ 4137 w 876448"/>
              <a:gd name="connsiteY6" fmla="*/ 1808 h 88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448" h="887838">
                <a:moveTo>
                  <a:pt x="4137" y="1808"/>
                </a:moveTo>
                <a:cubicBezTo>
                  <a:pt x="24598" y="22622"/>
                  <a:pt x="75398" y="208536"/>
                  <a:pt x="213687" y="351058"/>
                </a:cubicBezTo>
                <a:cubicBezTo>
                  <a:pt x="351976" y="493580"/>
                  <a:pt x="742149" y="782506"/>
                  <a:pt x="833871" y="856942"/>
                </a:cubicBezTo>
                <a:cubicBezTo>
                  <a:pt x="925593" y="931378"/>
                  <a:pt x="853627" y="855178"/>
                  <a:pt x="764021" y="797675"/>
                </a:cubicBezTo>
                <a:cubicBezTo>
                  <a:pt x="674415" y="740172"/>
                  <a:pt x="408420" y="607175"/>
                  <a:pt x="296237" y="511925"/>
                </a:cubicBezTo>
                <a:cubicBezTo>
                  <a:pt x="184054" y="416675"/>
                  <a:pt x="138546" y="307314"/>
                  <a:pt x="90921" y="226175"/>
                </a:cubicBezTo>
                <a:cubicBezTo>
                  <a:pt x="43296" y="145036"/>
                  <a:pt x="-16324" y="-19006"/>
                  <a:pt x="4137" y="18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0316102B-5571-4DFE-9CB0-831815F7077A}"/>
              </a:ext>
            </a:extLst>
          </p:cNvPr>
          <p:cNvSpPr/>
          <p:nvPr/>
        </p:nvSpPr>
        <p:spPr>
          <a:xfrm>
            <a:off x="7235401" y="1694152"/>
            <a:ext cx="252370" cy="498348"/>
          </a:xfrm>
          <a:custGeom>
            <a:avLst/>
            <a:gdLst>
              <a:gd name="connsiteX0" fmla="*/ 424 w 252370"/>
              <a:gd name="connsiteY0" fmla="*/ 150523 h 498348"/>
              <a:gd name="connsiteX1" fmla="*/ 65512 w 252370"/>
              <a:gd name="connsiteY1" fmla="*/ 45748 h 498348"/>
              <a:gd name="connsiteX2" fmla="*/ 149649 w 252370"/>
              <a:gd name="connsiteY2" fmla="*/ 18761 h 498348"/>
              <a:gd name="connsiteX3" fmla="*/ 216324 w 252370"/>
              <a:gd name="connsiteY3" fmla="*/ 71148 h 498348"/>
              <a:gd name="connsiteX4" fmla="*/ 235374 w 252370"/>
              <a:gd name="connsiteY4" fmla="*/ 121948 h 498348"/>
              <a:gd name="connsiteX5" fmla="*/ 219499 w 252370"/>
              <a:gd name="connsiteY5" fmla="*/ 274348 h 498348"/>
              <a:gd name="connsiteX6" fmla="*/ 182987 w 252370"/>
              <a:gd name="connsiteY6" fmla="*/ 385473 h 498348"/>
              <a:gd name="connsiteX7" fmla="*/ 86149 w 252370"/>
              <a:gd name="connsiteY7" fmla="*/ 498186 h 498348"/>
              <a:gd name="connsiteX8" fmla="*/ 202037 w 252370"/>
              <a:gd name="connsiteY8" fmla="*/ 360073 h 498348"/>
              <a:gd name="connsiteX9" fmla="*/ 241724 w 252370"/>
              <a:gd name="connsiteY9" fmla="*/ 226723 h 498348"/>
              <a:gd name="connsiteX10" fmla="*/ 248074 w 252370"/>
              <a:gd name="connsiteY10" fmla="*/ 98136 h 498348"/>
              <a:gd name="connsiteX11" fmla="*/ 184574 w 252370"/>
              <a:gd name="connsiteY11" fmla="*/ 6061 h 498348"/>
              <a:gd name="connsiteX12" fmla="*/ 97262 w 252370"/>
              <a:gd name="connsiteY12" fmla="*/ 20348 h 498348"/>
              <a:gd name="connsiteX13" fmla="*/ 424 w 252370"/>
              <a:gd name="connsiteY13" fmla="*/ 150523 h 49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370" h="498348">
                <a:moveTo>
                  <a:pt x="424" y="150523"/>
                </a:moveTo>
                <a:cubicBezTo>
                  <a:pt x="-4868" y="154756"/>
                  <a:pt x="40641" y="67708"/>
                  <a:pt x="65512" y="45748"/>
                </a:cubicBezTo>
                <a:cubicBezTo>
                  <a:pt x="90383" y="23788"/>
                  <a:pt x="124514" y="14528"/>
                  <a:pt x="149649" y="18761"/>
                </a:cubicBezTo>
                <a:cubicBezTo>
                  <a:pt x="174784" y="22994"/>
                  <a:pt x="202037" y="53950"/>
                  <a:pt x="216324" y="71148"/>
                </a:cubicBezTo>
                <a:cubicBezTo>
                  <a:pt x="230611" y="88346"/>
                  <a:pt x="234845" y="88081"/>
                  <a:pt x="235374" y="121948"/>
                </a:cubicBezTo>
                <a:cubicBezTo>
                  <a:pt x="235903" y="155815"/>
                  <a:pt x="228230" y="230427"/>
                  <a:pt x="219499" y="274348"/>
                </a:cubicBezTo>
                <a:cubicBezTo>
                  <a:pt x="210768" y="318269"/>
                  <a:pt x="205212" y="348167"/>
                  <a:pt x="182987" y="385473"/>
                </a:cubicBezTo>
                <a:cubicBezTo>
                  <a:pt x="160762" y="422779"/>
                  <a:pt x="82974" y="502419"/>
                  <a:pt x="86149" y="498186"/>
                </a:cubicBezTo>
                <a:cubicBezTo>
                  <a:pt x="89324" y="493953"/>
                  <a:pt x="176108" y="405317"/>
                  <a:pt x="202037" y="360073"/>
                </a:cubicBezTo>
                <a:cubicBezTo>
                  <a:pt x="227966" y="314829"/>
                  <a:pt x="234051" y="270379"/>
                  <a:pt x="241724" y="226723"/>
                </a:cubicBezTo>
                <a:cubicBezTo>
                  <a:pt x="249397" y="183067"/>
                  <a:pt x="257599" y="134913"/>
                  <a:pt x="248074" y="98136"/>
                </a:cubicBezTo>
                <a:cubicBezTo>
                  <a:pt x="238549" y="61359"/>
                  <a:pt x="209709" y="19026"/>
                  <a:pt x="184574" y="6061"/>
                </a:cubicBezTo>
                <a:cubicBezTo>
                  <a:pt x="159439" y="-6904"/>
                  <a:pt x="129276" y="2356"/>
                  <a:pt x="97262" y="20348"/>
                </a:cubicBezTo>
                <a:cubicBezTo>
                  <a:pt x="65248" y="38340"/>
                  <a:pt x="5716" y="146290"/>
                  <a:pt x="424" y="1505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9CE57C42-C5B6-457B-AC63-30077B4287B5}"/>
              </a:ext>
            </a:extLst>
          </p:cNvPr>
          <p:cNvSpPr/>
          <p:nvPr/>
        </p:nvSpPr>
        <p:spPr>
          <a:xfrm>
            <a:off x="7148086" y="2194693"/>
            <a:ext cx="35964" cy="117666"/>
          </a:xfrm>
          <a:custGeom>
            <a:avLst/>
            <a:gdLst>
              <a:gd name="connsiteX0" fmla="*/ 35352 w 35964"/>
              <a:gd name="connsiteY0" fmla="*/ 820 h 117666"/>
              <a:gd name="connsiteX1" fmla="*/ 21064 w 35964"/>
              <a:gd name="connsiteY1" fmla="*/ 67495 h 117666"/>
              <a:gd name="connsiteX2" fmla="*/ 427 w 35964"/>
              <a:gd name="connsiteY2" fmla="*/ 116707 h 117666"/>
              <a:gd name="connsiteX3" fmla="*/ 35352 w 35964"/>
              <a:gd name="connsiteY3" fmla="*/ 820 h 11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64" h="117666">
                <a:moveTo>
                  <a:pt x="35352" y="820"/>
                </a:moveTo>
                <a:cubicBezTo>
                  <a:pt x="38791" y="-7382"/>
                  <a:pt x="26885" y="48181"/>
                  <a:pt x="21064" y="67495"/>
                </a:cubicBezTo>
                <a:cubicBezTo>
                  <a:pt x="15243" y="86810"/>
                  <a:pt x="-3013" y="124115"/>
                  <a:pt x="427" y="116707"/>
                </a:cubicBezTo>
                <a:cubicBezTo>
                  <a:pt x="3867" y="109299"/>
                  <a:pt x="31913" y="9022"/>
                  <a:pt x="35352" y="8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E18F6FE4-4F1B-42F9-917A-80CCFED4EF0C}"/>
              </a:ext>
            </a:extLst>
          </p:cNvPr>
          <p:cNvSpPr/>
          <p:nvPr/>
        </p:nvSpPr>
        <p:spPr>
          <a:xfrm>
            <a:off x="7258048" y="2004951"/>
            <a:ext cx="166695" cy="146265"/>
          </a:xfrm>
          <a:custGeom>
            <a:avLst/>
            <a:gdLst>
              <a:gd name="connsiteX0" fmla="*/ 166690 w 166695"/>
              <a:gd name="connsiteY0" fmla="*/ 62 h 146265"/>
              <a:gd name="connsiteX1" fmla="*/ 103190 w 166695"/>
              <a:gd name="connsiteY1" fmla="*/ 98487 h 146265"/>
              <a:gd name="connsiteX2" fmla="*/ 2 w 166695"/>
              <a:gd name="connsiteY2" fmla="*/ 146112 h 146265"/>
              <a:gd name="connsiteX3" fmla="*/ 106365 w 166695"/>
              <a:gd name="connsiteY3" fmla="*/ 84199 h 146265"/>
              <a:gd name="connsiteX4" fmla="*/ 166690 w 166695"/>
              <a:gd name="connsiteY4" fmla="*/ 62 h 14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95" h="146265">
                <a:moveTo>
                  <a:pt x="166690" y="62"/>
                </a:moveTo>
                <a:cubicBezTo>
                  <a:pt x="166161" y="2443"/>
                  <a:pt x="130971" y="74145"/>
                  <a:pt x="103190" y="98487"/>
                </a:cubicBezTo>
                <a:cubicBezTo>
                  <a:pt x="75409" y="122829"/>
                  <a:pt x="-527" y="148493"/>
                  <a:pt x="2" y="146112"/>
                </a:cubicBezTo>
                <a:cubicBezTo>
                  <a:pt x="531" y="143731"/>
                  <a:pt x="80171" y="104043"/>
                  <a:pt x="106365" y="84199"/>
                </a:cubicBezTo>
                <a:cubicBezTo>
                  <a:pt x="132559" y="64355"/>
                  <a:pt x="167219" y="-2319"/>
                  <a:pt x="166690" y="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61D142D-E319-46BC-B9DA-A30F5BE5D1B8}"/>
              </a:ext>
            </a:extLst>
          </p:cNvPr>
          <p:cNvSpPr/>
          <p:nvPr/>
        </p:nvSpPr>
        <p:spPr>
          <a:xfrm>
            <a:off x="7254748" y="1834932"/>
            <a:ext cx="49582" cy="167088"/>
          </a:xfrm>
          <a:custGeom>
            <a:avLst/>
            <a:gdLst>
              <a:gd name="connsiteX0" fmla="*/ 127 w 49582"/>
              <a:gd name="connsiteY0" fmla="*/ 218 h 167088"/>
              <a:gd name="connsiteX1" fmla="*/ 35052 w 49582"/>
              <a:gd name="connsiteY1" fmla="*/ 89118 h 167088"/>
              <a:gd name="connsiteX2" fmla="*/ 33465 w 49582"/>
              <a:gd name="connsiteY2" fmla="*/ 166906 h 167088"/>
              <a:gd name="connsiteX3" fmla="*/ 49340 w 49582"/>
              <a:gd name="connsiteY3" fmla="*/ 66893 h 167088"/>
              <a:gd name="connsiteX4" fmla="*/ 127 w 49582"/>
              <a:gd name="connsiteY4" fmla="*/ 218 h 16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82" h="167088">
                <a:moveTo>
                  <a:pt x="127" y="218"/>
                </a:moveTo>
                <a:cubicBezTo>
                  <a:pt x="-2254" y="3922"/>
                  <a:pt x="29496" y="61337"/>
                  <a:pt x="35052" y="89118"/>
                </a:cubicBezTo>
                <a:cubicBezTo>
                  <a:pt x="40608" y="116899"/>
                  <a:pt x="31084" y="170610"/>
                  <a:pt x="33465" y="166906"/>
                </a:cubicBezTo>
                <a:cubicBezTo>
                  <a:pt x="35846" y="163202"/>
                  <a:pt x="51721" y="93087"/>
                  <a:pt x="49340" y="66893"/>
                </a:cubicBezTo>
                <a:cubicBezTo>
                  <a:pt x="46959" y="40699"/>
                  <a:pt x="2508" y="-3486"/>
                  <a:pt x="127" y="2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CD32F3CB-6152-488C-BE4A-C8295583201A}"/>
              </a:ext>
            </a:extLst>
          </p:cNvPr>
          <p:cNvSpPr/>
          <p:nvPr/>
        </p:nvSpPr>
        <p:spPr>
          <a:xfrm>
            <a:off x="7116273" y="2066130"/>
            <a:ext cx="210733" cy="85482"/>
          </a:xfrm>
          <a:custGeom>
            <a:avLst/>
            <a:gdLst>
              <a:gd name="connsiteX0" fmla="*/ 490 w 210733"/>
              <a:gd name="connsiteY0" fmla="*/ 81758 h 85482"/>
              <a:gd name="connsiteX1" fmla="*/ 95740 w 210733"/>
              <a:gd name="connsiteY1" fmla="*/ 73820 h 85482"/>
              <a:gd name="connsiteX2" fmla="*/ 210040 w 210733"/>
              <a:gd name="connsiteY2" fmla="*/ 795 h 85482"/>
              <a:gd name="connsiteX3" fmla="*/ 137015 w 210733"/>
              <a:gd name="connsiteY3" fmla="*/ 37308 h 85482"/>
              <a:gd name="connsiteX4" fmla="*/ 490 w 210733"/>
              <a:gd name="connsiteY4" fmla="*/ 81758 h 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733" h="85482">
                <a:moveTo>
                  <a:pt x="490" y="81758"/>
                </a:moveTo>
                <a:cubicBezTo>
                  <a:pt x="-6389" y="87843"/>
                  <a:pt x="60815" y="87314"/>
                  <a:pt x="95740" y="73820"/>
                </a:cubicBezTo>
                <a:cubicBezTo>
                  <a:pt x="130665" y="60326"/>
                  <a:pt x="203161" y="6880"/>
                  <a:pt x="210040" y="795"/>
                </a:cubicBezTo>
                <a:cubicBezTo>
                  <a:pt x="216919" y="-5290"/>
                  <a:pt x="171146" y="25137"/>
                  <a:pt x="137015" y="37308"/>
                </a:cubicBezTo>
                <a:cubicBezTo>
                  <a:pt x="102884" y="49479"/>
                  <a:pt x="7369" y="75673"/>
                  <a:pt x="490" y="817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70837677-16FC-49E1-B58F-BE1015087A57}"/>
              </a:ext>
            </a:extLst>
          </p:cNvPr>
          <p:cNvSpPr/>
          <p:nvPr/>
        </p:nvSpPr>
        <p:spPr>
          <a:xfrm>
            <a:off x="7235720" y="1934909"/>
            <a:ext cx="44698" cy="86473"/>
          </a:xfrm>
          <a:custGeom>
            <a:avLst/>
            <a:gdLst>
              <a:gd name="connsiteX0" fmla="*/ 4868 w 44698"/>
              <a:gd name="connsiteY0" fmla="*/ 254 h 86473"/>
              <a:gd name="connsiteX1" fmla="*/ 44555 w 44698"/>
              <a:gd name="connsiteY1" fmla="*/ 84391 h 86473"/>
              <a:gd name="connsiteX2" fmla="*/ 17568 w 44698"/>
              <a:gd name="connsiteY2" fmla="*/ 60579 h 86473"/>
              <a:gd name="connsiteX3" fmla="*/ 1693 w 44698"/>
              <a:gd name="connsiteY3" fmla="*/ 57404 h 86473"/>
              <a:gd name="connsiteX4" fmla="*/ 4868 w 44698"/>
              <a:gd name="connsiteY4" fmla="*/ 254 h 8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98" h="86473">
                <a:moveTo>
                  <a:pt x="4868" y="254"/>
                </a:moveTo>
                <a:cubicBezTo>
                  <a:pt x="12012" y="4752"/>
                  <a:pt x="42438" y="74337"/>
                  <a:pt x="44555" y="84391"/>
                </a:cubicBezTo>
                <a:cubicBezTo>
                  <a:pt x="46672" y="94445"/>
                  <a:pt x="24712" y="65077"/>
                  <a:pt x="17568" y="60579"/>
                </a:cubicBezTo>
                <a:cubicBezTo>
                  <a:pt x="10424" y="56081"/>
                  <a:pt x="3280" y="62431"/>
                  <a:pt x="1693" y="57404"/>
                </a:cubicBezTo>
                <a:cubicBezTo>
                  <a:pt x="106" y="52377"/>
                  <a:pt x="-2276" y="-4244"/>
                  <a:pt x="4868" y="2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129D7B6E-E942-4E38-9B81-4F0F245A99A0}"/>
              </a:ext>
            </a:extLst>
          </p:cNvPr>
          <p:cNvSpPr/>
          <p:nvPr/>
        </p:nvSpPr>
        <p:spPr>
          <a:xfrm>
            <a:off x="7027187" y="1206139"/>
            <a:ext cx="759416" cy="623499"/>
          </a:xfrm>
          <a:custGeom>
            <a:avLst/>
            <a:gdLst>
              <a:gd name="connsiteX0" fmla="*/ 146 w 759416"/>
              <a:gd name="connsiteY0" fmla="*/ 361 h 623499"/>
              <a:gd name="connsiteX1" fmla="*/ 275313 w 759416"/>
              <a:gd name="connsiteY1" fmla="*/ 339028 h 623499"/>
              <a:gd name="connsiteX2" fmla="*/ 730396 w 759416"/>
              <a:gd name="connsiteY2" fmla="*/ 605728 h 623499"/>
              <a:gd name="connsiteX3" fmla="*/ 692296 w 759416"/>
              <a:gd name="connsiteY3" fmla="*/ 584561 h 623499"/>
              <a:gd name="connsiteX4" fmla="*/ 520846 w 759416"/>
              <a:gd name="connsiteY4" fmla="*/ 470261 h 623499"/>
              <a:gd name="connsiteX5" fmla="*/ 309180 w 759416"/>
              <a:gd name="connsiteY5" fmla="*/ 277644 h 623499"/>
              <a:gd name="connsiteX6" fmla="*/ 146 w 759416"/>
              <a:gd name="connsiteY6" fmla="*/ 361 h 6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416" h="623499">
                <a:moveTo>
                  <a:pt x="146" y="361"/>
                </a:moveTo>
                <a:cubicBezTo>
                  <a:pt x="-5499" y="10592"/>
                  <a:pt x="153605" y="238134"/>
                  <a:pt x="275313" y="339028"/>
                </a:cubicBezTo>
                <a:cubicBezTo>
                  <a:pt x="397021" y="439922"/>
                  <a:pt x="660899" y="564806"/>
                  <a:pt x="730396" y="605728"/>
                </a:cubicBezTo>
                <a:cubicBezTo>
                  <a:pt x="799893" y="646650"/>
                  <a:pt x="727221" y="607139"/>
                  <a:pt x="692296" y="584561"/>
                </a:cubicBezTo>
                <a:cubicBezTo>
                  <a:pt x="657371" y="561983"/>
                  <a:pt x="584699" y="521414"/>
                  <a:pt x="520846" y="470261"/>
                </a:cubicBezTo>
                <a:cubicBezTo>
                  <a:pt x="456993" y="419108"/>
                  <a:pt x="393141" y="355608"/>
                  <a:pt x="309180" y="277644"/>
                </a:cubicBezTo>
                <a:cubicBezTo>
                  <a:pt x="225219" y="199680"/>
                  <a:pt x="5791" y="-9870"/>
                  <a:pt x="146" y="3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63C0F58E-5AAE-4E76-9116-02B44442517A}"/>
              </a:ext>
            </a:extLst>
          </p:cNvPr>
          <p:cNvSpPr/>
          <p:nvPr/>
        </p:nvSpPr>
        <p:spPr>
          <a:xfrm>
            <a:off x="7486188" y="1877432"/>
            <a:ext cx="175005" cy="558754"/>
          </a:xfrm>
          <a:custGeom>
            <a:avLst/>
            <a:gdLst>
              <a:gd name="connsiteX0" fmla="*/ 114762 w 175005"/>
              <a:gd name="connsiteY0" fmla="*/ 51 h 558754"/>
              <a:gd name="connsiteX1" fmla="*/ 174029 w 175005"/>
              <a:gd name="connsiteY1" fmla="*/ 173618 h 558754"/>
              <a:gd name="connsiteX2" fmla="*/ 57612 w 175005"/>
              <a:gd name="connsiteY2" fmla="*/ 370468 h 558754"/>
              <a:gd name="connsiteX3" fmla="*/ 2579 w 175005"/>
              <a:gd name="connsiteY3" fmla="*/ 554618 h 558754"/>
              <a:gd name="connsiteX4" fmla="*/ 15279 w 175005"/>
              <a:gd name="connsiteY4" fmla="*/ 482651 h 558754"/>
              <a:gd name="connsiteX5" fmla="*/ 70312 w 175005"/>
              <a:gd name="connsiteY5" fmla="*/ 300618 h 558754"/>
              <a:gd name="connsiteX6" fmla="*/ 140162 w 175005"/>
              <a:gd name="connsiteY6" fmla="*/ 156685 h 558754"/>
              <a:gd name="connsiteX7" fmla="*/ 114762 w 175005"/>
              <a:gd name="connsiteY7" fmla="*/ 51 h 55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005" h="558754">
                <a:moveTo>
                  <a:pt x="114762" y="51"/>
                </a:moveTo>
                <a:cubicBezTo>
                  <a:pt x="120406" y="2873"/>
                  <a:pt x="183554" y="111882"/>
                  <a:pt x="174029" y="173618"/>
                </a:cubicBezTo>
                <a:cubicBezTo>
                  <a:pt x="164504" y="235354"/>
                  <a:pt x="86187" y="306968"/>
                  <a:pt x="57612" y="370468"/>
                </a:cubicBezTo>
                <a:cubicBezTo>
                  <a:pt x="29037" y="433968"/>
                  <a:pt x="9634" y="535921"/>
                  <a:pt x="2579" y="554618"/>
                </a:cubicBezTo>
                <a:cubicBezTo>
                  <a:pt x="-4476" y="573315"/>
                  <a:pt x="3990" y="524984"/>
                  <a:pt x="15279" y="482651"/>
                </a:cubicBezTo>
                <a:cubicBezTo>
                  <a:pt x="26568" y="440318"/>
                  <a:pt x="49498" y="354946"/>
                  <a:pt x="70312" y="300618"/>
                </a:cubicBezTo>
                <a:cubicBezTo>
                  <a:pt x="91126" y="246290"/>
                  <a:pt x="131695" y="203252"/>
                  <a:pt x="140162" y="156685"/>
                </a:cubicBezTo>
                <a:cubicBezTo>
                  <a:pt x="148629" y="110118"/>
                  <a:pt x="109118" y="-2771"/>
                  <a:pt x="114762" y="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DF37D922-06E1-47DD-B526-94A7A33420DD}"/>
              </a:ext>
            </a:extLst>
          </p:cNvPr>
          <p:cNvSpPr/>
          <p:nvPr/>
        </p:nvSpPr>
        <p:spPr>
          <a:xfrm>
            <a:off x="7399849" y="2031651"/>
            <a:ext cx="136182" cy="383677"/>
          </a:xfrm>
          <a:custGeom>
            <a:avLst/>
            <a:gdLst>
              <a:gd name="connsiteX0" fmla="*/ 135484 w 136182"/>
              <a:gd name="connsiteY0" fmla="*/ 349 h 383677"/>
              <a:gd name="connsiteX1" fmla="*/ 36001 w 136182"/>
              <a:gd name="connsiteY1" fmla="*/ 169682 h 383677"/>
              <a:gd name="connsiteX2" fmla="*/ 18 w 136182"/>
              <a:gd name="connsiteY2" fmla="*/ 381349 h 383677"/>
              <a:gd name="connsiteX3" fmla="*/ 31768 w 136182"/>
              <a:gd name="connsiteY3" fmla="*/ 273399 h 383677"/>
              <a:gd name="connsiteX4" fmla="*/ 78334 w 136182"/>
              <a:gd name="connsiteY4" fmla="*/ 129466 h 383677"/>
              <a:gd name="connsiteX5" fmla="*/ 135484 w 136182"/>
              <a:gd name="connsiteY5" fmla="*/ 349 h 38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182" h="383677">
                <a:moveTo>
                  <a:pt x="135484" y="349"/>
                </a:moveTo>
                <a:cubicBezTo>
                  <a:pt x="128428" y="7052"/>
                  <a:pt x="58579" y="106182"/>
                  <a:pt x="36001" y="169682"/>
                </a:cubicBezTo>
                <a:cubicBezTo>
                  <a:pt x="13423" y="233182"/>
                  <a:pt x="723" y="364063"/>
                  <a:pt x="18" y="381349"/>
                </a:cubicBezTo>
                <a:cubicBezTo>
                  <a:pt x="-687" y="398635"/>
                  <a:pt x="18715" y="315380"/>
                  <a:pt x="31768" y="273399"/>
                </a:cubicBezTo>
                <a:cubicBezTo>
                  <a:pt x="44821" y="231419"/>
                  <a:pt x="62459" y="173916"/>
                  <a:pt x="78334" y="129466"/>
                </a:cubicBezTo>
                <a:cubicBezTo>
                  <a:pt x="94209" y="85016"/>
                  <a:pt x="142540" y="-6354"/>
                  <a:pt x="135484" y="3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BD7656AB-CF0E-42F9-9FC5-A99D3C6735EC}"/>
              </a:ext>
            </a:extLst>
          </p:cNvPr>
          <p:cNvSpPr/>
          <p:nvPr/>
        </p:nvSpPr>
        <p:spPr>
          <a:xfrm>
            <a:off x="7010288" y="1280530"/>
            <a:ext cx="393201" cy="383224"/>
          </a:xfrm>
          <a:custGeom>
            <a:avLst/>
            <a:gdLst>
              <a:gd name="connsiteX0" fmla="*/ 112 w 393201"/>
              <a:gd name="connsiteY0" fmla="*/ 2170 h 383224"/>
              <a:gd name="connsiteX1" fmla="*/ 106475 w 393201"/>
              <a:gd name="connsiteY1" fmla="*/ 191083 h 383224"/>
              <a:gd name="connsiteX2" fmla="*/ 206487 w 393201"/>
              <a:gd name="connsiteY2" fmla="*/ 333958 h 383224"/>
              <a:gd name="connsiteX3" fmla="*/ 392225 w 393201"/>
              <a:gd name="connsiteY3" fmla="*/ 383170 h 383224"/>
              <a:gd name="connsiteX4" fmla="*/ 274750 w 393201"/>
              <a:gd name="connsiteY4" fmla="*/ 341895 h 383224"/>
              <a:gd name="connsiteX5" fmla="*/ 165212 w 393201"/>
              <a:gd name="connsiteY5" fmla="*/ 265695 h 383224"/>
              <a:gd name="connsiteX6" fmla="*/ 87425 w 393201"/>
              <a:gd name="connsiteY6" fmla="*/ 99008 h 383224"/>
              <a:gd name="connsiteX7" fmla="*/ 112 w 393201"/>
              <a:gd name="connsiteY7" fmla="*/ 2170 h 38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201" h="383224">
                <a:moveTo>
                  <a:pt x="112" y="2170"/>
                </a:moveTo>
                <a:cubicBezTo>
                  <a:pt x="3287" y="17516"/>
                  <a:pt x="72079" y="135785"/>
                  <a:pt x="106475" y="191083"/>
                </a:cubicBezTo>
                <a:cubicBezTo>
                  <a:pt x="140871" y="246381"/>
                  <a:pt x="158862" y="301944"/>
                  <a:pt x="206487" y="333958"/>
                </a:cubicBezTo>
                <a:cubicBezTo>
                  <a:pt x="254112" y="365972"/>
                  <a:pt x="380848" y="381847"/>
                  <a:pt x="392225" y="383170"/>
                </a:cubicBezTo>
                <a:cubicBezTo>
                  <a:pt x="403602" y="384493"/>
                  <a:pt x="312586" y="361474"/>
                  <a:pt x="274750" y="341895"/>
                </a:cubicBezTo>
                <a:cubicBezTo>
                  <a:pt x="236915" y="322316"/>
                  <a:pt x="196433" y="306176"/>
                  <a:pt x="165212" y="265695"/>
                </a:cubicBezTo>
                <a:cubicBezTo>
                  <a:pt x="133991" y="225214"/>
                  <a:pt x="113090" y="141606"/>
                  <a:pt x="87425" y="99008"/>
                </a:cubicBezTo>
                <a:cubicBezTo>
                  <a:pt x="61761" y="56410"/>
                  <a:pt x="-3063" y="-13176"/>
                  <a:pt x="112" y="21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50138C36-5B6B-4328-9D24-A8F02DA9A257}"/>
              </a:ext>
            </a:extLst>
          </p:cNvPr>
          <p:cNvSpPr/>
          <p:nvPr/>
        </p:nvSpPr>
        <p:spPr>
          <a:xfrm>
            <a:off x="5544989" y="2097579"/>
            <a:ext cx="89778" cy="68338"/>
          </a:xfrm>
          <a:custGeom>
            <a:avLst/>
            <a:gdLst>
              <a:gd name="connsiteX0" fmla="*/ 89578 w 89778"/>
              <a:gd name="connsiteY0" fmla="*/ 2154 h 68338"/>
              <a:gd name="connsiteX1" fmla="*/ 34544 w 89778"/>
              <a:gd name="connsiteY1" fmla="*/ 21204 h 68338"/>
              <a:gd name="connsiteX2" fmla="*/ 2794 w 89778"/>
              <a:gd name="connsiteY2" fmla="*/ 67771 h 68338"/>
              <a:gd name="connsiteX3" fmla="*/ 2794 w 89778"/>
              <a:gd name="connsiteY3" fmla="*/ 44488 h 68338"/>
              <a:gd name="connsiteX4" fmla="*/ 13378 w 89778"/>
              <a:gd name="connsiteY4" fmla="*/ 6388 h 68338"/>
              <a:gd name="connsiteX5" fmla="*/ 89578 w 89778"/>
              <a:gd name="connsiteY5" fmla="*/ 2154 h 6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778" h="68338">
                <a:moveTo>
                  <a:pt x="89578" y="2154"/>
                </a:moveTo>
                <a:cubicBezTo>
                  <a:pt x="93106" y="4623"/>
                  <a:pt x="49008" y="10268"/>
                  <a:pt x="34544" y="21204"/>
                </a:cubicBezTo>
                <a:cubicBezTo>
                  <a:pt x="20080" y="32140"/>
                  <a:pt x="8086" y="63890"/>
                  <a:pt x="2794" y="67771"/>
                </a:cubicBezTo>
                <a:cubicBezTo>
                  <a:pt x="-2498" y="71652"/>
                  <a:pt x="1030" y="54718"/>
                  <a:pt x="2794" y="44488"/>
                </a:cubicBezTo>
                <a:cubicBezTo>
                  <a:pt x="4558" y="34258"/>
                  <a:pt x="1736" y="15207"/>
                  <a:pt x="13378" y="6388"/>
                </a:cubicBezTo>
                <a:cubicBezTo>
                  <a:pt x="25020" y="-2431"/>
                  <a:pt x="86050" y="-315"/>
                  <a:pt x="89578" y="215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E7530D2D-63CE-4F16-AC5C-C761E2ED8A59}"/>
              </a:ext>
            </a:extLst>
          </p:cNvPr>
          <p:cNvSpPr/>
          <p:nvPr/>
        </p:nvSpPr>
        <p:spPr>
          <a:xfrm>
            <a:off x="5604385" y="2098516"/>
            <a:ext cx="75867" cy="163665"/>
          </a:xfrm>
          <a:custGeom>
            <a:avLst/>
            <a:gdLst>
              <a:gd name="connsiteX0" fmla="*/ 69340 w 75867"/>
              <a:gd name="connsiteY0" fmla="*/ 159 h 163665"/>
              <a:gd name="connsiteX1" fmla="*/ 69340 w 75867"/>
              <a:gd name="connsiteY1" fmla="*/ 66834 h 163665"/>
              <a:gd name="connsiteX2" fmla="*/ 1078 w 75867"/>
              <a:gd name="connsiteY2" fmla="*/ 162084 h 163665"/>
              <a:gd name="connsiteX3" fmla="*/ 28065 w 75867"/>
              <a:gd name="connsiteY3" fmla="*/ 120809 h 163665"/>
              <a:gd name="connsiteX4" fmla="*/ 36003 w 75867"/>
              <a:gd name="connsiteY4" fmla="*/ 49372 h 163665"/>
              <a:gd name="connsiteX5" fmla="*/ 69340 w 75867"/>
              <a:gd name="connsiteY5" fmla="*/ 159 h 16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67" h="163665">
                <a:moveTo>
                  <a:pt x="69340" y="159"/>
                </a:moveTo>
                <a:cubicBezTo>
                  <a:pt x="74896" y="3069"/>
                  <a:pt x="80717" y="39846"/>
                  <a:pt x="69340" y="66834"/>
                </a:cubicBezTo>
                <a:cubicBezTo>
                  <a:pt x="57963" y="93822"/>
                  <a:pt x="7957" y="153088"/>
                  <a:pt x="1078" y="162084"/>
                </a:cubicBezTo>
                <a:cubicBezTo>
                  <a:pt x="-5801" y="171080"/>
                  <a:pt x="22244" y="139594"/>
                  <a:pt x="28065" y="120809"/>
                </a:cubicBezTo>
                <a:cubicBezTo>
                  <a:pt x="33886" y="102024"/>
                  <a:pt x="30447" y="63924"/>
                  <a:pt x="36003" y="49372"/>
                </a:cubicBezTo>
                <a:cubicBezTo>
                  <a:pt x="41559" y="34820"/>
                  <a:pt x="63784" y="-2751"/>
                  <a:pt x="69340" y="15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56F1E73A-D23F-48BD-9A88-6E91869A0755}"/>
              </a:ext>
            </a:extLst>
          </p:cNvPr>
          <p:cNvSpPr/>
          <p:nvPr/>
        </p:nvSpPr>
        <p:spPr>
          <a:xfrm>
            <a:off x="5446208" y="2300329"/>
            <a:ext cx="467664" cy="162530"/>
          </a:xfrm>
          <a:custGeom>
            <a:avLst/>
            <a:gdLst>
              <a:gd name="connsiteX0" fmla="*/ 505 w 467664"/>
              <a:gd name="connsiteY0" fmla="*/ 157121 h 162530"/>
              <a:gd name="connsiteX1" fmla="*/ 97342 w 467664"/>
              <a:gd name="connsiteY1" fmla="*/ 125371 h 162530"/>
              <a:gd name="connsiteX2" fmla="*/ 165605 w 467664"/>
              <a:gd name="connsiteY2" fmla="*/ 107909 h 162530"/>
              <a:gd name="connsiteX3" fmla="*/ 281492 w 467664"/>
              <a:gd name="connsiteY3" fmla="*/ 104734 h 162530"/>
              <a:gd name="connsiteX4" fmla="*/ 397380 w 467664"/>
              <a:gd name="connsiteY4" fmla="*/ 131721 h 162530"/>
              <a:gd name="connsiteX5" fmla="*/ 467230 w 467664"/>
              <a:gd name="connsiteY5" fmla="*/ 161884 h 162530"/>
              <a:gd name="connsiteX6" fmla="*/ 365630 w 467664"/>
              <a:gd name="connsiteY6" fmla="*/ 101559 h 162530"/>
              <a:gd name="connsiteX7" fmla="*/ 284667 w 467664"/>
              <a:gd name="connsiteY7" fmla="*/ 41234 h 162530"/>
              <a:gd name="connsiteX8" fmla="*/ 191005 w 467664"/>
              <a:gd name="connsiteY8" fmla="*/ 9484 h 162530"/>
              <a:gd name="connsiteX9" fmla="*/ 94167 w 467664"/>
              <a:gd name="connsiteY9" fmla="*/ 12659 h 162530"/>
              <a:gd name="connsiteX10" fmla="*/ 60830 w 467664"/>
              <a:gd name="connsiteY10" fmla="*/ 7896 h 162530"/>
              <a:gd name="connsiteX11" fmla="*/ 505 w 467664"/>
              <a:gd name="connsiteY11" fmla="*/ 157121 h 16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7664" h="162530">
                <a:moveTo>
                  <a:pt x="505" y="157121"/>
                </a:moveTo>
                <a:cubicBezTo>
                  <a:pt x="6590" y="176700"/>
                  <a:pt x="69825" y="133573"/>
                  <a:pt x="97342" y="125371"/>
                </a:cubicBezTo>
                <a:cubicBezTo>
                  <a:pt x="124859" y="117169"/>
                  <a:pt x="134913" y="111348"/>
                  <a:pt x="165605" y="107909"/>
                </a:cubicBezTo>
                <a:cubicBezTo>
                  <a:pt x="196297" y="104470"/>
                  <a:pt x="242863" y="100765"/>
                  <a:pt x="281492" y="104734"/>
                </a:cubicBezTo>
                <a:cubicBezTo>
                  <a:pt x="320121" y="108703"/>
                  <a:pt x="366424" y="122196"/>
                  <a:pt x="397380" y="131721"/>
                </a:cubicBezTo>
                <a:cubicBezTo>
                  <a:pt x="428336" y="141246"/>
                  <a:pt x="472522" y="166911"/>
                  <a:pt x="467230" y="161884"/>
                </a:cubicBezTo>
                <a:cubicBezTo>
                  <a:pt x="461938" y="156857"/>
                  <a:pt x="396057" y="121667"/>
                  <a:pt x="365630" y="101559"/>
                </a:cubicBezTo>
                <a:cubicBezTo>
                  <a:pt x="335203" y="81451"/>
                  <a:pt x="313771" y="56580"/>
                  <a:pt x="284667" y="41234"/>
                </a:cubicBezTo>
                <a:cubicBezTo>
                  <a:pt x="255563" y="25888"/>
                  <a:pt x="222755" y="14246"/>
                  <a:pt x="191005" y="9484"/>
                </a:cubicBezTo>
                <a:cubicBezTo>
                  <a:pt x="159255" y="4722"/>
                  <a:pt x="115863" y="12924"/>
                  <a:pt x="94167" y="12659"/>
                </a:cubicBezTo>
                <a:cubicBezTo>
                  <a:pt x="72471" y="12394"/>
                  <a:pt x="76705" y="-12212"/>
                  <a:pt x="60830" y="7896"/>
                </a:cubicBezTo>
                <a:cubicBezTo>
                  <a:pt x="44955" y="28004"/>
                  <a:pt x="-5580" y="137542"/>
                  <a:pt x="505" y="1571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B6418974-E5B0-446B-83DD-170D500B3E1A}"/>
              </a:ext>
            </a:extLst>
          </p:cNvPr>
          <p:cNvSpPr/>
          <p:nvPr/>
        </p:nvSpPr>
        <p:spPr>
          <a:xfrm>
            <a:off x="5490517" y="2456817"/>
            <a:ext cx="442236" cy="175903"/>
          </a:xfrm>
          <a:custGeom>
            <a:avLst/>
            <a:gdLst>
              <a:gd name="connsiteX0" fmla="*/ 5408 w 442236"/>
              <a:gd name="connsiteY0" fmla="*/ 13333 h 175903"/>
              <a:gd name="connsiteX1" fmla="*/ 122883 w 442236"/>
              <a:gd name="connsiteY1" fmla="*/ 40321 h 175903"/>
              <a:gd name="connsiteX2" fmla="*/ 237183 w 442236"/>
              <a:gd name="connsiteY2" fmla="*/ 38733 h 175903"/>
              <a:gd name="connsiteX3" fmla="*/ 372121 w 442236"/>
              <a:gd name="connsiteY3" fmla="*/ 633 h 175903"/>
              <a:gd name="connsiteX4" fmla="*/ 441971 w 442236"/>
              <a:gd name="connsiteY4" fmla="*/ 16508 h 175903"/>
              <a:gd name="connsiteX5" fmla="*/ 392758 w 442236"/>
              <a:gd name="connsiteY5" fmla="*/ 37146 h 175903"/>
              <a:gd name="connsiteX6" fmla="*/ 310208 w 442236"/>
              <a:gd name="connsiteY6" fmla="*/ 122871 h 175903"/>
              <a:gd name="connsiteX7" fmla="*/ 227658 w 442236"/>
              <a:gd name="connsiteY7" fmla="*/ 168908 h 175903"/>
              <a:gd name="connsiteX8" fmla="*/ 140346 w 442236"/>
              <a:gd name="connsiteY8" fmla="*/ 168908 h 175903"/>
              <a:gd name="connsiteX9" fmla="*/ 30808 w 442236"/>
              <a:gd name="connsiteY9" fmla="*/ 103821 h 175903"/>
              <a:gd name="connsiteX10" fmla="*/ 5408 w 442236"/>
              <a:gd name="connsiteY10" fmla="*/ 13333 h 17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236" h="175903">
                <a:moveTo>
                  <a:pt x="5408" y="13333"/>
                </a:moveTo>
                <a:cubicBezTo>
                  <a:pt x="20754" y="2750"/>
                  <a:pt x="84254" y="36088"/>
                  <a:pt x="122883" y="40321"/>
                </a:cubicBezTo>
                <a:cubicBezTo>
                  <a:pt x="161512" y="44554"/>
                  <a:pt x="195643" y="45348"/>
                  <a:pt x="237183" y="38733"/>
                </a:cubicBezTo>
                <a:cubicBezTo>
                  <a:pt x="278723" y="32118"/>
                  <a:pt x="337990" y="4337"/>
                  <a:pt x="372121" y="633"/>
                </a:cubicBezTo>
                <a:cubicBezTo>
                  <a:pt x="406252" y="-3071"/>
                  <a:pt x="438532" y="10422"/>
                  <a:pt x="441971" y="16508"/>
                </a:cubicBezTo>
                <a:cubicBezTo>
                  <a:pt x="445411" y="22594"/>
                  <a:pt x="414718" y="19419"/>
                  <a:pt x="392758" y="37146"/>
                </a:cubicBezTo>
                <a:cubicBezTo>
                  <a:pt x="370798" y="54873"/>
                  <a:pt x="337725" y="100911"/>
                  <a:pt x="310208" y="122871"/>
                </a:cubicBezTo>
                <a:cubicBezTo>
                  <a:pt x="282691" y="144831"/>
                  <a:pt x="255968" y="161235"/>
                  <a:pt x="227658" y="168908"/>
                </a:cubicBezTo>
                <a:cubicBezTo>
                  <a:pt x="199348" y="176581"/>
                  <a:pt x="173154" y="179756"/>
                  <a:pt x="140346" y="168908"/>
                </a:cubicBezTo>
                <a:cubicBezTo>
                  <a:pt x="107538" y="158060"/>
                  <a:pt x="51446" y="125252"/>
                  <a:pt x="30808" y="103821"/>
                </a:cubicBezTo>
                <a:cubicBezTo>
                  <a:pt x="10171" y="82390"/>
                  <a:pt x="-9938" y="23916"/>
                  <a:pt x="5408" y="1333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D8D63FD8-89F2-4F2C-9BF5-168326A520CE}"/>
              </a:ext>
            </a:extLst>
          </p:cNvPr>
          <p:cNvSpPr/>
          <p:nvPr/>
        </p:nvSpPr>
        <p:spPr>
          <a:xfrm>
            <a:off x="5587352" y="2327272"/>
            <a:ext cx="98709" cy="63212"/>
          </a:xfrm>
          <a:custGeom>
            <a:avLst/>
            <a:gdLst>
              <a:gd name="connsiteX0" fmla="*/ 2236 w 98709"/>
              <a:gd name="connsiteY0" fmla="*/ 3 h 63212"/>
              <a:gd name="connsiteX1" fmla="*/ 97486 w 98709"/>
              <a:gd name="connsiteY1" fmla="*/ 58741 h 63212"/>
              <a:gd name="connsiteX2" fmla="*/ 54623 w 98709"/>
              <a:gd name="connsiteY2" fmla="*/ 58741 h 63212"/>
              <a:gd name="connsiteX3" fmla="*/ 30811 w 98709"/>
              <a:gd name="connsiteY3" fmla="*/ 55566 h 63212"/>
              <a:gd name="connsiteX4" fmla="*/ 2236 w 98709"/>
              <a:gd name="connsiteY4" fmla="*/ 3 h 6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09" h="63212">
                <a:moveTo>
                  <a:pt x="2236" y="3"/>
                </a:moveTo>
                <a:cubicBezTo>
                  <a:pt x="13348" y="532"/>
                  <a:pt x="88755" y="48951"/>
                  <a:pt x="97486" y="58741"/>
                </a:cubicBezTo>
                <a:cubicBezTo>
                  <a:pt x="106217" y="68531"/>
                  <a:pt x="65735" y="59270"/>
                  <a:pt x="54623" y="58741"/>
                </a:cubicBezTo>
                <a:cubicBezTo>
                  <a:pt x="43511" y="58212"/>
                  <a:pt x="36896" y="59006"/>
                  <a:pt x="30811" y="55566"/>
                </a:cubicBezTo>
                <a:cubicBezTo>
                  <a:pt x="24726" y="52126"/>
                  <a:pt x="-8876" y="-526"/>
                  <a:pt x="2236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8AC5E78D-0B13-45EF-8E74-3022334641AC}"/>
              </a:ext>
            </a:extLst>
          </p:cNvPr>
          <p:cNvSpPr/>
          <p:nvPr/>
        </p:nvSpPr>
        <p:spPr>
          <a:xfrm>
            <a:off x="5581228" y="2466073"/>
            <a:ext cx="267674" cy="82583"/>
          </a:xfrm>
          <a:custGeom>
            <a:avLst/>
            <a:gdLst>
              <a:gd name="connsiteX0" fmla="*/ 422 w 267674"/>
              <a:gd name="connsiteY0" fmla="*/ 67577 h 82583"/>
              <a:gd name="connsiteX1" fmla="*/ 116310 w 267674"/>
              <a:gd name="connsiteY1" fmla="*/ 70752 h 82583"/>
              <a:gd name="connsiteX2" fmla="*/ 263947 w 267674"/>
              <a:gd name="connsiteY2" fmla="*/ 902 h 82583"/>
              <a:gd name="connsiteX3" fmla="*/ 217910 w 267674"/>
              <a:gd name="connsiteY3" fmla="*/ 34240 h 82583"/>
              <a:gd name="connsiteX4" fmla="*/ 157585 w 267674"/>
              <a:gd name="connsiteY4" fmla="*/ 80277 h 82583"/>
              <a:gd name="connsiteX5" fmla="*/ 422 w 267674"/>
              <a:gd name="connsiteY5" fmla="*/ 67577 h 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674" h="82583">
                <a:moveTo>
                  <a:pt x="422" y="67577"/>
                </a:moveTo>
                <a:cubicBezTo>
                  <a:pt x="-6457" y="65990"/>
                  <a:pt x="72389" y="81864"/>
                  <a:pt x="116310" y="70752"/>
                </a:cubicBezTo>
                <a:cubicBezTo>
                  <a:pt x="160231" y="59640"/>
                  <a:pt x="247014" y="6987"/>
                  <a:pt x="263947" y="902"/>
                </a:cubicBezTo>
                <a:cubicBezTo>
                  <a:pt x="280880" y="-5183"/>
                  <a:pt x="235637" y="21011"/>
                  <a:pt x="217910" y="34240"/>
                </a:cubicBezTo>
                <a:cubicBezTo>
                  <a:pt x="200183" y="47469"/>
                  <a:pt x="191187" y="71281"/>
                  <a:pt x="157585" y="80277"/>
                </a:cubicBezTo>
                <a:cubicBezTo>
                  <a:pt x="123983" y="89273"/>
                  <a:pt x="7301" y="69164"/>
                  <a:pt x="422" y="67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24363DE4-85C5-41BE-BFA6-61770E48F7C9}"/>
              </a:ext>
            </a:extLst>
          </p:cNvPr>
          <p:cNvSpPr/>
          <p:nvPr/>
        </p:nvSpPr>
        <p:spPr>
          <a:xfrm>
            <a:off x="7301300" y="3203624"/>
            <a:ext cx="359080" cy="795432"/>
          </a:xfrm>
          <a:custGeom>
            <a:avLst/>
            <a:gdLst>
              <a:gd name="connsiteX0" fmla="*/ 1200 w 359080"/>
              <a:gd name="connsiteY0" fmla="*/ 1009 h 795432"/>
              <a:gd name="connsiteX1" fmla="*/ 107033 w 359080"/>
              <a:gd name="connsiteY1" fmla="*/ 428576 h 795432"/>
              <a:gd name="connsiteX2" fmla="*/ 356800 w 359080"/>
              <a:gd name="connsiteY2" fmla="*/ 788409 h 795432"/>
              <a:gd name="connsiteX3" fmla="*/ 221333 w 359080"/>
              <a:gd name="connsiteY3" fmla="*/ 640243 h 795432"/>
              <a:gd name="connsiteX4" fmla="*/ 60467 w 359080"/>
              <a:gd name="connsiteY4" fmla="*/ 318509 h 795432"/>
              <a:gd name="connsiteX5" fmla="*/ 1200 w 359080"/>
              <a:gd name="connsiteY5" fmla="*/ 1009 h 79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080" h="795432">
                <a:moveTo>
                  <a:pt x="1200" y="1009"/>
                </a:moveTo>
                <a:cubicBezTo>
                  <a:pt x="8961" y="19353"/>
                  <a:pt x="47766" y="297343"/>
                  <a:pt x="107033" y="428576"/>
                </a:cubicBezTo>
                <a:cubicBezTo>
                  <a:pt x="166300" y="559809"/>
                  <a:pt x="337750" y="753131"/>
                  <a:pt x="356800" y="788409"/>
                </a:cubicBezTo>
                <a:cubicBezTo>
                  <a:pt x="375850" y="823687"/>
                  <a:pt x="270722" y="718560"/>
                  <a:pt x="221333" y="640243"/>
                </a:cubicBezTo>
                <a:cubicBezTo>
                  <a:pt x="171944" y="561926"/>
                  <a:pt x="96450" y="417992"/>
                  <a:pt x="60467" y="318509"/>
                </a:cubicBezTo>
                <a:cubicBezTo>
                  <a:pt x="24484" y="219026"/>
                  <a:pt x="-6561" y="-17335"/>
                  <a:pt x="1200" y="10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649D8A12-4D2F-4A76-A587-45109A5AC3A8}"/>
              </a:ext>
            </a:extLst>
          </p:cNvPr>
          <p:cNvSpPr/>
          <p:nvPr/>
        </p:nvSpPr>
        <p:spPr>
          <a:xfrm>
            <a:off x="5727290" y="2992381"/>
            <a:ext cx="161306" cy="1103463"/>
          </a:xfrm>
          <a:custGeom>
            <a:avLst/>
            <a:gdLst>
              <a:gd name="connsiteX0" fmla="*/ 106243 w 161306"/>
              <a:gd name="connsiteY0" fmla="*/ 586 h 1103463"/>
              <a:gd name="connsiteX1" fmla="*/ 131643 w 161306"/>
              <a:gd name="connsiteY1" fmla="*/ 512819 h 1103463"/>
              <a:gd name="connsiteX2" fmla="*/ 85077 w 161306"/>
              <a:gd name="connsiteY2" fmla="*/ 817619 h 1103463"/>
              <a:gd name="connsiteX3" fmla="*/ 410 w 161306"/>
              <a:gd name="connsiteY3" fmla="*/ 1101252 h 1103463"/>
              <a:gd name="connsiteX4" fmla="*/ 123177 w 161306"/>
              <a:gd name="connsiteY4" fmla="*/ 660986 h 1103463"/>
              <a:gd name="connsiteX5" fmla="*/ 161277 w 161306"/>
              <a:gd name="connsiteY5" fmla="*/ 415452 h 1103463"/>
              <a:gd name="connsiteX6" fmla="*/ 106243 w 161306"/>
              <a:gd name="connsiteY6" fmla="*/ 586 h 110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306" h="1103463">
                <a:moveTo>
                  <a:pt x="106243" y="586"/>
                </a:moveTo>
                <a:cubicBezTo>
                  <a:pt x="101304" y="16814"/>
                  <a:pt x="135171" y="376647"/>
                  <a:pt x="131643" y="512819"/>
                </a:cubicBezTo>
                <a:cubicBezTo>
                  <a:pt x="128115" y="648991"/>
                  <a:pt x="106949" y="719547"/>
                  <a:pt x="85077" y="817619"/>
                </a:cubicBezTo>
                <a:cubicBezTo>
                  <a:pt x="63205" y="915691"/>
                  <a:pt x="-5940" y="1127357"/>
                  <a:pt x="410" y="1101252"/>
                </a:cubicBezTo>
                <a:cubicBezTo>
                  <a:pt x="6760" y="1075147"/>
                  <a:pt x="96366" y="775286"/>
                  <a:pt x="123177" y="660986"/>
                </a:cubicBezTo>
                <a:cubicBezTo>
                  <a:pt x="149988" y="546686"/>
                  <a:pt x="161983" y="521285"/>
                  <a:pt x="161277" y="415452"/>
                </a:cubicBezTo>
                <a:cubicBezTo>
                  <a:pt x="160571" y="309619"/>
                  <a:pt x="111182" y="-15642"/>
                  <a:pt x="106243" y="5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D4140A1E-97C7-481E-8945-FAD1B8F0F523}"/>
              </a:ext>
            </a:extLst>
          </p:cNvPr>
          <p:cNvSpPr/>
          <p:nvPr/>
        </p:nvSpPr>
        <p:spPr>
          <a:xfrm>
            <a:off x="5888556" y="3006998"/>
            <a:ext cx="250187" cy="238444"/>
          </a:xfrm>
          <a:custGeom>
            <a:avLst/>
            <a:gdLst>
              <a:gd name="connsiteX0" fmla="*/ 11 w 250187"/>
              <a:gd name="connsiteY0" fmla="*/ 785 h 238444"/>
              <a:gd name="connsiteX1" fmla="*/ 177811 w 250187"/>
              <a:gd name="connsiteY1" fmla="*/ 125669 h 238444"/>
              <a:gd name="connsiteX2" fmla="*/ 247661 w 250187"/>
              <a:gd name="connsiteY2" fmla="*/ 237852 h 238444"/>
              <a:gd name="connsiteX3" fmla="*/ 228611 w 250187"/>
              <a:gd name="connsiteY3" fmla="*/ 165885 h 238444"/>
              <a:gd name="connsiteX4" fmla="*/ 169344 w 250187"/>
              <a:gd name="connsiteY4" fmla="*/ 76985 h 238444"/>
              <a:gd name="connsiteX5" fmla="*/ 11 w 250187"/>
              <a:gd name="connsiteY5" fmla="*/ 785 h 23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187" h="238444">
                <a:moveTo>
                  <a:pt x="11" y="785"/>
                </a:moveTo>
                <a:cubicBezTo>
                  <a:pt x="1422" y="8899"/>
                  <a:pt x="136536" y="86158"/>
                  <a:pt x="177811" y="125669"/>
                </a:cubicBezTo>
                <a:cubicBezTo>
                  <a:pt x="219086" y="165180"/>
                  <a:pt x="239194" y="231149"/>
                  <a:pt x="247661" y="237852"/>
                </a:cubicBezTo>
                <a:cubicBezTo>
                  <a:pt x="256128" y="244555"/>
                  <a:pt x="241664" y="192696"/>
                  <a:pt x="228611" y="165885"/>
                </a:cubicBezTo>
                <a:cubicBezTo>
                  <a:pt x="215558" y="139074"/>
                  <a:pt x="206033" y="104502"/>
                  <a:pt x="169344" y="76985"/>
                </a:cubicBezTo>
                <a:cubicBezTo>
                  <a:pt x="132655" y="49468"/>
                  <a:pt x="-1400" y="-7329"/>
                  <a:pt x="11" y="7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7BD79F9A-629C-40DA-93CC-FB82586AF2EF}"/>
              </a:ext>
            </a:extLst>
          </p:cNvPr>
          <p:cNvSpPr/>
          <p:nvPr/>
        </p:nvSpPr>
        <p:spPr>
          <a:xfrm>
            <a:off x="5894917" y="3020483"/>
            <a:ext cx="305839" cy="696138"/>
          </a:xfrm>
          <a:custGeom>
            <a:avLst/>
            <a:gdLst>
              <a:gd name="connsiteX0" fmla="*/ 0 w 305839"/>
              <a:gd name="connsiteY0" fmla="*/ 0 h 696138"/>
              <a:gd name="connsiteX1" fmla="*/ 167216 w 305839"/>
              <a:gd name="connsiteY1" fmla="*/ 275167 h 696138"/>
              <a:gd name="connsiteX2" fmla="*/ 173566 w 305839"/>
              <a:gd name="connsiteY2" fmla="*/ 364067 h 696138"/>
              <a:gd name="connsiteX3" fmla="*/ 184150 w 305839"/>
              <a:gd name="connsiteY3" fmla="*/ 459317 h 696138"/>
              <a:gd name="connsiteX4" fmla="*/ 302683 w 305839"/>
              <a:gd name="connsiteY4" fmla="*/ 692150 h 696138"/>
              <a:gd name="connsiteX5" fmla="*/ 264583 w 305839"/>
              <a:gd name="connsiteY5" fmla="*/ 592667 h 696138"/>
              <a:gd name="connsiteX6" fmla="*/ 188383 w 305839"/>
              <a:gd name="connsiteY6" fmla="*/ 416984 h 696138"/>
              <a:gd name="connsiteX7" fmla="*/ 182033 w 305839"/>
              <a:gd name="connsiteY7" fmla="*/ 332317 h 696138"/>
              <a:gd name="connsiteX8" fmla="*/ 165100 w 305839"/>
              <a:gd name="connsiteY8" fmla="*/ 232834 h 696138"/>
              <a:gd name="connsiteX9" fmla="*/ 103716 w 305839"/>
              <a:gd name="connsiteY9" fmla="*/ 146050 h 696138"/>
              <a:gd name="connsiteX10" fmla="*/ 0 w 305839"/>
              <a:gd name="connsiteY10" fmla="*/ 0 h 6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839" h="696138">
                <a:moveTo>
                  <a:pt x="0" y="0"/>
                </a:moveTo>
                <a:cubicBezTo>
                  <a:pt x="69144" y="107244"/>
                  <a:pt x="138288" y="214489"/>
                  <a:pt x="167216" y="275167"/>
                </a:cubicBezTo>
                <a:cubicBezTo>
                  <a:pt x="196144" y="335845"/>
                  <a:pt x="170744" y="333375"/>
                  <a:pt x="173566" y="364067"/>
                </a:cubicBezTo>
                <a:cubicBezTo>
                  <a:pt x="176388" y="394759"/>
                  <a:pt x="162631" y="404637"/>
                  <a:pt x="184150" y="459317"/>
                </a:cubicBezTo>
                <a:cubicBezTo>
                  <a:pt x="205669" y="513997"/>
                  <a:pt x="289278" y="669925"/>
                  <a:pt x="302683" y="692150"/>
                </a:cubicBezTo>
                <a:cubicBezTo>
                  <a:pt x="316088" y="714375"/>
                  <a:pt x="283633" y="638528"/>
                  <a:pt x="264583" y="592667"/>
                </a:cubicBezTo>
                <a:cubicBezTo>
                  <a:pt x="245533" y="546806"/>
                  <a:pt x="202141" y="460376"/>
                  <a:pt x="188383" y="416984"/>
                </a:cubicBezTo>
                <a:cubicBezTo>
                  <a:pt x="174625" y="373592"/>
                  <a:pt x="185914" y="363009"/>
                  <a:pt x="182033" y="332317"/>
                </a:cubicBezTo>
                <a:cubicBezTo>
                  <a:pt x="178152" y="301625"/>
                  <a:pt x="178153" y="263879"/>
                  <a:pt x="165100" y="232834"/>
                </a:cubicBezTo>
                <a:cubicBezTo>
                  <a:pt x="152047" y="201790"/>
                  <a:pt x="127352" y="179564"/>
                  <a:pt x="103716" y="1460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E1BB717C-CDF1-493C-96FC-D0971A87B946}"/>
              </a:ext>
            </a:extLst>
          </p:cNvPr>
          <p:cNvSpPr/>
          <p:nvPr/>
        </p:nvSpPr>
        <p:spPr>
          <a:xfrm>
            <a:off x="5822741" y="3547822"/>
            <a:ext cx="424724" cy="601662"/>
          </a:xfrm>
          <a:custGeom>
            <a:avLst/>
            <a:gdLst>
              <a:gd name="connsiteX0" fmla="*/ 421426 w 424724"/>
              <a:gd name="connsiteY0" fmla="*/ 1828 h 601662"/>
              <a:gd name="connsiteX1" fmla="*/ 376976 w 424724"/>
              <a:gd name="connsiteY1" fmla="*/ 175395 h 601662"/>
              <a:gd name="connsiteX2" fmla="*/ 254209 w 424724"/>
              <a:gd name="connsiteY2" fmla="*/ 348961 h 601662"/>
              <a:gd name="connsiteX3" fmla="*/ 133559 w 424724"/>
              <a:gd name="connsiteY3" fmla="*/ 437861 h 601662"/>
              <a:gd name="connsiteX4" fmla="*/ 51009 w 424724"/>
              <a:gd name="connsiteY4" fmla="*/ 499245 h 601662"/>
              <a:gd name="connsiteX5" fmla="*/ 8676 w 424724"/>
              <a:gd name="connsiteY5" fmla="*/ 600845 h 601662"/>
              <a:gd name="connsiteX6" fmla="*/ 10792 w 424724"/>
              <a:gd name="connsiteY6" fmla="*/ 541578 h 601662"/>
              <a:gd name="connsiteX7" fmla="*/ 120859 w 424724"/>
              <a:gd name="connsiteY7" fmla="*/ 444211 h 601662"/>
              <a:gd name="connsiteX8" fmla="*/ 296542 w 424724"/>
              <a:gd name="connsiteY8" fmla="*/ 289695 h 601662"/>
              <a:gd name="connsiteX9" fmla="*/ 421426 w 424724"/>
              <a:gd name="connsiteY9" fmla="*/ 1828 h 60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724" h="601662">
                <a:moveTo>
                  <a:pt x="421426" y="1828"/>
                </a:moveTo>
                <a:cubicBezTo>
                  <a:pt x="434832" y="-17222"/>
                  <a:pt x="404845" y="117540"/>
                  <a:pt x="376976" y="175395"/>
                </a:cubicBezTo>
                <a:cubicBezTo>
                  <a:pt x="349107" y="233250"/>
                  <a:pt x="294778" y="305217"/>
                  <a:pt x="254209" y="348961"/>
                </a:cubicBezTo>
                <a:cubicBezTo>
                  <a:pt x="213640" y="392705"/>
                  <a:pt x="167426" y="412814"/>
                  <a:pt x="133559" y="437861"/>
                </a:cubicBezTo>
                <a:cubicBezTo>
                  <a:pt x="99692" y="462908"/>
                  <a:pt x="71823" y="472081"/>
                  <a:pt x="51009" y="499245"/>
                </a:cubicBezTo>
                <a:cubicBezTo>
                  <a:pt x="30195" y="526409"/>
                  <a:pt x="15379" y="593790"/>
                  <a:pt x="8676" y="600845"/>
                </a:cubicBezTo>
                <a:cubicBezTo>
                  <a:pt x="1973" y="607900"/>
                  <a:pt x="-7905" y="567684"/>
                  <a:pt x="10792" y="541578"/>
                </a:cubicBezTo>
                <a:cubicBezTo>
                  <a:pt x="29489" y="515472"/>
                  <a:pt x="73234" y="486191"/>
                  <a:pt x="120859" y="444211"/>
                </a:cubicBezTo>
                <a:cubicBezTo>
                  <a:pt x="168484" y="402231"/>
                  <a:pt x="246800" y="359898"/>
                  <a:pt x="296542" y="289695"/>
                </a:cubicBezTo>
                <a:cubicBezTo>
                  <a:pt x="346284" y="219492"/>
                  <a:pt x="408020" y="20878"/>
                  <a:pt x="421426" y="1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9DADFD28-D0FA-41CA-A24A-CBB834AF8F79}"/>
              </a:ext>
            </a:extLst>
          </p:cNvPr>
          <p:cNvSpPr/>
          <p:nvPr/>
        </p:nvSpPr>
        <p:spPr>
          <a:xfrm>
            <a:off x="6140058" y="3799356"/>
            <a:ext cx="231045" cy="218211"/>
          </a:xfrm>
          <a:custGeom>
            <a:avLst/>
            <a:gdLst>
              <a:gd name="connsiteX0" fmla="*/ 228992 w 231045"/>
              <a:gd name="connsiteY0" fmla="*/ 61 h 218211"/>
              <a:gd name="connsiteX1" fmla="*/ 184542 w 231045"/>
              <a:gd name="connsiteY1" fmla="*/ 129177 h 218211"/>
              <a:gd name="connsiteX2" fmla="*/ 392 w 231045"/>
              <a:gd name="connsiteY2" fmla="*/ 218077 h 218211"/>
              <a:gd name="connsiteX3" fmla="*/ 137975 w 231045"/>
              <a:gd name="connsiteY3" fmla="*/ 146111 h 218211"/>
              <a:gd name="connsiteX4" fmla="*/ 228992 w 231045"/>
              <a:gd name="connsiteY4" fmla="*/ 61 h 21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045" h="218211">
                <a:moveTo>
                  <a:pt x="228992" y="61"/>
                </a:moveTo>
                <a:cubicBezTo>
                  <a:pt x="236753" y="-2761"/>
                  <a:pt x="222642" y="92841"/>
                  <a:pt x="184542" y="129177"/>
                </a:cubicBezTo>
                <a:cubicBezTo>
                  <a:pt x="146442" y="165513"/>
                  <a:pt x="8153" y="215255"/>
                  <a:pt x="392" y="218077"/>
                </a:cubicBezTo>
                <a:cubicBezTo>
                  <a:pt x="-7369" y="220899"/>
                  <a:pt x="101992" y="178567"/>
                  <a:pt x="137975" y="146111"/>
                </a:cubicBezTo>
                <a:cubicBezTo>
                  <a:pt x="173958" y="113656"/>
                  <a:pt x="221231" y="2883"/>
                  <a:pt x="228992" y="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FF64776D-795E-43BE-96A8-83E190E030D5}"/>
              </a:ext>
            </a:extLst>
          </p:cNvPr>
          <p:cNvSpPr/>
          <p:nvPr/>
        </p:nvSpPr>
        <p:spPr>
          <a:xfrm>
            <a:off x="6009031" y="3784575"/>
            <a:ext cx="260677" cy="199047"/>
          </a:xfrm>
          <a:custGeom>
            <a:avLst/>
            <a:gdLst>
              <a:gd name="connsiteX0" fmla="*/ 260536 w 260677"/>
              <a:gd name="connsiteY0" fmla="*/ 25 h 199047"/>
              <a:gd name="connsiteX1" fmla="*/ 108136 w 260677"/>
              <a:gd name="connsiteY1" fmla="*/ 122792 h 199047"/>
              <a:gd name="connsiteX2" fmla="*/ 186 w 260677"/>
              <a:gd name="connsiteY2" fmla="*/ 198992 h 199047"/>
              <a:gd name="connsiteX3" fmla="*/ 133536 w 260677"/>
              <a:gd name="connsiteY3" fmla="*/ 133375 h 199047"/>
              <a:gd name="connsiteX4" fmla="*/ 260536 w 260677"/>
              <a:gd name="connsiteY4" fmla="*/ 25 h 19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77" h="199047">
                <a:moveTo>
                  <a:pt x="260536" y="25"/>
                </a:moveTo>
                <a:cubicBezTo>
                  <a:pt x="256303" y="-1739"/>
                  <a:pt x="151528" y="89631"/>
                  <a:pt x="108136" y="122792"/>
                </a:cubicBezTo>
                <a:cubicBezTo>
                  <a:pt x="64744" y="155953"/>
                  <a:pt x="-4047" y="197228"/>
                  <a:pt x="186" y="198992"/>
                </a:cubicBezTo>
                <a:cubicBezTo>
                  <a:pt x="4419" y="200756"/>
                  <a:pt x="94025" y="160186"/>
                  <a:pt x="133536" y="133375"/>
                </a:cubicBezTo>
                <a:cubicBezTo>
                  <a:pt x="173047" y="106564"/>
                  <a:pt x="264769" y="1789"/>
                  <a:pt x="260536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D8290C67-C866-4B96-8159-0363868BD255}"/>
              </a:ext>
            </a:extLst>
          </p:cNvPr>
          <p:cNvSpPr/>
          <p:nvPr/>
        </p:nvSpPr>
        <p:spPr>
          <a:xfrm>
            <a:off x="6165849" y="3797296"/>
            <a:ext cx="158753" cy="165119"/>
          </a:xfrm>
          <a:custGeom>
            <a:avLst/>
            <a:gdLst>
              <a:gd name="connsiteX0" fmla="*/ 158751 w 158753"/>
              <a:gd name="connsiteY0" fmla="*/ 4 h 165119"/>
              <a:gd name="connsiteX1" fmla="*/ 95251 w 158753"/>
              <a:gd name="connsiteY1" fmla="*/ 114304 h 165119"/>
              <a:gd name="connsiteX2" fmla="*/ 1 w 158753"/>
              <a:gd name="connsiteY2" fmla="*/ 165104 h 165119"/>
              <a:gd name="connsiteX3" fmla="*/ 93134 w 158753"/>
              <a:gd name="connsiteY3" fmla="*/ 118537 h 165119"/>
              <a:gd name="connsiteX4" fmla="*/ 158751 w 158753"/>
              <a:gd name="connsiteY4" fmla="*/ 4 h 16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3" h="165119">
                <a:moveTo>
                  <a:pt x="158751" y="4"/>
                </a:moveTo>
                <a:cubicBezTo>
                  <a:pt x="159104" y="-701"/>
                  <a:pt x="121709" y="86787"/>
                  <a:pt x="95251" y="114304"/>
                </a:cubicBezTo>
                <a:cubicBezTo>
                  <a:pt x="68793" y="141821"/>
                  <a:pt x="354" y="164399"/>
                  <a:pt x="1" y="165104"/>
                </a:cubicBezTo>
                <a:cubicBezTo>
                  <a:pt x="-352" y="165809"/>
                  <a:pt x="69851" y="142526"/>
                  <a:pt x="93134" y="118537"/>
                </a:cubicBezTo>
                <a:cubicBezTo>
                  <a:pt x="116417" y="94548"/>
                  <a:pt x="158398" y="709"/>
                  <a:pt x="158751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013CE371-0A0D-4E23-8479-7C10F2768DCF}"/>
              </a:ext>
            </a:extLst>
          </p:cNvPr>
          <p:cNvSpPr/>
          <p:nvPr/>
        </p:nvSpPr>
        <p:spPr>
          <a:xfrm>
            <a:off x="6295346" y="3934860"/>
            <a:ext cx="394784" cy="130525"/>
          </a:xfrm>
          <a:custGeom>
            <a:avLst/>
            <a:gdLst>
              <a:gd name="connsiteX0" fmla="*/ 386971 w 394784"/>
              <a:gd name="connsiteY0" fmla="*/ 23 h 130525"/>
              <a:gd name="connsiteX1" fmla="*/ 331937 w 394784"/>
              <a:gd name="connsiteY1" fmla="*/ 82573 h 130525"/>
              <a:gd name="connsiteX2" fmla="*/ 1737 w 394784"/>
              <a:gd name="connsiteY2" fmla="*/ 129140 h 130525"/>
              <a:gd name="connsiteX3" fmla="*/ 209171 w 394784"/>
              <a:gd name="connsiteY3" fmla="*/ 114323 h 130525"/>
              <a:gd name="connsiteX4" fmla="*/ 374271 w 394784"/>
              <a:gd name="connsiteY4" fmla="*/ 74107 h 130525"/>
              <a:gd name="connsiteX5" fmla="*/ 386971 w 394784"/>
              <a:gd name="connsiteY5" fmla="*/ 23 h 13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784" h="130525">
                <a:moveTo>
                  <a:pt x="386971" y="23"/>
                </a:moveTo>
                <a:cubicBezTo>
                  <a:pt x="379915" y="1434"/>
                  <a:pt x="396143" y="61054"/>
                  <a:pt x="331937" y="82573"/>
                </a:cubicBezTo>
                <a:cubicBezTo>
                  <a:pt x="267731" y="104093"/>
                  <a:pt x="22198" y="123848"/>
                  <a:pt x="1737" y="129140"/>
                </a:cubicBezTo>
                <a:cubicBezTo>
                  <a:pt x="-18724" y="134432"/>
                  <a:pt x="147082" y="123495"/>
                  <a:pt x="209171" y="114323"/>
                </a:cubicBezTo>
                <a:cubicBezTo>
                  <a:pt x="271260" y="105151"/>
                  <a:pt x="343579" y="87865"/>
                  <a:pt x="374271" y="74107"/>
                </a:cubicBezTo>
                <a:cubicBezTo>
                  <a:pt x="404963" y="60349"/>
                  <a:pt x="394027" y="-1388"/>
                  <a:pt x="386971" y="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4726385C-B50C-41E1-9874-4A2062E923CF}"/>
              </a:ext>
            </a:extLst>
          </p:cNvPr>
          <p:cNvSpPr/>
          <p:nvPr/>
        </p:nvSpPr>
        <p:spPr>
          <a:xfrm>
            <a:off x="5794515" y="2633326"/>
            <a:ext cx="990569" cy="658637"/>
          </a:xfrm>
          <a:custGeom>
            <a:avLst/>
            <a:gdLst>
              <a:gd name="connsiteX0" fmla="*/ 990460 w 990569"/>
              <a:gd name="connsiteY0" fmla="*/ 1924 h 658637"/>
              <a:gd name="connsiteX1" fmla="*/ 726935 w 990569"/>
              <a:gd name="connsiteY1" fmla="*/ 116224 h 658637"/>
              <a:gd name="connsiteX2" fmla="*/ 336410 w 990569"/>
              <a:gd name="connsiteY2" fmla="*/ 265449 h 658637"/>
              <a:gd name="connsiteX3" fmla="*/ 9385 w 990569"/>
              <a:gd name="connsiteY3" fmla="*/ 328949 h 658637"/>
              <a:gd name="connsiteX4" fmla="*/ 101460 w 990569"/>
              <a:gd name="connsiteY4" fmla="*/ 351174 h 658637"/>
              <a:gd name="connsiteX5" fmla="*/ 234810 w 990569"/>
              <a:gd name="connsiteY5" fmla="*/ 443249 h 658637"/>
              <a:gd name="connsiteX6" fmla="*/ 311010 w 990569"/>
              <a:gd name="connsiteY6" fmla="*/ 528974 h 658637"/>
              <a:gd name="connsiteX7" fmla="*/ 311010 w 990569"/>
              <a:gd name="connsiteY7" fmla="*/ 655974 h 658637"/>
              <a:gd name="connsiteX8" fmla="*/ 317360 w 990569"/>
              <a:gd name="connsiteY8" fmla="*/ 595649 h 658637"/>
              <a:gd name="connsiteX9" fmla="*/ 450710 w 990569"/>
              <a:gd name="connsiteY9" fmla="*/ 373399 h 658637"/>
              <a:gd name="connsiteX10" fmla="*/ 755510 w 990569"/>
              <a:gd name="connsiteY10" fmla="*/ 211474 h 658637"/>
              <a:gd name="connsiteX11" fmla="*/ 990460 w 990569"/>
              <a:gd name="connsiteY11" fmla="*/ 1924 h 65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0569" h="658637">
                <a:moveTo>
                  <a:pt x="990460" y="1924"/>
                </a:moveTo>
                <a:cubicBezTo>
                  <a:pt x="985698" y="-13951"/>
                  <a:pt x="835943" y="72303"/>
                  <a:pt x="726935" y="116224"/>
                </a:cubicBezTo>
                <a:cubicBezTo>
                  <a:pt x="617927" y="160145"/>
                  <a:pt x="456002" y="229995"/>
                  <a:pt x="336410" y="265449"/>
                </a:cubicBezTo>
                <a:cubicBezTo>
                  <a:pt x="216818" y="300903"/>
                  <a:pt x="48543" y="314662"/>
                  <a:pt x="9385" y="328949"/>
                </a:cubicBezTo>
                <a:cubicBezTo>
                  <a:pt x="-29773" y="343236"/>
                  <a:pt x="63889" y="332124"/>
                  <a:pt x="101460" y="351174"/>
                </a:cubicBezTo>
                <a:cubicBezTo>
                  <a:pt x="139031" y="370224"/>
                  <a:pt x="199885" y="413616"/>
                  <a:pt x="234810" y="443249"/>
                </a:cubicBezTo>
                <a:cubicBezTo>
                  <a:pt x="269735" y="472882"/>
                  <a:pt x="298310" y="493520"/>
                  <a:pt x="311010" y="528974"/>
                </a:cubicBezTo>
                <a:cubicBezTo>
                  <a:pt x="323710" y="564428"/>
                  <a:pt x="311010" y="655974"/>
                  <a:pt x="311010" y="655974"/>
                </a:cubicBezTo>
                <a:cubicBezTo>
                  <a:pt x="312068" y="667086"/>
                  <a:pt x="294077" y="642745"/>
                  <a:pt x="317360" y="595649"/>
                </a:cubicBezTo>
                <a:cubicBezTo>
                  <a:pt x="340643" y="548553"/>
                  <a:pt x="377685" y="437428"/>
                  <a:pt x="450710" y="373399"/>
                </a:cubicBezTo>
                <a:cubicBezTo>
                  <a:pt x="523735" y="309370"/>
                  <a:pt x="667668" y="270741"/>
                  <a:pt x="755510" y="211474"/>
                </a:cubicBezTo>
                <a:cubicBezTo>
                  <a:pt x="843352" y="152207"/>
                  <a:pt x="995222" y="17799"/>
                  <a:pt x="990460" y="192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4574755B-DE64-4174-ACB1-5A271053B5EB}"/>
              </a:ext>
            </a:extLst>
          </p:cNvPr>
          <p:cNvSpPr/>
          <p:nvPr/>
        </p:nvSpPr>
        <p:spPr>
          <a:xfrm>
            <a:off x="5806849" y="2983605"/>
            <a:ext cx="228120" cy="267595"/>
          </a:xfrm>
          <a:custGeom>
            <a:avLst/>
            <a:gdLst>
              <a:gd name="connsiteX0" fmla="*/ 9751 w 228120"/>
              <a:gd name="connsiteY0" fmla="*/ 895 h 267595"/>
              <a:gd name="connsiteX1" fmla="*/ 216126 w 228120"/>
              <a:gd name="connsiteY1" fmla="*/ 96145 h 267595"/>
              <a:gd name="connsiteX2" fmla="*/ 203426 w 228120"/>
              <a:gd name="connsiteY2" fmla="*/ 216795 h 267595"/>
              <a:gd name="connsiteX3" fmla="*/ 203426 w 228120"/>
              <a:gd name="connsiteY3" fmla="*/ 267595 h 267595"/>
              <a:gd name="connsiteX4" fmla="*/ 203426 w 228120"/>
              <a:gd name="connsiteY4" fmla="*/ 191395 h 267595"/>
              <a:gd name="connsiteX5" fmla="*/ 47851 w 228120"/>
              <a:gd name="connsiteY5" fmla="*/ 153295 h 267595"/>
              <a:gd name="connsiteX6" fmla="*/ 9751 w 228120"/>
              <a:gd name="connsiteY6" fmla="*/ 895 h 26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120" h="267595">
                <a:moveTo>
                  <a:pt x="9751" y="895"/>
                </a:moveTo>
                <a:cubicBezTo>
                  <a:pt x="37797" y="-8630"/>
                  <a:pt x="183847" y="60162"/>
                  <a:pt x="216126" y="96145"/>
                </a:cubicBezTo>
                <a:cubicBezTo>
                  <a:pt x="248405" y="132128"/>
                  <a:pt x="205543" y="188220"/>
                  <a:pt x="203426" y="216795"/>
                </a:cubicBezTo>
                <a:cubicBezTo>
                  <a:pt x="201309" y="245370"/>
                  <a:pt x="203426" y="267595"/>
                  <a:pt x="203426" y="267595"/>
                </a:cubicBezTo>
                <a:cubicBezTo>
                  <a:pt x="203426" y="263362"/>
                  <a:pt x="229355" y="210445"/>
                  <a:pt x="203426" y="191395"/>
                </a:cubicBezTo>
                <a:cubicBezTo>
                  <a:pt x="177497" y="172345"/>
                  <a:pt x="75368" y="180283"/>
                  <a:pt x="47851" y="153295"/>
                </a:cubicBezTo>
                <a:cubicBezTo>
                  <a:pt x="20334" y="126308"/>
                  <a:pt x="-18295" y="10420"/>
                  <a:pt x="9751" y="89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FAE3A5B5-9F18-4A0C-B60A-9D742266E9CA}"/>
              </a:ext>
            </a:extLst>
          </p:cNvPr>
          <p:cNvSpPr/>
          <p:nvPr/>
        </p:nvSpPr>
        <p:spPr>
          <a:xfrm>
            <a:off x="5976642" y="3211468"/>
            <a:ext cx="208302" cy="500134"/>
          </a:xfrm>
          <a:custGeom>
            <a:avLst/>
            <a:gdLst>
              <a:gd name="connsiteX0" fmla="*/ 30458 w 208302"/>
              <a:gd name="connsiteY0" fmla="*/ 1632 h 500134"/>
              <a:gd name="connsiteX1" fmla="*/ 90783 w 208302"/>
              <a:gd name="connsiteY1" fmla="*/ 179432 h 500134"/>
              <a:gd name="connsiteX2" fmla="*/ 116183 w 208302"/>
              <a:gd name="connsiteY2" fmla="*/ 328657 h 500134"/>
              <a:gd name="connsiteX3" fmla="*/ 208258 w 208302"/>
              <a:gd name="connsiteY3" fmla="*/ 500107 h 500134"/>
              <a:gd name="connsiteX4" fmla="*/ 103483 w 208302"/>
              <a:gd name="connsiteY4" fmla="*/ 315957 h 500134"/>
              <a:gd name="connsiteX5" fmla="*/ 5058 w 208302"/>
              <a:gd name="connsiteY5" fmla="*/ 103232 h 500134"/>
              <a:gd name="connsiteX6" fmla="*/ 30458 w 208302"/>
              <a:gd name="connsiteY6" fmla="*/ 1632 h 50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02" h="500134">
                <a:moveTo>
                  <a:pt x="30458" y="1632"/>
                </a:moveTo>
                <a:cubicBezTo>
                  <a:pt x="44746" y="14332"/>
                  <a:pt x="76496" y="124928"/>
                  <a:pt x="90783" y="179432"/>
                </a:cubicBezTo>
                <a:cubicBezTo>
                  <a:pt x="105070" y="233936"/>
                  <a:pt x="96604" y="275211"/>
                  <a:pt x="116183" y="328657"/>
                </a:cubicBezTo>
                <a:cubicBezTo>
                  <a:pt x="135762" y="382103"/>
                  <a:pt x="210375" y="502224"/>
                  <a:pt x="208258" y="500107"/>
                </a:cubicBezTo>
                <a:cubicBezTo>
                  <a:pt x="206141" y="497990"/>
                  <a:pt x="137350" y="382103"/>
                  <a:pt x="103483" y="315957"/>
                </a:cubicBezTo>
                <a:cubicBezTo>
                  <a:pt x="69616" y="249811"/>
                  <a:pt x="21462" y="153503"/>
                  <a:pt x="5058" y="103232"/>
                </a:cubicBezTo>
                <a:cubicBezTo>
                  <a:pt x="-11346" y="52961"/>
                  <a:pt x="16170" y="-11068"/>
                  <a:pt x="30458" y="163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83FFBAD0-9E3C-4AD3-9650-C78B637C8DCB}"/>
              </a:ext>
            </a:extLst>
          </p:cNvPr>
          <p:cNvSpPr/>
          <p:nvPr/>
        </p:nvSpPr>
        <p:spPr>
          <a:xfrm>
            <a:off x="5866748" y="3431239"/>
            <a:ext cx="514488" cy="608442"/>
          </a:xfrm>
          <a:custGeom>
            <a:avLst/>
            <a:gdLst>
              <a:gd name="connsiteX0" fmla="*/ 508652 w 514488"/>
              <a:gd name="connsiteY0" fmla="*/ 4111 h 608442"/>
              <a:gd name="connsiteX1" fmla="*/ 441977 w 514488"/>
              <a:gd name="connsiteY1" fmla="*/ 321611 h 608442"/>
              <a:gd name="connsiteX2" fmla="*/ 7002 w 514488"/>
              <a:gd name="connsiteY2" fmla="*/ 601011 h 608442"/>
              <a:gd name="connsiteX3" fmla="*/ 187977 w 514488"/>
              <a:gd name="connsiteY3" fmla="*/ 496236 h 608442"/>
              <a:gd name="connsiteX4" fmla="*/ 381652 w 514488"/>
              <a:gd name="connsiteY4" fmla="*/ 162861 h 608442"/>
              <a:gd name="connsiteX5" fmla="*/ 508652 w 514488"/>
              <a:gd name="connsiteY5" fmla="*/ 4111 h 60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488" h="608442">
                <a:moveTo>
                  <a:pt x="508652" y="4111"/>
                </a:moveTo>
                <a:cubicBezTo>
                  <a:pt x="518706" y="30569"/>
                  <a:pt x="525585" y="222128"/>
                  <a:pt x="441977" y="321611"/>
                </a:cubicBezTo>
                <a:cubicBezTo>
                  <a:pt x="358369" y="421094"/>
                  <a:pt x="49335" y="571907"/>
                  <a:pt x="7002" y="601011"/>
                </a:cubicBezTo>
                <a:cubicBezTo>
                  <a:pt x="-35331" y="630115"/>
                  <a:pt x="125535" y="569261"/>
                  <a:pt x="187977" y="496236"/>
                </a:cubicBezTo>
                <a:cubicBezTo>
                  <a:pt x="250419" y="423211"/>
                  <a:pt x="330852" y="241178"/>
                  <a:pt x="381652" y="162861"/>
                </a:cubicBezTo>
                <a:cubicBezTo>
                  <a:pt x="432452" y="84544"/>
                  <a:pt x="498598" y="-22347"/>
                  <a:pt x="508652" y="411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125B923A-F3AA-4659-8EE8-2B7EB1BBBF08}"/>
              </a:ext>
            </a:extLst>
          </p:cNvPr>
          <p:cNvSpPr/>
          <p:nvPr/>
        </p:nvSpPr>
        <p:spPr>
          <a:xfrm>
            <a:off x="6294045" y="3491400"/>
            <a:ext cx="679963" cy="560700"/>
          </a:xfrm>
          <a:custGeom>
            <a:avLst/>
            <a:gdLst>
              <a:gd name="connsiteX0" fmla="*/ 1980 w 679963"/>
              <a:gd name="connsiteY0" fmla="*/ 559900 h 560700"/>
              <a:gd name="connsiteX1" fmla="*/ 294080 w 679963"/>
              <a:gd name="connsiteY1" fmla="*/ 397975 h 560700"/>
              <a:gd name="connsiteX2" fmla="*/ 436955 w 679963"/>
              <a:gd name="connsiteY2" fmla="*/ 290025 h 560700"/>
              <a:gd name="connsiteX3" fmla="*/ 586180 w 679963"/>
              <a:gd name="connsiteY3" fmla="*/ 175725 h 560700"/>
              <a:gd name="connsiteX4" fmla="*/ 646505 w 679963"/>
              <a:gd name="connsiteY4" fmla="*/ 1100 h 560700"/>
              <a:gd name="connsiteX5" fmla="*/ 659205 w 679963"/>
              <a:gd name="connsiteY5" fmla="*/ 109050 h 560700"/>
              <a:gd name="connsiteX6" fmla="*/ 665555 w 679963"/>
              <a:gd name="connsiteY6" fmla="*/ 261450 h 560700"/>
              <a:gd name="connsiteX7" fmla="*/ 452830 w 679963"/>
              <a:gd name="connsiteY7" fmla="*/ 451950 h 560700"/>
              <a:gd name="connsiteX8" fmla="*/ 1980 w 679963"/>
              <a:gd name="connsiteY8" fmla="*/ 559900 h 5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963" h="560700">
                <a:moveTo>
                  <a:pt x="1980" y="559900"/>
                </a:moveTo>
                <a:cubicBezTo>
                  <a:pt x="-24478" y="550904"/>
                  <a:pt x="221584" y="442954"/>
                  <a:pt x="294080" y="397975"/>
                </a:cubicBezTo>
                <a:cubicBezTo>
                  <a:pt x="366576" y="352996"/>
                  <a:pt x="388272" y="327067"/>
                  <a:pt x="436955" y="290025"/>
                </a:cubicBezTo>
                <a:cubicBezTo>
                  <a:pt x="485638" y="252983"/>
                  <a:pt x="551255" y="223879"/>
                  <a:pt x="586180" y="175725"/>
                </a:cubicBezTo>
                <a:cubicBezTo>
                  <a:pt x="621105" y="127571"/>
                  <a:pt x="634334" y="12213"/>
                  <a:pt x="646505" y="1100"/>
                </a:cubicBezTo>
                <a:cubicBezTo>
                  <a:pt x="658676" y="-10013"/>
                  <a:pt x="656030" y="65658"/>
                  <a:pt x="659205" y="109050"/>
                </a:cubicBezTo>
                <a:cubicBezTo>
                  <a:pt x="662380" y="152442"/>
                  <a:pt x="699951" y="204300"/>
                  <a:pt x="665555" y="261450"/>
                </a:cubicBezTo>
                <a:cubicBezTo>
                  <a:pt x="631159" y="318600"/>
                  <a:pt x="560251" y="403796"/>
                  <a:pt x="452830" y="451950"/>
                </a:cubicBezTo>
                <a:cubicBezTo>
                  <a:pt x="345409" y="500104"/>
                  <a:pt x="28438" y="568896"/>
                  <a:pt x="1980" y="55990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32480FF4-7A9D-4F13-8800-1E978C396CAF}"/>
              </a:ext>
            </a:extLst>
          </p:cNvPr>
          <p:cNvSpPr/>
          <p:nvPr/>
        </p:nvSpPr>
        <p:spPr>
          <a:xfrm>
            <a:off x="6962355" y="2242611"/>
            <a:ext cx="365309" cy="180066"/>
          </a:xfrm>
          <a:custGeom>
            <a:avLst/>
            <a:gdLst>
              <a:gd name="connsiteX0" fmla="*/ 24233 w 365309"/>
              <a:gd name="connsiteY0" fmla="*/ 527 h 180066"/>
              <a:gd name="connsiteX1" fmla="*/ 122658 w 365309"/>
              <a:gd name="connsiteY1" fmla="*/ 110064 h 180066"/>
              <a:gd name="connsiteX2" fmla="*/ 221083 w 365309"/>
              <a:gd name="connsiteY2" fmla="*/ 91014 h 180066"/>
              <a:gd name="connsiteX3" fmla="*/ 359195 w 365309"/>
              <a:gd name="connsiteY3" fmla="*/ 10052 h 180066"/>
              <a:gd name="connsiteX4" fmla="*/ 338558 w 365309"/>
              <a:gd name="connsiteY4" fmla="*/ 25927 h 180066"/>
              <a:gd name="connsiteX5" fmla="*/ 316333 w 365309"/>
              <a:gd name="connsiteY5" fmla="*/ 140227 h 180066"/>
              <a:gd name="connsiteX6" fmla="*/ 132183 w 365309"/>
              <a:gd name="connsiteY6" fmla="*/ 151339 h 180066"/>
              <a:gd name="connsiteX7" fmla="*/ 63920 w 365309"/>
              <a:gd name="connsiteY7" fmla="*/ 130702 h 180066"/>
              <a:gd name="connsiteX8" fmla="*/ 32170 w 365309"/>
              <a:gd name="connsiteY8" fmla="*/ 179914 h 180066"/>
              <a:gd name="connsiteX9" fmla="*/ 35345 w 365309"/>
              <a:gd name="connsiteY9" fmla="*/ 143402 h 180066"/>
              <a:gd name="connsiteX10" fmla="*/ 420 w 365309"/>
              <a:gd name="connsiteY10" fmla="*/ 70377 h 180066"/>
              <a:gd name="connsiteX11" fmla="*/ 24233 w 365309"/>
              <a:gd name="connsiteY11" fmla="*/ 527 h 18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309" h="180066">
                <a:moveTo>
                  <a:pt x="24233" y="527"/>
                </a:moveTo>
                <a:cubicBezTo>
                  <a:pt x="44606" y="7142"/>
                  <a:pt x="89850" y="94983"/>
                  <a:pt x="122658" y="110064"/>
                </a:cubicBezTo>
                <a:cubicBezTo>
                  <a:pt x="155466" y="125145"/>
                  <a:pt x="181660" y="107683"/>
                  <a:pt x="221083" y="91014"/>
                </a:cubicBezTo>
                <a:cubicBezTo>
                  <a:pt x="260506" y="74345"/>
                  <a:pt x="339616" y="20900"/>
                  <a:pt x="359195" y="10052"/>
                </a:cubicBezTo>
                <a:cubicBezTo>
                  <a:pt x="378774" y="-796"/>
                  <a:pt x="345702" y="4231"/>
                  <a:pt x="338558" y="25927"/>
                </a:cubicBezTo>
                <a:cubicBezTo>
                  <a:pt x="331414" y="47623"/>
                  <a:pt x="350729" y="119325"/>
                  <a:pt x="316333" y="140227"/>
                </a:cubicBezTo>
                <a:cubicBezTo>
                  <a:pt x="281937" y="161129"/>
                  <a:pt x="174252" y="152926"/>
                  <a:pt x="132183" y="151339"/>
                </a:cubicBezTo>
                <a:cubicBezTo>
                  <a:pt x="90114" y="149752"/>
                  <a:pt x="80589" y="125940"/>
                  <a:pt x="63920" y="130702"/>
                </a:cubicBezTo>
                <a:cubicBezTo>
                  <a:pt x="47251" y="135465"/>
                  <a:pt x="36932" y="177797"/>
                  <a:pt x="32170" y="179914"/>
                </a:cubicBezTo>
                <a:cubicBezTo>
                  <a:pt x="27408" y="182031"/>
                  <a:pt x="40637" y="161658"/>
                  <a:pt x="35345" y="143402"/>
                </a:cubicBezTo>
                <a:cubicBezTo>
                  <a:pt x="30053" y="125146"/>
                  <a:pt x="2537" y="89427"/>
                  <a:pt x="420" y="70377"/>
                </a:cubicBezTo>
                <a:cubicBezTo>
                  <a:pt x="-1697" y="51327"/>
                  <a:pt x="3860" y="-6088"/>
                  <a:pt x="24233" y="52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A37D41FD-E9E5-4ECD-8CD0-15A906852704}"/>
              </a:ext>
            </a:extLst>
          </p:cNvPr>
          <p:cNvSpPr/>
          <p:nvPr/>
        </p:nvSpPr>
        <p:spPr>
          <a:xfrm>
            <a:off x="5268989" y="2167293"/>
            <a:ext cx="109356" cy="396825"/>
          </a:xfrm>
          <a:custGeom>
            <a:avLst/>
            <a:gdLst>
              <a:gd name="connsiteX0" fmla="*/ 5744 w 109356"/>
              <a:gd name="connsiteY0" fmla="*/ 174 h 396825"/>
              <a:gd name="connsiteX1" fmla="*/ 16328 w 109356"/>
              <a:gd name="connsiteY1" fmla="*/ 192790 h 396825"/>
              <a:gd name="connsiteX2" fmla="*/ 107344 w 109356"/>
              <a:gd name="connsiteY2" fmla="*/ 391757 h 396825"/>
              <a:gd name="connsiteX3" fmla="*/ 73478 w 109356"/>
              <a:gd name="connsiteY3" fmla="*/ 328257 h 396825"/>
              <a:gd name="connsiteX4" fmla="*/ 5744 w 109356"/>
              <a:gd name="connsiteY4" fmla="*/ 226657 h 396825"/>
              <a:gd name="connsiteX5" fmla="*/ 5744 w 109356"/>
              <a:gd name="connsiteY5" fmla="*/ 174 h 39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356" h="396825">
                <a:moveTo>
                  <a:pt x="5744" y="174"/>
                </a:moveTo>
                <a:cubicBezTo>
                  <a:pt x="7508" y="-5471"/>
                  <a:pt x="-605" y="127526"/>
                  <a:pt x="16328" y="192790"/>
                </a:cubicBezTo>
                <a:cubicBezTo>
                  <a:pt x="33261" y="258054"/>
                  <a:pt x="97819" y="369179"/>
                  <a:pt x="107344" y="391757"/>
                </a:cubicBezTo>
                <a:cubicBezTo>
                  <a:pt x="116869" y="414335"/>
                  <a:pt x="90411" y="355774"/>
                  <a:pt x="73478" y="328257"/>
                </a:cubicBezTo>
                <a:cubicBezTo>
                  <a:pt x="56545" y="300740"/>
                  <a:pt x="17738" y="276046"/>
                  <a:pt x="5744" y="226657"/>
                </a:cubicBezTo>
                <a:cubicBezTo>
                  <a:pt x="-6250" y="177268"/>
                  <a:pt x="3980" y="5819"/>
                  <a:pt x="5744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EA4CCCE6-FB35-44FF-9497-4A3666CDAB48}"/>
              </a:ext>
            </a:extLst>
          </p:cNvPr>
          <p:cNvSpPr/>
          <p:nvPr/>
        </p:nvSpPr>
        <p:spPr>
          <a:xfrm>
            <a:off x="5355093" y="2646683"/>
            <a:ext cx="71235" cy="733701"/>
          </a:xfrm>
          <a:custGeom>
            <a:avLst/>
            <a:gdLst>
              <a:gd name="connsiteX0" fmla="*/ 69924 w 71235"/>
              <a:gd name="connsiteY0" fmla="*/ 1267 h 733701"/>
              <a:gd name="connsiteX1" fmla="*/ 44524 w 71235"/>
              <a:gd name="connsiteY1" fmla="*/ 291250 h 733701"/>
              <a:gd name="connsiteX2" fmla="*/ 29707 w 71235"/>
              <a:gd name="connsiteY2" fmla="*/ 466934 h 733701"/>
              <a:gd name="connsiteX3" fmla="*/ 55107 w 71235"/>
              <a:gd name="connsiteY3" fmla="*/ 727284 h 733701"/>
              <a:gd name="connsiteX4" fmla="*/ 50874 w 71235"/>
              <a:gd name="connsiteY4" fmla="*/ 634150 h 733701"/>
              <a:gd name="connsiteX5" fmla="*/ 74 w 71235"/>
              <a:gd name="connsiteY5" fmla="*/ 414017 h 733701"/>
              <a:gd name="connsiteX6" fmla="*/ 69924 w 71235"/>
              <a:gd name="connsiteY6" fmla="*/ 1267 h 73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35" h="733701">
                <a:moveTo>
                  <a:pt x="69924" y="1267"/>
                </a:moveTo>
                <a:cubicBezTo>
                  <a:pt x="77332" y="-19194"/>
                  <a:pt x="51227" y="213639"/>
                  <a:pt x="44524" y="291250"/>
                </a:cubicBezTo>
                <a:cubicBezTo>
                  <a:pt x="37821" y="368861"/>
                  <a:pt x="27943" y="394262"/>
                  <a:pt x="29707" y="466934"/>
                </a:cubicBezTo>
                <a:cubicBezTo>
                  <a:pt x="31471" y="539606"/>
                  <a:pt x="51579" y="699415"/>
                  <a:pt x="55107" y="727284"/>
                </a:cubicBezTo>
                <a:cubicBezTo>
                  <a:pt x="58635" y="755153"/>
                  <a:pt x="60046" y="686361"/>
                  <a:pt x="50874" y="634150"/>
                </a:cubicBezTo>
                <a:cubicBezTo>
                  <a:pt x="41702" y="581939"/>
                  <a:pt x="-2043" y="517028"/>
                  <a:pt x="74" y="414017"/>
                </a:cubicBezTo>
                <a:cubicBezTo>
                  <a:pt x="2191" y="311006"/>
                  <a:pt x="62516" y="21728"/>
                  <a:pt x="69924" y="12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5D22E087-3BE0-47F3-8D43-AACAB3A0397D}"/>
              </a:ext>
            </a:extLst>
          </p:cNvPr>
          <p:cNvSpPr/>
          <p:nvPr/>
        </p:nvSpPr>
        <p:spPr>
          <a:xfrm>
            <a:off x="5263627" y="2455061"/>
            <a:ext cx="97781" cy="1114604"/>
          </a:xfrm>
          <a:custGeom>
            <a:avLst/>
            <a:gdLst>
              <a:gd name="connsiteX0" fmla="*/ 93656 w 97781"/>
              <a:gd name="connsiteY0" fmla="*/ 272 h 1114604"/>
              <a:gd name="connsiteX1" fmla="*/ 78840 w 97781"/>
              <a:gd name="connsiteY1" fmla="*/ 489222 h 1114604"/>
              <a:gd name="connsiteX2" fmla="*/ 61906 w 97781"/>
              <a:gd name="connsiteY2" fmla="*/ 821539 h 1114604"/>
              <a:gd name="connsiteX3" fmla="*/ 4756 w 97781"/>
              <a:gd name="connsiteY3" fmla="*/ 1094589 h 1114604"/>
              <a:gd name="connsiteX4" fmla="*/ 6873 w 97781"/>
              <a:gd name="connsiteY4" fmla="*/ 1064956 h 1114604"/>
              <a:gd name="connsiteX5" fmla="*/ 36506 w 97781"/>
              <a:gd name="connsiteY5" fmla="*/ 834239 h 1114604"/>
              <a:gd name="connsiteX6" fmla="*/ 91540 w 97781"/>
              <a:gd name="connsiteY6" fmla="*/ 425722 h 1114604"/>
              <a:gd name="connsiteX7" fmla="*/ 93656 w 97781"/>
              <a:gd name="connsiteY7" fmla="*/ 272 h 111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81" h="1114604">
                <a:moveTo>
                  <a:pt x="93656" y="272"/>
                </a:moveTo>
                <a:cubicBezTo>
                  <a:pt x="91539" y="10855"/>
                  <a:pt x="84132" y="352344"/>
                  <a:pt x="78840" y="489222"/>
                </a:cubicBezTo>
                <a:cubicBezTo>
                  <a:pt x="73548" y="626100"/>
                  <a:pt x="74253" y="720645"/>
                  <a:pt x="61906" y="821539"/>
                </a:cubicBezTo>
                <a:cubicBezTo>
                  <a:pt x="49559" y="922433"/>
                  <a:pt x="13928" y="1054020"/>
                  <a:pt x="4756" y="1094589"/>
                </a:cubicBezTo>
                <a:cubicBezTo>
                  <a:pt x="-4416" y="1135158"/>
                  <a:pt x="1581" y="1108348"/>
                  <a:pt x="6873" y="1064956"/>
                </a:cubicBezTo>
                <a:cubicBezTo>
                  <a:pt x="12165" y="1021564"/>
                  <a:pt x="22395" y="940778"/>
                  <a:pt x="36506" y="834239"/>
                </a:cubicBezTo>
                <a:cubicBezTo>
                  <a:pt x="50617" y="727700"/>
                  <a:pt x="80251" y="561541"/>
                  <a:pt x="91540" y="425722"/>
                </a:cubicBezTo>
                <a:cubicBezTo>
                  <a:pt x="102829" y="289903"/>
                  <a:pt x="95773" y="-10311"/>
                  <a:pt x="93656" y="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E2159322-22B2-4441-B3F2-9AB1429A6429}"/>
              </a:ext>
            </a:extLst>
          </p:cNvPr>
          <p:cNvSpPr/>
          <p:nvPr/>
        </p:nvSpPr>
        <p:spPr>
          <a:xfrm>
            <a:off x="5536337" y="2681976"/>
            <a:ext cx="1006913" cy="302514"/>
          </a:xfrm>
          <a:custGeom>
            <a:avLst/>
            <a:gdLst>
              <a:gd name="connsiteX0" fmla="*/ 4038 w 1006913"/>
              <a:gd name="connsiteY0" fmla="*/ 140599 h 302514"/>
              <a:gd name="connsiteX1" fmla="*/ 280263 w 1006913"/>
              <a:gd name="connsiteY1" fmla="*/ 204099 h 302514"/>
              <a:gd name="connsiteX2" fmla="*/ 572363 w 1006913"/>
              <a:gd name="connsiteY2" fmla="*/ 156474 h 302514"/>
              <a:gd name="connsiteX3" fmla="*/ 988288 w 1006913"/>
              <a:gd name="connsiteY3" fmla="*/ 7249 h 302514"/>
              <a:gd name="connsiteX4" fmla="*/ 908913 w 1006913"/>
              <a:gd name="connsiteY4" fmla="*/ 38999 h 302514"/>
              <a:gd name="connsiteX5" fmla="*/ 677138 w 1006913"/>
              <a:gd name="connsiteY5" fmla="*/ 175524 h 302514"/>
              <a:gd name="connsiteX6" fmla="*/ 238988 w 1006913"/>
              <a:gd name="connsiteY6" fmla="*/ 292999 h 302514"/>
              <a:gd name="connsiteX7" fmla="*/ 124688 w 1006913"/>
              <a:gd name="connsiteY7" fmla="*/ 280299 h 302514"/>
              <a:gd name="connsiteX8" fmla="*/ 4038 w 1006913"/>
              <a:gd name="connsiteY8" fmla="*/ 140599 h 30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6913" h="302514">
                <a:moveTo>
                  <a:pt x="4038" y="140599"/>
                </a:moveTo>
                <a:cubicBezTo>
                  <a:pt x="29967" y="127899"/>
                  <a:pt x="185542" y="201453"/>
                  <a:pt x="280263" y="204099"/>
                </a:cubicBezTo>
                <a:cubicBezTo>
                  <a:pt x="374984" y="206745"/>
                  <a:pt x="454359" y="189282"/>
                  <a:pt x="572363" y="156474"/>
                </a:cubicBezTo>
                <a:cubicBezTo>
                  <a:pt x="690367" y="123666"/>
                  <a:pt x="932196" y="26828"/>
                  <a:pt x="988288" y="7249"/>
                </a:cubicBezTo>
                <a:cubicBezTo>
                  <a:pt x="1044380" y="-12330"/>
                  <a:pt x="960771" y="10953"/>
                  <a:pt x="908913" y="38999"/>
                </a:cubicBezTo>
                <a:cubicBezTo>
                  <a:pt x="857055" y="67045"/>
                  <a:pt x="788792" y="133191"/>
                  <a:pt x="677138" y="175524"/>
                </a:cubicBezTo>
                <a:cubicBezTo>
                  <a:pt x="565484" y="217857"/>
                  <a:pt x="331063" y="275537"/>
                  <a:pt x="238988" y="292999"/>
                </a:cubicBezTo>
                <a:cubicBezTo>
                  <a:pt x="146913" y="310461"/>
                  <a:pt x="165434" y="302524"/>
                  <a:pt x="124688" y="280299"/>
                </a:cubicBezTo>
                <a:cubicBezTo>
                  <a:pt x="83942" y="258074"/>
                  <a:pt x="-21891" y="153299"/>
                  <a:pt x="4038" y="14059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19868F1F-10BB-4B1A-915C-15D15677F465}"/>
              </a:ext>
            </a:extLst>
          </p:cNvPr>
          <p:cNvSpPr/>
          <p:nvPr/>
        </p:nvSpPr>
        <p:spPr>
          <a:xfrm>
            <a:off x="3815582" y="2120666"/>
            <a:ext cx="1704024" cy="692572"/>
          </a:xfrm>
          <a:custGeom>
            <a:avLst/>
            <a:gdLst>
              <a:gd name="connsiteX0" fmla="*/ 768 w 1704024"/>
              <a:gd name="connsiteY0" fmla="*/ 234 h 692572"/>
              <a:gd name="connsiteX1" fmla="*/ 505593 w 1704024"/>
              <a:gd name="connsiteY1" fmla="*/ 279634 h 692572"/>
              <a:gd name="connsiteX2" fmla="*/ 826268 w 1704024"/>
              <a:gd name="connsiteY2" fmla="*/ 492359 h 692572"/>
              <a:gd name="connsiteX3" fmla="*/ 1286643 w 1704024"/>
              <a:gd name="connsiteY3" fmla="*/ 613009 h 692572"/>
              <a:gd name="connsiteX4" fmla="*/ 1702568 w 1704024"/>
              <a:gd name="connsiteY4" fmla="*/ 692384 h 692572"/>
              <a:gd name="connsiteX5" fmla="*/ 1400943 w 1704024"/>
              <a:gd name="connsiteY5" fmla="*/ 628884 h 692572"/>
              <a:gd name="connsiteX6" fmla="*/ 807218 w 1704024"/>
              <a:gd name="connsiteY6" fmla="*/ 447909 h 692572"/>
              <a:gd name="connsiteX7" fmla="*/ 400818 w 1704024"/>
              <a:gd name="connsiteY7" fmla="*/ 235184 h 692572"/>
              <a:gd name="connsiteX8" fmla="*/ 768 w 1704024"/>
              <a:gd name="connsiteY8" fmla="*/ 234 h 69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4024" h="692572">
                <a:moveTo>
                  <a:pt x="768" y="234"/>
                </a:moveTo>
                <a:cubicBezTo>
                  <a:pt x="18230" y="7642"/>
                  <a:pt x="368010" y="197613"/>
                  <a:pt x="505593" y="279634"/>
                </a:cubicBezTo>
                <a:cubicBezTo>
                  <a:pt x="643176" y="361655"/>
                  <a:pt x="696093" y="436797"/>
                  <a:pt x="826268" y="492359"/>
                </a:cubicBezTo>
                <a:cubicBezTo>
                  <a:pt x="956443" y="547921"/>
                  <a:pt x="1140593" y="579672"/>
                  <a:pt x="1286643" y="613009"/>
                </a:cubicBezTo>
                <a:cubicBezTo>
                  <a:pt x="1432693" y="646346"/>
                  <a:pt x="1683518" y="689738"/>
                  <a:pt x="1702568" y="692384"/>
                </a:cubicBezTo>
                <a:cubicBezTo>
                  <a:pt x="1721618" y="695030"/>
                  <a:pt x="1550168" y="669630"/>
                  <a:pt x="1400943" y="628884"/>
                </a:cubicBezTo>
                <a:cubicBezTo>
                  <a:pt x="1251718" y="588138"/>
                  <a:pt x="973906" y="513526"/>
                  <a:pt x="807218" y="447909"/>
                </a:cubicBezTo>
                <a:cubicBezTo>
                  <a:pt x="640531" y="382292"/>
                  <a:pt x="533639" y="307151"/>
                  <a:pt x="400818" y="235184"/>
                </a:cubicBezTo>
                <a:cubicBezTo>
                  <a:pt x="267997" y="163217"/>
                  <a:pt x="-16694" y="-7174"/>
                  <a:pt x="768" y="2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8A09F87B-7E69-4CEE-AD2C-171CAA1CB712}"/>
              </a:ext>
            </a:extLst>
          </p:cNvPr>
          <p:cNvSpPr/>
          <p:nvPr/>
        </p:nvSpPr>
        <p:spPr>
          <a:xfrm>
            <a:off x="3635365" y="1434862"/>
            <a:ext cx="738400" cy="810447"/>
          </a:xfrm>
          <a:custGeom>
            <a:avLst/>
            <a:gdLst>
              <a:gd name="connsiteX0" fmla="*/ 736610 w 738400"/>
              <a:gd name="connsiteY0" fmla="*/ 3413 h 810447"/>
              <a:gd name="connsiteX1" fmla="*/ 361960 w 738400"/>
              <a:gd name="connsiteY1" fmla="*/ 419338 h 810447"/>
              <a:gd name="connsiteX2" fmla="*/ 130185 w 738400"/>
              <a:gd name="connsiteY2" fmla="*/ 740013 h 810447"/>
              <a:gd name="connsiteX3" fmla="*/ 10 w 738400"/>
              <a:gd name="connsiteY3" fmla="*/ 809863 h 810447"/>
              <a:gd name="connsiteX4" fmla="*/ 123835 w 738400"/>
              <a:gd name="connsiteY4" fmla="*/ 720963 h 810447"/>
              <a:gd name="connsiteX5" fmla="*/ 257185 w 738400"/>
              <a:gd name="connsiteY5" fmla="*/ 549513 h 810447"/>
              <a:gd name="connsiteX6" fmla="*/ 492135 w 738400"/>
              <a:gd name="connsiteY6" fmla="*/ 238363 h 810447"/>
              <a:gd name="connsiteX7" fmla="*/ 736610 w 738400"/>
              <a:gd name="connsiteY7" fmla="*/ 3413 h 81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400" h="810447">
                <a:moveTo>
                  <a:pt x="736610" y="3413"/>
                </a:moveTo>
                <a:cubicBezTo>
                  <a:pt x="714914" y="33575"/>
                  <a:pt x="463031" y="296571"/>
                  <a:pt x="361960" y="419338"/>
                </a:cubicBezTo>
                <a:cubicBezTo>
                  <a:pt x="260889" y="542105"/>
                  <a:pt x="190510" y="674926"/>
                  <a:pt x="130185" y="740013"/>
                </a:cubicBezTo>
                <a:cubicBezTo>
                  <a:pt x="69860" y="805100"/>
                  <a:pt x="1068" y="813038"/>
                  <a:pt x="10" y="809863"/>
                </a:cubicBezTo>
                <a:cubicBezTo>
                  <a:pt x="-1048" y="806688"/>
                  <a:pt x="80973" y="764354"/>
                  <a:pt x="123835" y="720963"/>
                </a:cubicBezTo>
                <a:cubicBezTo>
                  <a:pt x="166697" y="677572"/>
                  <a:pt x="195802" y="629946"/>
                  <a:pt x="257185" y="549513"/>
                </a:cubicBezTo>
                <a:cubicBezTo>
                  <a:pt x="318568" y="469080"/>
                  <a:pt x="406939" y="326205"/>
                  <a:pt x="492135" y="238363"/>
                </a:cubicBezTo>
                <a:cubicBezTo>
                  <a:pt x="577331" y="150521"/>
                  <a:pt x="758306" y="-26749"/>
                  <a:pt x="736610" y="3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B62B8A9E-92A3-45D8-898C-B495661888BF}"/>
              </a:ext>
            </a:extLst>
          </p:cNvPr>
          <p:cNvSpPr/>
          <p:nvPr/>
        </p:nvSpPr>
        <p:spPr>
          <a:xfrm>
            <a:off x="4384583" y="870759"/>
            <a:ext cx="851830" cy="548471"/>
          </a:xfrm>
          <a:custGeom>
            <a:avLst/>
            <a:gdLst>
              <a:gd name="connsiteX0" fmla="*/ 92 w 851830"/>
              <a:gd name="connsiteY0" fmla="*/ 548466 h 548471"/>
              <a:gd name="connsiteX1" fmla="*/ 308067 w 851830"/>
              <a:gd name="connsiteY1" fmla="*/ 326216 h 548471"/>
              <a:gd name="connsiteX2" fmla="*/ 841467 w 851830"/>
              <a:gd name="connsiteY2" fmla="*/ 8716 h 548471"/>
              <a:gd name="connsiteX3" fmla="*/ 631917 w 851830"/>
              <a:gd name="connsiteY3" fmla="*/ 110316 h 548471"/>
              <a:gd name="connsiteX4" fmla="*/ 279492 w 851830"/>
              <a:gd name="connsiteY4" fmla="*/ 332566 h 548471"/>
              <a:gd name="connsiteX5" fmla="*/ 92 w 851830"/>
              <a:gd name="connsiteY5" fmla="*/ 548466 h 54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830" h="548471">
                <a:moveTo>
                  <a:pt x="92" y="548466"/>
                </a:moveTo>
                <a:cubicBezTo>
                  <a:pt x="4854" y="547408"/>
                  <a:pt x="167838" y="416174"/>
                  <a:pt x="308067" y="326216"/>
                </a:cubicBezTo>
                <a:cubicBezTo>
                  <a:pt x="448296" y="236258"/>
                  <a:pt x="787492" y="44699"/>
                  <a:pt x="841467" y="8716"/>
                </a:cubicBezTo>
                <a:cubicBezTo>
                  <a:pt x="895442" y="-27267"/>
                  <a:pt x="725579" y="56341"/>
                  <a:pt x="631917" y="110316"/>
                </a:cubicBezTo>
                <a:cubicBezTo>
                  <a:pt x="538255" y="164291"/>
                  <a:pt x="382679" y="259012"/>
                  <a:pt x="279492" y="332566"/>
                </a:cubicBezTo>
                <a:cubicBezTo>
                  <a:pt x="176305" y="406120"/>
                  <a:pt x="-4670" y="549524"/>
                  <a:pt x="92" y="5484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9D717DA6-62FF-4A00-A3DA-3A9B078303BF}"/>
              </a:ext>
            </a:extLst>
          </p:cNvPr>
          <p:cNvSpPr/>
          <p:nvPr/>
        </p:nvSpPr>
        <p:spPr>
          <a:xfrm>
            <a:off x="5159282" y="3136890"/>
            <a:ext cx="654652" cy="910938"/>
          </a:xfrm>
          <a:custGeom>
            <a:avLst/>
            <a:gdLst>
              <a:gd name="connsiteX0" fmla="*/ 654143 w 654652"/>
              <a:gd name="connsiteY0" fmla="*/ 10 h 910938"/>
              <a:gd name="connsiteX1" fmla="*/ 311243 w 654652"/>
              <a:gd name="connsiteY1" fmla="*/ 130185 h 910938"/>
              <a:gd name="connsiteX2" fmla="*/ 130268 w 654652"/>
              <a:gd name="connsiteY2" fmla="*/ 314335 h 910938"/>
              <a:gd name="connsiteX3" fmla="*/ 31843 w 654652"/>
              <a:gd name="connsiteY3" fmla="*/ 590560 h 910938"/>
              <a:gd name="connsiteX4" fmla="*/ 93 w 654652"/>
              <a:gd name="connsiteY4" fmla="*/ 908060 h 910938"/>
              <a:gd name="connsiteX5" fmla="*/ 25493 w 654652"/>
              <a:gd name="connsiteY5" fmla="*/ 730260 h 910938"/>
              <a:gd name="connsiteX6" fmla="*/ 111218 w 654652"/>
              <a:gd name="connsiteY6" fmla="*/ 441335 h 910938"/>
              <a:gd name="connsiteX7" fmla="*/ 212818 w 654652"/>
              <a:gd name="connsiteY7" fmla="*/ 247660 h 910938"/>
              <a:gd name="connsiteX8" fmla="*/ 384268 w 654652"/>
              <a:gd name="connsiteY8" fmla="*/ 136535 h 910938"/>
              <a:gd name="connsiteX9" fmla="*/ 654143 w 654652"/>
              <a:gd name="connsiteY9" fmla="*/ 10 h 9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4652" h="910938">
                <a:moveTo>
                  <a:pt x="654143" y="10"/>
                </a:moveTo>
                <a:cubicBezTo>
                  <a:pt x="641972" y="-1048"/>
                  <a:pt x="398555" y="77798"/>
                  <a:pt x="311243" y="130185"/>
                </a:cubicBezTo>
                <a:cubicBezTo>
                  <a:pt x="223931" y="182572"/>
                  <a:pt x="176835" y="237606"/>
                  <a:pt x="130268" y="314335"/>
                </a:cubicBezTo>
                <a:cubicBezTo>
                  <a:pt x="83701" y="391064"/>
                  <a:pt x="53539" y="491606"/>
                  <a:pt x="31843" y="590560"/>
                </a:cubicBezTo>
                <a:cubicBezTo>
                  <a:pt x="10147" y="689514"/>
                  <a:pt x="1151" y="884777"/>
                  <a:pt x="93" y="908060"/>
                </a:cubicBezTo>
                <a:cubicBezTo>
                  <a:pt x="-965" y="931343"/>
                  <a:pt x="6972" y="808047"/>
                  <a:pt x="25493" y="730260"/>
                </a:cubicBezTo>
                <a:cubicBezTo>
                  <a:pt x="44014" y="652473"/>
                  <a:pt x="79997" y="521768"/>
                  <a:pt x="111218" y="441335"/>
                </a:cubicBezTo>
                <a:cubicBezTo>
                  <a:pt x="142439" y="360902"/>
                  <a:pt x="167310" y="298460"/>
                  <a:pt x="212818" y="247660"/>
                </a:cubicBezTo>
                <a:cubicBezTo>
                  <a:pt x="258326" y="196860"/>
                  <a:pt x="311243" y="174106"/>
                  <a:pt x="384268" y="136535"/>
                </a:cubicBezTo>
                <a:cubicBezTo>
                  <a:pt x="457293" y="98964"/>
                  <a:pt x="666314" y="1068"/>
                  <a:pt x="65414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B13CAEDF-2ECA-4340-B97F-0609CBF3CBDB}"/>
              </a:ext>
            </a:extLst>
          </p:cNvPr>
          <p:cNvSpPr/>
          <p:nvPr/>
        </p:nvSpPr>
        <p:spPr>
          <a:xfrm>
            <a:off x="5162510" y="3504384"/>
            <a:ext cx="665239" cy="820223"/>
          </a:xfrm>
          <a:custGeom>
            <a:avLst/>
            <a:gdLst>
              <a:gd name="connsiteX0" fmla="*/ 663615 w 665239"/>
              <a:gd name="connsiteY0" fmla="*/ 61141 h 820223"/>
              <a:gd name="connsiteX1" fmla="*/ 609640 w 665239"/>
              <a:gd name="connsiteY1" fmla="*/ 7166 h 820223"/>
              <a:gd name="connsiteX2" fmla="*/ 368340 w 665239"/>
              <a:gd name="connsiteY2" fmla="*/ 159566 h 820223"/>
              <a:gd name="connsiteX3" fmla="*/ 139740 w 665239"/>
              <a:gd name="connsiteY3" fmla="*/ 540566 h 820223"/>
              <a:gd name="connsiteX4" fmla="*/ 40 w 665239"/>
              <a:gd name="connsiteY4" fmla="*/ 819966 h 820223"/>
              <a:gd name="connsiteX5" fmla="*/ 152440 w 665239"/>
              <a:gd name="connsiteY5" fmla="*/ 492941 h 820223"/>
              <a:gd name="connsiteX6" fmla="*/ 298490 w 665239"/>
              <a:gd name="connsiteY6" fmla="*/ 207191 h 820223"/>
              <a:gd name="connsiteX7" fmla="*/ 435015 w 665239"/>
              <a:gd name="connsiteY7" fmla="*/ 70666 h 820223"/>
              <a:gd name="connsiteX8" fmla="*/ 571540 w 665239"/>
              <a:gd name="connsiteY8" fmla="*/ 816 h 820223"/>
              <a:gd name="connsiteX9" fmla="*/ 663615 w 665239"/>
              <a:gd name="connsiteY9" fmla="*/ 61141 h 82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5239" h="820223">
                <a:moveTo>
                  <a:pt x="663615" y="61141"/>
                </a:moveTo>
                <a:cubicBezTo>
                  <a:pt x="669965" y="62199"/>
                  <a:pt x="658852" y="-9238"/>
                  <a:pt x="609640" y="7166"/>
                </a:cubicBezTo>
                <a:cubicBezTo>
                  <a:pt x="560427" y="23570"/>
                  <a:pt x="446657" y="70666"/>
                  <a:pt x="368340" y="159566"/>
                </a:cubicBezTo>
                <a:cubicBezTo>
                  <a:pt x="290023" y="248466"/>
                  <a:pt x="201123" y="430499"/>
                  <a:pt x="139740" y="540566"/>
                </a:cubicBezTo>
                <a:cubicBezTo>
                  <a:pt x="78357" y="650633"/>
                  <a:pt x="-2077" y="827903"/>
                  <a:pt x="40" y="819966"/>
                </a:cubicBezTo>
                <a:cubicBezTo>
                  <a:pt x="2157" y="812029"/>
                  <a:pt x="102698" y="595070"/>
                  <a:pt x="152440" y="492941"/>
                </a:cubicBezTo>
                <a:cubicBezTo>
                  <a:pt x="202182" y="390812"/>
                  <a:pt x="251394" y="277570"/>
                  <a:pt x="298490" y="207191"/>
                </a:cubicBezTo>
                <a:cubicBezTo>
                  <a:pt x="345586" y="136812"/>
                  <a:pt x="389507" y="105062"/>
                  <a:pt x="435015" y="70666"/>
                </a:cubicBezTo>
                <a:cubicBezTo>
                  <a:pt x="480523" y="36270"/>
                  <a:pt x="532382" y="9812"/>
                  <a:pt x="571540" y="816"/>
                </a:cubicBezTo>
                <a:cubicBezTo>
                  <a:pt x="610698" y="-8180"/>
                  <a:pt x="657265" y="60083"/>
                  <a:pt x="663615" y="61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997CBCB1-4720-4340-B4D7-8667CFF0F671}"/>
              </a:ext>
            </a:extLst>
          </p:cNvPr>
          <p:cNvSpPr/>
          <p:nvPr/>
        </p:nvSpPr>
        <p:spPr>
          <a:xfrm>
            <a:off x="4949542" y="4301228"/>
            <a:ext cx="227290" cy="480602"/>
          </a:xfrm>
          <a:custGeom>
            <a:avLst/>
            <a:gdLst>
              <a:gd name="connsiteX0" fmla="*/ 225708 w 227290"/>
              <a:gd name="connsiteY0" fmla="*/ 7247 h 480602"/>
              <a:gd name="connsiteX1" fmla="*/ 3458 w 227290"/>
              <a:gd name="connsiteY1" fmla="*/ 477147 h 480602"/>
              <a:gd name="connsiteX2" fmla="*/ 98708 w 227290"/>
              <a:gd name="connsiteY2" fmla="*/ 210447 h 480602"/>
              <a:gd name="connsiteX3" fmla="*/ 225708 w 227290"/>
              <a:gd name="connsiteY3" fmla="*/ 7247 h 48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90" h="480602">
                <a:moveTo>
                  <a:pt x="225708" y="7247"/>
                </a:moveTo>
                <a:cubicBezTo>
                  <a:pt x="209833" y="51697"/>
                  <a:pt x="24625" y="443280"/>
                  <a:pt x="3458" y="477147"/>
                </a:cubicBezTo>
                <a:cubicBezTo>
                  <a:pt x="-17709" y="511014"/>
                  <a:pt x="63783" y="286647"/>
                  <a:pt x="98708" y="210447"/>
                </a:cubicBezTo>
                <a:cubicBezTo>
                  <a:pt x="133633" y="134247"/>
                  <a:pt x="241583" y="-37203"/>
                  <a:pt x="225708" y="72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01356D07-3F41-4166-B6F2-8CC63B96E622}"/>
              </a:ext>
            </a:extLst>
          </p:cNvPr>
          <p:cNvSpPr/>
          <p:nvPr/>
        </p:nvSpPr>
        <p:spPr>
          <a:xfrm>
            <a:off x="4959320" y="4033499"/>
            <a:ext cx="195138" cy="727892"/>
          </a:xfrm>
          <a:custGeom>
            <a:avLst/>
            <a:gdLst>
              <a:gd name="connsiteX0" fmla="*/ 193705 w 195138"/>
              <a:gd name="connsiteY0" fmla="*/ 1926 h 727892"/>
              <a:gd name="connsiteX1" fmla="*/ 92105 w 195138"/>
              <a:gd name="connsiteY1" fmla="*/ 382926 h 727892"/>
              <a:gd name="connsiteX2" fmla="*/ 30 w 195138"/>
              <a:gd name="connsiteY2" fmla="*/ 725826 h 727892"/>
              <a:gd name="connsiteX3" fmla="*/ 82580 w 195138"/>
              <a:gd name="connsiteY3" fmla="*/ 513101 h 727892"/>
              <a:gd name="connsiteX4" fmla="*/ 146080 w 195138"/>
              <a:gd name="connsiteY4" fmla="*/ 246401 h 727892"/>
              <a:gd name="connsiteX5" fmla="*/ 193705 w 195138"/>
              <a:gd name="connsiteY5" fmla="*/ 1926 h 72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138" h="727892">
                <a:moveTo>
                  <a:pt x="193705" y="1926"/>
                </a:moveTo>
                <a:cubicBezTo>
                  <a:pt x="184709" y="24680"/>
                  <a:pt x="124384" y="262276"/>
                  <a:pt x="92105" y="382926"/>
                </a:cubicBezTo>
                <a:cubicBezTo>
                  <a:pt x="59826" y="503576"/>
                  <a:pt x="1617" y="704130"/>
                  <a:pt x="30" y="725826"/>
                </a:cubicBezTo>
                <a:cubicBezTo>
                  <a:pt x="-1557" y="747522"/>
                  <a:pt x="58238" y="593005"/>
                  <a:pt x="82580" y="513101"/>
                </a:cubicBezTo>
                <a:cubicBezTo>
                  <a:pt x="106922" y="433197"/>
                  <a:pt x="124913" y="328951"/>
                  <a:pt x="146080" y="246401"/>
                </a:cubicBezTo>
                <a:cubicBezTo>
                  <a:pt x="167247" y="163851"/>
                  <a:pt x="202701" y="-20828"/>
                  <a:pt x="193705" y="19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F10B48F8-96F9-4C78-B6D3-D96D797947B6}"/>
              </a:ext>
            </a:extLst>
          </p:cNvPr>
          <p:cNvSpPr/>
          <p:nvPr/>
        </p:nvSpPr>
        <p:spPr>
          <a:xfrm>
            <a:off x="3987800" y="3336925"/>
            <a:ext cx="1158736" cy="728785"/>
          </a:xfrm>
          <a:custGeom>
            <a:avLst/>
            <a:gdLst>
              <a:gd name="connsiteX0" fmla="*/ 0 w 1158736"/>
              <a:gd name="connsiteY0" fmla="*/ 0 h 728785"/>
              <a:gd name="connsiteX1" fmla="*/ 736600 w 1158736"/>
              <a:gd name="connsiteY1" fmla="*/ 415925 h 728785"/>
              <a:gd name="connsiteX2" fmla="*/ 1085850 w 1158736"/>
              <a:gd name="connsiteY2" fmla="*/ 615950 h 728785"/>
              <a:gd name="connsiteX3" fmla="*/ 1155700 w 1158736"/>
              <a:gd name="connsiteY3" fmla="*/ 727075 h 728785"/>
              <a:gd name="connsiteX4" fmla="*/ 1139825 w 1158736"/>
              <a:gd name="connsiteY4" fmla="*/ 676275 h 728785"/>
              <a:gd name="connsiteX5" fmla="*/ 1082675 w 1158736"/>
              <a:gd name="connsiteY5" fmla="*/ 581025 h 728785"/>
              <a:gd name="connsiteX6" fmla="*/ 431800 w 1158736"/>
              <a:gd name="connsiteY6" fmla="*/ 234950 h 728785"/>
              <a:gd name="connsiteX7" fmla="*/ 0 w 1158736"/>
              <a:gd name="connsiteY7" fmla="*/ 0 h 72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8736" h="728785">
                <a:moveTo>
                  <a:pt x="0" y="0"/>
                </a:moveTo>
                <a:cubicBezTo>
                  <a:pt x="50800" y="30162"/>
                  <a:pt x="736600" y="415925"/>
                  <a:pt x="736600" y="415925"/>
                </a:cubicBezTo>
                <a:cubicBezTo>
                  <a:pt x="917575" y="518583"/>
                  <a:pt x="1016000" y="564092"/>
                  <a:pt x="1085850" y="615950"/>
                </a:cubicBezTo>
                <a:cubicBezTo>
                  <a:pt x="1155700" y="667808"/>
                  <a:pt x="1146704" y="717021"/>
                  <a:pt x="1155700" y="727075"/>
                </a:cubicBezTo>
                <a:cubicBezTo>
                  <a:pt x="1164696" y="737129"/>
                  <a:pt x="1151996" y="700617"/>
                  <a:pt x="1139825" y="676275"/>
                </a:cubicBezTo>
                <a:cubicBezTo>
                  <a:pt x="1127654" y="651933"/>
                  <a:pt x="1200679" y="654579"/>
                  <a:pt x="1082675" y="581025"/>
                </a:cubicBezTo>
                <a:cubicBezTo>
                  <a:pt x="964671" y="507471"/>
                  <a:pt x="605896" y="330200"/>
                  <a:pt x="431800" y="2349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C78A6D23-D98C-4058-955B-71BEE4C1ED06}"/>
              </a:ext>
            </a:extLst>
          </p:cNvPr>
          <p:cNvSpPr/>
          <p:nvPr/>
        </p:nvSpPr>
        <p:spPr>
          <a:xfrm>
            <a:off x="2799000" y="2411454"/>
            <a:ext cx="1267845" cy="985560"/>
          </a:xfrm>
          <a:custGeom>
            <a:avLst/>
            <a:gdLst>
              <a:gd name="connsiteX0" fmla="*/ 1350 w 1267845"/>
              <a:gd name="connsiteY0" fmla="*/ 1546 h 985560"/>
              <a:gd name="connsiteX1" fmla="*/ 826850 w 1267845"/>
              <a:gd name="connsiteY1" fmla="*/ 684171 h 985560"/>
              <a:gd name="connsiteX2" fmla="*/ 1233250 w 1267845"/>
              <a:gd name="connsiteY2" fmla="*/ 966746 h 985560"/>
              <a:gd name="connsiteX3" fmla="*/ 1179275 w 1267845"/>
              <a:gd name="connsiteY3" fmla="*/ 909596 h 985560"/>
              <a:gd name="connsiteX4" fmla="*/ 645875 w 1267845"/>
              <a:gd name="connsiteY4" fmla="*/ 509546 h 985560"/>
              <a:gd name="connsiteX5" fmla="*/ 1350 w 1267845"/>
              <a:gd name="connsiteY5" fmla="*/ 1546 h 98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7845" h="985560">
                <a:moveTo>
                  <a:pt x="1350" y="1546"/>
                </a:moveTo>
                <a:cubicBezTo>
                  <a:pt x="31512" y="30650"/>
                  <a:pt x="621533" y="523304"/>
                  <a:pt x="826850" y="684171"/>
                </a:cubicBezTo>
                <a:cubicBezTo>
                  <a:pt x="1032167" y="845038"/>
                  <a:pt x="1174513" y="929175"/>
                  <a:pt x="1233250" y="966746"/>
                </a:cubicBezTo>
                <a:cubicBezTo>
                  <a:pt x="1291988" y="1004317"/>
                  <a:pt x="1277171" y="985796"/>
                  <a:pt x="1179275" y="909596"/>
                </a:cubicBezTo>
                <a:cubicBezTo>
                  <a:pt x="1081379" y="833396"/>
                  <a:pt x="837433" y="657184"/>
                  <a:pt x="645875" y="509546"/>
                </a:cubicBezTo>
                <a:cubicBezTo>
                  <a:pt x="454317" y="361909"/>
                  <a:pt x="-28812" y="-27558"/>
                  <a:pt x="1350" y="1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D3E1610E-A40A-451B-B7F7-13910C24A5C0}"/>
              </a:ext>
            </a:extLst>
          </p:cNvPr>
          <p:cNvSpPr/>
          <p:nvPr/>
        </p:nvSpPr>
        <p:spPr>
          <a:xfrm>
            <a:off x="2590847" y="1761038"/>
            <a:ext cx="238654" cy="694472"/>
          </a:xfrm>
          <a:custGeom>
            <a:avLst/>
            <a:gdLst>
              <a:gd name="connsiteX0" fmla="*/ 139653 w 238654"/>
              <a:gd name="connsiteY0" fmla="*/ 29 h 694472"/>
              <a:gd name="connsiteX1" fmla="*/ 16886 w 238654"/>
              <a:gd name="connsiteY1" fmla="*/ 143962 h 694472"/>
              <a:gd name="connsiteX2" fmla="*/ 54986 w 238654"/>
              <a:gd name="connsiteY2" fmla="*/ 400079 h 694472"/>
              <a:gd name="connsiteX3" fmla="*/ 237020 w 238654"/>
              <a:gd name="connsiteY3" fmla="*/ 690062 h 694472"/>
              <a:gd name="connsiteX4" fmla="*/ 137536 w 238654"/>
              <a:gd name="connsiteY4" fmla="*/ 558829 h 694472"/>
              <a:gd name="connsiteX5" fmla="*/ 16886 w 238654"/>
              <a:gd name="connsiteY5" fmla="*/ 336579 h 694472"/>
              <a:gd name="connsiteX6" fmla="*/ 12653 w 238654"/>
              <a:gd name="connsiteY6" fmla="*/ 154545 h 694472"/>
              <a:gd name="connsiteX7" fmla="*/ 139653 w 238654"/>
              <a:gd name="connsiteY7" fmla="*/ 29 h 69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654" h="694472">
                <a:moveTo>
                  <a:pt x="139653" y="29"/>
                </a:moveTo>
                <a:cubicBezTo>
                  <a:pt x="140359" y="-1735"/>
                  <a:pt x="30997" y="77287"/>
                  <a:pt x="16886" y="143962"/>
                </a:cubicBezTo>
                <a:cubicBezTo>
                  <a:pt x="2775" y="210637"/>
                  <a:pt x="18297" y="309062"/>
                  <a:pt x="54986" y="400079"/>
                </a:cubicBezTo>
                <a:cubicBezTo>
                  <a:pt x="91675" y="491096"/>
                  <a:pt x="223262" y="663604"/>
                  <a:pt x="237020" y="690062"/>
                </a:cubicBezTo>
                <a:cubicBezTo>
                  <a:pt x="250778" y="716520"/>
                  <a:pt x="174225" y="617743"/>
                  <a:pt x="137536" y="558829"/>
                </a:cubicBezTo>
                <a:cubicBezTo>
                  <a:pt x="100847" y="499915"/>
                  <a:pt x="37700" y="403960"/>
                  <a:pt x="16886" y="336579"/>
                </a:cubicBezTo>
                <a:cubicBezTo>
                  <a:pt x="-3928" y="269198"/>
                  <a:pt x="-5691" y="209226"/>
                  <a:pt x="12653" y="154545"/>
                </a:cubicBezTo>
                <a:cubicBezTo>
                  <a:pt x="30997" y="99864"/>
                  <a:pt x="138947" y="1793"/>
                  <a:pt x="139653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2687DB57-ECBC-43BF-B3D1-5BB028709078}"/>
              </a:ext>
            </a:extLst>
          </p:cNvPr>
          <p:cNvSpPr/>
          <p:nvPr/>
        </p:nvSpPr>
        <p:spPr>
          <a:xfrm>
            <a:off x="2692863" y="905717"/>
            <a:ext cx="1345202" cy="886612"/>
          </a:xfrm>
          <a:custGeom>
            <a:avLst/>
            <a:gdLst>
              <a:gd name="connsiteX0" fmla="*/ 46104 w 1345202"/>
              <a:gd name="connsiteY0" fmla="*/ 842650 h 886612"/>
              <a:gd name="connsiteX1" fmla="*/ 96904 w 1345202"/>
              <a:gd name="connsiteY1" fmla="*/ 838416 h 886612"/>
              <a:gd name="connsiteX2" fmla="*/ 431337 w 1345202"/>
              <a:gd name="connsiteY2" fmla="*/ 580183 h 886612"/>
              <a:gd name="connsiteX3" fmla="*/ 1303404 w 1345202"/>
              <a:gd name="connsiteY3" fmla="*/ 29850 h 886612"/>
              <a:gd name="connsiteX4" fmla="*/ 1155237 w 1345202"/>
              <a:gd name="connsiteY4" fmla="*/ 106050 h 886612"/>
              <a:gd name="connsiteX5" fmla="*/ 704387 w 1345202"/>
              <a:gd name="connsiteY5" fmla="*/ 383333 h 886612"/>
              <a:gd name="connsiteX6" fmla="*/ 46104 w 1345202"/>
              <a:gd name="connsiteY6" fmla="*/ 842650 h 8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202" h="886612">
                <a:moveTo>
                  <a:pt x="46104" y="842650"/>
                </a:moveTo>
                <a:cubicBezTo>
                  <a:pt x="-55143" y="918497"/>
                  <a:pt x="32699" y="882160"/>
                  <a:pt x="96904" y="838416"/>
                </a:cubicBezTo>
                <a:cubicBezTo>
                  <a:pt x="161109" y="794672"/>
                  <a:pt x="230254" y="714944"/>
                  <a:pt x="431337" y="580183"/>
                </a:cubicBezTo>
                <a:cubicBezTo>
                  <a:pt x="632420" y="445422"/>
                  <a:pt x="1182754" y="108872"/>
                  <a:pt x="1303404" y="29850"/>
                </a:cubicBezTo>
                <a:cubicBezTo>
                  <a:pt x="1424054" y="-49172"/>
                  <a:pt x="1255073" y="47136"/>
                  <a:pt x="1155237" y="106050"/>
                </a:cubicBezTo>
                <a:cubicBezTo>
                  <a:pt x="1055401" y="164964"/>
                  <a:pt x="886067" y="261272"/>
                  <a:pt x="704387" y="383333"/>
                </a:cubicBezTo>
                <a:cubicBezTo>
                  <a:pt x="522707" y="505394"/>
                  <a:pt x="147351" y="766803"/>
                  <a:pt x="46104" y="842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5D716210-C64A-4E37-8854-4ED507F5F4A9}"/>
              </a:ext>
            </a:extLst>
          </p:cNvPr>
          <p:cNvSpPr/>
          <p:nvPr/>
        </p:nvSpPr>
        <p:spPr>
          <a:xfrm>
            <a:off x="3991950" y="297895"/>
            <a:ext cx="1121276" cy="645391"/>
          </a:xfrm>
          <a:custGeom>
            <a:avLst/>
            <a:gdLst>
              <a:gd name="connsiteX0" fmla="*/ 23367 w 1121276"/>
              <a:gd name="connsiteY0" fmla="*/ 624972 h 645391"/>
              <a:gd name="connsiteX1" fmla="*/ 91100 w 1121276"/>
              <a:gd name="connsiteY1" fmla="*/ 605922 h 645391"/>
              <a:gd name="connsiteX2" fmla="*/ 552533 w 1121276"/>
              <a:gd name="connsiteY2" fmla="*/ 341338 h 645391"/>
              <a:gd name="connsiteX3" fmla="*/ 1117683 w 1121276"/>
              <a:gd name="connsiteY3" fmla="*/ 2672 h 645391"/>
              <a:gd name="connsiteX4" fmla="*/ 808650 w 1121276"/>
              <a:gd name="connsiteY4" fmla="*/ 174122 h 645391"/>
              <a:gd name="connsiteX5" fmla="*/ 378967 w 1121276"/>
              <a:gd name="connsiteY5" fmla="*/ 419655 h 645391"/>
              <a:gd name="connsiteX6" fmla="*/ 23367 w 1121276"/>
              <a:gd name="connsiteY6" fmla="*/ 624972 h 64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1276" h="645391">
                <a:moveTo>
                  <a:pt x="23367" y="624972"/>
                </a:moveTo>
                <a:cubicBezTo>
                  <a:pt x="-24611" y="656016"/>
                  <a:pt x="2906" y="653194"/>
                  <a:pt x="91100" y="605922"/>
                </a:cubicBezTo>
                <a:cubicBezTo>
                  <a:pt x="179294" y="558650"/>
                  <a:pt x="381436" y="441880"/>
                  <a:pt x="552533" y="341338"/>
                </a:cubicBezTo>
                <a:cubicBezTo>
                  <a:pt x="723630" y="240796"/>
                  <a:pt x="1074997" y="30541"/>
                  <a:pt x="1117683" y="2672"/>
                </a:cubicBezTo>
                <a:cubicBezTo>
                  <a:pt x="1160369" y="-25197"/>
                  <a:pt x="808650" y="174122"/>
                  <a:pt x="808650" y="174122"/>
                </a:cubicBezTo>
                <a:lnTo>
                  <a:pt x="378967" y="419655"/>
                </a:lnTo>
                <a:cubicBezTo>
                  <a:pt x="246675" y="493738"/>
                  <a:pt x="71345" y="593928"/>
                  <a:pt x="23367" y="6249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3BD8EA1C-A26B-4218-9C2C-64B36D919CD7}"/>
              </a:ext>
            </a:extLst>
          </p:cNvPr>
          <p:cNvSpPr/>
          <p:nvPr/>
        </p:nvSpPr>
        <p:spPr>
          <a:xfrm>
            <a:off x="5113804" y="164551"/>
            <a:ext cx="470259" cy="131870"/>
          </a:xfrm>
          <a:custGeom>
            <a:avLst/>
            <a:gdLst>
              <a:gd name="connsiteX0" fmla="*/ 63 w 470259"/>
              <a:gd name="connsiteY0" fmla="*/ 131782 h 131870"/>
              <a:gd name="connsiteX1" fmla="*/ 347196 w 470259"/>
              <a:gd name="connsiteY1" fmla="*/ 30182 h 131870"/>
              <a:gd name="connsiteX2" fmla="*/ 469963 w 470259"/>
              <a:gd name="connsiteY2" fmla="*/ 4782 h 131870"/>
              <a:gd name="connsiteX3" fmla="*/ 319679 w 470259"/>
              <a:gd name="connsiteY3" fmla="*/ 11132 h 131870"/>
              <a:gd name="connsiteX4" fmla="*/ 63 w 470259"/>
              <a:gd name="connsiteY4" fmla="*/ 131782 h 13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259" h="131870">
                <a:moveTo>
                  <a:pt x="63" y="131782"/>
                </a:moveTo>
                <a:cubicBezTo>
                  <a:pt x="4649" y="134957"/>
                  <a:pt x="268879" y="51349"/>
                  <a:pt x="347196" y="30182"/>
                </a:cubicBezTo>
                <a:cubicBezTo>
                  <a:pt x="425513" y="9015"/>
                  <a:pt x="474549" y="7957"/>
                  <a:pt x="469963" y="4782"/>
                </a:cubicBezTo>
                <a:cubicBezTo>
                  <a:pt x="465377" y="1607"/>
                  <a:pt x="398701" y="-6860"/>
                  <a:pt x="319679" y="11132"/>
                </a:cubicBezTo>
                <a:cubicBezTo>
                  <a:pt x="240657" y="29124"/>
                  <a:pt x="-4523" y="128607"/>
                  <a:pt x="63" y="1317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A214C451-1A54-4A01-AB09-75E6E079BF9A}"/>
              </a:ext>
            </a:extLst>
          </p:cNvPr>
          <p:cNvSpPr/>
          <p:nvPr/>
        </p:nvSpPr>
        <p:spPr>
          <a:xfrm>
            <a:off x="4807095" y="571471"/>
            <a:ext cx="589980" cy="537781"/>
          </a:xfrm>
          <a:custGeom>
            <a:avLst/>
            <a:gdLst>
              <a:gd name="connsiteX0" fmla="*/ 581938 w 589980"/>
              <a:gd name="connsiteY0" fmla="*/ 29 h 537781"/>
              <a:gd name="connsiteX1" fmla="*/ 255972 w 589980"/>
              <a:gd name="connsiteY1" fmla="*/ 186296 h 537781"/>
              <a:gd name="connsiteX2" fmla="*/ 50655 w 589980"/>
              <a:gd name="connsiteY2" fmla="*/ 455112 h 537781"/>
              <a:gd name="connsiteX3" fmla="*/ 6205 w 589980"/>
              <a:gd name="connsiteY3" fmla="*/ 537662 h 537781"/>
              <a:gd name="connsiteX4" fmla="*/ 154372 w 589980"/>
              <a:gd name="connsiteY4" fmla="*/ 467812 h 537781"/>
              <a:gd name="connsiteX5" fmla="*/ 452822 w 589980"/>
              <a:gd name="connsiteY5" fmla="*/ 262496 h 537781"/>
              <a:gd name="connsiteX6" fmla="*/ 488805 w 589980"/>
              <a:gd name="connsiteY6" fmla="*/ 198996 h 537781"/>
              <a:gd name="connsiteX7" fmla="*/ 581938 w 589980"/>
              <a:gd name="connsiteY7" fmla="*/ 29 h 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980" h="537781">
                <a:moveTo>
                  <a:pt x="581938" y="29"/>
                </a:moveTo>
                <a:cubicBezTo>
                  <a:pt x="543132" y="-2088"/>
                  <a:pt x="344519" y="110449"/>
                  <a:pt x="255972" y="186296"/>
                </a:cubicBezTo>
                <a:cubicBezTo>
                  <a:pt x="167425" y="262143"/>
                  <a:pt x="92283" y="396551"/>
                  <a:pt x="50655" y="455112"/>
                </a:cubicBezTo>
                <a:cubicBezTo>
                  <a:pt x="9027" y="513673"/>
                  <a:pt x="-11081" y="535545"/>
                  <a:pt x="6205" y="537662"/>
                </a:cubicBezTo>
                <a:cubicBezTo>
                  <a:pt x="23491" y="539779"/>
                  <a:pt x="79936" y="513673"/>
                  <a:pt x="154372" y="467812"/>
                </a:cubicBezTo>
                <a:cubicBezTo>
                  <a:pt x="228808" y="421951"/>
                  <a:pt x="397083" y="307299"/>
                  <a:pt x="452822" y="262496"/>
                </a:cubicBezTo>
                <a:cubicBezTo>
                  <a:pt x="508561" y="217693"/>
                  <a:pt x="470108" y="242388"/>
                  <a:pt x="488805" y="198996"/>
                </a:cubicBezTo>
                <a:cubicBezTo>
                  <a:pt x="507502" y="155604"/>
                  <a:pt x="620744" y="2146"/>
                  <a:pt x="581938" y="2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B0E7EC8C-0D6B-40E9-AE06-F1BF04A53275}"/>
              </a:ext>
            </a:extLst>
          </p:cNvPr>
          <p:cNvSpPr/>
          <p:nvPr/>
        </p:nvSpPr>
        <p:spPr>
          <a:xfrm>
            <a:off x="5278954" y="422811"/>
            <a:ext cx="77799" cy="102437"/>
          </a:xfrm>
          <a:custGeom>
            <a:avLst/>
            <a:gdLst>
              <a:gd name="connsiteX0" fmla="*/ 13 w 77799"/>
              <a:gd name="connsiteY0" fmla="*/ 522 h 102437"/>
              <a:gd name="connsiteX1" fmla="*/ 69863 w 77799"/>
              <a:gd name="connsiteY1" fmla="*/ 85189 h 102437"/>
              <a:gd name="connsiteX2" fmla="*/ 63513 w 77799"/>
              <a:gd name="connsiteY2" fmla="*/ 100006 h 102437"/>
              <a:gd name="connsiteX3" fmla="*/ 76213 w 77799"/>
              <a:gd name="connsiteY3" fmla="*/ 51322 h 102437"/>
              <a:gd name="connsiteX4" fmla="*/ 13 w 77799"/>
              <a:gd name="connsiteY4" fmla="*/ 522 h 10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99" h="102437">
                <a:moveTo>
                  <a:pt x="13" y="522"/>
                </a:moveTo>
                <a:cubicBezTo>
                  <a:pt x="-1045" y="6166"/>
                  <a:pt x="59280" y="68608"/>
                  <a:pt x="69863" y="85189"/>
                </a:cubicBezTo>
                <a:cubicBezTo>
                  <a:pt x="80446" y="101770"/>
                  <a:pt x="62455" y="105650"/>
                  <a:pt x="63513" y="100006"/>
                </a:cubicBezTo>
                <a:cubicBezTo>
                  <a:pt x="64571" y="94362"/>
                  <a:pt x="83269" y="66139"/>
                  <a:pt x="76213" y="51322"/>
                </a:cubicBezTo>
                <a:cubicBezTo>
                  <a:pt x="69157" y="36505"/>
                  <a:pt x="1071" y="-5122"/>
                  <a:pt x="13" y="5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23EBD025-20E4-4930-883D-DDEABA1B0AFA}"/>
              </a:ext>
            </a:extLst>
          </p:cNvPr>
          <p:cNvSpPr/>
          <p:nvPr/>
        </p:nvSpPr>
        <p:spPr>
          <a:xfrm>
            <a:off x="5472977" y="-7714"/>
            <a:ext cx="452441" cy="177614"/>
          </a:xfrm>
          <a:custGeom>
            <a:avLst/>
            <a:gdLst>
              <a:gd name="connsiteX0" fmla="*/ 723 w 452441"/>
              <a:gd name="connsiteY0" fmla="*/ 177047 h 177614"/>
              <a:gd name="connsiteX1" fmla="*/ 203923 w 452441"/>
              <a:gd name="connsiteY1" fmla="*/ 88147 h 177614"/>
              <a:gd name="connsiteX2" fmla="*/ 451573 w 452441"/>
              <a:gd name="connsiteY2" fmla="*/ 1364 h 177614"/>
              <a:gd name="connsiteX3" fmla="*/ 275890 w 452441"/>
              <a:gd name="connsiteY3" fmla="*/ 43697 h 177614"/>
              <a:gd name="connsiteX4" fmla="*/ 723 w 452441"/>
              <a:gd name="connsiteY4" fmla="*/ 177047 h 17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441" h="177614">
                <a:moveTo>
                  <a:pt x="723" y="177047"/>
                </a:moveTo>
                <a:cubicBezTo>
                  <a:pt x="-11271" y="184455"/>
                  <a:pt x="128781" y="117427"/>
                  <a:pt x="203923" y="88147"/>
                </a:cubicBezTo>
                <a:cubicBezTo>
                  <a:pt x="279065" y="58867"/>
                  <a:pt x="439579" y="8772"/>
                  <a:pt x="451573" y="1364"/>
                </a:cubicBezTo>
                <a:cubicBezTo>
                  <a:pt x="463567" y="-6044"/>
                  <a:pt x="348562" y="17944"/>
                  <a:pt x="275890" y="43697"/>
                </a:cubicBezTo>
                <a:cubicBezTo>
                  <a:pt x="203218" y="69450"/>
                  <a:pt x="12717" y="169639"/>
                  <a:pt x="723" y="177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E7BD20AB-EB2C-4A14-84C6-2AEDB7FFF91E}"/>
              </a:ext>
            </a:extLst>
          </p:cNvPr>
          <p:cNvSpPr/>
          <p:nvPr/>
        </p:nvSpPr>
        <p:spPr>
          <a:xfrm>
            <a:off x="5481596" y="10514"/>
            <a:ext cx="420302" cy="351449"/>
          </a:xfrm>
          <a:custGeom>
            <a:avLst/>
            <a:gdLst>
              <a:gd name="connsiteX0" fmla="*/ 571 w 420302"/>
              <a:gd name="connsiteY0" fmla="*/ 351436 h 351449"/>
              <a:gd name="connsiteX1" fmla="*/ 169904 w 420302"/>
              <a:gd name="connsiteY1" fmla="*/ 146119 h 351449"/>
              <a:gd name="connsiteX2" fmla="*/ 419671 w 420302"/>
              <a:gd name="connsiteY2" fmla="*/ 69 h 351449"/>
              <a:gd name="connsiteX3" fmla="*/ 91587 w 420302"/>
              <a:gd name="connsiteY3" fmla="*/ 127069 h 351449"/>
              <a:gd name="connsiteX4" fmla="*/ 59837 w 420302"/>
              <a:gd name="connsiteY4" fmla="*/ 139769 h 351449"/>
              <a:gd name="connsiteX5" fmla="*/ 112754 w 420302"/>
              <a:gd name="connsiteY5" fmla="*/ 156703 h 351449"/>
              <a:gd name="connsiteX6" fmla="*/ 571 w 420302"/>
              <a:gd name="connsiteY6" fmla="*/ 351436 h 35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302" h="351449">
                <a:moveTo>
                  <a:pt x="571" y="351436"/>
                </a:moveTo>
                <a:cubicBezTo>
                  <a:pt x="10096" y="349672"/>
                  <a:pt x="100054" y="204680"/>
                  <a:pt x="169904" y="146119"/>
                </a:cubicBezTo>
                <a:cubicBezTo>
                  <a:pt x="239754" y="87558"/>
                  <a:pt x="432724" y="3244"/>
                  <a:pt x="419671" y="69"/>
                </a:cubicBezTo>
                <a:cubicBezTo>
                  <a:pt x="406618" y="-3106"/>
                  <a:pt x="151559" y="103786"/>
                  <a:pt x="91587" y="127069"/>
                </a:cubicBezTo>
                <a:cubicBezTo>
                  <a:pt x="31615" y="150352"/>
                  <a:pt x="56309" y="134830"/>
                  <a:pt x="59837" y="139769"/>
                </a:cubicBezTo>
                <a:cubicBezTo>
                  <a:pt x="63365" y="144708"/>
                  <a:pt x="121926" y="127070"/>
                  <a:pt x="112754" y="156703"/>
                </a:cubicBezTo>
                <a:cubicBezTo>
                  <a:pt x="103582" y="186336"/>
                  <a:pt x="-8954" y="353200"/>
                  <a:pt x="571" y="35143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27DFA595-13F5-4F8E-8A30-5ACA4360B377}"/>
              </a:ext>
            </a:extLst>
          </p:cNvPr>
          <p:cNvSpPr/>
          <p:nvPr/>
        </p:nvSpPr>
        <p:spPr>
          <a:xfrm>
            <a:off x="6561914" y="-6387"/>
            <a:ext cx="378208" cy="174521"/>
          </a:xfrm>
          <a:custGeom>
            <a:avLst/>
            <a:gdLst>
              <a:gd name="connsiteX0" fmla="*/ 1869 w 378208"/>
              <a:gd name="connsiteY0" fmla="*/ 2154 h 174521"/>
              <a:gd name="connsiteX1" fmla="*/ 363819 w 378208"/>
              <a:gd name="connsiteY1" fmla="*/ 169370 h 174521"/>
              <a:gd name="connsiteX2" fmla="*/ 298203 w 378208"/>
              <a:gd name="connsiteY2" fmla="*/ 127037 h 174521"/>
              <a:gd name="connsiteX3" fmla="*/ 224119 w 378208"/>
              <a:gd name="connsiteY3" fmla="*/ 78354 h 174521"/>
              <a:gd name="connsiteX4" fmla="*/ 1869 w 378208"/>
              <a:gd name="connsiteY4" fmla="*/ 2154 h 17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208" h="174521">
                <a:moveTo>
                  <a:pt x="1869" y="2154"/>
                </a:moveTo>
                <a:cubicBezTo>
                  <a:pt x="25152" y="17323"/>
                  <a:pt x="314430" y="148556"/>
                  <a:pt x="363819" y="169370"/>
                </a:cubicBezTo>
                <a:cubicBezTo>
                  <a:pt x="413208" y="190184"/>
                  <a:pt x="321486" y="142206"/>
                  <a:pt x="298203" y="127037"/>
                </a:cubicBezTo>
                <a:cubicBezTo>
                  <a:pt x="274920" y="111868"/>
                  <a:pt x="268569" y="100579"/>
                  <a:pt x="224119" y="78354"/>
                </a:cubicBezTo>
                <a:cubicBezTo>
                  <a:pt x="179669" y="56129"/>
                  <a:pt x="-21414" y="-13015"/>
                  <a:pt x="1869" y="2154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49F5E23B-CE65-4B46-91EE-E407C801BC69}"/>
              </a:ext>
            </a:extLst>
          </p:cNvPr>
          <p:cNvSpPr/>
          <p:nvPr/>
        </p:nvSpPr>
        <p:spPr>
          <a:xfrm>
            <a:off x="6864164" y="133154"/>
            <a:ext cx="292239" cy="172949"/>
          </a:xfrm>
          <a:custGeom>
            <a:avLst/>
            <a:gdLst>
              <a:gd name="connsiteX0" fmla="*/ 186 w 292239"/>
              <a:gd name="connsiteY0" fmla="*/ 196 h 172949"/>
              <a:gd name="connsiteX1" fmla="*/ 116603 w 292239"/>
              <a:gd name="connsiteY1" fmla="*/ 101796 h 172949"/>
              <a:gd name="connsiteX2" fmla="*/ 228786 w 292239"/>
              <a:gd name="connsiteY2" fmla="*/ 158946 h 172949"/>
              <a:gd name="connsiteX3" fmla="*/ 290169 w 292239"/>
              <a:gd name="connsiteY3" fmla="*/ 171646 h 172949"/>
              <a:gd name="connsiteX4" fmla="*/ 269003 w 292239"/>
              <a:gd name="connsiteY4" fmla="*/ 135663 h 172949"/>
              <a:gd name="connsiteX5" fmla="*/ 184336 w 292239"/>
              <a:gd name="connsiteY5" fmla="*/ 61579 h 172949"/>
              <a:gd name="connsiteX6" fmla="*/ 260536 w 292239"/>
              <a:gd name="connsiteY6" fmla="*/ 152596 h 172949"/>
              <a:gd name="connsiteX7" fmla="*/ 188569 w 292239"/>
              <a:gd name="connsiteY7" fmla="*/ 118729 h 172949"/>
              <a:gd name="connsiteX8" fmla="*/ 91203 w 292239"/>
              <a:gd name="connsiteY8" fmla="*/ 76396 h 172949"/>
              <a:gd name="connsiteX9" fmla="*/ 186 w 292239"/>
              <a:gd name="connsiteY9" fmla="*/ 196 h 17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239" h="172949">
                <a:moveTo>
                  <a:pt x="186" y="196"/>
                </a:moveTo>
                <a:cubicBezTo>
                  <a:pt x="4419" y="4429"/>
                  <a:pt x="78503" y="75338"/>
                  <a:pt x="116603" y="101796"/>
                </a:cubicBezTo>
                <a:cubicBezTo>
                  <a:pt x="154703" y="128254"/>
                  <a:pt x="199858" y="147304"/>
                  <a:pt x="228786" y="158946"/>
                </a:cubicBezTo>
                <a:cubicBezTo>
                  <a:pt x="257714" y="170588"/>
                  <a:pt x="283466" y="175526"/>
                  <a:pt x="290169" y="171646"/>
                </a:cubicBezTo>
                <a:cubicBezTo>
                  <a:pt x="296872" y="167766"/>
                  <a:pt x="286642" y="154008"/>
                  <a:pt x="269003" y="135663"/>
                </a:cubicBezTo>
                <a:cubicBezTo>
                  <a:pt x="251364" y="117319"/>
                  <a:pt x="185747" y="58757"/>
                  <a:pt x="184336" y="61579"/>
                </a:cubicBezTo>
                <a:cubicBezTo>
                  <a:pt x="182925" y="64401"/>
                  <a:pt x="259831" y="143071"/>
                  <a:pt x="260536" y="152596"/>
                </a:cubicBezTo>
                <a:cubicBezTo>
                  <a:pt x="261241" y="162121"/>
                  <a:pt x="216791" y="131429"/>
                  <a:pt x="188569" y="118729"/>
                </a:cubicBezTo>
                <a:cubicBezTo>
                  <a:pt x="160347" y="106029"/>
                  <a:pt x="117308" y="91565"/>
                  <a:pt x="91203" y="76396"/>
                </a:cubicBezTo>
                <a:cubicBezTo>
                  <a:pt x="65098" y="61227"/>
                  <a:pt x="-4047" y="-4037"/>
                  <a:pt x="186" y="1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91BA250A-0CC6-44CC-8B88-E8FC19F1C11D}"/>
              </a:ext>
            </a:extLst>
          </p:cNvPr>
          <p:cNvSpPr/>
          <p:nvPr/>
        </p:nvSpPr>
        <p:spPr>
          <a:xfrm>
            <a:off x="6897703" y="139147"/>
            <a:ext cx="181072" cy="80021"/>
          </a:xfrm>
          <a:custGeom>
            <a:avLst/>
            <a:gdLst>
              <a:gd name="connsiteX0" fmla="*/ 514 w 181072"/>
              <a:gd name="connsiteY0" fmla="*/ 553 h 80021"/>
              <a:gd name="connsiteX1" fmla="*/ 176197 w 181072"/>
              <a:gd name="connsiteY1" fmla="*/ 78870 h 80021"/>
              <a:gd name="connsiteX2" fmla="*/ 123280 w 181072"/>
              <a:gd name="connsiteY2" fmla="*/ 45003 h 80021"/>
              <a:gd name="connsiteX3" fmla="*/ 514 w 181072"/>
              <a:gd name="connsiteY3" fmla="*/ 553 h 8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072" h="80021">
                <a:moveTo>
                  <a:pt x="514" y="553"/>
                </a:moveTo>
                <a:cubicBezTo>
                  <a:pt x="9333" y="6197"/>
                  <a:pt x="155736" y="71462"/>
                  <a:pt x="176197" y="78870"/>
                </a:cubicBezTo>
                <a:cubicBezTo>
                  <a:pt x="196658" y="86278"/>
                  <a:pt x="147622" y="55939"/>
                  <a:pt x="123280" y="45003"/>
                </a:cubicBezTo>
                <a:cubicBezTo>
                  <a:pt x="98938" y="34067"/>
                  <a:pt x="-8305" y="-5091"/>
                  <a:pt x="514" y="5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F5DA949B-1138-447B-8FB4-AF3160FCD527}"/>
              </a:ext>
            </a:extLst>
          </p:cNvPr>
          <p:cNvSpPr/>
          <p:nvPr/>
        </p:nvSpPr>
        <p:spPr>
          <a:xfrm>
            <a:off x="6831045" y="-22642"/>
            <a:ext cx="378339" cy="374130"/>
          </a:xfrm>
          <a:custGeom>
            <a:avLst/>
            <a:gdLst>
              <a:gd name="connsiteX0" fmla="*/ 1555 w 378339"/>
              <a:gd name="connsiteY0" fmla="*/ 1475 h 374130"/>
              <a:gd name="connsiteX1" fmla="*/ 213222 w 378339"/>
              <a:gd name="connsiteY1" fmla="*/ 134825 h 374130"/>
              <a:gd name="connsiteX2" fmla="*/ 346572 w 378339"/>
              <a:gd name="connsiteY2" fmla="*/ 257592 h 374130"/>
              <a:gd name="connsiteX3" fmla="*/ 378322 w 378339"/>
              <a:gd name="connsiteY3" fmla="*/ 374009 h 374130"/>
              <a:gd name="connsiteX4" fmla="*/ 350805 w 378339"/>
              <a:gd name="connsiteY4" fmla="*/ 278759 h 374130"/>
              <a:gd name="connsiteX5" fmla="*/ 331755 w 378339"/>
              <a:gd name="connsiteY5" fmla="*/ 225842 h 374130"/>
              <a:gd name="connsiteX6" fmla="*/ 1555 w 378339"/>
              <a:gd name="connsiteY6" fmla="*/ 1475 h 3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339" h="374130">
                <a:moveTo>
                  <a:pt x="1555" y="1475"/>
                </a:moveTo>
                <a:cubicBezTo>
                  <a:pt x="-18201" y="-13695"/>
                  <a:pt x="155719" y="92139"/>
                  <a:pt x="213222" y="134825"/>
                </a:cubicBezTo>
                <a:cubicBezTo>
                  <a:pt x="270725" y="177511"/>
                  <a:pt x="319055" y="217728"/>
                  <a:pt x="346572" y="257592"/>
                </a:cubicBezTo>
                <a:cubicBezTo>
                  <a:pt x="374089" y="297456"/>
                  <a:pt x="377617" y="370481"/>
                  <a:pt x="378322" y="374009"/>
                </a:cubicBezTo>
                <a:cubicBezTo>
                  <a:pt x="379027" y="377537"/>
                  <a:pt x="358566" y="303453"/>
                  <a:pt x="350805" y="278759"/>
                </a:cubicBezTo>
                <a:cubicBezTo>
                  <a:pt x="343044" y="254065"/>
                  <a:pt x="384672" y="267117"/>
                  <a:pt x="331755" y="225842"/>
                </a:cubicBezTo>
                <a:cubicBezTo>
                  <a:pt x="278838" y="184567"/>
                  <a:pt x="21311" y="16645"/>
                  <a:pt x="1555" y="1475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FE0F191E-C803-43D2-BB18-DC4AE2D4C882}"/>
              </a:ext>
            </a:extLst>
          </p:cNvPr>
          <p:cNvSpPr/>
          <p:nvPr/>
        </p:nvSpPr>
        <p:spPr>
          <a:xfrm>
            <a:off x="7192346" y="259664"/>
            <a:ext cx="224814" cy="267422"/>
          </a:xfrm>
          <a:custGeom>
            <a:avLst/>
            <a:gdLst>
              <a:gd name="connsiteX0" fmla="*/ 6437 w 224814"/>
              <a:gd name="connsiteY0" fmla="*/ 686 h 267422"/>
              <a:gd name="connsiteX1" fmla="*/ 184237 w 224814"/>
              <a:gd name="connsiteY1" fmla="*/ 193303 h 267422"/>
              <a:gd name="connsiteX2" fmla="*/ 222337 w 224814"/>
              <a:gd name="connsiteY2" fmla="*/ 267386 h 267422"/>
              <a:gd name="connsiteX3" fmla="*/ 137671 w 224814"/>
              <a:gd name="connsiteY3" fmla="*/ 201769 h 267422"/>
              <a:gd name="connsiteX4" fmla="*/ 87 w 224814"/>
              <a:gd name="connsiteY4" fmla="*/ 104403 h 267422"/>
              <a:gd name="connsiteX5" fmla="*/ 158837 w 224814"/>
              <a:gd name="connsiteY5" fmla="*/ 201769 h 267422"/>
              <a:gd name="connsiteX6" fmla="*/ 180004 w 224814"/>
              <a:gd name="connsiteY6" fmla="*/ 216586 h 267422"/>
              <a:gd name="connsiteX7" fmla="*/ 127087 w 224814"/>
              <a:gd name="connsiteY7" fmla="*/ 131919 h 267422"/>
              <a:gd name="connsiteX8" fmla="*/ 6437 w 224814"/>
              <a:gd name="connsiteY8" fmla="*/ 686 h 26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814" h="267422">
                <a:moveTo>
                  <a:pt x="6437" y="686"/>
                </a:moveTo>
                <a:cubicBezTo>
                  <a:pt x="15962" y="10917"/>
                  <a:pt x="148254" y="148853"/>
                  <a:pt x="184237" y="193303"/>
                </a:cubicBezTo>
                <a:cubicBezTo>
                  <a:pt x="220220" y="237753"/>
                  <a:pt x="230098" y="265975"/>
                  <a:pt x="222337" y="267386"/>
                </a:cubicBezTo>
                <a:cubicBezTo>
                  <a:pt x="214576" y="268797"/>
                  <a:pt x="174713" y="228933"/>
                  <a:pt x="137671" y="201769"/>
                </a:cubicBezTo>
                <a:cubicBezTo>
                  <a:pt x="100629" y="174605"/>
                  <a:pt x="-3441" y="104403"/>
                  <a:pt x="87" y="104403"/>
                </a:cubicBezTo>
                <a:cubicBezTo>
                  <a:pt x="3615" y="104403"/>
                  <a:pt x="128851" y="183072"/>
                  <a:pt x="158837" y="201769"/>
                </a:cubicBezTo>
                <a:cubicBezTo>
                  <a:pt x="188823" y="220466"/>
                  <a:pt x="185296" y="228228"/>
                  <a:pt x="180004" y="216586"/>
                </a:cubicBezTo>
                <a:cubicBezTo>
                  <a:pt x="174712" y="204944"/>
                  <a:pt x="155309" y="166491"/>
                  <a:pt x="127087" y="131919"/>
                </a:cubicBezTo>
                <a:cubicBezTo>
                  <a:pt x="98865" y="97347"/>
                  <a:pt x="-3088" y="-9545"/>
                  <a:pt x="6437" y="6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9C7C682F-DD29-4CF4-9910-99040F73F1EB}"/>
              </a:ext>
            </a:extLst>
          </p:cNvPr>
          <p:cNvSpPr/>
          <p:nvPr/>
        </p:nvSpPr>
        <p:spPr>
          <a:xfrm>
            <a:off x="7182556" y="220592"/>
            <a:ext cx="54349" cy="164183"/>
          </a:xfrm>
          <a:custGeom>
            <a:avLst/>
            <a:gdLst>
              <a:gd name="connsiteX0" fmla="*/ 3527 w 54349"/>
              <a:gd name="connsiteY0" fmla="*/ 1658 h 164183"/>
              <a:gd name="connsiteX1" fmla="*/ 54327 w 54349"/>
              <a:gd name="connsiteY1" fmla="*/ 162525 h 164183"/>
              <a:gd name="connsiteX2" fmla="*/ 9877 w 54349"/>
              <a:gd name="connsiteY2" fmla="*/ 82091 h 164183"/>
              <a:gd name="connsiteX3" fmla="*/ 3527 w 54349"/>
              <a:gd name="connsiteY3" fmla="*/ 1658 h 16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49" h="164183">
                <a:moveTo>
                  <a:pt x="3527" y="1658"/>
                </a:moveTo>
                <a:cubicBezTo>
                  <a:pt x="10935" y="15064"/>
                  <a:pt x="53269" y="149120"/>
                  <a:pt x="54327" y="162525"/>
                </a:cubicBezTo>
                <a:cubicBezTo>
                  <a:pt x="55385" y="175931"/>
                  <a:pt x="18344" y="104316"/>
                  <a:pt x="9877" y="82091"/>
                </a:cubicBezTo>
                <a:cubicBezTo>
                  <a:pt x="1410" y="59866"/>
                  <a:pt x="-3881" y="-11748"/>
                  <a:pt x="3527" y="16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8290E5EE-DABF-4A0A-9C14-7406A0D3F93D}"/>
              </a:ext>
            </a:extLst>
          </p:cNvPr>
          <p:cNvSpPr/>
          <p:nvPr/>
        </p:nvSpPr>
        <p:spPr>
          <a:xfrm>
            <a:off x="6972734" y="-19542"/>
            <a:ext cx="358473" cy="388349"/>
          </a:xfrm>
          <a:custGeom>
            <a:avLst/>
            <a:gdLst>
              <a:gd name="connsiteX0" fmla="*/ 1683 w 358473"/>
              <a:gd name="connsiteY0" fmla="*/ 2609 h 388349"/>
              <a:gd name="connsiteX1" fmla="*/ 295899 w 358473"/>
              <a:gd name="connsiteY1" fmla="*/ 284125 h 388349"/>
              <a:gd name="connsiteX2" fmla="*/ 342466 w 358473"/>
              <a:gd name="connsiteY2" fmla="*/ 347625 h 388349"/>
              <a:gd name="connsiteX3" fmla="*/ 355166 w 358473"/>
              <a:gd name="connsiteY3" fmla="*/ 387842 h 388349"/>
              <a:gd name="connsiteX4" fmla="*/ 340349 w 358473"/>
              <a:gd name="connsiteY4" fmla="*/ 320109 h 388349"/>
              <a:gd name="connsiteX5" fmla="*/ 181599 w 358473"/>
              <a:gd name="connsiteY5" fmla="*/ 152892 h 388349"/>
              <a:gd name="connsiteX6" fmla="*/ 1683 w 358473"/>
              <a:gd name="connsiteY6" fmla="*/ 2609 h 38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473" h="388349">
                <a:moveTo>
                  <a:pt x="1683" y="2609"/>
                </a:moveTo>
                <a:cubicBezTo>
                  <a:pt x="20733" y="24481"/>
                  <a:pt x="239102" y="226622"/>
                  <a:pt x="295899" y="284125"/>
                </a:cubicBezTo>
                <a:cubicBezTo>
                  <a:pt x="352696" y="341628"/>
                  <a:pt x="332588" y="330339"/>
                  <a:pt x="342466" y="347625"/>
                </a:cubicBezTo>
                <a:cubicBezTo>
                  <a:pt x="352344" y="364911"/>
                  <a:pt x="355519" y="392428"/>
                  <a:pt x="355166" y="387842"/>
                </a:cubicBezTo>
                <a:cubicBezTo>
                  <a:pt x="354813" y="383256"/>
                  <a:pt x="369277" y="359267"/>
                  <a:pt x="340349" y="320109"/>
                </a:cubicBezTo>
                <a:cubicBezTo>
                  <a:pt x="311421" y="280951"/>
                  <a:pt x="232752" y="203692"/>
                  <a:pt x="181599" y="152892"/>
                </a:cubicBezTo>
                <a:cubicBezTo>
                  <a:pt x="130446" y="102092"/>
                  <a:pt x="-17367" y="-19263"/>
                  <a:pt x="1683" y="2609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D3079EFA-D893-4755-9849-69364105B75E}"/>
              </a:ext>
            </a:extLst>
          </p:cNvPr>
          <p:cNvSpPr/>
          <p:nvPr/>
        </p:nvSpPr>
        <p:spPr>
          <a:xfrm>
            <a:off x="7340589" y="361900"/>
            <a:ext cx="184795" cy="261605"/>
          </a:xfrm>
          <a:custGeom>
            <a:avLst/>
            <a:gdLst>
              <a:gd name="connsiteX0" fmla="*/ 11 w 184795"/>
              <a:gd name="connsiteY0" fmla="*/ 50 h 261605"/>
              <a:gd name="connsiteX1" fmla="*/ 101611 w 184795"/>
              <a:gd name="connsiteY1" fmla="*/ 105883 h 261605"/>
              <a:gd name="connsiteX2" fmla="*/ 184161 w 184795"/>
              <a:gd name="connsiteY2" fmla="*/ 260400 h 261605"/>
              <a:gd name="connsiteX3" fmla="*/ 57161 w 184795"/>
              <a:gd name="connsiteY3" fmla="*/ 179967 h 261605"/>
              <a:gd name="connsiteX4" fmla="*/ 173578 w 184795"/>
              <a:gd name="connsiteY4" fmla="*/ 222300 h 261605"/>
              <a:gd name="connsiteX5" fmla="*/ 95261 w 184795"/>
              <a:gd name="connsiteY5" fmla="*/ 118583 h 261605"/>
              <a:gd name="connsiteX6" fmla="*/ 11 w 184795"/>
              <a:gd name="connsiteY6" fmla="*/ 50 h 26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795" h="261605">
                <a:moveTo>
                  <a:pt x="11" y="50"/>
                </a:moveTo>
                <a:cubicBezTo>
                  <a:pt x="1069" y="-2067"/>
                  <a:pt x="70919" y="62491"/>
                  <a:pt x="101611" y="105883"/>
                </a:cubicBezTo>
                <a:cubicBezTo>
                  <a:pt x="132303" y="149275"/>
                  <a:pt x="191569" y="248053"/>
                  <a:pt x="184161" y="260400"/>
                </a:cubicBezTo>
                <a:cubicBezTo>
                  <a:pt x="176753" y="272747"/>
                  <a:pt x="58925" y="186317"/>
                  <a:pt x="57161" y="179967"/>
                </a:cubicBezTo>
                <a:cubicBezTo>
                  <a:pt x="55397" y="173617"/>
                  <a:pt x="167228" y="232531"/>
                  <a:pt x="173578" y="222300"/>
                </a:cubicBezTo>
                <a:cubicBezTo>
                  <a:pt x="179928" y="212069"/>
                  <a:pt x="119250" y="152097"/>
                  <a:pt x="95261" y="118583"/>
                </a:cubicBezTo>
                <a:cubicBezTo>
                  <a:pt x="71272" y="85069"/>
                  <a:pt x="-1047" y="2167"/>
                  <a:pt x="11" y="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67C308A5-96E6-4C7C-84ED-820D8F6C5CFB}"/>
              </a:ext>
            </a:extLst>
          </p:cNvPr>
          <p:cNvSpPr/>
          <p:nvPr/>
        </p:nvSpPr>
        <p:spPr>
          <a:xfrm>
            <a:off x="6873442" y="145868"/>
            <a:ext cx="265365" cy="140299"/>
          </a:xfrm>
          <a:custGeom>
            <a:avLst/>
            <a:gdLst>
              <a:gd name="connsiteX0" fmla="*/ 1491 w 265365"/>
              <a:gd name="connsiteY0" fmla="*/ 182 h 140299"/>
              <a:gd name="connsiteX1" fmla="*/ 202575 w 265365"/>
              <a:gd name="connsiteY1" fmla="*/ 78499 h 140299"/>
              <a:gd name="connsiteX2" fmla="*/ 261841 w 265365"/>
              <a:gd name="connsiteY2" fmla="*/ 139882 h 140299"/>
              <a:gd name="connsiteX3" fmla="*/ 117908 w 265365"/>
              <a:gd name="connsiteY3" fmla="*/ 101782 h 140299"/>
              <a:gd name="connsiteX4" fmla="*/ 1491 w 265365"/>
              <a:gd name="connsiteY4" fmla="*/ 182 h 14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65" h="140299">
                <a:moveTo>
                  <a:pt x="1491" y="182"/>
                </a:moveTo>
                <a:cubicBezTo>
                  <a:pt x="15602" y="-3699"/>
                  <a:pt x="159183" y="55216"/>
                  <a:pt x="202575" y="78499"/>
                </a:cubicBezTo>
                <a:cubicBezTo>
                  <a:pt x="245967" y="101782"/>
                  <a:pt x="275952" y="136001"/>
                  <a:pt x="261841" y="139882"/>
                </a:cubicBezTo>
                <a:cubicBezTo>
                  <a:pt x="247730" y="143763"/>
                  <a:pt x="158830" y="119774"/>
                  <a:pt x="117908" y="101782"/>
                </a:cubicBezTo>
                <a:cubicBezTo>
                  <a:pt x="76986" y="83790"/>
                  <a:pt x="-12620" y="4063"/>
                  <a:pt x="1491" y="18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04ABD945-B197-410E-8694-850903CD9202}"/>
              </a:ext>
            </a:extLst>
          </p:cNvPr>
          <p:cNvSpPr/>
          <p:nvPr/>
        </p:nvSpPr>
        <p:spPr>
          <a:xfrm>
            <a:off x="7191645" y="251788"/>
            <a:ext cx="207485" cy="261728"/>
          </a:xfrm>
          <a:custGeom>
            <a:avLst/>
            <a:gdLst>
              <a:gd name="connsiteX0" fmla="*/ 9255 w 207485"/>
              <a:gd name="connsiteY0" fmla="*/ 95 h 261728"/>
              <a:gd name="connsiteX1" fmla="*/ 157422 w 207485"/>
              <a:gd name="connsiteY1" fmla="*/ 144029 h 261728"/>
              <a:gd name="connsiteX2" fmla="*/ 206105 w 207485"/>
              <a:gd name="connsiteY2" fmla="*/ 260445 h 261728"/>
              <a:gd name="connsiteX3" fmla="*/ 112972 w 207485"/>
              <a:gd name="connsiteY3" fmla="*/ 201179 h 261728"/>
              <a:gd name="connsiteX4" fmla="*/ 26188 w 207485"/>
              <a:gd name="connsiteY4" fmla="*/ 122862 h 261728"/>
              <a:gd name="connsiteX5" fmla="*/ 9255 w 207485"/>
              <a:gd name="connsiteY5" fmla="*/ 95 h 26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85" h="261728">
                <a:moveTo>
                  <a:pt x="9255" y="95"/>
                </a:moveTo>
                <a:cubicBezTo>
                  <a:pt x="31127" y="3623"/>
                  <a:pt x="124614" y="100637"/>
                  <a:pt x="157422" y="144029"/>
                </a:cubicBezTo>
                <a:cubicBezTo>
                  <a:pt x="190230" y="187421"/>
                  <a:pt x="213513" y="250920"/>
                  <a:pt x="206105" y="260445"/>
                </a:cubicBezTo>
                <a:cubicBezTo>
                  <a:pt x="198697" y="269970"/>
                  <a:pt x="142958" y="224110"/>
                  <a:pt x="112972" y="201179"/>
                </a:cubicBezTo>
                <a:cubicBezTo>
                  <a:pt x="82986" y="178249"/>
                  <a:pt x="43474" y="153554"/>
                  <a:pt x="26188" y="122862"/>
                </a:cubicBezTo>
                <a:cubicBezTo>
                  <a:pt x="8902" y="92170"/>
                  <a:pt x="-12617" y="-3433"/>
                  <a:pt x="9255" y="9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E52CAFA0-5B99-4B89-9AAD-A3EFD37D820C}"/>
              </a:ext>
            </a:extLst>
          </p:cNvPr>
          <p:cNvSpPr/>
          <p:nvPr/>
        </p:nvSpPr>
        <p:spPr>
          <a:xfrm>
            <a:off x="7333036" y="366157"/>
            <a:ext cx="179680" cy="223560"/>
          </a:xfrm>
          <a:custGeom>
            <a:avLst/>
            <a:gdLst>
              <a:gd name="connsiteX0" fmla="*/ 1214 w 179680"/>
              <a:gd name="connsiteY0" fmla="*/ 26 h 223560"/>
              <a:gd name="connsiteX1" fmla="*/ 119747 w 179680"/>
              <a:gd name="connsiteY1" fmla="*/ 120676 h 223560"/>
              <a:gd name="connsiteX2" fmla="*/ 179014 w 179680"/>
              <a:gd name="connsiteY2" fmla="*/ 222276 h 223560"/>
              <a:gd name="connsiteX3" fmla="*/ 83764 w 179680"/>
              <a:gd name="connsiteY3" fmla="*/ 173593 h 223560"/>
              <a:gd name="connsiteX4" fmla="*/ 58364 w 179680"/>
              <a:gd name="connsiteY4" fmla="*/ 110093 h 223560"/>
              <a:gd name="connsiteX5" fmla="*/ 1214 w 179680"/>
              <a:gd name="connsiteY5" fmla="*/ 26 h 2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680" h="223560">
                <a:moveTo>
                  <a:pt x="1214" y="26"/>
                </a:moveTo>
                <a:cubicBezTo>
                  <a:pt x="11444" y="1790"/>
                  <a:pt x="90114" y="83634"/>
                  <a:pt x="119747" y="120676"/>
                </a:cubicBezTo>
                <a:cubicBezTo>
                  <a:pt x="149380" y="157718"/>
                  <a:pt x="185011" y="213457"/>
                  <a:pt x="179014" y="222276"/>
                </a:cubicBezTo>
                <a:cubicBezTo>
                  <a:pt x="173017" y="231096"/>
                  <a:pt x="103872" y="192290"/>
                  <a:pt x="83764" y="173593"/>
                </a:cubicBezTo>
                <a:cubicBezTo>
                  <a:pt x="63656" y="154896"/>
                  <a:pt x="68242" y="134435"/>
                  <a:pt x="58364" y="110093"/>
                </a:cubicBezTo>
                <a:cubicBezTo>
                  <a:pt x="48486" y="85751"/>
                  <a:pt x="-9016" y="-1738"/>
                  <a:pt x="1214" y="2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AC0FEE3E-7FF2-4012-A49A-4A76B16080DE}"/>
              </a:ext>
            </a:extLst>
          </p:cNvPr>
          <p:cNvSpPr/>
          <p:nvPr/>
        </p:nvSpPr>
        <p:spPr>
          <a:xfrm>
            <a:off x="7670487" y="4007681"/>
            <a:ext cx="348050" cy="415483"/>
          </a:xfrm>
          <a:custGeom>
            <a:avLst/>
            <a:gdLst>
              <a:gd name="connsiteX0" fmla="*/ 313 w 348050"/>
              <a:gd name="connsiteY0" fmla="*/ 1286 h 415483"/>
              <a:gd name="connsiteX1" fmla="*/ 330513 w 348050"/>
              <a:gd name="connsiteY1" fmla="*/ 403452 h 415483"/>
              <a:gd name="connsiteX2" fmla="*/ 271246 w 348050"/>
              <a:gd name="connsiteY2" fmla="*/ 280686 h 415483"/>
              <a:gd name="connsiteX3" fmla="*/ 313 w 348050"/>
              <a:gd name="connsiteY3" fmla="*/ 1286 h 41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050" h="415483">
                <a:moveTo>
                  <a:pt x="313" y="1286"/>
                </a:moveTo>
                <a:cubicBezTo>
                  <a:pt x="10191" y="21747"/>
                  <a:pt x="285358" y="356885"/>
                  <a:pt x="330513" y="403452"/>
                </a:cubicBezTo>
                <a:cubicBezTo>
                  <a:pt x="375668" y="450019"/>
                  <a:pt x="325574" y="351241"/>
                  <a:pt x="271246" y="280686"/>
                </a:cubicBezTo>
                <a:cubicBezTo>
                  <a:pt x="216918" y="210131"/>
                  <a:pt x="-9565" y="-19175"/>
                  <a:pt x="313" y="1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994E2B68-7710-478D-A6A2-5FF30322F890}"/>
              </a:ext>
            </a:extLst>
          </p:cNvPr>
          <p:cNvSpPr/>
          <p:nvPr/>
        </p:nvSpPr>
        <p:spPr>
          <a:xfrm>
            <a:off x="6934200" y="3820465"/>
            <a:ext cx="732368" cy="175948"/>
          </a:xfrm>
          <a:custGeom>
            <a:avLst/>
            <a:gdLst>
              <a:gd name="connsiteX0" fmla="*/ 0 w 732368"/>
              <a:gd name="connsiteY0" fmla="*/ 76318 h 175948"/>
              <a:gd name="connsiteX1" fmla="*/ 224367 w 732368"/>
              <a:gd name="connsiteY1" fmla="*/ 19168 h 175948"/>
              <a:gd name="connsiteX2" fmla="*/ 592667 w 732368"/>
              <a:gd name="connsiteY2" fmla="*/ 103835 h 175948"/>
              <a:gd name="connsiteX3" fmla="*/ 732367 w 732368"/>
              <a:gd name="connsiteY3" fmla="*/ 175802 h 175948"/>
              <a:gd name="connsiteX4" fmla="*/ 590550 w 732368"/>
              <a:gd name="connsiteY4" fmla="*/ 84785 h 175948"/>
              <a:gd name="connsiteX5" fmla="*/ 226483 w 732368"/>
              <a:gd name="connsiteY5" fmla="*/ 118 h 175948"/>
              <a:gd name="connsiteX6" fmla="*/ 0 w 732368"/>
              <a:gd name="connsiteY6" fmla="*/ 76318 h 17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368" h="175948">
                <a:moveTo>
                  <a:pt x="0" y="76318"/>
                </a:moveTo>
                <a:cubicBezTo>
                  <a:pt x="-353" y="79493"/>
                  <a:pt x="125589" y="14582"/>
                  <a:pt x="224367" y="19168"/>
                </a:cubicBezTo>
                <a:cubicBezTo>
                  <a:pt x="323145" y="23754"/>
                  <a:pt x="508000" y="77729"/>
                  <a:pt x="592667" y="103835"/>
                </a:cubicBezTo>
                <a:cubicBezTo>
                  <a:pt x="677334" y="129941"/>
                  <a:pt x="732720" y="178977"/>
                  <a:pt x="732367" y="175802"/>
                </a:cubicBezTo>
                <a:cubicBezTo>
                  <a:pt x="732014" y="172627"/>
                  <a:pt x="674864" y="114066"/>
                  <a:pt x="590550" y="84785"/>
                </a:cubicBezTo>
                <a:cubicBezTo>
                  <a:pt x="506236" y="55504"/>
                  <a:pt x="323850" y="3646"/>
                  <a:pt x="226483" y="118"/>
                </a:cubicBezTo>
                <a:cubicBezTo>
                  <a:pt x="129116" y="-3410"/>
                  <a:pt x="353" y="73143"/>
                  <a:pt x="0" y="763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9A358776-DD8C-42DA-90E4-49FA5513AC86}"/>
              </a:ext>
            </a:extLst>
          </p:cNvPr>
          <p:cNvSpPr/>
          <p:nvPr/>
        </p:nvSpPr>
        <p:spPr>
          <a:xfrm>
            <a:off x="6691550" y="4045031"/>
            <a:ext cx="1254635" cy="315875"/>
          </a:xfrm>
          <a:custGeom>
            <a:avLst/>
            <a:gdLst>
              <a:gd name="connsiteX0" fmla="*/ 3467 w 1254635"/>
              <a:gd name="connsiteY0" fmla="*/ 272969 h 315875"/>
              <a:gd name="connsiteX1" fmla="*/ 327317 w 1254635"/>
              <a:gd name="connsiteY1" fmla="*/ 52836 h 315875"/>
              <a:gd name="connsiteX2" fmla="*/ 769700 w 1254635"/>
              <a:gd name="connsiteY2" fmla="*/ 6269 h 315875"/>
              <a:gd name="connsiteX3" fmla="*/ 1129533 w 1254635"/>
              <a:gd name="connsiteY3" fmla="*/ 156552 h 315875"/>
              <a:gd name="connsiteX4" fmla="*/ 1254417 w 1254635"/>
              <a:gd name="connsiteY4" fmla="*/ 315302 h 315875"/>
              <a:gd name="connsiteX5" fmla="*/ 1106250 w 1254635"/>
              <a:gd name="connsiteY5" fmla="*/ 205236 h 315875"/>
              <a:gd name="connsiteX6" fmla="*/ 873417 w 1254635"/>
              <a:gd name="connsiteY6" fmla="*/ 86702 h 315875"/>
              <a:gd name="connsiteX7" fmla="*/ 670217 w 1254635"/>
              <a:gd name="connsiteY7" fmla="*/ 21086 h 315875"/>
              <a:gd name="connsiteX8" fmla="*/ 435267 w 1254635"/>
              <a:gd name="connsiteY8" fmla="*/ 18969 h 315875"/>
              <a:gd name="connsiteX9" fmla="*/ 172800 w 1254635"/>
              <a:gd name="connsiteY9" fmla="*/ 137502 h 315875"/>
              <a:gd name="connsiteX10" fmla="*/ 3467 w 1254635"/>
              <a:gd name="connsiteY10" fmla="*/ 272969 h 31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4635" h="315875">
                <a:moveTo>
                  <a:pt x="3467" y="272969"/>
                </a:moveTo>
                <a:cubicBezTo>
                  <a:pt x="29220" y="258858"/>
                  <a:pt x="199611" y="97286"/>
                  <a:pt x="327317" y="52836"/>
                </a:cubicBezTo>
                <a:cubicBezTo>
                  <a:pt x="455023" y="8386"/>
                  <a:pt x="635997" y="-11017"/>
                  <a:pt x="769700" y="6269"/>
                </a:cubicBezTo>
                <a:cubicBezTo>
                  <a:pt x="903403" y="23555"/>
                  <a:pt x="1048747" y="105047"/>
                  <a:pt x="1129533" y="156552"/>
                </a:cubicBezTo>
                <a:cubicBezTo>
                  <a:pt x="1210319" y="208057"/>
                  <a:pt x="1258297" y="307188"/>
                  <a:pt x="1254417" y="315302"/>
                </a:cubicBezTo>
                <a:cubicBezTo>
                  <a:pt x="1250537" y="323416"/>
                  <a:pt x="1169750" y="243336"/>
                  <a:pt x="1106250" y="205236"/>
                </a:cubicBezTo>
                <a:cubicBezTo>
                  <a:pt x="1042750" y="167136"/>
                  <a:pt x="946089" y="117394"/>
                  <a:pt x="873417" y="86702"/>
                </a:cubicBezTo>
                <a:cubicBezTo>
                  <a:pt x="800745" y="56010"/>
                  <a:pt x="743242" y="32375"/>
                  <a:pt x="670217" y="21086"/>
                </a:cubicBezTo>
                <a:cubicBezTo>
                  <a:pt x="597192" y="9797"/>
                  <a:pt x="518170" y="-434"/>
                  <a:pt x="435267" y="18969"/>
                </a:cubicBezTo>
                <a:cubicBezTo>
                  <a:pt x="352364" y="38372"/>
                  <a:pt x="244061" y="88819"/>
                  <a:pt x="172800" y="137502"/>
                </a:cubicBezTo>
                <a:cubicBezTo>
                  <a:pt x="101539" y="186185"/>
                  <a:pt x="-22286" y="287080"/>
                  <a:pt x="3467" y="2729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4B57E6B3-245E-4C2B-8828-13E8FB952F77}"/>
              </a:ext>
            </a:extLst>
          </p:cNvPr>
          <p:cNvSpPr/>
          <p:nvPr/>
        </p:nvSpPr>
        <p:spPr>
          <a:xfrm>
            <a:off x="6624936" y="4189071"/>
            <a:ext cx="239991" cy="329833"/>
          </a:xfrm>
          <a:custGeom>
            <a:avLst/>
            <a:gdLst>
              <a:gd name="connsiteX0" fmla="*/ 239414 w 239991"/>
              <a:gd name="connsiteY0" fmla="*/ 1929 h 329833"/>
              <a:gd name="connsiteX1" fmla="*/ 57381 w 239991"/>
              <a:gd name="connsiteY1" fmla="*/ 186079 h 329833"/>
              <a:gd name="connsiteX2" fmla="*/ 2347 w 239991"/>
              <a:gd name="connsiteY2" fmla="*/ 327896 h 329833"/>
              <a:gd name="connsiteX3" fmla="*/ 10814 w 239991"/>
              <a:gd name="connsiteY3" fmla="*/ 264396 h 329833"/>
              <a:gd name="connsiteX4" fmla="*/ 17164 w 239991"/>
              <a:gd name="connsiteY4" fmla="*/ 207246 h 329833"/>
              <a:gd name="connsiteX5" fmla="*/ 112414 w 239991"/>
              <a:gd name="connsiteY5" fmla="*/ 95062 h 329833"/>
              <a:gd name="connsiteX6" fmla="*/ 239414 w 239991"/>
              <a:gd name="connsiteY6" fmla="*/ 1929 h 32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991" h="329833">
                <a:moveTo>
                  <a:pt x="239414" y="1929"/>
                </a:moveTo>
                <a:cubicBezTo>
                  <a:pt x="230242" y="17098"/>
                  <a:pt x="96892" y="131751"/>
                  <a:pt x="57381" y="186079"/>
                </a:cubicBezTo>
                <a:cubicBezTo>
                  <a:pt x="17870" y="240407"/>
                  <a:pt x="10108" y="314843"/>
                  <a:pt x="2347" y="327896"/>
                </a:cubicBezTo>
                <a:cubicBezTo>
                  <a:pt x="-5414" y="340949"/>
                  <a:pt x="8344" y="284504"/>
                  <a:pt x="10814" y="264396"/>
                </a:cubicBezTo>
                <a:cubicBezTo>
                  <a:pt x="13283" y="244288"/>
                  <a:pt x="231" y="235468"/>
                  <a:pt x="17164" y="207246"/>
                </a:cubicBezTo>
                <a:cubicBezTo>
                  <a:pt x="34097" y="179024"/>
                  <a:pt x="78900" y="125048"/>
                  <a:pt x="112414" y="95062"/>
                </a:cubicBezTo>
                <a:cubicBezTo>
                  <a:pt x="145928" y="65076"/>
                  <a:pt x="248586" y="-13240"/>
                  <a:pt x="239414" y="19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85C829F6-08CF-4E93-880F-B7764FAA0D34}"/>
              </a:ext>
            </a:extLst>
          </p:cNvPr>
          <p:cNvSpPr/>
          <p:nvPr/>
        </p:nvSpPr>
        <p:spPr>
          <a:xfrm>
            <a:off x="6093774" y="3890433"/>
            <a:ext cx="840426" cy="651784"/>
          </a:xfrm>
          <a:custGeom>
            <a:avLst/>
            <a:gdLst>
              <a:gd name="connsiteX0" fmla="*/ 840426 w 840426"/>
              <a:gd name="connsiteY0" fmla="*/ 0 h 651784"/>
              <a:gd name="connsiteX1" fmla="*/ 455193 w 840426"/>
              <a:gd name="connsiteY1" fmla="*/ 270934 h 651784"/>
              <a:gd name="connsiteX2" fmla="*/ 196959 w 840426"/>
              <a:gd name="connsiteY2" fmla="*/ 461434 h 651784"/>
              <a:gd name="connsiteX3" fmla="*/ 4343 w 840426"/>
              <a:gd name="connsiteY3" fmla="*/ 647700 h 651784"/>
              <a:gd name="connsiteX4" fmla="*/ 110176 w 840426"/>
              <a:gd name="connsiteY4" fmla="*/ 554567 h 651784"/>
              <a:gd name="connsiteX5" fmla="*/ 616059 w 840426"/>
              <a:gd name="connsiteY5" fmla="*/ 165100 h 651784"/>
              <a:gd name="connsiteX6" fmla="*/ 840426 w 840426"/>
              <a:gd name="connsiteY6" fmla="*/ 0 h 65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426" h="651784">
                <a:moveTo>
                  <a:pt x="840426" y="0"/>
                </a:moveTo>
                <a:cubicBezTo>
                  <a:pt x="813615" y="17639"/>
                  <a:pt x="562437" y="194028"/>
                  <a:pt x="455193" y="270934"/>
                </a:cubicBezTo>
                <a:cubicBezTo>
                  <a:pt x="347949" y="347840"/>
                  <a:pt x="272101" y="398640"/>
                  <a:pt x="196959" y="461434"/>
                </a:cubicBezTo>
                <a:cubicBezTo>
                  <a:pt x="121817" y="524228"/>
                  <a:pt x="18807" y="632178"/>
                  <a:pt x="4343" y="647700"/>
                </a:cubicBezTo>
                <a:cubicBezTo>
                  <a:pt x="-10121" y="663222"/>
                  <a:pt x="8223" y="635000"/>
                  <a:pt x="110176" y="554567"/>
                </a:cubicBezTo>
                <a:cubicBezTo>
                  <a:pt x="212129" y="474134"/>
                  <a:pt x="493998" y="255058"/>
                  <a:pt x="616059" y="165100"/>
                </a:cubicBezTo>
                <a:lnTo>
                  <a:pt x="840426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9A1AAFF8-588B-452F-A4FA-1BE3FF314408}"/>
              </a:ext>
            </a:extLst>
          </p:cNvPr>
          <p:cNvSpPr/>
          <p:nvPr/>
        </p:nvSpPr>
        <p:spPr>
          <a:xfrm>
            <a:off x="5693062" y="4480240"/>
            <a:ext cx="456608" cy="578653"/>
          </a:xfrm>
          <a:custGeom>
            <a:avLst/>
            <a:gdLst>
              <a:gd name="connsiteX0" fmla="*/ 771 w 456608"/>
              <a:gd name="connsiteY0" fmla="*/ 578593 h 578653"/>
              <a:gd name="connsiteX1" fmla="*/ 66388 w 456608"/>
              <a:gd name="connsiteY1" fmla="*/ 443127 h 578653"/>
              <a:gd name="connsiteX2" fmla="*/ 252655 w 456608"/>
              <a:gd name="connsiteY2" fmla="*/ 191243 h 578653"/>
              <a:gd name="connsiteX3" fmla="*/ 453738 w 456608"/>
              <a:gd name="connsiteY3" fmla="*/ 2860 h 578653"/>
              <a:gd name="connsiteX4" fmla="*/ 364838 w 456608"/>
              <a:gd name="connsiteY4" fmla="*/ 85410 h 578653"/>
              <a:gd name="connsiteX5" fmla="*/ 273821 w 456608"/>
              <a:gd name="connsiteY5" fmla="*/ 193360 h 578653"/>
              <a:gd name="connsiteX6" fmla="*/ 102371 w 456608"/>
              <a:gd name="connsiteY6" fmla="*/ 428310 h 578653"/>
              <a:gd name="connsiteX7" fmla="*/ 771 w 456608"/>
              <a:gd name="connsiteY7" fmla="*/ 578593 h 57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608" h="578653">
                <a:moveTo>
                  <a:pt x="771" y="578593"/>
                </a:moveTo>
                <a:cubicBezTo>
                  <a:pt x="-5226" y="581063"/>
                  <a:pt x="24407" y="507685"/>
                  <a:pt x="66388" y="443127"/>
                </a:cubicBezTo>
                <a:cubicBezTo>
                  <a:pt x="108369" y="378569"/>
                  <a:pt x="188097" y="264621"/>
                  <a:pt x="252655" y="191243"/>
                </a:cubicBezTo>
                <a:cubicBezTo>
                  <a:pt x="317213" y="117865"/>
                  <a:pt x="435041" y="20499"/>
                  <a:pt x="453738" y="2860"/>
                </a:cubicBezTo>
                <a:cubicBezTo>
                  <a:pt x="472435" y="-14779"/>
                  <a:pt x="394824" y="53660"/>
                  <a:pt x="364838" y="85410"/>
                </a:cubicBezTo>
                <a:cubicBezTo>
                  <a:pt x="334852" y="117160"/>
                  <a:pt x="317566" y="136210"/>
                  <a:pt x="273821" y="193360"/>
                </a:cubicBezTo>
                <a:cubicBezTo>
                  <a:pt x="230077" y="250510"/>
                  <a:pt x="146115" y="360929"/>
                  <a:pt x="102371" y="428310"/>
                </a:cubicBezTo>
                <a:cubicBezTo>
                  <a:pt x="58627" y="495690"/>
                  <a:pt x="6768" y="576123"/>
                  <a:pt x="771" y="5785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C27AD3C2-43CB-4871-9555-2B08EB9D31E4}"/>
              </a:ext>
            </a:extLst>
          </p:cNvPr>
          <p:cNvSpPr/>
          <p:nvPr/>
        </p:nvSpPr>
        <p:spPr>
          <a:xfrm>
            <a:off x="6269644" y="4341744"/>
            <a:ext cx="388896" cy="1073177"/>
          </a:xfrm>
          <a:custGeom>
            <a:avLst/>
            <a:gdLst>
              <a:gd name="connsiteX0" fmla="*/ 387273 w 388896"/>
              <a:gd name="connsiteY0" fmla="*/ 1656 h 1073177"/>
              <a:gd name="connsiteX1" fmla="*/ 226406 w 388896"/>
              <a:gd name="connsiteY1" fmla="*/ 319156 h 1073177"/>
              <a:gd name="connsiteX2" fmla="*/ 101523 w 388896"/>
              <a:gd name="connsiteY2" fmla="*/ 549873 h 1073177"/>
              <a:gd name="connsiteX3" fmla="*/ 38023 w 388896"/>
              <a:gd name="connsiteY3" fmla="*/ 687456 h 1073177"/>
              <a:gd name="connsiteX4" fmla="*/ 12623 w 388896"/>
              <a:gd name="connsiteY4" fmla="*/ 833506 h 1073177"/>
              <a:gd name="connsiteX5" fmla="*/ 12623 w 388896"/>
              <a:gd name="connsiteY5" fmla="*/ 1070573 h 1073177"/>
              <a:gd name="connsiteX6" fmla="*/ 14739 w 388896"/>
              <a:gd name="connsiteY6" fmla="*/ 947806 h 1073177"/>
              <a:gd name="connsiteX7" fmla="*/ 6273 w 388896"/>
              <a:gd name="connsiteY7" fmla="*/ 759423 h 1073177"/>
              <a:gd name="connsiteX8" fmla="*/ 120573 w 388896"/>
              <a:gd name="connsiteY8" fmla="*/ 465206 h 1073177"/>
              <a:gd name="connsiteX9" fmla="*/ 387273 w 388896"/>
              <a:gd name="connsiteY9" fmla="*/ 1656 h 107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896" h="1073177">
                <a:moveTo>
                  <a:pt x="387273" y="1656"/>
                </a:moveTo>
                <a:cubicBezTo>
                  <a:pt x="404912" y="-22686"/>
                  <a:pt x="274031" y="227787"/>
                  <a:pt x="226406" y="319156"/>
                </a:cubicBezTo>
                <a:cubicBezTo>
                  <a:pt x="178781" y="410525"/>
                  <a:pt x="132920" y="488490"/>
                  <a:pt x="101523" y="549873"/>
                </a:cubicBezTo>
                <a:cubicBezTo>
                  <a:pt x="70126" y="611256"/>
                  <a:pt x="52840" y="640184"/>
                  <a:pt x="38023" y="687456"/>
                </a:cubicBezTo>
                <a:cubicBezTo>
                  <a:pt x="23206" y="734728"/>
                  <a:pt x="16856" y="769653"/>
                  <a:pt x="12623" y="833506"/>
                </a:cubicBezTo>
                <a:cubicBezTo>
                  <a:pt x="8390" y="897359"/>
                  <a:pt x="12270" y="1051523"/>
                  <a:pt x="12623" y="1070573"/>
                </a:cubicBezTo>
                <a:cubicBezTo>
                  <a:pt x="12976" y="1089623"/>
                  <a:pt x="15797" y="999664"/>
                  <a:pt x="14739" y="947806"/>
                </a:cubicBezTo>
                <a:cubicBezTo>
                  <a:pt x="13681" y="895948"/>
                  <a:pt x="-11366" y="839856"/>
                  <a:pt x="6273" y="759423"/>
                </a:cubicBezTo>
                <a:cubicBezTo>
                  <a:pt x="23912" y="678990"/>
                  <a:pt x="59543" y="587267"/>
                  <a:pt x="120573" y="465206"/>
                </a:cubicBezTo>
                <a:cubicBezTo>
                  <a:pt x="181603" y="343145"/>
                  <a:pt x="369634" y="25998"/>
                  <a:pt x="387273" y="16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1D14B801-8356-4B00-875D-4D8EAA849FA1}"/>
              </a:ext>
            </a:extLst>
          </p:cNvPr>
          <p:cNvSpPr/>
          <p:nvPr/>
        </p:nvSpPr>
        <p:spPr>
          <a:xfrm>
            <a:off x="6293802" y="4747394"/>
            <a:ext cx="162118" cy="663032"/>
          </a:xfrm>
          <a:custGeom>
            <a:avLst/>
            <a:gdLst>
              <a:gd name="connsiteX0" fmla="*/ 162031 w 162118"/>
              <a:gd name="connsiteY0" fmla="*/ 289 h 663032"/>
              <a:gd name="connsiteX1" fmla="*/ 37148 w 162118"/>
              <a:gd name="connsiteY1" fmla="*/ 315673 h 663032"/>
              <a:gd name="connsiteX2" fmla="*/ 1165 w 162118"/>
              <a:gd name="connsiteY2" fmla="*/ 565439 h 663032"/>
              <a:gd name="connsiteX3" fmla="*/ 9631 w 162118"/>
              <a:gd name="connsiteY3" fmla="*/ 660689 h 663032"/>
              <a:gd name="connsiteX4" fmla="*/ 18098 w 162118"/>
              <a:gd name="connsiteY4" fmla="*/ 480773 h 663032"/>
              <a:gd name="connsiteX5" fmla="*/ 56198 w 162118"/>
              <a:gd name="connsiteY5" fmla="*/ 262756 h 663032"/>
              <a:gd name="connsiteX6" fmla="*/ 162031 w 162118"/>
              <a:gd name="connsiteY6" fmla="*/ 289 h 66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8" h="663032">
                <a:moveTo>
                  <a:pt x="162031" y="289"/>
                </a:moveTo>
                <a:cubicBezTo>
                  <a:pt x="158856" y="9109"/>
                  <a:pt x="63959" y="221481"/>
                  <a:pt x="37148" y="315673"/>
                </a:cubicBezTo>
                <a:cubicBezTo>
                  <a:pt x="10337" y="409865"/>
                  <a:pt x="5751" y="507936"/>
                  <a:pt x="1165" y="565439"/>
                </a:cubicBezTo>
                <a:cubicBezTo>
                  <a:pt x="-3421" y="622942"/>
                  <a:pt x="6809" y="674800"/>
                  <a:pt x="9631" y="660689"/>
                </a:cubicBezTo>
                <a:cubicBezTo>
                  <a:pt x="12453" y="646578"/>
                  <a:pt x="10337" y="547095"/>
                  <a:pt x="18098" y="480773"/>
                </a:cubicBezTo>
                <a:cubicBezTo>
                  <a:pt x="25859" y="414451"/>
                  <a:pt x="31503" y="339309"/>
                  <a:pt x="56198" y="262756"/>
                </a:cubicBezTo>
                <a:cubicBezTo>
                  <a:pt x="80892" y="186203"/>
                  <a:pt x="165206" y="-8531"/>
                  <a:pt x="162031" y="2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936BBA51-3B3F-4C97-B46A-09EE059F4762}"/>
              </a:ext>
            </a:extLst>
          </p:cNvPr>
          <p:cNvSpPr/>
          <p:nvPr/>
        </p:nvSpPr>
        <p:spPr>
          <a:xfrm>
            <a:off x="4948840" y="4714798"/>
            <a:ext cx="299311" cy="278291"/>
          </a:xfrm>
          <a:custGeom>
            <a:avLst/>
            <a:gdLst>
              <a:gd name="connsiteX0" fmla="*/ 985 w 299311"/>
              <a:gd name="connsiteY0" fmla="*/ 77 h 278291"/>
              <a:gd name="connsiteX1" fmla="*/ 32735 w 299311"/>
              <a:gd name="connsiteY1" fmla="*/ 108027 h 278291"/>
              <a:gd name="connsiteX2" fmla="*/ 99410 w 299311"/>
              <a:gd name="connsiteY2" fmla="*/ 128665 h 278291"/>
              <a:gd name="connsiteX3" fmla="*/ 116873 w 299311"/>
              <a:gd name="connsiteY3" fmla="*/ 192165 h 278291"/>
              <a:gd name="connsiteX4" fmla="*/ 153385 w 299311"/>
              <a:gd name="connsiteY4" fmla="*/ 174702 h 278291"/>
              <a:gd name="connsiteX5" fmla="*/ 196248 w 299311"/>
              <a:gd name="connsiteY5" fmla="*/ 211215 h 278291"/>
              <a:gd name="connsiteX6" fmla="*/ 296260 w 299311"/>
              <a:gd name="connsiteY6" fmla="*/ 274715 h 278291"/>
              <a:gd name="connsiteX7" fmla="*/ 67660 w 299311"/>
              <a:gd name="connsiteY7" fmla="*/ 93740 h 278291"/>
              <a:gd name="connsiteX8" fmla="*/ 985 w 299311"/>
              <a:gd name="connsiteY8" fmla="*/ 77 h 27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311" h="278291">
                <a:moveTo>
                  <a:pt x="985" y="77"/>
                </a:moveTo>
                <a:cubicBezTo>
                  <a:pt x="-4836" y="2458"/>
                  <a:pt x="16331" y="86596"/>
                  <a:pt x="32735" y="108027"/>
                </a:cubicBezTo>
                <a:cubicBezTo>
                  <a:pt x="49139" y="129458"/>
                  <a:pt x="85387" y="114642"/>
                  <a:pt x="99410" y="128665"/>
                </a:cubicBezTo>
                <a:cubicBezTo>
                  <a:pt x="113433" y="142688"/>
                  <a:pt x="107877" y="184492"/>
                  <a:pt x="116873" y="192165"/>
                </a:cubicBezTo>
                <a:cubicBezTo>
                  <a:pt x="125869" y="199838"/>
                  <a:pt x="140156" y="171527"/>
                  <a:pt x="153385" y="174702"/>
                </a:cubicBezTo>
                <a:cubicBezTo>
                  <a:pt x="166614" y="177877"/>
                  <a:pt x="172436" y="194546"/>
                  <a:pt x="196248" y="211215"/>
                </a:cubicBezTo>
                <a:cubicBezTo>
                  <a:pt x="220061" y="227884"/>
                  <a:pt x="317691" y="294294"/>
                  <a:pt x="296260" y="274715"/>
                </a:cubicBezTo>
                <a:cubicBezTo>
                  <a:pt x="274829" y="255136"/>
                  <a:pt x="117931" y="137132"/>
                  <a:pt x="67660" y="93740"/>
                </a:cubicBezTo>
                <a:cubicBezTo>
                  <a:pt x="17389" y="50348"/>
                  <a:pt x="6806" y="-2304"/>
                  <a:pt x="985" y="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0A10BAE7-9FF9-427E-8103-8A89EED8278B}"/>
              </a:ext>
            </a:extLst>
          </p:cNvPr>
          <p:cNvSpPr/>
          <p:nvPr/>
        </p:nvSpPr>
        <p:spPr>
          <a:xfrm>
            <a:off x="5259208" y="5002039"/>
            <a:ext cx="457387" cy="146115"/>
          </a:xfrm>
          <a:custGeom>
            <a:avLst/>
            <a:gdLst>
              <a:gd name="connsiteX0" fmla="*/ 180 w 457387"/>
              <a:gd name="connsiteY0" fmla="*/ 174 h 146115"/>
              <a:gd name="connsiteX1" fmla="*/ 338317 w 457387"/>
              <a:gd name="connsiteY1" fmla="*/ 135111 h 146115"/>
              <a:gd name="connsiteX2" fmla="*/ 344667 w 457387"/>
              <a:gd name="connsiteY2" fmla="*/ 135111 h 146115"/>
              <a:gd name="connsiteX3" fmla="*/ 379592 w 457387"/>
              <a:gd name="connsiteY3" fmla="*/ 109711 h 146115"/>
              <a:gd name="connsiteX4" fmla="*/ 457380 w 457387"/>
              <a:gd name="connsiteY4" fmla="*/ 50974 h 146115"/>
              <a:gd name="connsiteX5" fmla="*/ 374830 w 457387"/>
              <a:gd name="connsiteY5" fmla="*/ 100186 h 146115"/>
              <a:gd name="connsiteX6" fmla="*/ 292280 w 457387"/>
              <a:gd name="connsiteY6" fmla="*/ 106536 h 146115"/>
              <a:gd name="connsiteX7" fmla="*/ 180 w 457387"/>
              <a:gd name="connsiteY7" fmla="*/ 174 h 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387" h="146115">
                <a:moveTo>
                  <a:pt x="180" y="174"/>
                </a:moveTo>
                <a:cubicBezTo>
                  <a:pt x="7853" y="4937"/>
                  <a:pt x="280902" y="112621"/>
                  <a:pt x="338317" y="135111"/>
                </a:cubicBezTo>
                <a:cubicBezTo>
                  <a:pt x="395732" y="157601"/>
                  <a:pt x="337788" y="139344"/>
                  <a:pt x="344667" y="135111"/>
                </a:cubicBezTo>
                <a:cubicBezTo>
                  <a:pt x="351546" y="130878"/>
                  <a:pt x="379592" y="109711"/>
                  <a:pt x="379592" y="109711"/>
                </a:cubicBezTo>
                <a:cubicBezTo>
                  <a:pt x="398377" y="95688"/>
                  <a:pt x="458174" y="52562"/>
                  <a:pt x="457380" y="50974"/>
                </a:cubicBezTo>
                <a:cubicBezTo>
                  <a:pt x="456586" y="49387"/>
                  <a:pt x="402347" y="90926"/>
                  <a:pt x="374830" y="100186"/>
                </a:cubicBezTo>
                <a:cubicBezTo>
                  <a:pt x="347313" y="109446"/>
                  <a:pt x="352340" y="123469"/>
                  <a:pt x="292280" y="106536"/>
                </a:cubicBezTo>
                <a:cubicBezTo>
                  <a:pt x="232220" y="89603"/>
                  <a:pt x="-7493" y="-4589"/>
                  <a:pt x="180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DB05B347-21B2-4425-A58E-7C28CB6E1C29}"/>
              </a:ext>
            </a:extLst>
          </p:cNvPr>
          <p:cNvSpPr/>
          <p:nvPr/>
        </p:nvSpPr>
        <p:spPr>
          <a:xfrm>
            <a:off x="5243975" y="4505206"/>
            <a:ext cx="612304" cy="480267"/>
          </a:xfrm>
          <a:custGeom>
            <a:avLst/>
            <a:gdLst>
              <a:gd name="connsiteX0" fmla="*/ 1125 w 612304"/>
              <a:gd name="connsiteY0" fmla="*/ 479544 h 480267"/>
              <a:gd name="connsiteX1" fmla="*/ 91613 w 612304"/>
              <a:gd name="connsiteY1" fmla="*/ 370007 h 480267"/>
              <a:gd name="connsiteX2" fmla="*/ 186863 w 612304"/>
              <a:gd name="connsiteY2" fmla="*/ 317619 h 480267"/>
              <a:gd name="connsiteX3" fmla="*/ 294813 w 612304"/>
              <a:gd name="connsiteY3" fmla="*/ 312857 h 480267"/>
              <a:gd name="connsiteX4" fmla="*/ 402763 w 612304"/>
              <a:gd name="connsiteY4" fmla="*/ 209669 h 480267"/>
              <a:gd name="connsiteX5" fmla="*/ 609138 w 612304"/>
              <a:gd name="connsiteY5" fmla="*/ 4882 h 480267"/>
              <a:gd name="connsiteX6" fmla="*/ 510713 w 612304"/>
              <a:gd name="connsiteY6" fmla="*/ 81082 h 480267"/>
              <a:gd name="connsiteX7" fmla="*/ 283700 w 612304"/>
              <a:gd name="connsiteY7" fmla="*/ 269994 h 480267"/>
              <a:gd name="connsiteX8" fmla="*/ 156700 w 612304"/>
              <a:gd name="connsiteY8" fmla="*/ 311269 h 480267"/>
              <a:gd name="connsiteX9" fmla="*/ 1125 w 612304"/>
              <a:gd name="connsiteY9" fmla="*/ 479544 h 48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2304" h="480267">
                <a:moveTo>
                  <a:pt x="1125" y="479544"/>
                </a:moveTo>
                <a:cubicBezTo>
                  <a:pt x="-9723" y="489334"/>
                  <a:pt x="60657" y="396995"/>
                  <a:pt x="91613" y="370007"/>
                </a:cubicBezTo>
                <a:cubicBezTo>
                  <a:pt x="122569" y="343019"/>
                  <a:pt x="152996" y="327144"/>
                  <a:pt x="186863" y="317619"/>
                </a:cubicBezTo>
                <a:cubicBezTo>
                  <a:pt x="220730" y="308094"/>
                  <a:pt x="258830" y="330849"/>
                  <a:pt x="294813" y="312857"/>
                </a:cubicBezTo>
                <a:cubicBezTo>
                  <a:pt x="330796" y="294865"/>
                  <a:pt x="350375" y="260998"/>
                  <a:pt x="402763" y="209669"/>
                </a:cubicBezTo>
                <a:cubicBezTo>
                  <a:pt x="455151" y="158340"/>
                  <a:pt x="591146" y="26313"/>
                  <a:pt x="609138" y="4882"/>
                </a:cubicBezTo>
                <a:cubicBezTo>
                  <a:pt x="627130" y="-16549"/>
                  <a:pt x="564953" y="36897"/>
                  <a:pt x="510713" y="81082"/>
                </a:cubicBezTo>
                <a:cubicBezTo>
                  <a:pt x="456473" y="125267"/>
                  <a:pt x="342702" y="231630"/>
                  <a:pt x="283700" y="269994"/>
                </a:cubicBezTo>
                <a:cubicBezTo>
                  <a:pt x="224698" y="308358"/>
                  <a:pt x="204325" y="276873"/>
                  <a:pt x="156700" y="311269"/>
                </a:cubicBezTo>
                <a:cubicBezTo>
                  <a:pt x="109075" y="345665"/>
                  <a:pt x="11973" y="469754"/>
                  <a:pt x="1125" y="47954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A76DC544-82EE-4D96-81BC-8918A0D556E2}"/>
              </a:ext>
            </a:extLst>
          </p:cNvPr>
          <p:cNvSpPr/>
          <p:nvPr/>
        </p:nvSpPr>
        <p:spPr>
          <a:xfrm>
            <a:off x="5248393" y="4445582"/>
            <a:ext cx="249152" cy="549473"/>
          </a:xfrm>
          <a:custGeom>
            <a:avLst/>
            <a:gdLst>
              <a:gd name="connsiteX0" fmla="*/ 187207 w 249152"/>
              <a:gd name="connsiteY0" fmla="*/ 4181 h 549473"/>
              <a:gd name="connsiteX1" fmla="*/ 49095 w 249152"/>
              <a:gd name="connsiteY1" fmla="*/ 301043 h 549473"/>
              <a:gd name="connsiteX2" fmla="*/ 1470 w 249152"/>
              <a:gd name="connsiteY2" fmla="*/ 464556 h 549473"/>
              <a:gd name="connsiteX3" fmla="*/ 14170 w 249152"/>
              <a:gd name="connsiteY3" fmla="*/ 548693 h 549473"/>
              <a:gd name="connsiteX4" fmla="*/ 34807 w 249152"/>
              <a:gd name="connsiteY4" fmla="*/ 499481 h 549473"/>
              <a:gd name="connsiteX5" fmla="*/ 128470 w 249152"/>
              <a:gd name="connsiteY5" fmla="*/ 385181 h 549473"/>
              <a:gd name="connsiteX6" fmla="*/ 249120 w 249152"/>
              <a:gd name="connsiteY6" fmla="*/ 248656 h 549473"/>
              <a:gd name="connsiteX7" fmla="*/ 141170 w 249152"/>
              <a:gd name="connsiteY7" fmla="*/ 316918 h 549473"/>
              <a:gd name="connsiteX8" fmla="*/ 207845 w 249152"/>
              <a:gd name="connsiteY8" fmla="*/ 154993 h 549473"/>
              <a:gd name="connsiteX9" fmla="*/ 120532 w 249152"/>
              <a:gd name="connsiteY9" fmla="*/ 220081 h 549473"/>
              <a:gd name="connsiteX10" fmla="*/ 131645 w 249152"/>
              <a:gd name="connsiteY10" fmla="*/ 132768 h 549473"/>
              <a:gd name="connsiteX11" fmla="*/ 187207 w 249152"/>
              <a:gd name="connsiteY11" fmla="*/ 4181 h 54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9152" h="549473">
                <a:moveTo>
                  <a:pt x="187207" y="4181"/>
                </a:moveTo>
                <a:cubicBezTo>
                  <a:pt x="173449" y="32227"/>
                  <a:pt x="80051" y="224314"/>
                  <a:pt x="49095" y="301043"/>
                </a:cubicBezTo>
                <a:cubicBezTo>
                  <a:pt x="18139" y="377772"/>
                  <a:pt x="7291" y="423281"/>
                  <a:pt x="1470" y="464556"/>
                </a:cubicBezTo>
                <a:cubicBezTo>
                  <a:pt x="-4351" y="505831"/>
                  <a:pt x="8614" y="542872"/>
                  <a:pt x="14170" y="548693"/>
                </a:cubicBezTo>
                <a:cubicBezTo>
                  <a:pt x="19726" y="554514"/>
                  <a:pt x="15757" y="526733"/>
                  <a:pt x="34807" y="499481"/>
                </a:cubicBezTo>
                <a:cubicBezTo>
                  <a:pt x="53857" y="472229"/>
                  <a:pt x="92751" y="426985"/>
                  <a:pt x="128470" y="385181"/>
                </a:cubicBezTo>
                <a:cubicBezTo>
                  <a:pt x="164189" y="343377"/>
                  <a:pt x="247003" y="260033"/>
                  <a:pt x="249120" y="248656"/>
                </a:cubicBezTo>
                <a:cubicBezTo>
                  <a:pt x="251237" y="237279"/>
                  <a:pt x="148049" y="332528"/>
                  <a:pt x="141170" y="316918"/>
                </a:cubicBezTo>
                <a:cubicBezTo>
                  <a:pt x="134291" y="301308"/>
                  <a:pt x="211285" y="171132"/>
                  <a:pt x="207845" y="154993"/>
                </a:cubicBezTo>
                <a:cubicBezTo>
                  <a:pt x="204405" y="138854"/>
                  <a:pt x="133232" y="223785"/>
                  <a:pt x="120532" y="220081"/>
                </a:cubicBezTo>
                <a:cubicBezTo>
                  <a:pt x="107832" y="216377"/>
                  <a:pt x="118945" y="168487"/>
                  <a:pt x="131645" y="132768"/>
                </a:cubicBezTo>
                <a:cubicBezTo>
                  <a:pt x="144345" y="97049"/>
                  <a:pt x="200965" y="-23865"/>
                  <a:pt x="187207" y="418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5AA92334-8BBF-40FA-9D62-9C7A9FF72FCD}"/>
              </a:ext>
            </a:extLst>
          </p:cNvPr>
          <p:cNvSpPr/>
          <p:nvPr/>
        </p:nvSpPr>
        <p:spPr>
          <a:xfrm>
            <a:off x="6590447" y="4478170"/>
            <a:ext cx="219929" cy="557427"/>
          </a:xfrm>
          <a:custGeom>
            <a:avLst/>
            <a:gdLst>
              <a:gd name="connsiteX0" fmla="*/ 170716 w 219929"/>
              <a:gd name="connsiteY0" fmla="*/ 168 h 557427"/>
              <a:gd name="connsiteX1" fmla="*/ 84991 w 219929"/>
              <a:gd name="connsiteY1" fmla="*/ 112880 h 557427"/>
              <a:gd name="connsiteX2" fmla="*/ 75466 w 219929"/>
              <a:gd name="connsiteY2" fmla="*/ 241468 h 557427"/>
              <a:gd name="connsiteX3" fmla="*/ 153253 w 219929"/>
              <a:gd name="connsiteY3" fmla="*/ 482768 h 557427"/>
              <a:gd name="connsiteX4" fmla="*/ 219928 w 219929"/>
              <a:gd name="connsiteY4" fmla="*/ 557380 h 557427"/>
              <a:gd name="connsiteX5" fmla="*/ 154841 w 219929"/>
              <a:gd name="connsiteY5" fmla="*/ 490705 h 557427"/>
              <a:gd name="connsiteX6" fmla="*/ 8791 w 219929"/>
              <a:gd name="connsiteY6" fmla="*/ 306555 h 557427"/>
              <a:gd name="connsiteX7" fmla="*/ 32603 w 219929"/>
              <a:gd name="connsiteY7" fmla="*/ 138280 h 557427"/>
              <a:gd name="connsiteX8" fmla="*/ 170716 w 219929"/>
              <a:gd name="connsiteY8" fmla="*/ 168 h 55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929" h="557427">
                <a:moveTo>
                  <a:pt x="170716" y="168"/>
                </a:moveTo>
                <a:cubicBezTo>
                  <a:pt x="179447" y="-4065"/>
                  <a:pt x="100866" y="72663"/>
                  <a:pt x="84991" y="112880"/>
                </a:cubicBezTo>
                <a:cubicBezTo>
                  <a:pt x="69116" y="153097"/>
                  <a:pt x="64089" y="179820"/>
                  <a:pt x="75466" y="241468"/>
                </a:cubicBezTo>
                <a:cubicBezTo>
                  <a:pt x="86843" y="303116"/>
                  <a:pt x="129176" y="430116"/>
                  <a:pt x="153253" y="482768"/>
                </a:cubicBezTo>
                <a:cubicBezTo>
                  <a:pt x="177330" y="535420"/>
                  <a:pt x="219663" y="556057"/>
                  <a:pt x="219928" y="557380"/>
                </a:cubicBezTo>
                <a:cubicBezTo>
                  <a:pt x="220193" y="558703"/>
                  <a:pt x="190030" y="532509"/>
                  <a:pt x="154841" y="490705"/>
                </a:cubicBezTo>
                <a:cubicBezTo>
                  <a:pt x="119652" y="448901"/>
                  <a:pt x="29164" y="365292"/>
                  <a:pt x="8791" y="306555"/>
                </a:cubicBezTo>
                <a:cubicBezTo>
                  <a:pt x="-11582" y="247818"/>
                  <a:pt x="6409" y="186699"/>
                  <a:pt x="32603" y="138280"/>
                </a:cubicBezTo>
                <a:cubicBezTo>
                  <a:pt x="58797" y="89861"/>
                  <a:pt x="161985" y="4401"/>
                  <a:pt x="170716" y="168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1385330D-F400-481D-B2D8-C98D5B419EE9}"/>
              </a:ext>
            </a:extLst>
          </p:cNvPr>
          <p:cNvSpPr/>
          <p:nvPr/>
        </p:nvSpPr>
        <p:spPr>
          <a:xfrm>
            <a:off x="7372200" y="4203041"/>
            <a:ext cx="638808" cy="226869"/>
          </a:xfrm>
          <a:custGeom>
            <a:avLst/>
            <a:gdLst>
              <a:gd name="connsiteX0" fmla="*/ 150 w 638808"/>
              <a:gd name="connsiteY0" fmla="*/ 659 h 226869"/>
              <a:gd name="connsiteX1" fmla="*/ 406550 w 638808"/>
              <a:gd name="connsiteY1" fmla="*/ 95909 h 226869"/>
              <a:gd name="connsiteX2" fmla="*/ 638325 w 638808"/>
              <a:gd name="connsiteY2" fmla="*/ 226084 h 226869"/>
              <a:gd name="connsiteX3" fmla="*/ 454175 w 638808"/>
              <a:gd name="connsiteY3" fmla="*/ 143534 h 226869"/>
              <a:gd name="connsiteX4" fmla="*/ 150 w 638808"/>
              <a:gd name="connsiteY4" fmla="*/ 659 h 22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808" h="226869">
                <a:moveTo>
                  <a:pt x="150" y="659"/>
                </a:moveTo>
                <a:cubicBezTo>
                  <a:pt x="-7787" y="-7278"/>
                  <a:pt x="300187" y="58338"/>
                  <a:pt x="406550" y="95909"/>
                </a:cubicBezTo>
                <a:cubicBezTo>
                  <a:pt x="512913" y="133480"/>
                  <a:pt x="630388" y="218147"/>
                  <a:pt x="638325" y="226084"/>
                </a:cubicBezTo>
                <a:cubicBezTo>
                  <a:pt x="646262" y="234021"/>
                  <a:pt x="555246" y="180046"/>
                  <a:pt x="454175" y="143534"/>
                </a:cubicBezTo>
                <a:cubicBezTo>
                  <a:pt x="353104" y="107022"/>
                  <a:pt x="8087" y="8596"/>
                  <a:pt x="150" y="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44543EAE-4CC3-4D5F-B882-2BD706FDD1AD}"/>
              </a:ext>
            </a:extLst>
          </p:cNvPr>
          <p:cNvSpPr/>
          <p:nvPr/>
        </p:nvSpPr>
        <p:spPr>
          <a:xfrm>
            <a:off x="8022994" y="4448491"/>
            <a:ext cx="1312180" cy="847542"/>
          </a:xfrm>
          <a:custGeom>
            <a:avLst/>
            <a:gdLst>
              <a:gd name="connsiteX0" fmla="*/ 3406 w 1312180"/>
              <a:gd name="connsiteY0" fmla="*/ 4976 h 847542"/>
              <a:gd name="connsiteX1" fmla="*/ 375939 w 1312180"/>
              <a:gd name="connsiteY1" fmla="*/ 347876 h 847542"/>
              <a:gd name="connsiteX2" fmla="*/ 1264939 w 1312180"/>
              <a:gd name="connsiteY2" fmla="*/ 817776 h 847542"/>
              <a:gd name="connsiteX3" fmla="*/ 1108306 w 1312180"/>
              <a:gd name="connsiteY3" fmla="*/ 750042 h 847542"/>
              <a:gd name="connsiteX4" fmla="*/ 414039 w 1312180"/>
              <a:gd name="connsiteY4" fmla="*/ 347876 h 847542"/>
              <a:gd name="connsiteX5" fmla="*/ 202373 w 1312180"/>
              <a:gd name="connsiteY5" fmla="*/ 157376 h 847542"/>
              <a:gd name="connsiteX6" fmla="*/ 3406 w 1312180"/>
              <a:gd name="connsiteY6" fmla="*/ 4976 h 84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180" h="847542">
                <a:moveTo>
                  <a:pt x="3406" y="4976"/>
                </a:moveTo>
                <a:cubicBezTo>
                  <a:pt x="32334" y="36726"/>
                  <a:pt x="165684" y="212409"/>
                  <a:pt x="375939" y="347876"/>
                </a:cubicBezTo>
                <a:cubicBezTo>
                  <a:pt x="586195" y="483343"/>
                  <a:pt x="1142878" y="750748"/>
                  <a:pt x="1264939" y="817776"/>
                </a:cubicBezTo>
                <a:cubicBezTo>
                  <a:pt x="1387000" y="884804"/>
                  <a:pt x="1250123" y="828359"/>
                  <a:pt x="1108306" y="750042"/>
                </a:cubicBezTo>
                <a:cubicBezTo>
                  <a:pt x="966489" y="671725"/>
                  <a:pt x="565028" y="446654"/>
                  <a:pt x="414039" y="347876"/>
                </a:cubicBezTo>
                <a:cubicBezTo>
                  <a:pt x="263050" y="249098"/>
                  <a:pt x="267284" y="213115"/>
                  <a:pt x="202373" y="157376"/>
                </a:cubicBezTo>
                <a:cubicBezTo>
                  <a:pt x="137462" y="101637"/>
                  <a:pt x="-25522" y="-26774"/>
                  <a:pt x="3406" y="49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3A4DAE74-7603-4FFF-B30B-D062487A37E1}"/>
              </a:ext>
            </a:extLst>
          </p:cNvPr>
          <p:cNvSpPr/>
          <p:nvPr/>
        </p:nvSpPr>
        <p:spPr>
          <a:xfrm>
            <a:off x="6840949" y="5037539"/>
            <a:ext cx="1223160" cy="622779"/>
          </a:xfrm>
          <a:custGeom>
            <a:avLst/>
            <a:gdLst>
              <a:gd name="connsiteX0" fmla="*/ 118 w 1223160"/>
              <a:gd name="connsiteY0" fmla="*/ 128 h 622779"/>
              <a:gd name="connsiteX1" fmla="*/ 639351 w 1223160"/>
              <a:gd name="connsiteY1" fmla="*/ 287994 h 622779"/>
              <a:gd name="connsiteX2" fmla="*/ 1202384 w 1223160"/>
              <a:gd name="connsiteY2" fmla="*/ 618194 h 622779"/>
              <a:gd name="connsiteX3" fmla="*/ 1062684 w 1223160"/>
              <a:gd name="connsiteY3" fmla="*/ 465794 h 622779"/>
              <a:gd name="connsiteX4" fmla="*/ 690151 w 1223160"/>
              <a:gd name="connsiteY4" fmla="*/ 254128 h 622779"/>
              <a:gd name="connsiteX5" fmla="*/ 118 w 1223160"/>
              <a:gd name="connsiteY5" fmla="*/ 128 h 62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160" h="622779">
                <a:moveTo>
                  <a:pt x="118" y="128"/>
                </a:moveTo>
                <a:cubicBezTo>
                  <a:pt x="-8349" y="5772"/>
                  <a:pt x="438973" y="184983"/>
                  <a:pt x="639351" y="287994"/>
                </a:cubicBezTo>
                <a:cubicBezTo>
                  <a:pt x="839729" y="391005"/>
                  <a:pt x="1131828" y="588561"/>
                  <a:pt x="1202384" y="618194"/>
                </a:cubicBezTo>
                <a:cubicBezTo>
                  <a:pt x="1272940" y="647827"/>
                  <a:pt x="1148056" y="526472"/>
                  <a:pt x="1062684" y="465794"/>
                </a:cubicBezTo>
                <a:cubicBezTo>
                  <a:pt x="977312" y="405116"/>
                  <a:pt x="864423" y="331739"/>
                  <a:pt x="690151" y="254128"/>
                </a:cubicBezTo>
                <a:cubicBezTo>
                  <a:pt x="515879" y="176517"/>
                  <a:pt x="8585" y="-5516"/>
                  <a:pt x="118" y="1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74980E21-6688-427A-BA74-2A4D01978184}"/>
              </a:ext>
            </a:extLst>
          </p:cNvPr>
          <p:cNvSpPr/>
          <p:nvPr/>
        </p:nvSpPr>
        <p:spPr>
          <a:xfrm>
            <a:off x="7344622" y="5431335"/>
            <a:ext cx="1523904" cy="795613"/>
          </a:xfrm>
          <a:custGeom>
            <a:avLst/>
            <a:gdLst>
              <a:gd name="connsiteX0" fmla="*/ 211 w 1523904"/>
              <a:gd name="connsiteY0" fmla="*/ 32 h 795613"/>
              <a:gd name="connsiteX1" fmla="*/ 736811 w 1523904"/>
              <a:gd name="connsiteY1" fmla="*/ 410665 h 795613"/>
              <a:gd name="connsiteX2" fmla="*/ 1490345 w 1523904"/>
              <a:gd name="connsiteY2" fmla="*/ 783198 h 795613"/>
              <a:gd name="connsiteX3" fmla="*/ 1333711 w 1523904"/>
              <a:gd name="connsiteY3" fmla="*/ 681598 h 795613"/>
              <a:gd name="connsiteX4" fmla="*/ 808778 w 1523904"/>
              <a:gd name="connsiteY4" fmla="*/ 431832 h 795613"/>
              <a:gd name="connsiteX5" fmla="*/ 211 w 1523904"/>
              <a:gd name="connsiteY5" fmla="*/ 32 h 79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904" h="795613">
                <a:moveTo>
                  <a:pt x="211" y="32"/>
                </a:moveTo>
                <a:cubicBezTo>
                  <a:pt x="-11784" y="-3496"/>
                  <a:pt x="488455" y="280137"/>
                  <a:pt x="736811" y="410665"/>
                </a:cubicBezTo>
                <a:cubicBezTo>
                  <a:pt x="985167" y="541193"/>
                  <a:pt x="1390862" y="738042"/>
                  <a:pt x="1490345" y="783198"/>
                </a:cubicBezTo>
                <a:cubicBezTo>
                  <a:pt x="1589828" y="828354"/>
                  <a:pt x="1447306" y="740159"/>
                  <a:pt x="1333711" y="681598"/>
                </a:cubicBezTo>
                <a:cubicBezTo>
                  <a:pt x="1220117" y="623037"/>
                  <a:pt x="1028911" y="545426"/>
                  <a:pt x="808778" y="431832"/>
                </a:cubicBezTo>
                <a:cubicBezTo>
                  <a:pt x="588645" y="318238"/>
                  <a:pt x="12206" y="3560"/>
                  <a:pt x="211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3ED38509-003A-4D0D-B1D1-42376CCB613E}"/>
              </a:ext>
            </a:extLst>
          </p:cNvPr>
          <p:cNvSpPr/>
          <p:nvPr/>
        </p:nvSpPr>
        <p:spPr>
          <a:xfrm>
            <a:off x="6603236" y="4817102"/>
            <a:ext cx="975879" cy="698983"/>
          </a:xfrm>
          <a:custGeom>
            <a:avLst/>
            <a:gdLst>
              <a:gd name="connsiteX0" fmla="*/ 15581 w 975879"/>
              <a:gd name="connsiteY0" fmla="*/ 431 h 698983"/>
              <a:gd name="connsiteX1" fmla="*/ 68497 w 975879"/>
              <a:gd name="connsiteY1" fmla="*/ 262898 h 698983"/>
              <a:gd name="connsiteX2" fmla="*/ 635764 w 975879"/>
              <a:gd name="connsiteY2" fmla="*/ 565581 h 698983"/>
              <a:gd name="connsiteX3" fmla="*/ 974431 w 975879"/>
              <a:gd name="connsiteY3" fmla="*/ 698931 h 698983"/>
              <a:gd name="connsiteX4" fmla="*/ 731014 w 975879"/>
              <a:gd name="connsiteY4" fmla="*/ 552881 h 698983"/>
              <a:gd name="connsiteX5" fmla="*/ 119297 w 975879"/>
              <a:gd name="connsiteY5" fmla="*/ 209981 h 698983"/>
              <a:gd name="connsiteX6" fmla="*/ 15581 w 975879"/>
              <a:gd name="connsiteY6" fmla="*/ 431 h 69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879" h="698983">
                <a:moveTo>
                  <a:pt x="15581" y="431"/>
                </a:moveTo>
                <a:cubicBezTo>
                  <a:pt x="7114" y="9250"/>
                  <a:pt x="-34867" y="168706"/>
                  <a:pt x="68497" y="262898"/>
                </a:cubicBezTo>
                <a:cubicBezTo>
                  <a:pt x="171861" y="357090"/>
                  <a:pt x="484775" y="492909"/>
                  <a:pt x="635764" y="565581"/>
                </a:cubicBezTo>
                <a:cubicBezTo>
                  <a:pt x="786753" y="638253"/>
                  <a:pt x="958556" y="701048"/>
                  <a:pt x="974431" y="698931"/>
                </a:cubicBezTo>
                <a:cubicBezTo>
                  <a:pt x="990306" y="696814"/>
                  <a:pt x="873536" y="634373"/>
                  <a:pt x="731014" y="552881"/>
                </a:cubicBezTo>
                <a:cubicBezTo>
                  <a:pt x="588492" y="471389"/>
                  <a:pt x="234655" y="299939"/>
                  <a:pt x="119297" y="209981"/>
                </a:cubicBezTo>
                <a:cubicBezTo>
                  <a:pt x="3939" y="120023"/>
                  <a:pt x="24048" y="-8388"/>
                  <a:pt x="15581" y="43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50F000FA-289E-404D-8960-E0EDF1A78296}"/>
              </a:ext>
            </a:extLst>
          </p:cNvPr>
          <p:cNvSpPr/>
          <p:nvPr/>
        </p:nvSpPr>
        <p:spPr>
          <a:xfrm>
            <a:off x="6627670" y="4292210"/>
            <a:ext cx="216541" cy="294976"/>
          </a:xfrm>
          <a:custGeom>
            <a:avLst/>
            <a:gdLst>
              <a:gd name="connsiteX0" fmla="*/ 216043 w 216541"/>
              <a:gd name="connsiteY0" fmla="*/ 390 h 294976"/>
              <a:gd name="connsiteX1" fmla="*/ 66818 w 216541"/>
              <a:gd name="connsiteY1" fmla="*/ 127390 h 294976"/>
              <a:gd name="connsiteX2" fmla="*/ 143 w 216541"/>
              <a:gd name="connsiteY2" fmla="*/ 294078 h 294976"/>
              <a:gd name="connsiteX3" fmla="*/ 50943 w 216541"/>
              <a:gd name="connsiteY3" fmla="*/ 189303 h 294976"/>
              <a:gd name="connsiteX4" fmla="*/ 112855 w 216541"/>
              <a:gd name="connsiteY4" fmla="*/ 90878 h 294976"/>
              <a:gd name="connsiteX5" fmla="*/ 216043 w 216541"/>
              <a:gd name="connsiteY5" fmla="*/ 390 h 29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541" h="294976">
                <a:moveTo>
                  <a:pt x="216043" y="390"/>
                </a:moveTo>
                <a:cubicBezTo>
                  <a:pt x="208370" y="6475"/>
                  <a:pt x="102801" y="78442"/>
                  <a:pt x="66818" y="127390"/>
                </a:cubicBezTo>
                <a:cubicBezTo>
                  <a:pt x="30835" y="176338"/>
                  <a:pt x="2789" y="283759"/>
                  <a:pt x="143" y="294078"/>
                </a:cubicBezTo>
                <a:cubicBezTo>
                  <a:pt x="-2503" y="304397"/>
                  <a:pt x="32158" y="223170"/>
                  <a:pt x="50943" y="189303"/>
                </a:cubicBezTo>
                <a:cubicBezTo>
                  <a:pt x="69728" y="155436"/>
                  <a:pt x="85074" y="120776"/>
                  <a:pt x="112855" y="90878"/>
                </a:cubicBezTo>
                <a:cubicBezTo>
                  <a:pt x="140636" y="60980"/>
                  <a:pt x="223716" y="-5695"/>
                  <a:pt x="216043" y="3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44E8D6A3-C3C2-447D-8CA2-B107C6069925}"/>
              </a:ext>
            </a:extLst>
          </p:cNvPr>
          <p:cNvSpPr/>
          <p:nvPr/>
        </p:nvSpPr>
        <p:spPr>
          <a:xfrm>
            <a:off x="7058734" y="4104049"/>
            <a:ext cx="452806" cy="68048"/>
          </a:xfrm>
          <a:custGeom>
            <a:avLst/>
            <a:gdLst>
              <a:gd name="connsiteX0" fmla="*/ 8816 w 452806"/>
              <a:gd name="connsiteY0" fmla="*/ 25568 h 68048"/>
              <a:gd name="connsiteX1" fmla="*/ 260699 w 452806"/>
              <a:gd name="connsiteY1" fmla="*/ 14984 h 68048"/>
              <a:gd name="connsiteX2" fmla="*/ 444849 w 452806"/>
              <a:gd name="connsiteY2" fmla="*/ 67901 h 68048"/>
              <a:gd name="connsiteX3" fmla="*/ 385583 w 452806"/>
              <a:gd name="connsiteY3" fmla="*/ 29801 h 68048"/>
              <a:gd name="connsiteX4" fmla="*/ 85016 w 452806"/>
              <a:gd name="connsiteY4" fmla="*/ 168 h 68048"/>
              <a:gd name="connsiteX5" fmla="*/ 8816 w 452806"/>
              <a:gd name="connsiteY5" fmla="*/ 25568 h 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806" h="68048">
                <a:moveTo>
                  <a:pt x="8816" y="25568"/>
                </a:moveTo>
                <a:cubicBezTo>
                  <a:pt x="38097" y="28037"/>
                  <a:pt x="188027" y="7929"/>
                  <a:pt x="260699" y="14984"/>
                </a:cubicBezTo>
                <a:cubicBezTo>
                  <a:pt x="333371" y="22039"/>
                  <a:pt x="424035" y="65432"/>
                  <a:pt x="444849" y="67901"/>
                </a:cubicBezTo>
                <a:cubicBezTo>
                  <a:pt x="465663" y="70370"/>
                  <a:pt x="445555" y="41090"/>
                  <a:pt x="385583" y="29801"/>
                </a:cubicBezTo>
                <a:cubicBezTo>
                  <a:pt x="325611" y="18512"/>
                  <a:pt x="142166" y="2638"/>
                  <a:pt x="85016" y="168"/>
                </a:cubicBezTo>
                <a:cubicBezTo>
                  <a:pt x="27866" y="-2302"/>
                  <a:pt x="-20465" y="23099"/>
                  <a:pt x="8816" y="255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036B4E64-36C4-4FE1-A1CF-135CC2B1C8AF}"/>
              </a:ext>
            </a:extLst>
          </p:cNvPr>
          <p:cNvSpPr/>
          <p:nvPr/>
        </p:nvSpPr>
        <p:spPr>
          <a:xfrm>
            <a:off x="5594179" y="3527573"/>
            <a:ext cx="236600" cy="597973"/>
          </a:xfrm>
          <a:custGeom>
            <a:avLst/>
            <a:gdLst>
              <a:gd name="connsiteX0" fmla="*/ 171 w 236600"/>
              <a:gd name="connsiteY0" fmla="*/ 69702 h 597973"/>
              <a:gd name="connsiteX1" fmla="*/ 203371 w 236600"/>
              <a:gd name="connsiteY1" fmla="*/ 3027 h 597973"/>
              <a:gd name="connsiteX2" fmla="*/ 228771 w 236600"/>
              <a:gd name="connsiteY2" fmla="*/ 184002 h 597973"/>
              <a:gd name="connsiteX3" fmla="*/ 123996 w 236600"/>
              <a:gd name="connsiteY3" fmla="*/ 584052 h 597973"/>
              <a:gd name="connsiteX4" fmla="*/ 158921 w 236600"/>
              <a:gd name="connsiteY4" fmla="*/ 469752 h 597973"/>
              <a:gd name="connsiteX5" fmla="*/ 174796 w 236600"/>
              <a:gd name="connsiteY5" fmla="*/ 114152 h 597973"/>
              <a:gd name="connsiteX6" fmla="*/ 168446 w 236600"/>
              <a:gd name="connsiteY6" fmla="*/ 57002 h 597973"/>
              <a:gd name="connsiteX7" fmla="*/ 171 w 236600"/>
              <a:gd name="connsiteY7" fmla="*/ 69702 h 59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600" h="597973">
                <a:moveTo>
                  <a:pt x="171" y="69702"/>
                </a:moveTo>
                <a:cubicBezTo>
                  <a:pt x="5992" y="60706"/>
                  <a:pt x="165271" y="-16023"/>
                  <a:pt x="203371" y="3027"/>
                </a:cubicBezTo>
                <a:cubicBezTo>
                  <a:pt x="241471" y="22077"/>
                  <a:pt x="242000" y="87165"/>
                  <a:pt x="228771" y="184002"/>
                </a:cubicBezTo>
                <a:cubicBezTo>
                  <a:pt x="215542" y="280840"/>
                  <a:pt x="135638" y="536427"/>
                  <a:pt x="123996" y="584052"/>
                </a:cubicBezTo>
                <a:cubicBezTo>
                  <a:pt x="112354" y="631677"/>
                  <a:pt x="150454" y="548069"/>
                  <a:pt x="158921" y="469752"/>
                </a:cubicBezTo>
                <a:cubicBezTo>
                  <a:pt x="167388" y="391435"/>
                  <a:pt x="173208" y="182944"/>
                  <a:pt x="174796" y="114152"/>
                </a:cubicBezTo>
                <a:cubicBezTo>
                  <a:pt x="176384" y="45360"/>
                  <a:pt x="198079" y="60706"/>
                  <a:pt x="168446" y="57002"/>
                </a:cubicBezTo>
                <a:cubicBezTo>
                  <a:pt x="138813" y="53298"/>
                  <a:pt x="-5650" y="78698"/>
                  <a:pt x="171" y="6970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305D0E87-4471-4B9F-919A-1D1CEF65B4B6}"/>
              </a:ext>
            </a:extLst>
          </p:cNvPr>
          <p:cNvSpPr/>
          <p:nvPr/>
        </p:nvSpPr>
        <p:spPr>
          <a:xfrm>
            <a:off x="5275598" y="2794495"/>
            <a:ext cx="577364" cy="641114"/>
          </a:xfrm>
          <a:custGeom>
            <a:avLst/>
            <a:gdLst>
              <a:gd name="connsiteX0" fmla="*/ 107615 w 577364"/>
              <a:gd name="connsiteY0" fmla="*/ 5855 h 641114"/>
              <a:gd name="connsiteX1" fmla="*/ 226677 w 577364"/>
              <a:gd name="connsiteY1" fmla="*/ 42368 h 641114"/>
              <a:gd name="connsiteX2" fmla="*/ 288590 w 577364"/>
              <a:gd name="connsiteY2" fmla="*/ 120155 h 641114"/>
              <a:gd name="connsiteX3" fmla="*/ 461627 w 577364"/>
              <a:gd name="connsiteY3" fmla="*/ 193180 h 641114"/>
              <a:gd name="connsiteX4" fmla="*/ 556877 w 577364"/>
              <a:gd name="connsiteY4" fmla="*/ 204293 h 641114"/>
              <a:gd name="connsiteX5" fmla="*/ 531477 w 577364"/>
              <a:gd name="connsiteY5" fmla="*/ 226518 h 641114"/>
              <a:gd name="connsiteX6" fmla="*/ 572752 w 577364"/>
              <a:gd name="connsiteY6" fmla="*/ 347168 h 641114"/>
              <a:gd name="connsiteX7" fmla="*/ 402890 w 577364"/>
              <a:gd name="connsiteY7" fmla="*/ 393205 h 641114"/>
              <a:gd name="connsiteX8" fmla="*/ 9190 w 577364"/>
              <a:gd name="connsiteY8" fmla="*/ 637680 h 641114"/>
              <a:gd name="connsiteX9" fmla="*/ 123490 w 577364"/>
              <a:gd name="connsiteY9" fmla="*/ 523380 h 641114"/>
              <a:gd name="connsiteX10" fmla="*/ 106027 w 577364"/>
              <a:gd name="connsiteY10" fmla="*/ 339230 h 641114"/>
              <a:gd name="connsiteX11" fmla="*/ 102852 w 577364"/>
              <a:gd name="connsiteY11" fmla="*/ 164605 h 641114"/>
              <a:gd name="connsiteX12" fmla="*/ 107615 w 577364"/>
              <a:gd name="connsiteY12" fmla="*/ 5855 h 64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364" h="641114">
                <a:moveTo>
                  <a:pt x="107615" y="5855"/>
                </a:moveTo>
                <a:cubicBezTo>
                  <a:pt x="128253" y="-14518"/>
                  <a:pt x="196515" y="23318"/>
                  <a:pt x="226677" y="42368"/>
                </a:cubicBezTo>
                <a:cubicBezTo>
                  <a:pt x="256840" y="61418"/>
                  <a:pt x="249432" y="95020"/>
                  <a:pt x="288590" y="120155"/>
                </a:cubicBezTo>
                <a:cubicBezTo>
                  <a:pt x="327748" y="145290"/>
                  <a:pt x="416913" y="179157"/>
                  <a:pt x="461627" y="193180"/>
                </a:cubicBezTo>
                <a:cubicBezTo>
                  <a:pt x="506341" y="207203"/>
                  <a:pt x="545235" y="198737"/>
                  <a:pt x="556877" y="204293"/>
                </a:cubicBezTo>
                <a:cubicBezTo>
                  <a:pt x="568519" y="209849"/>
                  <a:pt x="528831" y="202706"/>
                  <a:pt x="531477" y="226518"/>
                </a:cubicBezTo>
                <a:cubicBezTo>
                  <a:pt x="534123" y="250330"/>
                  <a:pt x="594183" y="319387"/>
                  <a:pt x="572752" y="347168"/>
                </a:cubicBezTo>
                <a:cubicBezTo>
                  <a:pt x="551321" y="374949"/>
                  <a:pt x="496817" y="344786"/>
                  <a:pt x="402890" y="393205"/>
                </a:cubicBezTo>
                <a:cubicBezTo>
                  <a:pt x="308963" y="441624"/>
                  <a:pt x="55757" y="615984"/>
                  <a:pt x="9190" y="637680"/>
                </a:cubicBezTo>
                <a:cubicBezTo>
                  <a:pt x="-37377" y="659376"/>
                  <a:pt x="107350" y="573122"/>
                  <a:pt x="123490" y="523380"/>
                </a:cubicBezTo>
                <a:cubicBezTo>
                  <a:pt x="139630" y="473638"/>
                  <a:pt x="109467" y="399026"/>
                  <a:pt x="106027" y="339230"/>
                </a:cubicBezTo>
                <a:cubicBezTo>
                  <a:pt x="102587" y="279434"/>
                  <a:pt x="98090" y="217257"/>
                  <a:pt x="102852" y="164605"/>
                </a:cubicBezTo>
                <a:cubicBezTo>
                  <a:pt x="107614" y="111953"/>
                  <a:pt x="86977" y="26228"/>
                  <a:pt x="107615" y="585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18778407-37A7-4F85-99EC-FCCAB95A3583}"/>
              </a:ext>
            </a:extLst>
          </p:cNvPr>
          <p:cNvSpPr/>
          <p:nvPr/>
        </p:nvSpPr>
        <p:spPr>
          <a:xfrm>
            <a:off x="6324370" y="5407011"/>
            <a:ext cx="1524016" cy="340159"/>
          </a:xfrm>
          <a:custGeom>
            <a:avLst/>
            <a:gdLst>
              <a:gd name="connsiteX0" fmla="*/ 230 w 1524016"/>
              <a:gd name="connsiteY0" fmla="*/ 14 h 340159"/>
              <a:gd name="connsiteX1" fmla="*/ 701905 w 1524016"/>
              <a:gd name="connsiteY1" fmla="*/ 276239 h 340159"/>
              <a:gd name="connsiteX2" fmla="*/ 1495655 w 1524016"/>
              <a:gd name="connsiteY2" fmla="*/ 311164 h 340159"/>
              <a:gd name="connsiteX3" fmla="*/ 1279755 w 1524016"/>
              <a:gd name="connsiteY3" fmla="*/ 339739 h 340159"/>
              <a:gd name="connsiteX4" fmla="*/ 632055 w 1524016"/>
              <a:gd name="connsiteY4" fmla="*/ 288939 h 340159"/>
              <a:gd name="connsiteX5" fmla="*/ 230 w 1524016"/>
              <a:gd name="connsiteY5" fmla="*/ 14 h 34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16" h="340159">
                <a:moveTo>
                  <a:pt x="230" y="14"/>
                </a:moveTo>
                <a:cubicBezTo>
                  <a:pt x="11872" y="-2103"/>
                  <a:pt x="452668" y="224381"/>
                  <a:pt x="701905" y="276239"/>
                </a:cubicBezTo>
                <a:cubicBezTo>
                  <a:pt x="951143" y="328097"/>
                  <a:pt x="1399347" y="300581"/>
                  <a:pt x="1495655" y="311164"/>
                </a:cubicBezTo>
                <a:cubicBezTo>
                  <a:pt x="1591963" y="321747"/>
                  <a:pt x="1423688" y="343443"/>
                  <a:pt x="1279755" y="339739"/>
                </a:cubicBezTo>
                <a:cubicBezTo>
                  <a:pt x="1135822" y="336035"/>
                  <a:pt x="842663" y="340268"/>
                  <a:pt x="632055" y="288939"/>
                </a:cubicBezTo>
                <a:cubicBezTo>
                  <a:pt x="421447" y="237610"/>
                  <a:pt x="-11412" y="2131"/>
                  <a:pt x="230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32289FE9-2096-461C-9C0E-E15809170EE9}"/>
              </a:ext>
            </a:extLst>
          </p:cNvPr>
          <p:cNvSpPr/>
          <p:nvPr/>
        </p:nvSpPr>
        <p:spPr>
          <a:xfrm>
            <a:off x="4668723" y="4722899"/>
            <a:ext cx="293982" cy="461945"/>
          </a:xfrm>
          <a:custGeom>
            <a:avLst/>
            <a:gdLst>
              <a:gd name="connsiteX0" fmla="*/ 293802 w 293982"/>
              <a:gd name="connsiteY0" fmla="*/ 1501 h 461945"/>
              <a:gd name="connsiteX1" fmla="*/ 192202 w 293982"/>
              <a:gd name="connsiteY1" fmla="*/ 217401 h 461945"/>
              <a:gd name="connsiteX2" fmla="*/ 87427 w 293982"/>
              <a:gd name="connsiteY2" fmla="*/ 350751 h 461945"/>
              <a:gd name="connsiteX3" fmla="*/ 1702 w 293982"/>
              <a:gd name="connsiteY3" fmla="*/ 461876 h 461945"/>
              <a:gd name="connsiteX4" fmla="*/ 166802 w 293982"/>
              <a:gd name="connsiteY4" fmla="*/ 334876 h 461945"/>
              <a:gd name="connsiteX5" fmla="*/ 293802 w 293982"/>
              <a:gd name="connsiteY5" fmla="*/ 1501 h 46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982" h="461945">
                <a:moveTo>
                  <a:pt x="293802" y="1501"/>
                </a:moveTo>
                <a:cubicBezTo>
                  <a:pt x="298035" y="-18078"/>
                  <a:pt x="226598" y="159193"/>
                  <a:pt x="192202" y="217401"/>
                </a:cubicBezTo>
                <a:cubicBezTo>
                  <a:pt x="157806" y="275609"/>
                  <a:pt x="87427" y="350751"/>
                  <a:pt x="87427" y="350751"/>
                </a:cubicBezTo>
                <a:cubicBezTo>
                  <a:pt x="55677" y="391497"/>
                  <a:pt x="-11527" y="464522"/>
                  <a:pt x="1702" y="461876"/>
                </a:cubicBezTo>
                <a:cubicBezTo>
                  <a:pt x="14931" y="459230"/>
                  <a:pt x="118648" y="407372"/>
                  <a:pt x="166802" y="334876"/>
                </a:cubicBezTo>
                <a:cubicBezTo>
                  <a:pt x="214956" y="262380"/>
                  <a:pt x="289569" y="21080"/>
                  <a:pt x="293802" y="15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841D636D-F39C-46C7-9D8D-E97419A93ACF}"/>
              </a:ext>
            </a:extLst>
          </p:cNvPr>
          <p:cNvSpPr/>
          <p:nvPr/>
        </p:nvSpPr>
        <p:spPr>
          <a:xfrm>
            <a:off x="4375003" y="5202416"/>
            <a:ext cx="262849" cy="675124"/>
          </a:xfrm>
          <a:custGeom>
            <a:avLst/>
            <a:gdLst>
              <a:gd name="connsiteX0" fmla="*/ 260497 w 262849"/>
              <a:gd name="connsiteY0" fmla="*/ 1409 h 675124"/>
              <a:gd name="connsiteX1" fmla="*/ 95397 w 262849"/>
              <a:gd name="connsiteY1" fmla="*/ 252234 h 675124"/>
              <a:gd name="connsiteX2" fmla="*/ 147 w 262849"/>
              <a:gd name="connsiteY2" fmla="*/ 671334 h 675124"/>
              <a:gd name="connsiteX3" fmla="*/ 76347 w 262849"/>
              <a:gd name="connsiteY3" fmla="*/ 442734 h 675124"/>
              <a:gd name="connsiteX4" fmla="*/ 184297 w 262849"/>
              <a:gd name="connsiteY4" fmla="*/ 163334 h 675124"/>
              <a:gd name="connsiteX5" fmla="*/ 260497 w 262849"/>
              <a:gd name="connsiteY5" fmla="*/ 1409 h 67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849" h="675124">
                <a:moveTo>
                  <a:pt x="260497" y="1409"/>
                </a:moveTo>
                <a:cubicBezTo>
                  <a:pt x="245680" y="16226"/>
                  <a:pt x="138789" y="140580"/>
                  <a:pt x="95397" y="252234"/>
                </a:cubicBezTo>
                <a:cubicBezTo>
                  <a:pt x="52005" y="363888"/>
                  <a:pt x="3322" y="639584"/>
                  <a:pt x="147" y="671334"/>
                </a:cubicBezTo>
                <a:cubicBezTo>
                  <a:pt x="-3028" y="703084"/>
                  <a:pt x="45655" y="527400"/>
                  <a:pt x="76347" y="442734"/>
                </a:cubicBezTo>
                <a:cubicBezTo>
                  <a:pt x="107039" y="358068"/>
                  <a:pt x="152018" y="234771"/>
                  <a:pt x="184297" y="163334"/>
                </a:cubicBezTo>
                <a:cubicBezTo>
                  <a:pt x="216576" y="91897"/>
                  <a:pt x="275314" y="-13408"/>
                  <a:pt x="260497" y="14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4E2B7942-6408-4033-B69D-DDE0D17B89D2}"/>
              </a:ext>
            </a:extLst>
          </p:cNvPr>
          <p:cNvSpPr/>
          <p:nvPr/>
        </p:nvSpPr>
        <p:spPr>
          <a:xfrm>
            <a:off x="4656377" y="5222870"/>
            <a:ext cx="281555" cy="104786"/>
          </a:xfrm>
          <a:custGeom>
            <a:avLst/>
            <a:gdLst>
              <a:gd name="connsiteX0" fmla="*/ 4523 w 281555"/>
              <a:gd name="connsiteY0" fmla="*/ 5 h 104786"/>
              <a:gd name="connsiteX1" fmla="*/ 195023 w 281555"/>
              <a:gd name="connsiteY1" fmla="*/ 57155 h 104786"/>
              <a:gd name="connsiteX2" fmla="*/ 277573 w 281555"/>
              <a:gd name="connsiteY2" fmla="*/ 104780 h 104786"/>
              <a:gd name="connsiteX3" fmla="*/ 77548 w 281555"/>
              <a:gd name="connsiteY3" fmla="*/ 60330 h 104786"/>
              <a:gd name="connsiteX4" fmla="*/ 4523 w 281555"/>
              <a:gd name="connsiteY4" fmla="*/ 5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55" h="104786">
                <a:moveTo>
                  <a:pt x="4523" y="5"/>
                </a:moveTo>
                <a:cubicBezTo>
                  <a:pt x="24102" y="-524"/>
                  <a:pt x="149515" y="39693"/>
                  <a:pt x="195023" y="57155"/>
                </a:cubicBezTo>
                <a:cubicBezTo>
                  <a:pt x="240531" y="74617"/>
                  <a:pt x="297152" y="104251"/>
                  <a:pt x="277573" y="104780"/>
                </a:cubicBezTo>
                <a:cubicBezTo>
                  <a:pt x="257994" y="105309"/>
                  <a:pt x="122527" y="74617"/>
                  <a:pt x="77548" y="60330"/>
                </a:cubicBezTo>
                <a:cubicBezTo>
                  <a:pt x="32569" y="46043"/>
                  <a:pt x="-15056" y="534"/>
                  <a:pt x="4523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01AA530-4857-4C4A-8145-B7A3D0F8AD30}"/>
              </a:ext>
            </a:extLst>
          </p:cNvPr>
          <p:cNvSpPr/>
          <p:nvPr/>
        </p:nvSpPr>
        <p:spPr>
          <a:xfrm>
            <a:off x="4965700" y="5375275"/>
            <a:ext cx="2589460" cy="879728"/>
          </a:xfrm>
          <a:custGeom>
            <a:avLst/>
            <a:gdLst>
              <a:gd name="connsiteX0" fmla="*/ 0 w 2589460"/>
              <a:gd name="connsiteY0" fmla="*/ 0 h 879728"/>
              <a:gd name="connsiteX1" fmla="*/ 1752600 w 2589460"/>
              <a:gd name="connsiteY1" fmla="*/ 701675 h 879728"/>
              <a:gd name="connsiteX2" fmla="*/ 2571750 w 2589460"/>
              <a:gd name="connsiteY2" fmla="*/ 869950 h 879728"/>
              <a:gd name="connsiteX3" fmla="*/ 2273300 w 2589460"/>
              <a:gd name="connsiteY3" fmla="*/ 838200 h 879728"/>
              <a:gd name="connsiteX4" fmla="*/ 1781175 w 2589460"/>
              <a:gd name="connsiteY4" fmla="*/ 660400 h 879728"/>
              <a:gd name="connsiteX5" fmla="*/ 0 w 2589460"/>
              <a:gd name="connsiteY5" fmla="*/ 0 h 8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9460" h="879728">
                <a:moveTo>
                  <a:pt x="0" y="0"/>
                </a:moveTo>
                <a:cubicBezTo>
                  <a:pt x="661987" y="278341"/>
                  <a:pt x="1323975" y="556683"/>
                  <a:pt x="1752600" y="701675"/>
                </a:cubicBezTo>
                <a:cubicBezTo>
                  <a:pt x="2181225" y="846667"/>
                  <a:pt x="2484967" y="847196"/>
                  <a:pt x="2571750" y="869950"/>
                </a:cubicBezTo>
                <a:cubicBezTo>
                  <a:pt x="2658533" y="892704"/>
                  <a:pt x="2405062" y="873125"/>
                  <a:pt x="2273300" y="838200"/>
                </a:cubicBezTo>
                <a:cubicBezTo>
                  <a:pt x="2141538" y="803275"/>
                  <a:pt x="1781175" y="660400"/>
                  <a:pt x="1781175" y="6604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7E46007F-9EFC-4FE9-98BC-F679D5F9C3AA}"/>
              </a:ext>
            </a:extLst>
          </p:cNvPr>
          <p:cNvSpPr/>
          <p:nvPr/>
        </p:nvSpPr>
        <p:spPr>
          <a:xfrm>
            <a:off x="7516048" y="5716019"/>
            <a:ext cx="331234" cy="557855"/>
          </a:xfrm>
          <a:custGeom>
            <a:avLst/>
            <a:gdLst>
              <a:gd name="connsiteX0" fmla="*/ 329377 w 331234"/>
              <a:gd name="connsiteY0" fmla="*/ 2156 h 557855"/>
              <a:gd name="connsiteX1" fmla="*/ 145227 w 331234"/>
              <a:gd name="connsiteY1" fmla="*/ 268856 h 557855"/>
              <a:gd name="connsiteX2" fmla="*/ 43627 w 331234"/>
              <a:gd name="connsiteY2" fmla="*/ 414906 h 557855"/>
              <a:gd name="connsiteX3" fmla="*/ 24577 w 331234"/>
              <a:gd name="connsiteY3" fmla="*/ 557781 h 557855"/>
              <a:gd name="connsiteX4" fmla="*/ 21402 w 331234"/>
              <a:gd name="connsiteY4" fmla="*/ 427606 h 557855"/>
              <a:gd name="connsiteX5" fmla="*/ 329377 w 331234"/>
              <a:gd name="connsiteY5" fmla="*/ 2156 h 55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34" h="557855">
                <a:moveTo>
                  <a:pt x="329377" y="2156"/>
                </a:moveTo>
                <a:cubicBezTo>
                  <a:pt x="350015" y="-24302"/>
                  <a:pt x="192852" y="200064"/>
                  <a:pt x="145227" y="268856"/>
                </a:cubicBezTo>
                <a:cubicBezTo>
                  <a:pt x="97602" y="337648"/>
                  <a:pt x="63735" y="366752"/>
                  <a:pt x="43627" y="414906"/>
                </a:cubicBezTo>
                <a:cubicBezTo>
                  <a:pt x="23519" y="463060"/>
                  <a:pt x="28281" y="555664"/>
                  <a:pt x="24577" y="557781"/>
                </a:cubicBezTo>
                <a:cubicBezTo>
                  <a:pt x="20873" y="559898"/>
                  <a:pt x="-26752" y="517035"/>
                  <a:pt x="21402" y="427606"/>
                </a:cubicBezTo>
                <a:cubicBezTo>
                  <a:pt x="69556" y="338177"/>
                  <a:pt x="308739" y="28614"/>
                  <a:pt x="329377" y="21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111AB098-A56B-45BF-AB19-813B1FCD25FA}"/>
              </a:ext>
            </a:extLst>
          </p:cNvPr>
          <p:cNvSpPr/>
          <p:nvPr/>
        </p:nvSpPr>
        <p:spPr>
          <a:xfrm>
            <a:off x="4366685" y="5946007"/>
            <a:ext cx="165817" cy="460605"/>
          </a:xfrm>
          <a:custGeom>
            <a:avLst/>
            <a:gdLst>
              <a:gd name="connsiteX0" fmla="*/ 2115 w 165817"/>
              <a:gd name="connsiteY0" fmla="*/ 2673 h 460605"/>
              <a:gd name="connsiteX1" fmla="*/ 42755 w 165817"/>
              <a:gd name="connsiteY1" fmla="*/ 109353 h 460605"/>
              <a:gd name="connsiteX2" fmla="*/ 164675 w 165817"/>
              <a:gd name="connsiteY2" fmla="*/ 459873 h 460605"/>
              <a:gd name="connsiteX3" fmla="*/ 98635 w 165817"/>
              <a:gd name="connsiteY3" fmla="*/ 195713 h 460605"/>
              <a:gd name="connsiteX4" fmla="*/ 2115 w 165817"/>
              <a:gd name="connsiteY4" fmla="*/ 2673 h 4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17" h="460605">
                <a:moveTo>
                  <a:pt x="2115" y="2673"/>
                </a:moveTo>
                <a:cubicBezTo>
                  <a:pt x="-7198" y="-11720"/>
                  <a:pt x="15662" y="33153"/>
                  <a:pt x="42755" y="109353"/>
                </a:cubicBezTo>
                <a:cubicBezTo>
                  <a:pt x="69848" y="185553"/>
                  <a:pt x="155362" y="445480"/>
                  <a:pt x="164675" y="459873"/>
                </a:cubicBezTo>
                <a:cubicBezTo>
                  <a:pt x="173988" y="474266"/>
                  <a:pt x="124035" y="272760"/>
                  <a:pt x="98635" y="195713"/>
                </a:cubicBezTo>
                <a:cubicBezTo>
                  <a:pt x="73235" y="118666"/>
                  <a:pt x="11428" y="17066"/>
                  <a:pt x="2115" y="26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08ED9EF8-2DBF-450F-9628-CA41BF84EFFC}"/>
              </a:ext>
            </a:extLst>
          </p:cNvPr>
          <p:cNvSpPr/>
          <p:nvPr/>
        </p:nvSpPr>
        <p:spPr>
          <a:xfrm>
            <a:off x="7329769" y="6285968"/>
            <a:ext cx="179559" cy="710538"/>
          </a:xfrm>
          <a:custGeom>
            <a:avLst/>
            <a:gdLst>
              <a:gd name="connsiteX0" fmla="*/ 178471 w 179559"/>
              <a:gd name="connsiteY0" fmla="*/ 3072 h 710538"/>
              <a:gd name="connsiteX1" fmla="*/ 122591 w 179559"/>
              <a:gd name="connsiteY1" fmla="*/ 206272 h 710538"/>
              <a:gd name="connsiteX2" fmla="*/ 671 w 179559"/>
              <a:gd name="connsiteY2" fmla="*/ 709192 h 710538"/>
              <a:gd name="connsiteX3" fmla="*/ 76871 w 179559"/>
              <a:gd name="connsiteY3" fmla="*/ 343432 h 710538"/>
              <a:gd name="connsiteX4" fmla="*/ 178471 w 179559"/>
              <a:gd name="connsiteY4" fmla="*/ 3072 h 71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59" h="710538">
                <a:moveTo>
                  <a:pt x="178471" y="3072"/>
                </a:moveTo>
                <a:cubicBezTo>
                  <a:pt x="186091" y="-19788"/>
                  <a:pt x="152224" y="88585"/>
                  <a:pt x="122591" y="206272"/>
                </a:cubicBezTo>
                <a:cubicBezTo>
                  <a:pt x="92958" y="323959"/>
                  <a:pt x="8291" y="686332"/>
                  <a:pt x="671" y="709192"/>
                </a:cubicBezTo>
                <a:cubicBezTo>
                  <a:pt x="-6949" y="732052"/>
                  <a:pt x="52318" y="457732"/>
                  <a:pt x="76871" y="343432"/>
                </a:cubicBezTo>
                <a:cubicBezTo>
                  <a:pt x="101424" y="229132"/>
                  <a:pt x="170851" y="25932"/>
                  <a:pt x="178471" y="30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B1EA04D-C608-4A0E-B317-31E1E6670C83}"/>
              </a:ext>
            </a:extLst>
          </p:cNvPr>
          <p:cNvSpPr/>
          <p:nvPr/>
        </p:nvSpPr>
        <p:spPr>
          <a:xfrm>
            <a:off x="5304150" y="1298545"/>
            <a:ext cx="269101" cy="134750"/>
          </a:xfrm>
          <a:custGeom>
            <a:avLst/>
            <a:gdLst>
              <a:gd name="connsiteX0" fmla="*/ 267975 w 269101"/>
              <a:gd name="connsiteY0" fmla="*/ 127030 h 134750"/>
              <a:gd name="connsiteX1" fmla="*/ 194950 w 269101"/>
              <a:gd name="connsiteY1" fmla="*/ 34955 h 134750"/>
              <a:gd name="connsiteX2" fmla="*/ 7625 w 269101"/>
              <a:gd name="connsiteY2" fmla="*/ 30 h 134750"/>
              <a:gd name="connsiteX3" fmla="*/ 40963 w 269101"/>
              <a:gd name="connsiteY3" fmla="*/ 39718 h 134750"/>
              <a:gd name="connsiteX4" fmla="*/ 83825 w 269101"/>
              <a:gd name="connsiteY4" fmla="*/ 106393 h 134750"/>
              <a:gd name="connsiteX5" fmla="*/ 145738 w 269101"/>
              <a:gd name="connsiteY5" fmla="*/ 127030 h 134750"/>
              <a:gd name="connsiteX6" fmla="*/ 267975 w 269101"/>
              <a:gd name="connsiteY6" fmla="*/ 127030 h 13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101" h="134750">
                <a:moveTo>
                  <a:pt x="267975" y="127030"/>
                </a:moveTo>
                <a:cubicBezTo>
                  <a:pt x="276177" y="111684"/>
                  <a:pt x="238342" y="56122"/>
                  <a:pt x="194950" y="34955"/>
                </a:cubicBezTo>
                <a:cubicBezTo>
                  <a:pt x="151558" y="13788"/>
                  <a:pt x="33289" y="-764"/>
                  <a:pt x="7625" y="30"/>
                </a:cubicBezTo>
                <a:cubicBezTo>
                  <a:pt x="-18039" y="824"/>
                  <a:pt x="28263" y="21991"/>
                  <a:pt x="40963" y="39718"/>
                </a:cubicBezTo>
                <a:cubicBezTo>
                  <a:pt x="53663" y="57445"/>
                  <a:pt x="66362" y="91841"/>
                  <a:pt x="83825" y="106393"/>
                </a:cubicBezTo>
                <a:cubicBezTo>
                  <a:pt x="101288" y="120945"/>
                  <a:pt x="116898" y="123326"/>
                  <a:pt x="145738" y="127030"/>
                </a:cubicBezTo>
                <a:cubicBezTo>
                  <a:pt x="174578" y="130734"/>
                  <a:pt x="259773" y="142376"/>
                  <a:pt x="267975" y="127030"/>
                </a:cubicBezTo>
                <a:close/>
              </a:path>
            </a:pathLst>
          </a:custGeom>
          <a:solidFill>
            <a:srgbClr val="FD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50043C1-B2F8-4590-BA5A-9679F8E6CE87}"/>
              </a:ext>
            </a:extLst>
          </p:cNvPr>
          <p:cNvSpPr/>
          <p:nvPr/>
        </p:nvSpPr>
        <p:spPr>
          <a:xfrm>
            <a:off x="5264130" y="1486720"/>
            <a:ext cx="241341" cy="47035"/>
          </a:xfrm>
          <a:custGeom>
            <a:avLst/>
            <a:gdLst>
              <a:gd name="connsiteX0" fmla="*/ 241320 w 241341"/>
              <a:gd name="connsiteY0" fmla="*/ 2355 h 47035"/>
              <a:gd name="connsiteX1" fmla="*/ 123845 w 241341"/>
              <a:gd name="connsiteY1" fmla="*/ 34105 h 47035"/>
              <a:gd name="connsiteX2" fmla="*/ 68283 w 241341"/>
              <a:gd name="connsiteY2" fmla="*/ 46805 h 47035"/>
              <a:gd name="connsiteX3" fmla="*/ 20 w 241341"/>
              <a:gd name="connsiteY3" fmla="*/ 24580 h 47035"/>
              <a:gd name="connsiteX4" fmla="*/ 61933 w 241341"/>
              <a:gd name="connsiteY4" fmla="*/ 24580 h 47035"/>
              <a:gd name="connsiteX5" fmla="*/ 133370 w 241341"/>
              <a:gd name="connsiteY5" fmla="*/ 5530 h 47035"/>
              <a:gd name="connsiteX6" fmla="*/ 241320 w 241341"/>
              <a:gd name="connsiteY6" fmla="*/ 2355 h 4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41" h="47035">
                <a:moveTo>
                  <a:pt x="241320" y="2355"/>
                </a:moveTo>
                <a:cubicBezTo>
                  <a:pt x="239733" y="7117"/>
                  <a:pt x="152684" y="26697"/>
                  <a:pt x="123845" y="34105"/>
                </a:cubicBezTo>
                <a:cubicBezTo>
                  <a:pt x="95006" y="41513"/>
                  <a:pt x="88920" y="48392"/>
                  <a:pt x="68283" y="46805"/>
                </a:cubicBezTo>
                <a:cubicBezTo>
                  <a:pt x="47646" y="45218"/>
                  <a:pt x="1078" y="28284"/>
                  <a:pt x="20" y="24580"/>
                </a:cubicBezTo>
                <a:cubicBezTo>
                  <a:pt x="-1038" y="20876"/>
                  <a:pt x="39708" y="27755"/>
                  <a:pt x="61933" y="24580"/>
                </a:cubicBezTo>
                <a:cubicBezTo>
                  <a:pt x="84158" y="21405"/>
                  <a:pt x="109028" y="10292"/>
                  <a:pt x="133370" y="5530"/>
                </a:cubicBezTo>
                <a:cubicBezTo>
                  <a:pt x="157712" y="768"/>
                  <a:pt x="242907" y="-2407"/>
                  <a:pt x="241320" y="23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77CA92E-7318-4FDE-95A8-4284783982FC}"/>
              </a:ext>
            </a:extLst>
          </p:cNvPr>
          <p:cNvSpPr/>
          <p:nvPr/>
        </p:nvSpPr>
        <p:spPr>
          <a:xfrm>
            <a:off x="5710167" y="1798606"/>
            <a:ext cx="77934" cy="71750"/>
          </a:xfrm>
          <a:custGeom>
            <a:avLst/>
            <a:gdLst>
              <a:gd name="connsiteX0" fmla="*/ 71 w 77934"/>
              <a:gd name="connsiteY0" fmla="*/ 32 h 71750"/>
              <a:gd name="connsiteX1" fmla="*/ 36583 w 77934"/>
              <a:gd name="connsiteY1" fmla="*/ 69882 h 71750"/>
              <a:gd name="connsiteX2" fmla="*/ 77858 w 77934"/>
              <a:gd name="connsiteY2" fmla="*/ 52419 h 71750"/>
              <a:gd name="connsiteX3" fmla="*/ 46108 w 77934"/>
              <a:gd name="connsiteY3" fmla="*/ 60357 h 71750"/>
              <a:gd name="connsiteX4" fmla="*/ 71 w 77934"/>
              <a:gd name="connsiteY4" fmla="*/ 32 h 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34" h="71750">
                <a:moveTo>
                  <a:pt x="71" y="32"/>
                </a:moveTo>
                <a:cubicBezTo>
                  <a:pt x="-1516" y="1619"/>
                  <a:pt x="23619" y="61151"/>
                  <a:pt x="36583" y="69882"/>
                </a:cubicBezTo>
                <a:cubicBezTo>
                  <a:pt x="49547" y="78613"/>
                  <a:pt x="76271" y="54006"/>
                  <a:pt x="77858" y="52419"/>
                </a:cubicBezTo>
                <a:cubicBezTo>
                  <a:pt x="79445" y="50832"/>
                  <a:pt x="55898" y="64855"/>
                  <a:pt x="46108" y="60357"/>
                </a:cubicBezTo>
                <a:cubicBezTo>
                  <a:pt x="36319" y="55859"/>
                  <a:pt x="1658" y="-1555"/>
                  <a:pt x="71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60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3DEAE8103323542A27C69D46F597B00" ma:contentTypeVersion="2" ma:contentTypeDescription="新しいドキュメントを作成します。" ma:contentTypeScope="" ma:versionID="a410766585c5a6e71f958009403b3fce">
  <xsd:schema xmlns:xsd="http://www.w3.org/2001/XMLSchema" xmlns:xs="http://www.w3.org/2001/XMLSchema" xmlns:p="http://schemas.microsoft.com/office/2006/metadata/properties" xmlns:ns3="95840902-1608-4eb1-8c09-9428e5983ee1" targetNamespace="http://schemas.microsoft.com/office/2006/metadata/properties" ma:root="true" ma:fieldsID="e263482bd0c12dbde55d9af842516c72" ns3:_="">
    <xsd:import namespace="95840902-1608-4eb1-8c09-9428e5983e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40902-1608-4eb1-8c09-9428e5983e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8E9EEF-7B72-46B6-8171-F956A5ED7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840902-1608-4eb1-8c09-9428e5983e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4A5C0B-3D3A-427C-85B5-00C8DBAF6C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4F36F8-18EA-425E-95C7-CF8F4E0A9430}">
  <ds:schemaRefs>
    <ds:schemaRef ds:uri="95840902-1608-4eb1-8c09-9428e5983ee1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2021-08-14T05:48:54Z</dcterms:created>
  <dcterms:modified xsi:type="dcterms:W3CDTF">2021-08-14T09:40:50Z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0x01010003DEAE8103323542A27C69D46F597B00</vt:lpwstr>
  </property>
</Properties>
</file>