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296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F8F-FDE0-4693-ADDB-F51F093DA298}" type="datetimeFigureOut">
              <a:rPr kumimoji="1" lang="ja-JP" altLang="en-US" smtClean="0"/>
              <a:t>2021/8/15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4AF9-5750-4797-828B-ACF301FFE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78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F8F-FDE0-4693-ADDB-F51F093DA298}" type="datetimeFigureOut">
              <a:rPr kumimoji="1" lang="ja-JP" altLang="en-US" smtClean="0"/>
              <a:t>2021/8/15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4AF9-5750-4797-828B-ACF301FFE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1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F8F-FDE0-4693-ADDB-F51F093DA298}" type="datetimeFigureOut">
              <a:rPr kumimoji="1" lang="ja-JP" altLang="en-US" smtClean="0"/>
              <a:t>2021/8/15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4AF9-5750-4797-828B-ACF301FFE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40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F8F-FDE0-4693-ADDB-F51F093DA298}" type="datetimeFigureOut">
              <a:rPr kumimoji="1" lang="ja-JP" altLang="en-US" smtClean="0"/>
              <a:t>2021/8/15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4AF9-5750-4797-828B-ACF301FFE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81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F8F-FDE0-4693-ADDB-F51F093DA298}" type="datetimeFigureOut">
              <a:rPr kumimoji="1" lang="ja-JP" altLang="en-US" smtClean="0"/>
              <a:t>2021/8/15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4AF9-5750-4797-828B-ACF301FFE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09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F8F-FDE0-4693-ADDB-F51F093DA298}" type="datetimeFigureOut">
              <a:rPr kumimoji="1" lang="ja-JP" altLang="en-US" smtClean="0"/>
              <a:t>2021/8/15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4AF9-5750-4797-828B-ACF301FFE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4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F8F-FDE0-4693-ADDB-F51F093DA298}" type="datetimeFigureOut">
              <a:rPr kumimoji="1" lang="ja-JP" altLang="en-US" smtClean="0"/>
              <a:t>2021/8/15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4AF9-5750-4797-828B-ACF301FFE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71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F8F-FDE0-4693-ADDB-F51F093DA298}" type="datetimeFigureOut">
              <a:rPr kumimoji="1" lang="ja-JP" altLang="en-US" smtClean="0"/>
              <a:t>2021/8/15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4AF9-5750-4797-828B-ACF301FFE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55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F8F-FDE0-4693-ADDB-F51F093DA298}" type="datetimeFigureOut">
              <a:rPr kumimoji="1" lang="ja-JP" altLang="en-US" smtClean="0"/>
              <a:t>2021/8/15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4AF9-5750-4797-828B-ACF301FFE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53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F8F-FDE0-4693-ADDB-F51F093DA298}" type="datetimeFigureOut">
              <a:rPr kumimoji="1" lang="ja-JP" altLang="en-US" smtClean="0"/>
              <a:t>2021/8/15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4AF9-5750-4797-828B-ACF301FFE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01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F8F-FDE0-4693-ADDB-F51F093DA298}" type="datetimeFigureOut">
              <a:rPr kumimoji="1" lang="ja-JP" altLang="en-US" smtClean="0"/>
              <a:t>2021/8/15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4AF9-5750-4797-828B-ACF301FFE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68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5FF8F-FDE0-4693-ADDB-F51F093DA298}" type="datetimeFigureOut">
              <a:rPr kumimoji="1" lang="ja-JP" altLang="en-US" smtClean="0"/>
              <a:t>2021/8/15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4AF9-5750-4797-828B-ACF301FFE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05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冨永 愛さん登場！ THEクールビューティの“美の哲学”をインタビュー | マキアオンライン(MAQUIA ONLINE)" hidden="1">
            <a:extLst>
              <a:ext uri="{FF2B5EF4-FFF2-40B4-BE49-F238E27FC236}">
                <a16:creationId xmlns:a16="http://schemas.microsoft.com/office/drawing/2014/main" id="{5A1915A8-3BC8-42BD-BD95-39DD089DB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C8973E44-5BB0-492A-9B9F-0524A596CD7A}"/>
              </a:ext>
            </a:extLst>
          </p:cNvPr>
          <p:cNvSpPr/>
          <p:nvPr/>
        </p:nvSpPr>
        <p:spPr>
          <a:xfrm>
            <a:off x="3689031" y="3683491"/>
            <a:ext cx="865910" cy="193185"/>
          </a:xfrm>
          <a:custGeom>
            <a:avLst/>
            <a:gdLst>
              <a:gd name="connsiteX0" fmla="*/ 319 w 865910"/>
              <a:gd name="connsiteY0" fmla="*/ 193184 h 193185"/>
              <a:gd name="connsiteX1" fmla="*/ 281307 w 865910"/>
              <a:gd name="connsiteY1" fmla="*/ 34434 h 193185"/>
              <a:gd name="connsiteX2" fmla="*/ 498794 w 865910"/>
              <a:gd name="connsiteY2" fmla="*/ 21734 h 193185"/>
              <a:gd name="connsiteX3" fmla="*/ 759144 w 865910"/>
              <a:gd name="connsiteY3" fmla="*/ 63009 h 193185"/>
              <a:gd name="connsiteX4" fmla="*/ 865507 w 865910"/>
              <a:gd name="connsiteY4" fmla="*/ 72534 h 193185"/>
              <a:gd name="connsiteX5" fmla="*/ 789307 w 865910"/>
              <a:gd name="connsiteY5" fmla="*/ 58247 h 193185"/>
              <a:gd name="connsiteX6" fmla="*/ 635319 w 865910"/>
              <a:gd name="connsiteY6" fmla="*/ 24909 h 193185"/>
              <a:gd name="connsiteX7" fmla="*/ 408307 w 865910"/>
              <a:gd name="connsiteY7" fmla="*/ 2684 h 193185"/>
              <a:gd name="connsiteX8" fmla="*/ 335282 w 865910"/>
              <a:gd name="connsiteY8" fmla="*/ 4272 h 193185"/>
              <a:gd name="connsiteX9" fmla="*/ 227332 w 865910"/>
              <a:gd name="connsiteY9" fmla="*/ 37609 h 193185"/>
              <a:gd name="connsiteX10" fmla="*/ 319 w 865910"/>
              <a:gd name="connsiteY10" fmla="*/ 193184 h 19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5910" h="193185">
                <a:moveTo>
                  <a:pt x="319" y="193184"/>
                </a:moveTo>
                <a:cubicBezTo>
                  <a:pt x="9315" y="192655"/>
                  <a:pt x="198228" y="63009"/>
                  <a:pt x="281307" y="34434"/>
                </a:cubicBezTo>
                <a:cubicBezTo>
                  <a:pt x="364386" y="5859"/>
                  <a:pt x="419155" y="16972"/>
                  <a:pt x="498794" y="21734"/>
                </a:cubicBezTo>
                <a:cubicBezTo>
                  <a:pt x="578433" y="26496"/>
                  <a:pt x="698025" y="54542"/>
                  <a:pt x="759144" y="63009"/>
                </a:cubicBezTo>
                <a:cubicBezTo>
                  <a:pt x="820263" y="71476"/>
                  <a:pt x="860480" y="73328"/>
                  <a:pt x="865507" y="72534"/>
                </a:cubicBezTo>
                <a:cubicBezTo>
                  <a:pt x="870534" y="71740"/>
                  <a:pt x="827672" y="66184"/>
                  <a:pt x="789307" y="58247"/>
                </a:cubicBezTo>
                <a:cubicBezTo>
                  <a:pt x="750942" y="50310"/>
                  <a:pt x="698819" y="34169"/>
                  <a:pt x="635319" y="24909"/>
                </a:cubicBezTo>
                <a:cubicBezTo>
                  <a:pt x="571819" y="15648"/>
                  <a:pt x="458313" y="6123"/>
                  <a:pt x="408307" y="2684"/>
                </a:cubicBezTo>
                <a:cubicBezTo>
                  <a:pt x="358301" y="-755"/>
                  <a:pt x="365445" y="-1549"/>
                  <a:pt x="335282" y="4272"/>
                </a:cubicBezTo>
                <a:cubicBezTo>
                  <a:pt x="305119" y="10093"/>
                  <a:pt x="279719" y="9034"/>
                  <a:pt x="227332" y="37609"/>
                </a:cubicBezTo>
                <a:cubicBezTo>
                  <a:pt x="174945" y="66184"/>
                  <a:pt x="-8677" y="193713"/>
                  <a:pt x="319" y="193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626C146D-A6A6-48AB-81E1-8E719C05D3AF}"/>
              </a:ext>
            </a:extLst>
          </p:cNvPr>
          <p:cNvSpPr/>
          <p:nvPr/>
        </p:nvSpPr>
        <p:spPr>
          <a:xfrm>
            <a:off x="3689087" y="3512302"/>
            <a:ext cx="511237" cy="345365"/>
          </a:xfrm>
          <a:custGeom>
            <a:avLst/>
            <a:gdLst>
              <a:gd name="connsiteX0" fmla="*/ 263 w 511237"/>
              <a:gd name="connsiteY0" fmla="*/ 345323 h 345365"/>
              <a:gd name="connsiteX1" fmla="*/ 260613 w 511237"/>
              <a:gd name="connsiteY1" fmla="*/ 145298 h 345365"/>
              <a:gd name="connsiteX2" fmla="*/ 500326 w 511237"/>
              <a:gd name="connsiteY2" fmla="*/ 5598 h 345365"/>
              <a:gd name="connsiteX3" fmla="*/ 454288 w 511237"/>
              <a:gd name="connsiteY3" fmla="*/ 37348 h 345365"/>
              <a:gd name="connsiteX4" fmla="*/ 309826 w 511237"/>
              <a:gd name="connsiteY4" fmla="*/ 127836 h 345365"/>
              <a:gd name="connsiteX5" fmla="*/ 263 w 511237"/>
              <a:gd name="connsiteY5" fmla="*/ 345323 h 34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237" h="345365">
                <a:moveTo>
                  <a:pt x="263" y="345323"/>
                </a:moveTo>
                <a:cubicBezTo>
                  <a:pt x="-7939" y="348233"/>
                  <a:pt x="177269" y="201919"/>
                  <a:pt x="260613" y="145298"/>
                </a:cubicBezTo>
                <a:cubicBezTo>
                  <a:pt x="343957" y="88677"/>
                  <a:pt x="468047" y="23590"/>
                  <a:pt x="500326" y="5598"/>
                </a:cubicBezTo>
                <a:cubicBezTo>
                  <a:pt x="532605" y="-12394"/>
                  <a:pt x="486038" y="16975"/>
                  <a:pt x="454288" y="37348"/>
                </a:cubicBezTo>
                <a:cubicBezTo>
                  <a:pt x="422538" y="57721"/>
                  <a:pt x="382322" y="78623"/>
                  <a:pt x="309826" y="127836"/>
                </a:cubicBezTo>
                <a:cubicBezTo>
                  <a:pt x="237330" y="177048"/>
                  <a:pt x="8465" y="342413"/>
                  <a:pt x="263" y="345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B2E4C9EB-6A89-4717-A015-8E6B1F26707A}"/>
              </a:ext>
            </a:extLst>
          </p:cNvPr>
          <p:cNvSpPr/>
          <p:nvPr/>
        </p:nvSpPr>
        <p:spPr>
          <a:xfrm>
            <a:off x="4341732" y="3454195"/>
            <a:ext cx="651554" cy="224599"/>
          </a:xfrm>
          <a:custGeom>
            <a:avLst/>
            <a:gdLst>
              <a:gd name="connsiteX0" fmla="*/ 81 w 651554"/>
              <a:gd name="connsiteY0" fmla="*/ 205 h 224599"/>
              <a:gd name="connsiteX1" fmla="*/ 469981 w 651554"/>
              <a:gd name="connsiteY1" fmla="*/ 130380 h 224599"/>
              <a:gd name="connsiteX2" fmla="*/ 650956 w 651554"/>
              <a:gd name="connsiteY2" fmla="*/ 224043 h 224599"/>
              <a:gd name="connsiteX3" fmla="*/ 508081 w 651554"/>
              <a:gd name="connsiteY3" fmla="*/ 162130 h 224599"/>
              <a:gd name="connsiteX4" fmla="*/ 81 w 651554"/>
              <a:gd name="connsiteY4" fmla="*/ 205 h 22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554" h="224599">
                <a:moveTo>
                  <a:pt x="81" y="205"/>
                </a:moveTo>
                <a:cubicBezTo>
                  <a:pt x="-6269" y="-5087"/>
                  <a:pt x="361502" y="93074"/>
                  <a:pt x="469981" y="130380"/>
                </a:cubicBezTo>
                <a:cubicBezTo>
                  <a:pt x="578460" y="167686"/>
                  <a:pt x="644606" y="218751"/>
                  <a:pt x="650956" y="224043"/>
                </a:cubicBezTo>
                <a:cubicBezTo>
                  <a:pt x="657306" y="229335"/>
                  <a:pt x="613385" y="195997"/>
                  <a:pt x="508081" y="162130"/>
                </a:cubicBezTo>
                <a:lnTo>
                  <a:pt x="81" y="2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D79464D9-516C-48CB-8D8C-F124B0CBFA31}"/>
              </a:ext>
            </a:extLst>
          </p:cNvPr>
          <p:cNvSpPr/>
          <p:nvPr/>
        </p:nvSpPr>
        <p:spPr>
          <a:xfrm>
            <a:off x="4330671" y="3524925"/>
            <a:ext cx="568597" cy="133638"/>
          </a:xfrm>
          <a:custGeom>
            <a:avLst/>
            <a:gdLst>
              <a:gd name="connsiteX0" fmla="*/ 29 w 568597"/>
              <a:gd name="connsiteY0" fmla="*/ 913 h 133638"/>
              <a:gd name="connsiteX1" fmla="*/ 255617 w 568597"/>
              <a:gd name="connsiteY1" fmla="*/ 18375 h 133638"/>
              <a:gd name="connsiteX2" fmla="*/ 563592 w 568597"/>
              <a:gd name="connsiteY2" fmla="*/ 131088 h 133638"/>
              <a:gd name="connsiteX3" fmla="*/ 431829 w 568597"/>
              <a:gd name="connsiteY3" fmla="*/ 91400 h 133638"/>
              <a:gd name="connsiteX4" fmla="*/ 239742 w 568597"/>
              <a:gd name="connsiteY4" fmla="*/ 26313 h 133638"/>
              <a:gd name="connsiteX5" fmla="*/ 29 w 568597"/>
              <a:gd name="connsiteY5" fmla="*/ 913 h 13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8597" h="133638">
                <a:moveTo>
                  <a:pt x="29" y="913"/>
                </a:moveTo>
                <a:cubicBezTo>
                  <a:pt x="2675" y="-410"/>
                  <a:pt x="161690" y="-3321"/>
                  <a:pt x="255617" y="18375"/>
                </a:cubicBezTo>
                <a:cubicBezTo>
                  <a:pt x="349544" y="40071"/>
                  <a:pt x="534223" y="118917"/>
                  <a:pt x="563592" y="131088"/>
                </a:cubicBezTo>
                <a:cubicBezTo>
                  <a:pt x="592961" y="143259"/>
                  <a:pt x="485804" y="108862"/>
                  <a:pt x="431829" y="91400"/>
                </a:cubicBezTo>
                <a:cubicBezTo>
                  <a:pt x="377854" y="73938"/>
                  <a:pt x="307211" y="40071"/>
                  <a:pt x="239742" y="26313"/>
                </a:cubicBezTo>
                <a:cubicBezTo>
                  <a:pt x="172273" y="12555"/>
                  <a:pt x="-2617" y="2236"/>
                  <a:pt x="29" y="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48D4B79-61DE-4788-ACEE-F9849944D135}"/>
              </a:ext>
            </a:extLst>
          </p:cNvPr>
          <p:cNvSpPr/>
          <p:nvPr/>
        </p:nvSpPr>
        <p:spPr>
          <a:xfrm>
            <a:off x="4551363" y="3744913"/>
            <a:ext cx="527050" cy="188912"/>
          </a:xfrm>
          <a:custGeom>
            <a:avLst/>
            <a:gdLst>
              <a:gd name="connsiteX0" fmla="*/ 0 w 527050"/>
              <a:gd name="connsiteY0" fmla="*/ 0 h 188912"/>
              <a:gd name="connsiteX1" fmla="*/ 58737 w 527050"/>
              <a:gd name="connsiteY1" fmla="*/ 34925 h 188912"/>
              <a:gd name="connsiteX2" fmla="*/ 246062 w 527050"/>
              <a:gd name="connsiteY2" fmla="*/ 88900 h 188912"/>
              <a:gd name="connsiteX3" fmla="*/ 527050 w 527050"/>
              <a:gd name="connsiteY3" fmla="*/ 188912 h 188912"/>
              <a:gd name="connsiteX4" fmla="*/ 420687 w 527050"/>
              <a:gd name="connsiteY4" fmla="*/ 150812 h 188912"/>
              <a:gd name="connsiteX5" fmla="*/ 57150 w 527050"/>
              <a:gd name="connsiteY5" fmla="*/ 23812 h 188912"/>
              <a:gd name="connsiteX6" fmla="*/ 0 w 527050"/>
              <a:gd name="connsiteY6" fmla="*/ 0 h 18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050" h="188912">
                <a:moveTo>
                  <a:pt x="0" y="0"/>
                </a:moveTo>
                <a:cubicBezTo>
                  <a:pt x="8863" y="10054"/>
                  <a:pt x="17727" y="20108"/>
                  <a:pt x="58737" y="34925"/>
                </a:cubicBezTo>
                <a:cubicBezTo>
                  <a:pt x="99747" y="49742"/>
                  <a:pt x="168010" y="63236"/>
                  <a:pt x="246062" y="88900"/>
                </a:cubicBezTo>
                <a:cubicBezTo>
                  <a:pt x="324114" y="114565"/>
                  <a:pt x="497946" y="178593"/>
                  <a:pt x="527050" y="188912"/>
                </a:cubicBezTo>
                <a:lnTo>
                  <a:pt x="420687" y="150812"/>
                </a:lnTo>
                <a:lnTo>
                  <a:pt x="57150" y="2381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A08465AC-2D8A-493B-8BB7-F3F95D86E51B}"/>
              </a:ext>
            </a:extLst>
          </p:cNvPr>
          <p:cNvSpPr/>
          <p:nvPr/>
        </p:nvSpPr>
        <p:spPr>
          <a:xfrm>
            <a:off x="4743016" y="3815897"/>
            <a:ext cx="296671" cy="101199"/>
          </a:xfrm>
          <a:custGeom>
            <a:avLst/>
            <a:gdLst>
              <a:gd name="connsiteX0" fmla="*/ 434 w 296671"/>
              <a:gd name="connsiteY0" fmla="*/ 453 h 101199"/>
              <a:gd name="connsiteX1" fmla="*/ 284597 w 296671"/>
              <a:gd name="connsiteY1" fmla="*/ 98878 h 101199"/>
              <a:gd name="connsiteX2" fmla="*/ 221097 w 296671"/>
              <a:gd name="connsiteY2" fmla="*/ 63953 h 101199"/>
              <a:gd name="connsiteX3" fmla="*/ 434 w 296671"/>
              <a:gd name="connsiteY3" fmla="*/ 453 h 10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671" h="101199">
                <a:moveTo>
                  <a:pt x="434" y="453"/>
                </a:moveTo>
                <a:cubicBezTo>
                  <a:pt x="11017" y="6274"/>
                  <a:pt x="247820" y="88295"/>
                  <a:pt x="284597" y="98878"/>
                </a:cubicBezTo>
                <a:cubicBezTo>
                  <a:pt x="321374" y="109461"/>
                  <a:pt x="266605" y="81415"/>
                  <a:pt x="221097" y="63953"/>
                </a:cubicBezTo>
                <a:cubicBezTo>
                  <a:pt x="175589" y="46491"/>
                  <a:pt x="-10149" y="-5368"/>
                  <a:pt x="434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FFD92FEC-9867-4D6B-AE50-814F36449551}"/>
              </a:ext>
            </a:extLst>
          </p:cNvPr>
          <p:cNvSpPr/>
          <p:nvPr/>
        </p:nvSpPr>
        <p:spPr>
          <a:xfrm>
            <a:off x="5024437" y="3673276"/>
            <a:ext cx="189451" cy="200575"/>
          </a:xfrm>
          <a:custGeom>
            <a:avLst/>
            <a:gdLst>
              <a:gd name="connsiteX0" fmla="*/ 1 w 189451"/>
              <a:gd name="connsiteY0" fmla="*/ 199 h 200575"/>
              <a:gd name="connsiteX1" fmla="*/ 142876 w 189451"/>
              <a:gd name="connsiteY1" fmla="*/ 71637 h 200575"/>
              <a:gd name="connsiteX2" fmla="*/ 188913 w 189451"/>
              <a:gd name="connsiteY2" fmla="*/ 198637 h 200575"/>
              <a:gd name="connsiteX3" fmla="*/ 166688 w 189451"/>
              <a:gd name="connsiteY3" fmla="*/ 144662 h 200575"/>
              <a:gd name="connsiteX4" fmla="*/ 146051 w 189451"/>
              <a:gd name="connsiteY4" fmla="*/ 92274 h 200575"/>
              <a:gd name="connsiteX5" fmla="*/ 1 w 189451"/>
              <a:gd name="connsiteY5" fmla="*/ 199 h 20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451" h="200575">
                <a:moveTo>
                  <a:pt x="1" y="199"/>
                </a:moveTo>
                <a:cubicBezTo>
                  <a:pt x="-528" y="-3240"/>
                  <a:pt x="111391" y="38564"/>
                  <a:pt x="142876" y="71637"/>
                </a:cubicBezTo>
                <a:cubicBezTo>
                  <a:pt x="174361" y="104710"/>
                  <a:pt x="184944" y="186466"/>
                  <a:pt x="188913" y="198637"/>
                </a:cubicBezTo>
                <a:cubicBezTo>
                  <a:pt x="192882" y="210808"/>
                  <a:pt x="173832" y="162389"/>
                  <a:pt x="166688" y="144662"/>
                </a:cubicBezTo>
                <a:cubicBezTo>
                  <a:pt x="159544" y="126935"/>
                  <a:pt x="171716" y="114764"/>
                  <a:pt x="146051" y="92274"/>
                </a:cubicBezTo>
                <a:cubicBezTo>
                  <a:pt x="120387" y="69784"/>
                  <a:pt x="530" y="3638"/>
                  <a:pt x="1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D42AD68F-4476-407B-9861-4E875BDE2A8C}"/>
              </a:ext>
            </a:extLst>
          </p:cNvPr>
          <p:cNvSpPr/>
          <p:nvPr/>
        </p:nvSpPr>
        <p:spPr>
          <a:xfrm>
            <a:off x="5006745" y="3712657"/>
            <a:ext cx="81441" cy="197469"/>
          </a:xfrm>
          <a:custGeom>
            <a:avLst/>
            <a:gdLst>
              <a:gd name="connsiteX0" fmla="*/ 230 w 81441"/>
              <a:gd name="connsiteY0" fmla="*/ 2093 h 197469"/>
              <a:gd name="connsiteX1" fmla="*/ 66905 w 81441"/>
              <a:gd name="connsiteY1" fmla="*/ 114806 h 197469"/>
              <a:gd name="connsiteX2" fmla="*/ 62143 w 81441"/>
              <a:gd name="connsiteY2" fmla="*/ 197356 h 197469"/>
              <a:gd name="connsiteX3" fmla="*/ 81193 w 81441"/>
              <a:gd name="connsiteY3" fmla="*/ 130681 h 197469"/>
              <a:gd name="connsiteX4" fmla="*/ 46268 w 81441"/>
              <a:gd name="connsiteY4" fmla="*/ 48131 h 197469"/>
              <a:gd name="connsiteX5" fmla="*/ 230 w 81441"/>
              <a:gd name="connsiteY5" fmla="*/ 2093 h 19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41" h="197469">
                <a:moveTo>
                  <a:pt x="230" y="2093"/>
                </a:moveTo>
                <a:cubicBezTo>
                  <a:pt x="3670" y="13206"/>
                  <a:pt x="56586" y="82262"/>
                  <a:pt x="66905" y="114806"/>
                </a:cubicBezTo>
                <a:cubicBezTo>
                  <a:pt x="77224" y="147350"/>
                  <a:pt x="59762" y="194710"/>
                  <a:pt x="62143" y="197356"/>
                </a:cubicBezTo>
                <a:cubicBezTo>
                  <a:pt x="64524" y="200002"/>
                  <a:pt x="83839" y="155552"/>
                  <a:pt x="81193" y="130681"/>
                </a:cubicBezTo>
                <a:cubicBezTo>
                  <a:pt x="78547" y="105810"/>
                  <a:pt x="59762" y="69562"/>
                  <a:pt x="46268" y="48131"/>
                </a:cubicBezTo>
                <a:cubicBezTo>
                  <a:pt x="32774" y="26700"/>
                  <a:pt x="-3210" y="-9020"/>
                  <a:pt x="230" y="2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9CF3BE1-C399-409E-8B05-99CF3ADD77CA}"/>
              </a:ext>
            </a:extLst>
          </p:cNvPr>
          <p:cNvSpPr/>
          <p:nvPr/>
        </p:nvSpPr>
        <p:spPr>
          <a:xfrm>
            <a:off x="3951316" y="4191825"/>
            <a:ext cx="500985" cy="103063"/>
          </a:xfrm>
          <a:custGeom>
            <a:avLst/>
            <a:gdLst>
              <a:gd name="connsiteX0" fmla="*/ 2617 w 500985"/>
              <a:gd name="connsiteY0" fmla="*/ 102892 h 103063"/>
              <a:gd name="connsiteX1" fmla="*/ 309534 w 500985"/>
              <a:gd name="connsiteY1" fmla="*/ 18225 h 103063"/>
              <a:gd name="connsiteX2" fmla="*/ 495801 w 500985"/>
              <a:gd name="connsiteY2" fmla="*/ 20342 h 103063"/>
              <a:gd name="connsiteX3" fmla="*/ 440767 w 500985"/>
              <a:gd name="connsiteY3" fmla="*/ 3408 h 103063"/>
              <a:gd name="connsiteX4" fmla="*/ 351867 w 500985"/>
              <a:gd name="connsiteY4" fmla="*/ 3408 h 103063"/>
              <a:gd name="connsiteX5" fmla="*/ 169834 w 500985"/>
              <a:gd name="connsiteY5" fmla="*/ 39392 h 103063"/>
              <a:gd name="connsiteX6" fmla="*/ 2617 w 500985"/>
              <a:gd name="connsiteY6" fmla="*/ 102892 h 103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985" h="103063">
                <a:moveTo>
                  <a:pt x="2617" y="102892"/>
                </a:moveTo>
                <a:cubicBezTo>
                  <a:pt x="25900" y="99364"/>
                  <a:pt x="227337" y="31983"/>
                  <a:pt x="309534" y="18225"/>
                </a:cubicBezTo>
                <a:cubicBezTo>
                  <a:pt x="391731" y="4467"/>
                  <a:pt x="473929" y="22811"/>
                  <a:pt x="495801" y="20342"/>
                </a:cubicBezTo>
                <a:cubicBezTo>
                  <a:pt x="517673" y="17873"/>
                  <a:pt x="464756" y="6230"/>
                  <a:pt x="440767" y="3408"/>
                </a:cubicBezTo>
                <a:cubicBezTo>
                  <a:pt x="416778" y="586"/>
                  <a:pt x="397022" y="-2589"/>
                  <a:pt x="351867" y="3408"/>
                </a:cubicBezTo>
                <a:cubicBezTo>
                  <a:pt x="306712" y="9405"/>
                  <a:pt x="222045" y="24223"/>
                  <a:pt x="169834" y="39392"/>
                </a:cubicBezTo>
                <a:cubicBezTo>
                  <a:pt x="117623" y="54561"/>
                  <a:pt x="-20666" y="106420"/>
                  <a:pt x="2617" y="102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A0A196A1-1141-4D71-A5AA-FB804B82FC62}"/>
              </a:ext>
            </a:extLst>
          </p:cNvPr>
          <p:cNvSpPr/>
          <p:nvPr/>
        </p:nvSpPr>
        <p:spPr>
          <a:xfrm>
            <a:off x="4459703" y="4204880"/>
            <a:ext cx="333282" cy="185051"/>
          </a:xfrm>
          <a:custGeom>
            <a:avLst/>
            <a:gdLst>
              <a:gd name="connsiteX0" fmla="*/ 114 w 333282"/>
              <a:gd name="connsiteY0" fmla="*/ 937 h 185051"/>
              <a:gd name="connsiteX1" fmla="*/ 163097 w 333282"/>
              <a:gd name="connsiteY1" fmla="*/ 49620 h 185051"/>
              <a:gd name="connsiteX2" fmla="*/ 326080 w 333282"/>
              <a:gd name="connsiteY2" fmla="*/ 182970 h 185051"/>
              <a:gd name="connsiteX3" fmla="*/ 287980 w 333282"/>
              <a:gd name="connsiteY3" fmla="*/ 123703 h 185051"/>
              <a:gd name="connsiteX4" fmla="*/ 139814 w 333282"/>
              <a:gd name="connsiteY4" fmla="*/ 26337 h 185051"/>
              <a:gd name="connsiteX5" fmla="*/ 114 w 333282"/>
              <a:gd name="connsiteY5" fmla="*/ 937 h 185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282" h="185051">
                <a:moveTo>
                  <a:pt x="114" y="937"/>
                </a:moveTo>
                <a:cubicBezTo>
                  <a:pt x="3994" y="4817"/>
                  <a:pt x="108769" y="19281"/>
                  <a:pt x="163097" y="49620"/>
                </a:cubicBezTo>
                <a:cubicBezTo>
                  <a:pt x="217425" y="79959"/>
                  <a:pt x="305266" y="170623"/>
                  <a:pt x="326080" y="182970"/>
                </a:cubicBezTo>
                <a:cubicBezTo>
                  <a:pt x="346894" y="195317"/>
                  <a:pt x="319024" y="149808"/>
                  <a:pt x="287980" y="123703"/>
                </a:cubicBezTo>
                <a:cubicBezTo>
                  <a:pt x="256936" y="97598"/>
                  <a:pt x="187439" y="47504"/>
                  <a:pt x="139814" y="26337"/>
                </a:cubicBezTo>
                <a:cubicBezTo>
                  <a:pt x="92189" y="5170"/>
                  <a:pt x="-3766" y="-2943"/>
                  <a:pt x="114" y="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30FAC5DE-7080-482B-8D52-B7B0085344FB}"/>
              </a:ext>
            </a:extLst>
          </p:cNvPr>
          <p:cNvSpPr/>
          <p:nvPr/>
        </p:nvSpPr>
        <p:spPr>
          <a:xfrm>
            <a:off x="3874934" y="4233411"/>
            <a:ext cx="747167" cy="169294"/>
          </a:xfrm>
          <a:custGeom>
            <a:avLst/>
            <a:gdLst>
              <a:gd name="connsiteX0" fmla="*/ 154 w 747167"/>
              <a:gd name="connsiteY0" fmla="*/ 168727 h 169294"/>
              <a:gd name="connsiteX1" fmla="*/ 236691 w 747167"/>
              <a:gd name="connsiteY1" fmla="*/ 71889 h 169294"/>
              <a:gd name="connsiteX2" fmla="*/ 492279 w 747167"/>
              <a:gd name="connsiteY2" fmla="*/ 452 h 169294"/>
              <a:gd name="connsiteX3" fmla="*/ 692304 w 747167"/>
              <a:gd name="connsiteY3" fmla="*/ 43314 h 169294"/>
              <a:gd name="connsiteX4" fmla="*/ 746279 w 747167"/>
              <a:gd name="connsiteY4" fmla="*/ 81414 h 169294"/>
              <a:gd name="connsiteX5" fmla="*/ 717704 w 747167"/>
              <a:gd name="connsiteY5" fmla="*/ 68714 h 169294"/>
              <a:gd name="connsiteX6" fmla="*/ 616104 w 747167"/>
              <a:gd name="connsiteY6" fmla="*/ 40139 h 169294"/>
              <a:gd name="connsiteX7" fmla="*/ 389091 w 747167"/>
              <a:gd name="connsiteY7" fmla="*/ 73477 h 169294"/>
              <a:gd name="connsiteX8" fmla="*/ 271616 w 747167"/>
              <a:gd name="connsiteY8" fmla="*/ 109989 h 169294"/>
              <a:gd name="connsiteX9" fmla="*/ 154 w 747167"/>
              <a:gd name="connsiteY9" fmla="*/ 168727 h 16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7167" h="169294">
                <a:moveTo>
                  <a:pt x="154" y="168727"/>
                </a:moveTo>
                <a:cubicBezTo>
                  <a:pt x="-5667" y="162377"/>
                  <a:pt x="154670" y="99935"/>
                  <a:pt x="236691" y="71889"/>
                </a:cubicBezTo>
                <a:cubicBezTo>
                  <a:pt x="318712" y="43843"/>
                  <a:pt x="416344" y="5214"/>
                  <a:pt x="492279" y="452"/>
                </a:cubicBezTo>
                <a:cubicBezTo>
                  <a:pt x="568215" y="-4311"/>
                  <a:pt x="649971" y="29820"/>
                  <a:pt x="692304" y="43314"/>
                </a:cubicBezTo>
                <a:cubicBezTo>
                  <a:pt x="734637" y="56808"/>
                  <a:pt x="742046" y="77181"/>
                  <a:pt x="746279" y="81414"/>
                </a:cubicBezTo>
                <a:cubicBezTo>
                  <a:pt x="750512" y="85647"/>
                  <a:pt x="739400" y="75593"/>
                  <a:pt x="717704" y="68714"/>
                </a:cubicBezTo>
                <a:cubicBezTo>
                  <a:pt x="696008" y="61835"/>
                  <a:pt x="670873" y="39345"/>
                  <a:pt x="616104" y="40139"/>
                </a:cubicBezTo>
                <a:cubicBezTo>
                  <a:pt x="561335" y="40933"/>
                  <a:pt x="446506" y="61835"/>
                  <a:pt x="389091" y="73477"/>
                </a:cubicBezTo>
                <a:cubicBezTo>
                  <a:pt x="331676" y="85119"/>
                  <a:pt x="331941" y="93585"/>
                  <a:pt x="271616" y="109989"/>
                </a:cubicBezTo>
                <a:cubicBezTo>
                  <a:pt x="211291" y="126393"/>
                  <a:pt x="5975" y="175077"/>
                  <a:pt x="154" y="168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EF9B68C8-D94A-4BA1-BD93-08FC385E5546}"/>
              </a:ext>
            </a:extLst>
          </p:cNvPr>
          <p:cNvSpPr/>
          <p:nvPr/>
        </p:nvSpPr>
        <p:spPr>
          <a:xfrm>
            <a:off x="4464565" y="4238542"/>
            <a:ext cx="131153" cy="26181"/>
          </a:xfrm>
          <a:custGeom>
            <a:avLst/>
            <a:gdLst>
              <a:gd name="connsiteX0" fmla="*/ 1073 w 131153"/>
              <a:gd name="connsiteY0" fmla="*/ 25483 h 26181"/>
              <a:gd name="connsiteX1" fmla="*/ 129660 w 131153"/>
              <a:gd name="connsiteY1" fmla="*/ 83 h 26181"/>
              <a:gd name="connsiteX2" fmla="*/ 69335 w 131153"/>
              <a:gd name="connsiteY2" fmla="*/ 17546 h 26181"/>
              <a:gd name="connsiteX3" fmla="*/ 1073 w 131153"/>
              <a:gd name="connsiteY3" fmla="*/ 25483 h 26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153" h="26181">
                <a:moveTo>
                  <a:pt x="1073" y="25483"/>
                </a:moveTo>
                <a:cubicBezTo>
                  <a:pt x="11127" y="22573"/>
                  <a:pt x="118283" y="1406"/>
                  <a:pt x="129660" y="83"/>
                </a:cubicBezTo>
                <a:cubicBezTo>
                  <a:pt x="141037" y="-1240"/>
                  <a:pt x="84152" y="13577"/>
                  <a:pt x="69335" y="17546"/>
                </a:cubicBezTo>
                <a:cubicBezTo>
                  <a:pt x="54518" y="21515"/>
                  <a:pt x="-8981" y="28393"/>
                  <a:pt x="1073" y="25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E1D50E32-6082-4A8C-A5F5-06CF462354E4}"/>
              </a:ext>
            </a:extLst>
          </p:cNvPr>
          <p:cNvSpPr/>
          <p:nvPr/>
        </p:nvSpPr>
        <p:spPr>
          <a:xfrm>
            <a:off x="4411368" y="4164935"/>
            <a:ext cx="62835" cy="103857"/>
          </a:xfrm>
          <a:custGeom>
            <a:avLst/>
            <a:gdLst>
              <a:gd name="connsiteX0" fmla="*/ 295 w 62835"/>
              <a:gd name="connsiteY0" fmla="*/ 665 h 103857"/>
              <a:gd name="connsiteX1" fmla="*/ 46332 w 62835"/>
              <a:gd name="connsiteY1" fmla="*/ 45115 h 103857"/>
              <a:gd name="connsiteX2" fmla="*/ 49507 w 62835"/>
              <a:gd name="connsiteY2" fmla="*/ 80040 h 103857"/>
              <a:gd name="connsiteX3" fmla="*/ 62207 w 62835"/>
              <a:gd name="connsiteY3" fmla="*/ 103853 h 103857"/>
              <a:gd name="connsiteX4" fmla="*/ 27282 w 62835"/>
              <a:gd name="connsiteY4" fmla="*/ 81628 h 103857"/>
              <a:gd name="connsiteX5" fmla="*/ 295 w 62835"/>
              <a:gd name="connsiteY5" fmla="*/ 665 h 10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835" h="103857">
                <a:moveTo>
                  <a:pt x="295" y="665"/>
                </a:moveTo>
                <a:cubicBezTo>
                  <a:pt x="3470" y="-5420"/>
                  <a:pt x="38130" y="31886"/>
                  <a:pt x="46332" y="45115"/>
                </a:cubicBezTo>
                <a:cubicBezTo>
                  <a:pt x="54534" y="58344"/>
                  <a:pt x="46861" y="70250"/>
                  <a:pt x="49507" y="80040"/>
                </a:cubicBezTo>
                <a:cubicBezTo>
                  <a:pt x="52153" y="89830"/>
                  <a:pt x="65911" y="103588"/>
                  <a:pt x="62207" y="103853"/>
                </a:cubicBezTo>
                <a:cubicBezTo>
                  <a:pt x="58503" y="104118"/>
                  <a:pt x="34161" y="92740"/>
                  <a:pt x="27282" y="81628"/>
                </a:cubicBezTo>
                <a:cubicBezTo>
                  <a:pt x="20403" y="70516"/>
                  <a:pt x="-2880" y="6750"/>
                  <a:pt x="295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C7C1EBB-AA8C-419B-B413-03CDA4B94665}"/>
              </a:ext>
            </a:extLst>
          </p:cNvPr>
          <p:cNvSpPr/>
          <p:nvPr/>
        </p:nvSpPr>
        <p:spPr>
          <a:xfrm>
            <a:off x="4332804" y="4160648"/>
            <a:ext cx="44032" cy="101887"/>
          </a:xfrm>
          <a:custGeom>
            <a:avLst/>
            <a:gdLst>
              <a:gd name="connsiteX0" fmla="*/ 43934 w 44032"/>
              <a:gd name="connsiteY0" fmla="*/ 101790 h 101887"/>
              <a:gd name="connsiteX1" fmla="*/ 16946 w 44032"/>
              <a:gd name="connsiteY1" fmla="*/ 49402 h 101887"/>
              <a:gd name="connsiteX2" fmla="*/ 20121 w 44032"/>
              <a:gd name="connsiteY2" fmla="*/ 190 h 101887"/>
              <a:gd name="connsiteX3" fmla="*/ 1071 w 44032"/>
              <a:gd name="connsiteY3" fmla="*/ 33527 h 101887"/>
              <a:gd name="connsiteX4" fmla="*/ 5834 w 44032"/>
              <a:gd name="connsiteY4" fmla="*/ 62102 h 101887"/>
              <a:gd name="connsiteX5" fmla="*/ 43934 w 44032"/>
              <a:gd name="connsiteY5" fmla="*/ 101790 h 10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32" h="101887">
                <a:moveTo>
                  <a:pt x="43934" y="101790"/>
                </a:moveTo>
                <a:cubicBezTo>
                  <a:pt x="45786" y="99673"/>
                  <a:pt x="20915" y="66335"/>
                  <a:pt x="16946" y="49402"/>
                </a:cubicBezTo>
                <a:cubicBezTo>
                  <a:pt x="12977" y="32469"/>
                  <a:pt x="22767" y="2836"/>
                  <a:pt x="20121" y="190"/>
                </a:cubicBezTo>
                <a:cubicBezTo>
                  <a:pt x="17475" y="-2456"/>
                  <a:pt x="3452" y="23208"/>
                  <a:pt x="1071" y="33527"/>
                </a:cubicBezTo>
                <a:cubicBezTo>
                  <a:pt x="-1310" y="43846"/>
                  <a:pt x="278" y="53106"/>
                  <a:pt x="5834" y="62102"/>
                </a:cubicBezTo>
                <a:cubicBezTo>
                  <a:pt x="11390" y="71098"/>
                  <a:pt x="42082" y="103907"/>
                  <a:pt x="43934" y="101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92B716FE-17B8-4255-8E8A-DE4D8C085E06}"/>
              </a:ext>
            </a:extLst>
          </p:cNvPr>
          <p:cNvSpPr/>
          <p:nvPr/>
        </p:nvSpPr>
        <p:spPr>
          <a:xfrm>
            <a:off x="4285456" y="4155613"/>
            <a:ext cx="64648" cy="102508"/>
          </a:xfrm>
          <a:custGeom>
            <a:avLst/>
            <a:gdLst>
              <a:gd name="connsiteX0" fmla="*/ 64294 w 64648"/>
              <a:gd name="connsiteY0" fmla="*/ 102062 h 102508"/>
              <a:gd name="connsiteX1" fmla="*/ 43657 w 64648"/>
              <a:gd name="connsiteY1" fmla="*/ 36975 h 102508"/>
              <a:gd name="connsiteX2" fmla="*/ 794 w 64648"/>
              <a:gd name="connsiteY2" fmla="*/ 462 h 102508"/>
              <a:gd name="connsiteX3" fmla="*/ 16669 w 64648"/>
              <a:gd name="connsiteY3" fmla="*/ 19512 h 102508"/>
              <a:gd name="connsiteX4" fmla="*/ 27782 w 64648"/>
              <a:gd name="connsiteY4" fmla="*/ 63962 h 102508"/>
              <a:gd name="connsiteX5" fmla="*/ 64294 w 64648"/>
              <a:gd name="connsiteY5" fmla="*/ 102062 h 1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48" h="102508">
                <a:moveTo>
                  <a:pt x="64294" y="102062"/>
                </a:moveTo>
                <a:cubicBezTo>
                  <a:pt x="66940" y="97564"/>
                  <a:pt x="54240" y="53908"/>
                  <a:pt x="43657" y="36975"/>
                </a:cubicBezTo>
                <a:cubicBezTo>
                  <a:pt x="33074" y="20042"/>
                  <a:pt x="5292" y="3373"/>
                  <a:pt x="794" y="462"/>
                </a:cubicBezTo>
                <a:cubicBezTo>
                  <a:pt x="-3704" y="-2449"/>
                  <a:pt x="12171" y="8929"/>
                  <a:pt x="16669" y="19512"/>
                </a:cubicBezTo>
                <a:cubicBezTo>
                  <a:pt x="21167" y="30095"/>
                  <a:pt x="25665" y="52056"/>
                  <a:pt x="27782" y="63962"/>
                </a:cubicBezTo>
                <a:cubicBezTo>
                  <a:pt x="29899" y="75868"/>
                  <a:pt x="61648" y="106560"/>
                  <a:pt x="64294" y="102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6597482-7018-4977-83E3-E97685A5F8B1}"/>
              </a:ext>
            </a:extLst>
          </p:cNvPr>
          <p:cNvSpPr/>
          <p:nvPr/>
        </p:nvSpPr>
        <p:spPr>
          <a:xfrm>
            <a:off x="4195483" y="4225857"/>
            <a:ext cx="59123" cy="60468"/>
          </a:xfrm>
          <a:custGeom>
            <a:avLst/>
            <a:gdLst>
              <a:gd name="connsiteX0" fmla="*/ 59017 w 59123"/>
              <a:gd name="connsiteY0" fmla="*/ 60393 h 60468"/>
              <a:gd name="connsiteX1" fmla="*/ 14567 w 59123"/>
              <a:gd name="connsiteY1" fmla="*/ 27056 h 60468"/>
              <a:gd name="connsiteX2" fmla="*/ 6630 w 59123"/>
              <a:gd name="connsiteY2" fmla="*/ 68 h 60468"/>
              <a:gd name="connsiteX3" fmla="*/ 280 w 59123"/>
              <a:gd name="connsiteY3" fmla="*/ 34993 h 60468"/>
              <a:gd name="connsiteX4" fmla="*/ 59017 w 59123"/>
              <a:gd name="connsiteY4" fmla="*/ 60393 h 6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123" h="60468">
                <a:moveTo>
                  <a:pt x="59017" y="60393"/>
                </a:moveTo>
                <a:cubicBezTo>
                  <a:pt x="61398" y="59070"/>
                  <a:pt x="23298" y="37110"/>
                  <a:pt x="14567" y="27056"/>
                </a:cubicBezTo>
                <a:cubicBezTo>
                  <a:pt x="5836" y="17002"/>
                  <a:pt x="9011" y="-1255"/>
                  <a:pt x="6630" y="68"/>
                </a:cubicBezTo>
                <a:cubicBezTo>
                  <a:pt x="4249" y="1391"/>
                  <a:pt x="-1308" y="24674"/>
                  <a:pt x="280" y="34993"/>
                </a:cubicBezTo>
                <a:cubicBezTo>
                  <a:pt x="1867" y="45312"/>
                  <a:pt x="56636" y="61716"/>
                  <a:pt x="59017" y="60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8BF375D7-5F5A-4F8E-8E55-5BD912B1F065}"/>
              </a:ext>
            </a:extLst>
          </p:cNvPr>
          <p:cNvSpPr/>
          <p:nvPr/>
        </p:nvSpPr>
        <p:spPr>
          <a:xfrm>
            <a:off x="4138646" y="4228717"/>
            <a:ext cx="66696" cy="75343"/>
          </a:xfrm>
          <a:custGeom>
            <a:avLst/>
            <a:gdLst>
              <a:gd name="connsiteX0" fmla="*/ 66642 w 66696"/>
              <a:gd name="connsiteY0" fmla="*/ 74996 h 75343"/>
              <a:gd name="connsiteX1" fmla="*/ 12667 w 66696"/>
              <a:gd name="connsiteY1" fmla="*/ 46421 h 75343"/>
              <a:gd name="connsiteX2" fmla="*/ 4729 w 66696"/>
              <a:gd name="connsiteY2" fmla="*/ 383 h 75343"/>
              <a:gd name="connsiteX3" fmla="*/ 1554 w 66696"/>
              <a:gd name="connsiteY3" fmla="*/ 27371 h 75343"/>
              <a:gd name="connsiteX4" fmla="*/ 66642 w 66696"/>
              <a:gd name="connsiteY4" fmla="*/ 74996 h 7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96" h="75343">
                <a:moveTo>
                  <a:pt x="66642" y="74996"/>
                </a:moveTo>
                <a:cubicBezTo>
                  <a:pt x="68494" y="78171"/>
                  <a:pt x="22986" y="58856"/>
                  <a:pt x="12667" y="46421"/>
                </a:cubicBezTo>
                <a:cubicBezTo>
                  <a:pt x="2348" y="33986"/>
                  <a:pt x="6581" y="3558"/>
                  <a:pt x="4729" y="383"/>
                </a:cubicBezTo>
                <a:cubicBezTo>
                  <a:pt x="2877" y="-2792"/>
                  <a:pt x="-2679" y="14406"/>
                  <a:pt x="1554" y="27371"/>
                </a:cubicBezTo>
                <a:cubicBezTo>
                  <a:pt x="5787" y="40336"/>
                  <a:pt x="64790" y="71821"/>
                  <a:pt x="66642" y="74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6AC42A6-BB6D-4DFE-AB50-CD3A2466A099}"/>
              </a:ext>
            </a:extLst>
          </p:cNvPr>
          <p:cNvSpPr/>
          <p:nvPr/>
        </p:nvSpPr>
        <p:spPr>
          <a:xfrm>
            <a:off x="4087477" y="4222726"/>
            <a:ext cx="79912" cy="88962"/>
          </a:xfrm>
          <a:custGeom>
            <a:avLst/>
            <a:gdLst>
              <a:gd name="connsiteX0" fmla="*/ 79711 w 79912"/>
              <a:gd name="connsiteY0" fmla="*/ 88924 h 88962"/>
              <a:gd name="connsiteX1" fmla="*/ 40023 w 79912"/>
              <a:gd name="connsiteY1" fmla="*/ 53999 h 88962"/>
              <a:gd name="connsiteX2" fmla="*/ 336 w 79912"/>
              <a:gd name="connsiteY2" fmla="*/ 24 h 88962"/>
              <a:gd name="connsiteX3" fmla="*/ 22561 w 79912"/>
              <a:gd name="connsiteY3" fmla="*/ 47649 h 88962"/>
              <a:gd name="connsiteX4" fmla="*/ 79711 w 79912"/>
              <a:gd name="connsiteY4" fmla="*/ 88924 h 8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12" h="88962">
                <a:moveTo>
                  <a:pt x="79711" y="88924"/>
                </a:moveTo>
                <a:cubicBezTo>
                  <a:pt x="82621" y="89982"/>
                  <a:pt x="53252" y="68816"/>
                  <a:pt x="40023" y="53999"/>
                </a:cubicBezTo>
                <a:cubicBezTo>
                  <a:pt x="26794" y="39182"/>
                  <a:pt x="3246" y="1082"/>
                  <a:pt x="336" y="24"/>
                </a:cubicBezTo>
                <a:cubicBezTo>
                  <a:pt x="-2574" y="-1034"/>
                  <a:pt x="14094" y="32038"/>
                  <a:pt x="22561" y="47649"/>
                </a:cubicBezTo>
                <a:cubicBezTo>
                  <a:pt x="31028" y="63260"/>
                  <a:pt x="76801" y="87866"/>
                  <a:pt x="79711" y="88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D88B925E-453C-4032-AD42-92D7247F6D80}"/>
              </a:ext>
            </a:extLst>
          </p:cNvPr>
          <p:cNvSpPr/>
          <p:nvPr/>
        </p:nvSpPr>
        <p:spPr>
          <a:xfrm>
            <a:off x="4079927" y="4233063"/>
            <a:ext cx="52409" cy="92994"/>
          </a:xfrm>
          <a:custGeom>
            <a:avLst/>
            <a:gdLst>
              <a:gd name="connsiteX0" fmla="*/ 52336 w 52409"/>
              <a:gd name="connsiteY0" fmla="*/ 88112 h 92994"/>
              <a:gd name="connsiteX1" fmla="*/ 12648 w 52409"/>
              <a:gd name="connsiteY1" fmla="*/ 56362 h 92994"/>
              <a:gd name="connsiteX2" fmla="*/ 4711 w 52409"/>
              <a:gd name="connsiteY2" fmla="*/ 800 h 92994"/>
              <a:gd name="connsiteX3" fmla="*/ 1536 w 52409"/>
              <a:gd name="connsiteY3" fmla="*/ 27787 h 92994"/>
              <a:gd name="connsiteX4" fmla="*/ 1536 w 52409"/>
              <a:gd name="connsiteY4" fmla="*/ 86525 h 92994"/>
              <a:gd name="connsiteX5" fmla="*/ 52336 w 52409"/>
              <a:gd name="connsiteY5" fmla="*/ 88112 h 9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09" h="92994">
                <a:moveTo>
                  <a:pt x="52336" y="88112"/>
                </a:moveTo>
                <a:cubicBezTo>
                  <a:pt x="54188" y="83085"/>
                  <a:pt x="20586" y="70914"/>
                  <a:pt x="12648" y="56362"/>
                </a:cubicBezTo>
                <a:cubicBezTo>
                  <a:pt x="4710" y="41810"/>
                  <a:pt x="6563" y="5563"/>
                  <a:pt x="4711" y="800"/>
                </a:cubicBezTo>
                <a:cubicBezTo>
                  <a:pt x="2859" y="-3963"/>
                  <a:pt x="2065" y="13499"/>
                  <a:pt x="1536" y="27787"/>
                </a:cubicBezTo>
                <a:cubicBezTo>
                  <a:pt x="1007" y="42074"/>
                  <a:pt x="-1639" y="76471"/>
                  <a:pt x="1536" y="86525"/>
                </a:cubicBezTo>
                <a:cubicBezTo>
                  <a:pt x="4711" y="96579"/>
                  <a:pt x="50484" y="93139"/>
                  <a:pt x="52336" y="88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84905A8-20D1-427B-B720-A5612E006E2B}"/>
              </a:ext>
            </a:extLst>
          </p:cNvPr>
          <p:cNvSpPr/>
          <p:nvPr/>
        </p:nvSpPr>
        <p:spPr>
          <a:xfrm>
            <a:off x="4029469" y="4308475"/>
            <a:ext cx="100462" cy="27303"/>
          </a:xfrm>
          <a:custGeom>
            <a:avLst/>
            <a:gdLst>
              <a:gd name="connsiteX0" fmla="*/ 99619 w 100462"/>
              <a:gd name="connsiteY0" fmla="*/ 23813 h 27303"/>
              <a:gd name="connsiteX1" fmla="*/ 1194 w 100462"/>
              <a:gd name="connsiteY1" fmla="*/ 0 h 27303"/>
              <a:gd name="connsiteX2" fmla="*/ 47231 w 100462"/>
              <a:gd name="connsiteY2" fmla="*/ 23813 h 27303"/>
              <a:gd name="connsiteX3" fmla="*/ 99619 w 100462"/>
              <a:gd name="connsiteY3" fmla="*/ 23813 h 27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62" h="27303">
                <a:moveTo>
                  <a:pt x="99619" y="23813"/>
                </a:moveTo>
                <a:cubicBezTo>
                  <a:pt x="91946" y="19844"/>
                  <a:pt x="9925" y="0"/>
                  <a:pt x="1194" y="0"/>
                </a:cubicBezTo>
                <a:cubicBezTo>
                  <a:pt x="-7537" y="0"/>
                  <a:pt x="34002" y="18521"/>
                  <a:pt x="47231" y="23813"/>
                </a:cubicBezTo>
                <a:cubicBezTo>
                  <a:pt x="60460" y="29105"/>
                  <a:pt x="107292" y="27782"/>
                  <a:pt x="99619" y="23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E539CB28-174B-4430-A91F-4CB7C77E39EC}"/>
              </a:ext>
            </a:extLst>
          </p:cNvPr>
          <p:cNvSpPr/>
          <p:nvPr/>
        </p:nvSpPr>
        <p:spPr>
          <a:xfrm>
            <a:off x="4005178" y="4232509"/>
            <a:ext cx="28887" cy="117384"/>
          </a:xfrm>
          <a:custGeom>
            <a:avLst/>
            <a:gdLst>
              <a:gd name="connsiteX0" fmla="*/ 28660 w 28887"/>
              <a:gd name="connsiteY0" fmla="*/ 117241 h 117384"/>
              <a:gd name="connsiteX1" fmla="*/ 12785 w 28887"/>
              <a:gd name="connsiteY1" fmla="*/ 4529 h 117384"/>
              <a:gd name="connsiteX2" fmla="*/ 85 w 28887"/>
              <a:gd name="connsiteY2" fmla="*/ 28341 h 117384"/>
              <a:gd name="connsiteX3" fmla="*/ 28660 w 28887"/>
              <a:gd name="connsiteY3" fmla="*/ 117241 h 11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87" h="117384">
                <a:moveTo>
                  <a:pt x="28660" y="117241"/>
                </a:moveTo>
                <a:cubicBezTo>
                  <a:pt x="30777" y="113272"/>
                  <a:pt x="17548" y="19346"/>
                  <a:pt x="12785" y="4529"/>
                </a:cubicBezTo>
                <a:cubicBezTo>
                  <a:pt x="8022" y="-10288"/>
                  <a:pt x="-973" y="14847"/>
                  <a:pt x="85" y="28341"/>
                </a:cubicBezTo>
                <a:cubicBezTo>
                  <a:pt x="1143" y="41835"/>
                  <a:pt x="26543" y="121210"/>
                  <a:pt x="28660" y="117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A4F36DE1-3F0A-4189-A8D8-4D8071957941}"/>
              </a:ext>
            </a:extLst>
          </p:cNvPr>
          <p:cNvSpPr/>
          <p:nvPr/>
        </p:nvSpPr>
        <p:spPr>
          <a:xfrm>
            <a:off x="4197914" y="4286904"/>
            <a:ext cx="67789" cy="83795"/>
          </a:xfrm>
          <a:custGeom>
            <a:avLst/>
            <a:gdLst>
              <a:gd name="connsiteX0" fmla="*/ 67699 w 67789"/>
              <a:gd name="connsiteY0" fmla="*/ 934 h 83795"/>
              <a:gd name="connsiteX1" fmla="*/ 4199 w 67789"/>
              <a:gd name="connsiteY1" fmla="*/ 66021 h 83795"/>
              <a:gd name="connsiteX2" fmla="*/ 7374 w 67789"/>
              <a:gd name="connsiteY2" fmla="*/ 81896 h 83795"/>
              <a:gd name="connsiteX3" fmla="*/ 18486 w 67789"/>
              <a:gd name="connsiteY3" fmla="*/ 31096 h 83795"/>
              <a:gd name="connsiteX4" fmla="*/ 67699 w 67789"/>
              <a:gd name="connsiteY4" fmla="*/ 934 h 8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789" h="83795">
                <a:moveTo>
                  <a:pt x="67699" y="934"/>
                </a:moveTo>
                <a:cubicBezTo>
                  <a:pt x="65318" y="6755"/>
                  <a:pt x="14253" y="52527"/>
                  <a:pt x="4199" y="66021"/>
                </a:cubicBezTo>
                <a:cubicBezTo>
                  <a:pt x="-5855" y="79515"/>
                  <a:pt x="4993" y="87717"/>
                  <a:pt x="7374" y="81896"/>
                </a:cubicBezTo>
                <a:cubicBezTo>
                  <a:pt x="9755" y="76075"/>
                  <a:pt x="12401" y="44325"/>
                  <a:pt x="18486" y="31096"/>
                </a:cubicBezTo>
                <a:cubicBezTo>
                  <a:pt x="24571" y="17867"/>
                  <a:pt x="70080" y="-4887"/>
                  <a:pt x="67699" y="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3B586EB-8DDB-4540-89AD-45532C3C34D6}"/>
              </a:ext>
            </a:extLst>
          </p:cNvPr>
          <p:cNvSpPr/>
          <p:nvPr/>
        </p:nvSpPr>
        <p:spPr>
          <a:xfrm>
            <a:off x="4133567" y="4297860"/>
            <a:ext cx="95592" cy="112215"/>
          </a:xfrm>
          <a:custGeom>
            <a:avLst/>
            <a:gdLst>
              <a:gd name="connsiteX0" fmla="*/ 95533 w 95592"/>
              <a:gd name="connsiteY0" fmla="*/ 2678 h 112215"/>
              <a:gd name="connsiteX1" fmla="*/ 39971 w 95592"/>
              <a:gd name="connsiteY1" fmla="*/ 67765 h 112215"/>
              <a:gd name="connsiteX2" fmla="*/ 283 w 95592"/>
              <a:gd name="connsiteY2" fmla="*/ 112215 h 112215"/>
              <a:gd name="connsiteX3" fmla="*/ 22508 w 95592"/>
              <a:gd name="connsiteY3" fmla="*/ 67765 h 112215"/>
              <a:gd name="connsiteX4" fmla="*/ 28858 w 95592"/>
              <a:gd name="connsiteY4" fmla="*/ 16965 h 112215"/>
              <a:gd name="connsiteX5" fmla="*/ 95533 w 95592"/>
              <a:gd name="connsiteY5" fmla="*/ 2678 h 11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592" h="112215">
                <a:moveTo>
                  <a:pt x="95533" y="2678"/>
                </a:moveTo>
                <a:cubicBezTo>
                  <a:pt x="97385" y="11145"/>
                  <a:pt x="55846" y="49509"/>
                  <a:pt x="39971" y="67765"/>
                </a:cubicBezTo>
                <a:cubicBezTo>
                  <a:pt x="24096" y="86021"/>
                  <a:pt x="3193" y="112215"/>
                  <a:pt x="283" y="112215"/>
                </a:cubicBezTo>
                <a:cubicBezTo>
                  <a:pt x="-2627" y="112215"/>
                  <a:pt x="17746" y="83640"/>
                  <a:pt x="22508" y="67765"/>
                </a:cubicBezTo>
                <a:cubicBezTo>
                  <a:pt x="27270" y="51890"/>
                  <a:pt x="19862" y="26225"/>
                  <a:pt x="28858" y="16965"/>
                </a:cubicBezTo>
                <a:cubicBezTo>
                  <a:pt x="37854" y="7705"/>
                  <a:pt x="93681" y="-5789"/>
                  <a:pt x="95533" y="2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F9D5A68-DDC7-4244-B7E6-4B41C17FC7CE}"/>
              </a:ext>
            </a:extLst>
          </p:cNvPr>
          <p:cNvSpPr/>
          <p:nvPr/>
        </p:nvSpPr>
        <p:spPr>
          <a:xfrm>
            <a:off x="4029969" y="4329087"/>
            <a:ext cx="90466" cy="89081"/>
          </a:xfrm>
          <a:custGeom>
            <a:avLst/>
            <a:gdLst>
              <a:gd name="connsiteX0" fmla="*/ 89594 w 90466"/>
              <a:gd name="connsiteY0" fmla="*/ 26 h 89081"/>
              <a:gd name="connsiteX1" fmla="*/ 51494 w 90466"/>
              <a:gd name="connsiteY1" fmla="*/ 68288 h 89081"/>
              <a:gd name="connsiteX2" fmla="*/ 2281 w 90466"/>
              <a:gd name="connsiteY2" fmla="*/ 88926 h 89081"/>
              <a:gd name="connsiteX3" fmla="*/ 13394 w 90466"/>
              <a:gd name="connsiteY3" fmla="*/ 60351 h 89081"/>
              <a:gd name="connsiteX4" fmla="*/ 89594 w 90466"/>
              <a:gd name="connsiteY4" fmla="*/ 26 h 8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66" h="89081">
                <a:moveTo>
                  <a:pt x="89594" y="26"/>
                </a:moveTo>
                <a:cubicBezTo>
                  <a:pt x="95944" y="1349"/>
                  <a:pt x="66046" y="53471"/>
                  <a:pt x="51494" y="68288"/>
                </a:cubicBezTo>
                <a:cubicBezTo>
                  <a:pt x="36942" y="83105"/>
                  <a:pt x="8631" y="90249"/>
                  <a:pt x="2281" y="88926"/>
                </a:cubicBezTo>
                <a:cubicBezTo>
                  <a:pt x="-4069" y="87603"/>
                  <a:pt x="3869" y="73580"/>
                  <a:pt x="13394" y="60351"/>
                </a:cubicBezTo>
                <a:cubicBezTo>
                  <a:pt x="22919" y="47122"/>
                  <a:pt x="83244" y="-1297"/>
                  <a:pt x="89594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9EBF827-9056-45B2-80E4-FBFF35C2F398}"/>
              </a:ext>
            </a:extLst>
          </p:cNvPr>
          <p:cNvSpPr/>
          <p:nvPr/>
        </p:nvSpPr>
        <p:spPr>
          <a:xfrm>
            <a:off x="3889588" y="4362426"/>
            <a:ext cx="192076" cy="47307"/>
          </a:xfrm>
          <a:custGeom>
            <a:avLst/>
            <a:gdLst>
              <a:gd name="connsiteX0" fmla="*/ 1375 w 192076"/>
              <a:gd name="connsiteY0" fmla="*/ 7962 h 47307"/>
              <a:gd name="connsiteX1" fmla="*/ 96625 w 192076"/>
              <a:gd name="connsiteY1" fmla="*/ 46062 h 47307"/>
              <a:gd name="connsiteX2" fmla="*/ 188700 w 192076"/>
              <a:gd name="connsiteY2" fmla="*/ 24 h 47307"/>
              <a:gd name="connsiteX3" fmla="*/ 160125 w 192076"/>
              <a:gd name="connsiteY3" fmla="*/ 39712 h 47307"/>
              <a:gd name="connsiteX4" fmla="*/ 47412 w 192076"/>
              <a:gd name="connsiteY4" fmla="*/ 46062 h 47307"/>
              <a:gd name="connsiteX5" fmla="*/ 1375 w 192076"/>
              <a:gd name="connsiteY5" fmla="*/ 7962 h 4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076" h="47307">
                <a:moveTo>
                  <a:pt x="1375" y="7962"/>
                </a:moveTo>
                <a:cubicBezTo>
                  <a:pt x="9577" y="7962"/>
                  <a:pt x="65404" y="47385"/>
                  <a:pt x="96625" y="46062"/>
                </a:cubicBezTo>
                <a:cubicBezTo>
                  <a:pt x="127846" y="44739"/>
                  <a:pt x="178117" y="1082"/>
                  <a:pt x="188700" y="24"/>
                </a:cubicBezTo>
                <a:cubicBezTo>
                  <a:pt x="199283" y="-1034"/>
                  <a:pt x="183673" y="32039"/>
                  <a:pt x="160125" y="39712"/>
                </a:cubicBezTo>
                <a:cubicBezTo>
                  <a:pt x="136577" y="47385"/>
                  <a:pt x="71489" y="48708"/>
                  <a:pt x="47412" y="46062"/>
                </a:cubicBezTo>
                <a:cubicBezTo>
                  <a:pt x="23335" y="43416"/>
                  <a:pt x="-6827" y="7962"/>
                  <a:pt x="1375" y="7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FF810FA6-A352-4DD8-833C-2B4FE72A69AF}"/>
              </a:ext>
            </a:extLst>
          </p:cNvPr>
          <p:cNvSpPr/>
          <p:nvPr/>
        </p:nvSpPr>
        <p:spPr>
          <a:xfrm>
            <a:off x="3902075" y="4362447"/>
            <a:ext cx="174638" cy="85550"/>
          </a:xfrm>
          <a:custGeom>
            <a:avLst/>
            <a:gdLst>
              <a:gd name="connsiteX0" fmla="*/ 174625 w 174638"/>
              <a:gd name="connsiteY0" fmla="*/ 3 h 85550"/>
              <a:gd name="connsiteX1" fmla="*/ 93663 w 174638"/>
              <a:gd name="connsiteY1" fmla="*/ 74616 h 85550"/>
              <a:gd name="connsiteX2" fmla="*/ 47625 w 174638"/>
              <a:gd name="connsiteY2" fmla="*/ 82553 h 85550"/>
              <a:gd name="connsiteX3" fmla="*/ 0 w 174638"/>
              <a:gd name="connsiteY3" fmla="*/ 49216 h 85550"/>
              <a:gd name="connsiteX4" fmla="*/ 47625 w 174638"/>
              <a:gd name="connsiteY4" fmla="*/ 69853 h 85550"/>
              <a:gd name="connsiteX5" fmla="*/ 87313 w 174638"/>
              <a:gd name="connsiteY5" fmla="*/ 71441 h 85550"/>
              <a:gd name="connsiteX6" fmla="*/ 174625 w 174638"/>
              <a:gd name="connsiteY6" fmla="*/ 3 h 8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638" h="85550">
                <a:moveTo>
                  <a:pt x="174625" y="3"/>
                </a:moveTo>
                <a:cubicBezTo>
                  <a:pt x="175683" y="532"/>
                  <a:pt x="114830" y="60858"/>
                  <a:pt x="93663" y="74616"/>
                </a:cubicBezTo>
                <a:cubicBezTo>
                  <a:pt x="72496" y="88374"/>
                  <a:pt x="63235" y="86786"/>
                  <a:pt x="47625" y="82553"/>
                </a:cubicBezTo>
                <a:cubicBezTo>
                  <a:pt x="32014" y="78320"/>
                  <a:pt x="0" y="51333"/>
                  <a:pt x="0" y="49216"/>
                </a:cubicBezTo>
                <a:cubicBezTo>
                  <a:pt x="0" y="47099"/>
                  <a:pt x="33073" y="66149"/>
                  <a:pt x="47625" y="69853"/>
                </a:cubicBezTo>
                <a:cubicBezTo>
                  <a:pt x="62177" y="73557"/>
                  <a:pt x="68263" y="79908"/>
                  <a:pt x="87313" y="71441"/>
                </a:cubicBezTo>
                <a:cubicBezTo>
                  <a:pt x="106363" y="62974"/>
                  <a:pt x="173567" y="-526"/>
                  <a:pt x="17462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424D9FD-C2C2-4CC8-AD0E-C39629687E70}"/>
              </a:ext>
            </a:extLst>
          </p:cNvPr>
          <p:cNvSpPr/>
          <p:nvPr/>
        </p:nvSpPr>
        <p:spPr>
          <a:xfrm>
            <a:off x="4039267" y="4451084"/>
            <a:ext cx="135973" cy="55878"/>
          </a:xfrm>
          <a:custGeom>
            <a:avLst/>
            <a:gdLst>
              <a:gd name="connsiteX0" fmla="*/ 921 w 135973"/>
              <a:gd name="connsiteY0" fmla="*/ 55829 h 55878"/>
              <a:gd name="connsiteX1" fmla="*/ 61246 w 135973"/>
              <a:gd name="connsiteY1" fmla="*/ 12966 h 55878"/>
              <a:gd name="connsiteX2" fmla="*/ 135858 w 135973"/>
              <a:gd name="connsiteY2" fmla="*/ 12966 h 55878"/>
              <a:gd name="connsiteX3" fmla="*/ 77121 w 135973"/>
              <a:gd name="connsiteY3" fmla="*/ 3441 h 55878"/>
              <a:gd name="connsiteX4" fmla="*/ 27908 w 135973"/>
              <a:gd name="connsiteY4" fmla="*/ 3441 h 55878"/>
              <a:gd name="connsiteX5" fmla="*/ 921 w 135973"/>
              <a:gd name="connsiteY5" fmla="*/ 55829 h 5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973" h="55878">
                <a:moveTo>
                  <a:pt x="921" y="55829"/>
                </a:moveTo>
                <a:cubicBezTo>
                  <a:pt x="6477" y="57416"/>
                  <a:pt x="38756" y="20110"/>
                  <a:pt x="61246" y="12966"/>
                </a:cubicBezTo>
                <a:cubicBezTo>
                  <a:pt x="83736" y="5822"/>
                  <a:pt x="133212" y="14553"/>
                  <a:pt x="135858" y="12966"/>
                </a:cubicBezTo>
                <a:cubicBezTo>
                  <a:pt x="138504" y="11378"/>
                  <a:pt x="95113" y="5028"/>
                  <a:pt x="77121" y="3441"/>
                </a:cubicBezTo>
                <a:cubicBezTo>
                  <a:pt x="59129" y="1853"/>
                  <a:pt x="39550" y="-3438"/>
                  <a:pt x="27908" y="3441"/>
                </a:cubicBezTo>
                <a:cubicBezTo>
                  <a:pt x="16266" y="10320"/>
                  <a:pt x="-4635" y="54242"/>
                  <a:pt x="921" y="55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2C4137BD-AB1F-4F96-A551-AAC1ED4E5C33}"/>
              </a:ext>
            </a:extLst>
          </p:cNvPr>
          <p:cNvSpPr/>
          <p:nvPr/>
        </p:nvSpPr>
        <p:spPr>
          <a:xfrm>
            <a:off x="4188995" y="4479918"/>
            <a:ext cx="68753" cy="77894"/>
          </a:xfrm>
          <a:custGeom>
            <a:avLst/>
            <a:gdLst>
              <a:gd name="connsiteX0" fmla="*/ 68680 w 68753"/>
              <a:gd name="connsiteY0" fmla="*/ 7 h 77894"/>
              <a:gd name="connsiteX1" fmla="*/ 16293 w 68753"/>
              <a:gd name="connsiteY1" fmla="*/ 36520 h 77894"/>
              <a:gd name="connsiteX2" fmla="*/ 8355 w 68753"/>
              <a:gd name="connsiteY2" fmla="*/ 77795 h 77894"/>
              <a:gd name="connsiteX3" fmla="*/ 3593 w 68753"/>
              <a:gd name="connsiteY3" fmla="*/ 47632 h 77894"/>
              <a:gd name="connsiteX4" fmla="*/ 3593 w 68753"/>
              <a:gd name="connsiteY4" fmla="*/ 33345 h 77894"/>
              <a:gd name="connsiteX5" fmla="*/ 68680 w 68753"/>
              <a:gd name="connsiteY5" fmla="*/ 7 h 7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753" h="77894">
                <a:moveTo>
                  <a:pt x="68680" y="7"/>
                </a:moveTo>
                <a:cubicBezTo>
                  <a:pt x="70797" y="536"/>
                  <a:pt x="26347" y="23555"/>
                  <a:pt x="16293" y="36520"/>
                </a:cubicBezTo>
                <a:cubicBezTo>
                  <a:pt x="6239" y="49485"/>
                  <a:pt x="10472" y="75943"/>
                  <a:pt x="8355" y="77795"/>
                </a:cubicBezTo>
                <a:cubicBezTo>
                  <a:pt x="6238" y="79647"/>
                  <a:pt x="4387" y="55040"/>
                  <a:pt x="3593" y="47632"/>
                </a:cubicBezTo>
                <a:cubicBezTo>
                  <a:pt x="2799" y="40224"/>
                  <a:pt x="-4080" y="41018"/>
                  <a:pt x="3593" y="33345"/>
                </a:cubicBezTo>
                <a:cubicBezTo>
                  <a:pt x="11266" y="25672"/>
                  <a:pt x="66563" y="-522"/>
                  <a:pt x="6868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3E4995D-647C-4F57-B013-DAFA23A3C980}"/>
              </a:ext>
            </a:extLst>
          </p:cNvPr>
          <p:cNvSpPr/>
          <p:nvPr/>
        </p:nvSpPr>
        <p:spPr>
          <a:xfrm>
            <a:off x="4257608" y="4500561"/>
            <a:ext cx="71527" cy="39699"/>
          </a:xfrm>
          <a:custGeom>
            <a:avLst/>
            <a:gdLst>
              <a:gd name="connsiteX0" fmla="*/ 71505 w 71527"/>
              <a:gd name="connsiteY0" fmla="*/ 2 h 39699"/>
              <a:gd name="connsiteX1" fmla="*/ 23880 w 71527"/>
              <a:gd name="connsiteY1" fmla="*/ 28577 h 39699"/>
              <a:gd name="connsiteX2" fmla="*/ 67 w 71527"/>
              <a:gd name="connsiteY2" fmla="*/ 39689 h 39699"/>
              <a:gd name="connsiteX3" fmla="*/ 17530 w 71527"/>
              <a:gd name="connsiteY3" fmla="*/ 26989 h 39699"/>
              <a:gd name="connsiteX4" fmla="*/ 71505 w 71527"/>
              <a:gd name="connsiteY4" fmla="*/ 2 h 3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27" h="39699">
                <a:moveTo>
                  <a:pt x="71505" y="2"/>
                </a:moveTo>
                <a:cubicBezTo>
                  <a:pt x="72563" y="267"/>
                  <a:pt x="35786" y="21963"/>
                  <a:pt x="23880" y="28577"/>
                </a:cubicBezTo>
                <a:cubicBezTo>
                  <a:pt x="11974" y="35192"/>
                  <a:pt x="1125" y="39954"/>
                  <a:pt x="67" y="39689"/>
                </a:cubicBezTo>
                <a:cubicBezTo>
                  <a:pt x="-991" y="39424"/>
                  <a:pt x="10651" y="33074"/>
                  <a:pt x="17530" y="26989"/>
                </a:cubicBezTo>
                <a:cubicBezTo>
                  <a:pt x="24409" y="20904"/>
                  <a:pt x="70447" y="-263"/>
                  <a:pt x="7150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5DF55C54-0E36-48C4-9171-1C6D3313F123}"/>
              </a:ext>
            </a:extLst>
          </p:cNvPr>
          <p:cNvSpPr/>
          <p:nvPr/>
        </p:nvSpPr>
        <p:spPr>
          <a:xfrm>
            <a:off x="4270340" y="4498726"/>
            <a:ext cx="71486" cy="82457"/>
          </a:xfrm>
          <a:custGeom>
            <a:avLst/>
            <a:gdLst>
              <a:gd name="connsiteX0" fmla="*/ 71473 w 71486"/>
              <a:gd name="connsiteY0" fmla="*/ 249 h 82457"/>
              <a:gd name="connsiteX1" fmla="*/ 23848 w 71486"/>
              <a:gd name="connsiteY1" fmla="*/ 66924 h 82457"/>
              <a:gd name="connsiteX2" fmla="*/ 35 w 71486"/>
              <a:gd name="connsiteY2" fmla="*/ 81212 h 82457"/>
              <a:gd name="connsiteX3" fmla="*/ 28610 w 71486"/>
              <a:gd name="connsiteY3" fmla="*/ 44699 h 82457"/>
              <a:gd name="connsiteX4" fmla="*/ 71473 w 71486"/>
              <a:gd name="connsiteY4" fmla="*/ 249 h 8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86" h="82457">
                <a:moveTo>
                  <a:pt x="71473" y="249"/>
                </a:moveTo>
                <a:cubicBezTo>
                  <a:pt x="70679" y="3953"/>
                  <a:pt x="35754" y="53430"/>
                  <a:pt x="23848" y="66924"/>
                </a:cubicBezTo>
                <a:cubicBezTo>
                  <a:pt x="11942" y="80418"/>
                  <a:pt x="-759" y="84916"/>
                  <a:pt x="35" y="81212"/>
                </a:cubicBezTo>
                <a:cubicBezTo>
                  <a:pt x="829" y="77508"/>
                  <a:pt x="20143" y="54224"/>
                  <a:pt x="28610" y="44699"/>
                </a:cubicBezTo>
                <a:cubicBezTo>
                  <a:pt x="37077" y="35174"/>
                  <a:pt x="72267" y="-3455"/>
                  <a:pt x="71473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98762F12-0E56-4FAE-A40F-11C633ABA3DB}"/>
              </a:ext>
            </a:extLst>
          </p:cNvPr>
          <p:cNvSpPr/>
          <p:nvPr/>
        </p:nvSpPr>
        <p:spPr>
          <a:xfrm>
            <a:off x="4371739" y="4495671"/>
            <a:ext cx="7379" cy="102240"/>
          </a:xfrm>
          <a:custGeom>
            <a:avLst/>
            <a:gdLst>
              <a:gd name="connsiteX0" fmla="*/ 6586 w 7379"/>
              <a:gd name="connsiteY0" fmla="*/ 129 h 102240"/>
              <a:gd name="connsiteX1" fmla="*/ 6586 w 7379"/>
              <a:gd name="connsiteY1" fmla="*/ 79504 h 102240"/>
              <a:gd name="connsiteX2" fmla="*/ 236 w 7379"/>
              <a:gd name="connsiteY2" fmla="*/ 100142 h 102240"/>
              <a:gd name="connsiteX3" fmla="*/ 6586 w 7379"/>
              <a:gd name="connsiteY3" fmla="*/ 129 h 10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79" h="102240">
                <a:moveTo>
                  <a:pt x="6586" y="129"/>
                </a:moveTo>
                <a:cubicBezTo>
                  <a:pt x="7644" y="-3310"/>
                  <a:pt x="7644" y="62835"/>
                  <a:pt x="6586" y="79504"/>
                </a:cubicBezTo>
                <a:cubicBezTo>
                  <a:pt x="5528" y="96173"/>
                  <a:pt x="1823" y="107021"/>
                  <a:pt x="236" y="100142"/>
                </a:cubicBezTo>
                <a:cubicBezTo>
                  <a:pt x="-1351" y="93263"/>
                  <a:pt x="5528" y="3568"/>
                  <a:pt x="6586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B4CD7EBD-4979-4DB1-BF0D-4E5BE415FCD1}"/>
              </a:ext>
            </a:extLst>
          </p:cNvPr>
          <p:cNvSpPr/>
          <p:nvPr/>
        </p:nvSpPr>
        <p:spPr>
          <a:xfrm>
            <a:off x="4420592" y="4508489"/>
            <a:ext cx="32358" cy="85761"/>
          </a:xfrm>
          <a:custGeom>
            <a:avLst/>
            <a:gdLst>
              <a:gd name="connsiteX0" fmla="*/ 596 w 32358"/>
              <a:gd name="connsiteY0" fmla="*/ 11 h 85761"/>
              <a:gd name="connsiteX1" fmla="*/ 27583 w 32358"/>
              <a:gd name="connsiteY1" fmla="*/ 53986 h 85761"/>
              <a:gd name="connsiteX2" fmla="*/ 30758 w 32358"/>
              <a:gd name="connsiteY2" fmla="*/ 85736 h 85761"/>
              <a:gd name="connsiteX3" fmla="*/ 10121 w 32358"/>
              <a:gd name="connsiteY3" fmla="*/ 49224 h 85761"/>
              <a:gd name="connsiteX4" fmla="*/ 596 w 32358"/>
              <a:gd name="connsiteY4" fmla="*/ 11 h 8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58" h="85761">
                <a:moveTo>
                  <a:pt x="596" y="11"/>
                </a:moveTo>
                <a:cubicBezTo>
                  <a:pt x="3506" y="805"/>
                  <a:pt x="22556" y="39699"/>
                  <a:pt x="27583" y="53986"/>
                </a:cubicBezTo>
                <a:cubicBezTo>
                  <a:pt x="32610" y="68273"/>
                  <a:pt x="33668" y="86530"/>
                  <a:pt x="30758" y="85736"/>
                </a:cubicBezTo>
                <a:cubicBezTo>
                  <a:pt x="27848" y="84942"/>
                  <a:pt x="14090" y="59543"/>
                  <a:pt x="10121" y="49224"/>
                </a:cubicBezTo>
                <a:cubicBezTo>
                  <a:pt x="6152" y="38905"/>
                  <a:pt x="-2314" y="-783"/>
                  <a:pt x="596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B3254797-9444-4CAA-82D3-B878C2075D70}"/>
              </a:ext>
            </a:extLst>
          </p:cNvPr>
          <p:cNvSpPr/>
          <p:nvPr/>
        </p:nvSpPr>
        <p:spPr>
          <a:xfrm>
            <a:off x="4449939" y="4496927"/>
            <a:ext cx="20461" cy="106896"/>
          </a:xfrm>
          <a:custGeom>
            <a:avLst/>
            <a:gdLst>
              <a:gd name="connsiteX0" fmla="*/ 20461 w 20461"/>
              <a:gd name="connsiteY0" fmla="*/ 461 h 106896"/>
              <a:gd name="connsiteX1" fmla="*/ 1411 w 20461"/>
              <a:gd name="connsiteY1" fmla="*/ 103648 h 106896"/>
              <a:gd name="connsiteX2" fmla="*/ 1411 w 20461"/>
              <a:gd name="connsiteY2" fmla="*/ 83011 h 106896"/>
              <a:gd name="connsiteX3" fmla="*/ 1411 w 20461"/>
              <a:gd name="connsiteY3" fmla="*/ 65548 h 106896"/>
              <a:gd name="connsiteX4" fmla="*/ 20461 w 20461"/>
              <a:gd name="connsiteY4" fmla="*/ 461 h 10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61" h="106896">
                <a:moveTo>
                  <a:pt x="20461" y="461"/>
                </a:moveTo>
                <a:cubicBezTo>
                  <a:pt x="20461" y="6811"/>
                  <a:pt x="4586" y="89890"/>
                  <a:pt x="1411" y="103648"/>
                </a:cubicBezTo>
                <a:cubicBezTo>
                  <a:pt x="-1764" y="117406"/>
                  <a:pt x="1411" y="83011"/>
                  <a:pt x="1411" y="83011"/>
                </a:cubicBezTo>
                <a:cubicBezTo>
                  <a:pt x="1411" y="76661"/>
                  <a:pt x="-177" y="75867"/>
                  <a:pt x="1411" y="65548"/>
                </a:cubicBezTo>
                <a:cubicBezTo>
                  <a:pt x="2998" y="55229"/>
                  <a:pt x="20461" y="-5889"/>
                  <a:pt x="20461" y="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82A294A8-5B48-43B8-BE88-4FA2C5D1EE3A}"/>
              </a:ext>
            </a:extLst>
          </p:cNvPr>
          <p:cNvSpPr/>
          <p:nvPr/>
        </p:nvSpPr>
        <p:spPr>
          <a:xfrm>
            <a:off x="4508500" y="4494213"/>
            <a:ext cx="49214" cy="63763"/>
          </a:xfrm>
          <a:custGeom>
            <a:avLst/>
            <a:gdLst>
              <a:gd name="connsiteX0" fmla="*/ 0 w 49214"/>
              <a:gd name="connsiteY0" fmla="*/ 0 h 63763"/>
              <a:gd name="connsiteX1" fmla="*/ 49213 w 49214"/>
              <a:gd name="connsiteY1" fmla="*/ 63500 h 63763"/>
              <a:gd name="connsiteX2" fmla="*/ 0 w 49214"/>
              <a:gd name="connsiteY2" fmla="*/ 0 h 6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14" h="63763">
                <a:moveTo>
                  <a:pt x="0" y="0"/>
                </a:moveTo>
                <a:cubicBezTo>
                  <a:pt x="0" y="0"/>
                  <a:pt x="48948" y="58473"/>
                  <a:pt x="49213" y="63500"/>
                </a:cubicBezTo>
                <a:cubicBezTo>
                  <a:pt x="49478" y="68527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6903A8A-0FC7-4726-ABE9-66609BDA44EE}"/>
              </a:ext>
            </a:extLst>
          </p:cNvPr>
          <p:cNvSpPr/>
          <p:nvPr/>
        </p:nvSpPr>
        <p:spPr>
          <a:xfrm>
            <a:off x="4552187" y="4500558"/>
            <a:ext cx="75635" cy="54091"/>
          </a:xfrm>
          <a:custGeom>
            <a:avLst/>
            <a:gdLst>
              <a:gd name="connsiteX0" fmla="*/ 763 w 75635"/>
              <a:gd name="connsiteY0" fmla="*/ 5 h 54091"/>
              <a:gd name="connsiteX1" fmla="*/ 61088 w 75635"/>
              <a:gd name="connsiteY1" fmla="*/ 44455 h 54091"/>
              <a:gd name="connsiteX2" fmla="*/ 73788 w 75635"/>
              <a:gd name="connsiteY2" fmla="*/ 53980 h 54091"/>
              <a:gd name="connsiteX3" fmla="*/ 30926 w 75635"/>
              <a:gd name="connsiteY3" fmla="*/ 41280 h 54091"/>
              <a:gd name="connsiteX4" fmla="*/ 763 w 75635"/>
              <a:gd name="connsiteY4" fmla="*/ 5 h 5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35" h="54091">
                <a:moveTo>
                  <a:pt x="763" y="5"/>
                </a:moveTo>
                <a:cubicBezTo>
                  <a:pt x="5790" y="534"/>
                  <a:pt x="48917" y="35459"/>
                  <a:pt x="61088" y="44455"/>
                </a:cubicBezTo>
                <a:cubicBezTo>
                  <a:pt x="73259" y="53451"/>
                  <a:pt x="78815" y="54509"/>
                  <a:pt x="73788" y="53980"/>
                </a:cubicBezTo>
                <a:cubicBezTo>
                  <a:pt x="68761" y="53451"/>
                  <a:pt x="45214" y="47630"/>
                  <a:pt x="30926" y="41280"/>
                </a:cubicBezTo>
                <a:cubicBezTo>
                  <a:pt x="16638" y="34930"/>
                  <a:pt x="-4264" y="-524"/>
                  <a:pt x="76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EFA1B11D-9D28-4960-92C2-B029D07992F6}"/>
              </a:ext>
            </a:extLst>
          </p:cNvPr>
          <p:cNvSpPr/>
          <p:nvPr/>
        </p:nvSpPr>
        <p:spPr>
          <a:xfrm>
            <a:off x="4129088" y="4397240"/>
            <a:ext cx="195262" cy="84163"/>
          </a:xfrm>
          <a:custGeom>
            <a:avLst/>
            <a:gdLst>
              <a:gd name="connsiteX0" fmla="*/ 0 w 195262"/>
              <a:gd name="connsiteY0" fmla="*/ 135 h 84163"/>
              <a:gd name="connsiteX1" fmla="*/ 98425 w 195262"/>
              <a:gd name="connsiteY1" fmla="*/ 55698 h 84163"/>
              <a:gd name="connsiteX2" fmla="*/ 195262 w 195262"/>
              <a:gd name="connsiteY2" fmla="*/ 82685 h 84163"/>
              <a:gd name="connsiteX3" fmla="*/ 100012 w 195262"/>
              <a:gd name="connsiteY3" fmla="*/ 73160 h 84163"/>
              <a:gd name="connsiteX4" fmla="*/ 0 w 195262"/>
              <a:gd name="connsiteY4" fmla="*/ 135 h 84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" h="84163">
                <a:moveTo>
                  <a:pt x="0" y="135"/>
                </a:moveTo>
                <a:cubicBezTo>
                  <a:pt x="-265" y="-2775"/>
                  <a:pt x="65881" y="41940"/>
                  <a:pt x="98425" y="55698"/>
                </a:cubicBezTo>
                <a:cubicBezTo>
                  <a:pt x="130969" y="69456"/>
                  <a:pt x="194997" y="79775"/>
                  <a:pt x="195262" y="82685"/>
                </a:cubicBezTo>
                <a:cubicBezTo>
                  <a:pt x="195527" y="85595"/>
                  <a:pt x="130174" y="85066"/>
                  <a:pt x="100012" y="73160"/>
                </a:cubicBezTo>
                <a:cubicBezTo>
                  <a:pt x="69850" y="61254"/>
                  <a:pt x="265" y="3045"/>
                  <a:pt x="0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04F92E0-FFFB-4E3D-A1AC-B5EF0EB667FC}"/>
              </a:ext>
            </a:extLst>
          </p:cNvPr>
          <p:cNvSpPr/>
          <p:nvPr/>
        </p:nvSpPr>
        <p:spPr>
          <a:xfrm>
            <a:off x="3965114" y="4417812"/>
            <a:ext cx="289545" cy="58227"/>
          </a:xfrm>
          <a:custGeom>
            <a:avLst/>
            <a:gdLst>
              <a:gd name="connsiteX0" fmla="*/ 461 w 289545"/>
              <a:gd name="connsiteY0" fmla="*/ 39888 h 58227"/>
              <a:gd name="connsiteX1" fmla="*/ 63961 w 289545"/>
              <a:gd name="connsiteY1" fmla="*/ 201 h 58227"/>
              <a:gd name="connsiteX2" fmla="*/ 111586 w 289545"/>
              <a:gd name="connsiteY2" fmla="*/ 25601 h 58227"/>
              <a:gd name="connsiteX3" fmla="*/ 192549 w 289545"/>
              <a:gd name="connsiteY3" fmla="*/ 51001 h 58227"/>
              <a:gd name="connsiteX4" fmla="*/ 289386 w 289545"/>
              <a:gd name="connsiteY4" fmla="*/ 57351 h 58227"/>
              <a:gd name="connsiteX5" fmla="*/ 168736 w 289545"/>
              <a:gd name="connsiteY5" fmla="*/ 35126 h 58227"/>
              <a:gd name="connsiteX6" fmla="*/ 98886 w 289545"/>
              <a:gd name="connsiteY6" fmla="*/ 14488 h 58227"/>
              <a:gd name="connsiteX7" fmla="*/ 461 w 289545"/>
              <a:gd name="connsiteY7" fmla="*/ 39888 h 58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545" h="58227">
                <a:moveTo>
                  <a:pt x="461" y="39888"/>
                </a:moveTo>
                <a:cubicBezTo>
                  <a:pt x="-5360" y="37507"/>
                  <a:pt x="45440" y="2582"/>
                  <a:pt x="63961" y="201"/>
                </a:cubicBezTo>
                <a:cubicBezTo>
                  <a:pt x="82482" y="-2180"/>
                  <a:pt x="90155" y="17134"/>
                  <a:pt x="111586" y="25601"/>
                </a:cubicBezTo>
                <a:cubicBezTo>
                  <a:pt x="133017" y="34068"/>
                  <a:pt x="162916" y="45709"/>
                  <a:pt x="192549" y="51001"/>
                </a:cubicBezTo>
                <a:cubicBezTo>
                  <a:pt x="222182" y="56293"/>
                  <a:pt x="293355" y="59997"/>
                  <a:pt x="289386" y="57351"/>
                </a:cubicBezTo>
                <a:cubicBezTo>
                  <a:pt x="285417" y="54705"/>
                  <a:pt x="200486" y="42270"/>
                  <a:pt x="168736" y="35126"/>
                </a:cubicBezTo>
                <a:cubicBezTo>
                  <a:pt x="136986" y="27982"/>
                  <a:pt x="127196" y="13694"/>
                  <a:pt x="98886" y="14488"/>
                </a:cubicBezTo>
                <a:cubicBezTo>
                  <a:pt x="70576" y="15282"/>
                  <a:pt x="6282" y="42269"/>
                  <a:pt x="461" y="39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F9B12EFB-8726-491E-9B1A-8875DF4D4953}"/>
              </a:ext>
            </a:extLst>
          </p:cNvPr>
          <p:cNvSpPr/>
          <p:nvPr/>
        </p:nvSpPr>
        <p:spPr>
          <a:xfrm>
            <a:off x="4154465" y="4387693"/>
            <a:ext cx="141345" cy="74502"/>
          </a:xfrm>
          <a:custGeom>
            <a:avLst/>
            <a:gdLst>
              <a:gd name="connsiteX0" fmla="*/ 23 w 141345"/>
              <a:gd name="connsiteY0" fmla="*/ 157 h 74502"/>
              <a:gd name="connsiteX1" fmla="*/ 76223 w 141345"/>
              <a:gd name="connsiteY1" fmla="*/ 47782 h 74502"/>
              <a:gd name="connsiteX2" fmla="*/ 141310 w 141345"/>
              <a:gd name="connsiteY2" fmla="*/ 73182 h 74502"/>
              <a:gd name="connsiteX3" fmla="*/ 84160 w 141345"/>
              <a:gd name="connsiteY3" fmla="*/ 65245 h 74502"/>
              <a:gd name="connsiteX4" fmla="*/ 23 w 141345"/>
              <a:gd name="connsiteY4" fmla="*/ 157 h 7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345" h="74502">
                <a:moveTo>
                  <a:pt x="23" y="157"/>
                </a:moveTo>
                <a:cubicBezTo>
                  <a:pt x="-1300" y="-2754"/>
                  <a:pt x="52675" y="35611"/>
                  <a:pt x="76223" y="47782"/>
                </a:cubicBezTo>
                <a:cubicBezTo>
                  <a:pt x="99771" y="59953"/>
                  <a:pt x="139987" y="70271"/>
                  <a:pt x="141310" y="73182"/>
                </a:cubicBezTo>
                <a:cubicBezTo>
                  <a:pt x="142633" y="76093"/>
                  <a:pt x="106649" y="74505"/>
                  <a:pt x="84160" y="65245"/>
                </a:cubicBezTo>
                <a:cubicBezTo>
                  <a:pt x="61671" y="55985"/>
                  <a:pt x="1346" y="3068"/>
                  <a:pt x="23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1683361C-CC4B-4ED6-B008-AC3E3E46E298}"/>
              </a:ext>
            </a:extLst>
          </p:cNvPr>
          <p:cNvSpPr/>
          <p:nvPr/>
        </p:nvSpPr>
        <p:spPr>
          <a:xfrm>
            <a:off x="4144265" y="4481461"/>
            <a:ext cx="420196" cy="40996"/>
          </a:xfrm>
          <a:custGeom>
            <a:avLst/>
            <a:gdLst>
              <a:gd name="connsiteX0" fmla="*/ 2285 w 420196"/>
              <a:gd name="connsiteY0" fmla="*/ 52 h 40996"/>
              <a:gd name="connsiteX1" fmla="*/ 103885 w 420196"/>
              <a:gd name="connsiteY1" fmla="*/ 31802 h 40996"/>
              <a:gd name="connsiteX2" fmla="*/ 224535 w 420196"/>
              <a:gd name="connsiteY2" fmla="*/ 39739 h 40996"/>
              <a:gd name="connsiteX3" fmla="*/ 416623 w 420196"/>
              <a:gd name="connsiteY3" fmla="*/ 9577 h 40996"/>
              <a:gd name="connsiteX4" fmla="*/ 338835 w 420196"/>
              <a:gd name="connsiteY4" fmla="*/ 17514 h 40996"/>
              <a:gd name="connsiteX5" fmla="*/ 205485 w 420196"/>
              <a:gd name="connsiteY5" fmla="*/ 23864 h 40996"/>
              <a:gd name="connsiteX6" fmla="*/ 2285 w 420196"/>
              <a:gd name="connsiteY6" fmla="*/ 52 h 4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196" h="40996">
                <a:moveTo>
                  <a:pt x="2285" y="52"/>
                </a:moveTo>
                <a:cubicBezTo>
                  <a:pt x="-14648" y="1375"/>
                  <a:pt x="66843" y="25188"/>
                  <a:pt x="103885" y="31802"/>
                </a:cubicBezTo>
                <a:cubicBezTo>
                  <a:pt x="140927" y="38417"/>
                  <a:pt x="172412" y="43443"/>
                  <a:pt x="224535" y="39739"/>
                </a:cubicBezTo>
                <a:cubicBezTo>
                  <a:pt x="276658" y="36035"/>
                  <a:pt x="397573" y="13281"/>
                  <a:pt x="416623" y="9577"/>
                </a:cubicBezTo>
                <a:cubicBezTo>
                  <a:pt x="435673" y="5873"/>
                  <a:pt x="374025" y="15133"/>
                  <a:pt x="338835" y="17514"/>
                </a:cubicBezTo>
                <a:cubicBezTo>
                  <a:pt x="303645" y="19895"/>
                  <a:pt x="258666" y="24922"/>
                  <a:pt x="205485" y="23864"/>
                </a:cubicBezTo>
                <a:cubicBezTo>
                  <a:pt x="152304" y="22806"/>
                  <a:pt x="19218" y="-1271"/>
                  <a:pt x="2285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C683C05-E81E-4025-9CAA-55C55D8547DB}"/>
              </a:ext>
            </a:extLst>
          </p:cNvPr>
          <p:cNvSpPr/>
          <p:nvPr/>
        </p:nvSpPr>
        <p:spPr>
          <a:xfrm>
            <a:off x="4308475" y="4470339"/>
            <a:ext cx="282601" cy="14349"/>
          </a:xfrm>
          <a:custGeom>
            <a:avLst/>
            <a:gdLst>
              <a:gd name="connsiteX0" fmla="*/ 0 w 282601"/>
              <a:gd name="connsiteY0" fmla="*/ 11174 h 14349"/>
              <a:gd name="connsiteX1" fmla="*/ 155575 w 282601"/>
              <a:gd name="connsiteY1" fmla="*/ 14349 h 14349"/>
              <a:gd name="connsiteX2" fmla="*/ 277813 w 282601"/>
              <a:gd name="connsiteY2" fmla="*/ 11174 h 14349"/>
              <a:gd name="connsiteX3" fmla="*/ 246063 w 282601"/>
              <a:gd name="connsiteY3" fmla="*/ 61 h 14349"/>
              <a:gd name="connsiteX4" fmla="*/ 136525 w 282601"/>
              <a:gd name="connsiteY4" fmla="*/ 6411 h 14349"/>
              <a:gd name="connsiteX5" fmla="*/ 0 w 282601"/>
              <a:gd name="connsiteY5" fmla="*/ 11174 h 1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601" h="14349">
                <a:moveTo>
                  <a:pt x="0" y="11174"/>
                </a:moveTo>
                <a:lnTo>
                  <a:pt x="155575" y="14349"/>
                </a:lnTo>
                <a:cubicBezTo>
                  <a:pt x="201877" y="14349"/>
                  <a:pt x="262732" y="13555"/>
                  <a:pt x="277813" y="11174"/>
                </a:cubicBezTo>
                <a:cubicBezTo>
                  <a:pt x="292894" y="8793"/>
                  <a:pt x="269611" y="855"/>
                  <a:pt x="246063" y="61"/>
                </a:cubicBezTo>
                <a:cubicBezTo>
                  <a:pt x="222515" y="-733"/>
                  <a:pt x="136525" y="6411"/>
                  <a:pt x="136525" y="6411"/>
                </a:cubicBezTo>
                <a:lnTo>
                  <a:pt x="0" y="111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CE56F2B-A415-433E-98BC-59A413269AAE}"/>
              </a:ext>
            </a:extLst>
          </p:cNvPr>
          <p:cNvSpPr/>
          <p:nvPr/>
        </p:nvSpPr>
        <p:spPr>
          <a:xfrm>
            <a:off x="4567458" y="4459251"/>
            <a:ext cx="144297" cy="20025"/>
          </a:xfrm>
          <a:custGeom>
            <a:avLst/>
            <a:gdLst>
              <a:gd name="connsiteX0" fmla="*/ 1367 w 144297"/>
              <a:gd name="connsiteY0" fmla="*/ 14324 h 20025"/>
              <a:gd name="connsiteX1" fmla="*/ 142655 w 144297"/>
              <a:gd name="connsiteY1" fmla="*/ 37 h 20025"/>
              <a:gd name="connsiteX2" fmla="*/ 74392 w 144297"/>
              <a:gd name="connsiteY2" fmla="*/ 19087 h 20025"/>
              <a:gd name="connsiteX3" fmla="*/ 1367 w 144297"/>
              <a:gd name="connsiteY3" fmla="*/ 14324 h 2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97" h="20025">
                <a:moveTo>
                  <a:pt x="1367" y="14324"/>
                </a:moveTo>
                <a:cubicBezTo>
                  <a:pt x="12744" y="11149"/>
                  <a:pt x="130484" y="-757"/>
                  <a:pt x="142655" y="37"/>
                </a:cubicBezTo>
                <a:cubicBezTo>
                  <a:pt x="154826" y="831"/>
                  <a:pt x="96088" y="16177"/>
                  <a:pt x="74392" y="19087"/>
                </a:cubicBezTo>
                <a:cubicBezTo>
                  <a:pt x="52696" y="21997"/>
                  <a:pt x="-10010" y="17499"/>
                  <a:pt x="1367" y="14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A5E863EA-CB6B-4974-B865-7289975E795F}"/>
              </a:ext>
            </a:extLst>
          </p:cNvPr>
          <p:cNvSpPr/>
          <p:nvPr/>
        </p:nvSpPr>
        <p:spPr>
          <a:xfrm>
            <a:off x="4598978" y="4483048"/>
            <a:ext cx="111150" cy="42994"/>
          </a:xfrm>
          <a:custGeom>
            <a:avLst/>
            <a:gdLst>
              <a:gd name="connsiteX0" fmla="*/ 10 w 111150"/>
              <a:gd name="connsiteY0" fmla="*/ 52 h 42994"/>
              <a:gd name="connsiteX1" fmla="*/ 63510 w 111150"/>
              <a:gd name="connsiteY1" fmla="*/ 27040 h 42994"/>
              <a:gd name="connsiteX2" fmla="*/ 111135 w 111150"/>
              <a:gd name="connsiteY2" fmla="*/ 42915 h 42994"/>
              <a:gd name="connsiteX3" fmla="*/ 58747 w 111150"/>
              <a:gd name="connsiteY3" fmla="*/ 20690 h 42994"/>
              <a:gd name="connsiteX4" fmla="*/ 10 w 111150"/>
              <a:gd name="connsiteY4" fmla="*/ 52 h 4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50" h="42994">
                <a:moveTo>
                  <a:pt x="10" y="52"/>
                </a:moveTo>
                <a:cubicBezTo>
                  <a:pt x="804" y="1110"/>
                  <a:pt x="44989" y="19896"/>
                  <a:pt x="63510" y="27040"/>
                </a:cubicBezTo>
                <a:cubicBezTo>
                  <a:pt x="82031" y="34184"/>
                  <a:pt x="111929" y="43973"/>
                  <a:pt x="111135" y="42915"/>
                </a:cubicBezTo>
                <a:cubicBezTo>
                  <a:pt x="110341" y="41857"/>
                  <a:pt x="74093" y="27040"/>
                  <a:pt x="58747" y="20690"/>
                </a:cubicBezTo>
                <a:cubicBezTo>
                  <a:pt x="43401" y="14340"/>
                  <a:pt x="-784" y="-1006"/>
                  <a:pt x="1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D1D9B1F-87BB-499B-83D8-0963CD8004F1}"/>
              </a:ext>
            </a:extLst>
          </p:cNvPr>
          <p:cNvSpPr/>
          <p:nvPr/>
        </p:nvSpPr>
        <p:spPr>
          <a:xfrm>
            <a:off x="4659209" y="4482955"/>
            <a:ext cx="204051" cy="28795"/>
          </a:xfrm>
          <a:custGeom>
            <a:avLst/>
            <a:gdLst>
              <a:gd name="connsiteX0" fmla="*/ 104 w 204051"/>
              <a:gd name="connsiteY0" fmla="*/ 145 h 28795"/>
              <a:gd name="connsiteX1" fmla="*/ 139804 w 204051"/>
              <a:gd name="connsiteY1" fmla="*/ 17608 h 28795"/>
              <a:gd name="connsiteX2" fmla="*/ 203304 w 204051"/>
              <a:gd name="connsiteY2" fmla="*/ 17608 h 28795"/>
              <a:gd name="connsiteX3" fmla="*/ 163616 w 204051"/>
              <a:gd name="connsiteY3" fmla="*/ 28720 h 28795"/>
              <a:gd name="connsiteX4" fmla="*/ 104 w 204051"/>
              <a:gd name="connsiteY4" fmla="*/ 145 h 28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051" h="28795">
                <a:moveTo>
                  <a:pt x="104" y="145"/>
                </a:moveTo>
                <a:cubicBezTo>
                  <a:pt x="-3865" y="-1707"/>
                  <a:pt x="105937" y="14698"/>
                  <a:pt x="139804" y="17608"/>
                </a:cubicBezTo>
                <a:cubicBezTo>
                  <a:pt x="173671" y="20518"/>
                  <a:pt x="199335" y="15756"/>
                  <a:pt x="203304" y="17608"/>
                </a:cubicBezTo>
                <a:cubicBezTo>
                  <a:pt x="207273" y="19460"/>
                  <a:pt x="195631" y="29778"/>
                  <a:pt x="163616" y="28720"/>
                </a:cubicBezTo>
                <a:cubicBezTo>
                  <a:pt x="131601" y="27662"/>
                  <a:pt x="4073" y="1997"/>
                  <a:pt x="104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22D62900-41EF-4BDB-8092-E7B108F110E5}"/>
              </a:ext>
            </a:extLst>
          </p:cNvPr>
          <p:cNvSpPr/>
          <p:nvPr/>
        </p:nvSpPr>
        <p:spPr>
          <a:xfrm>
            <a:off x="4617932" y="4314638"/>
            <a:ext cx="175333" cy="127656"/>
          </a:xfrm>
          <a:custGeom>
            <a:avLst/>
            <a:gdLst>
              <a:gd name="connsiteX0" fmla="*/ 106 w 175333"/>
              <a:gd name="connsiteY0" fmla="*/ 187 h 127656"/>
              <a:gd name="connsiteX1" fmla="*/ 101706 w 175333"/>
              <a:gd name="connsiteY1" fmla="*/ 84325 h 127656"/>
              <a:gd name="connsiteX2" fmla="*/ 147743 w 175333"/>
              <a:gd name="connsiteY2" fmla="*/ 119250 h 127656"/>
              <a:gd name="connsiteX3" fmla="*/ 174731 w 175333"/>
              <a:gd name="connsiteY3" fmla="*/ 127187 h 127656"/>
              <a:gd name="connsiteX4" fmla="*/ 122343 w 175333"/>
              <a:gd name="connsiteY4" fmla="*/ 109725 h 127656"/>
              <a:gd name="connsiteX5" fmla="*/ 106 w 175333"/>
              <a:gd name="connsiteY5" fmla="*/ 187 h 12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333" h="127656">
                <a:moveTo>
                  <a:pt x="106" y="187"/>
                </a:moveTo>
                <a:cubicBezTo>
                  <a:pt x="-3333" y="-4046"/>
                  <a:pt x="77100" y="64481"/>
                  <a:pt x="101706" y="84325"/>
                </a:cubicBezTo>
                <a:cubicBezTo>
                  <a:pt x="126312" y="104169"/>
                  <a:pt x="135572" y="112106"/>
                  <a:pt x="147743" y="119250"/>
                </a:cubicBezTo>
                <a:cubicBezTo>
                  <a:pt x="159914" y="126394"/>
                  <a:pt x="178964" y="128774"/>
                  <a:pt x="174731" y="127187"/>
                </a:cubicBezTo>
                <a:cubicBezTo>
                  <a:pt x="170498" y="125600"/>
                  <a:pt x="149066" y="127981"/>
                  <a:pt x="122343" y="109725"/>
                </a:cubicBezTo>
                <a:cubicBezTo>
                  <a:pt x="95620" y="91469"/>
                  <a:pt x="3545" y="4420"/>
                  <a:pt x="106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195EDC7-DA2A-42A8-8216-99B5552CB422}"/>
              </a:ext>
            </a:extLst>
          </p:cNvPr>
          <p:cNvSpPr/>
          <p:nvPr/>
        </p:nvSpPr>
        <p:spPr>
          <a:xfrm>
            <a:off x="4676743" y="4368799"/>
            <a:ext cx="50857" cy="123827"/>
          </a:xfrm>
          <a:custGeom>
            <a:avLst/>
            <a:gdLst>
              <a:gd name="connsiteX0" fmla="*/ 32 w 50857"/>
              <a:gd name="connsiteY0" fmla="*/ 1 h 123827"/>
              <a:gd name="connsiteX1" fmla="*/ 42895 w 50857"/>
              <a:gd name="connsiteY1" fmla="*/ 66676 h 123827"/>
              <a:gd name="connsiteX2" fmla="*/ 27020 w 50857"/>
              <a:gd name="connsiteY2" fmla="*/ 123826 h 123827"/>
              <a:gd name="connsiteX3" fmla="*/ 50832 w 50857"/>
              <a:gd name="connsiteY3" fmla="*/ 68264 h 123827"/>
              <a:gd name="connsiteX4" fmla="*/ 32 w 50857"/>
              <a:gd name="connsiteY4" fmla="*/ 1 h 12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57" h="123827">
                <a:moveTo>
                  <a:pt x="32" y="1"/>
                </a:moveTo>
                <a:cubicBezTo>
                  <a:pt x="-1291" y="-264"/>
                  <a:pt x="38397" y="46039"/>
                  <a:pt x="42895" y="66676"/>
                </a:cubicBezTo>
                <a:cubicBezTo>
                  <a:pt x="47393" y="87313"/>
                  <a:pt x="25697" y="123561"/>
                  <a:pt x="27020" y="123826"/>
                </a:cubicBezTo>
                <a:cubicBezTo>
                  <a:pt x="28343" y="124091"/>
                  <a:pt x="49509" y="85462"/>
                  <a:pt x="50832" y="68264"/>
                </a:cubicBezTo>
                <a:cubicBezTo>
                  <a:pt x="52155" y="51066"/>
                  <a:pt x="1355" y="266"/>
                  <a:pt x="3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D7E462B4-E7E3-4319-ADFE-E3CACEAEC9CB}"/>
              </a:ext>
            </a:extLst>
          </p:cNvPr>
          <p:cNvSpPr/>
          <p:nvPr/>
        </p:nvSpPr>
        <p:spPr>
          <a:xfrm>
            <a:off x="4730553" y="4424361"/>
            <a:ext cx="41725" cy="88903"/>
          </a:xfrm>
          <a:custGeom>
            <a:avLst/>
            <a:gdLst>
              <a:gd name="connsiteX0" fmla="*/ 197 w 41725"/>
              <a:gd name="connsiteY0" fmla="*/ 88902 h 88903"/>
              <a:gd name="connsiteX1" fmla="*/ 38297 w 41725"/>
              <a:gd name="connsiteY1" fmla="*/ 38102 h 88903"/>
              <a:gd name="connsiteX2" fmla="*/ 38297 w 41725"/>
              <a:gd name="connsiteY2" fmla="*/ 2 h 88903"/>
              <a:gd name="connsiteX3" fmla="*/ 24010 w 41725"/>
              <a:gd name="connsiteY3" fmla="*/ 36514 h 88903"/>
              <a:gd name="connsiteX4" fmla="*/ 197 w 41725"/>
              <a:gd name="connsiteY4" fmla="*/ 88902 h 8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25" h="88903">
                <a:moveTo>
                  <a:pt x="197" y="88902"/>
                </a:moveTo>
                <a:cubicBezTo>
                  <a:pt x="2578" y="89167"/>
                  <a:pt x="31947" y="52919"/>
                  <a:pt x="38297" y="38102"/>
                </a:cubicBezTo>
                <a:cubicBezTo>
                  <a:pt x="44647" y="23285"/>
                  <a:pt x="40678" y="267"/>
                  <a:pt x="38297" y="2"/>
                </a:cubicBezTo>
                <a:cubicBezTo>
                  <a:pt x="35916" y="-263"/>
                  <a:pt x="30360" y="25666"/>
                  <a:pt x="24010" y="36514"/>
                </a:cubicBezTo>
                <a:cubicBezTo>
                  <a:pt x="17660" y="47362"/>
                  <a:pt x="-2184" y="88637"/>
                  <a:pt x="197" y="88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E667C95-1285-4785-85DA-E50AB78FA08C}"/>
              </a:ext>
            </a:extLst>
          </p:cNvPr>
          <p:cNvSpPr/>
          <p:nvPr/>
        </p:nvSpPr>
        <p:spPr>
          <a:xfrm>
            <a:off x="4579199" y="4282838"/>
            <a:ext cx="323119" cy="266942"/>
          </a:xfrm>
          <a:custGeom>
            <a:avLst/>
            <a:gdLst>
              <a:gd name="connsiteX0" fmla="*/ 739 w 323119"/>
              <a:gd name="connsiteY0" fmla="*/ 237 h 266942"/>
              <a:gd name="connsiteX1" fmla="*/ 192826 w 323119"/>
              <a:gd name="connsiteY1" fmla="*/ 114537 h 266942"/>
              <a:gd name="connsiteX2" fmla="*/ 273789 w 323119"/>
              <a:gd name="connsiteY2" fmla="*/ 179625 h 266942"/>
              <a:gd name="connsiteX3" fmla="*/ 321414 w 323119"/>
              <a:gd name="connsiteY3" fmla="*/ 209787 h 266942"/>
              <a:gd name="connsiteX4" fmla="*/ 311889 w 323119"/>
              <a:gd name="connsiteY4" fmla="*/ 217725 h 266942"/>
              <a:gd name="connsiteX5" fmla="*/ 305539 w 323119"/>
              <a:gd name="connsiteY5" fmla="*/ 266937 h 266942"/>
              <a:gd name="connsiteX6" fmla="*/ 305539 w 323119"/>
              <a:gd name="connsiteY6" fmla="*/ 214550 h 266942"/>
              <a:gd name="connsiteX7" fmla="*/ 132501 w 323119"/>
              <a:gd name="connsiteY7" fmla="*/ 87550 h 266942"/>
              <a:gd name="connsiteX8" fmla="*/ 739 w 323119"/>
              <a:gd name="connsiteY8" fmla="*/ 237 h 26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119" h="266942">
                <a:moveTo>
                  <a:pt x="739" y="237"/>
                </a:moveTo>
                <a:cubicBezTo>
                  <a:pt x="10793" y="4735"/>
                  <a:pt x="147318" y="84639"/>
                  <a:pt x="192826" y="114537"/>
                </a:cubicBezTo>
                <a:cubicBezTo>
                  <a:pt x="238334" y="144435"/>
                  <a:pt x="252358" y="163750"/>
                  <a:pt x="273789" y="179625"/>
                </a:cubicBezTo>
                <a:cubicBezTo>
                  <a:pt x="295220" y="195500"/>
                  <a:pt x="315064" y="203437"/>
                  <a:pt x="321414" y="209787"/>
                </a:cubicBezTo>
                <a:cubicBezTo>
                  <a:pt x="327764" y="216137"/>
                  <a:pt x="314535" y="208200"/>
                  <a:pt x="311889" y="217725"/>
                </a:cubicBezTo>
                <a:cubicBezTo>
                  <a:pt x="309243" y="227250"/>
                  <a:pt x="306597" y="267466"/>
                  <a:pt x="305539" y="266937"/>
                </a:cubicBezTo>
                <a:cubicBezTo>
                  <a:pt x="304481" y="266408"/>
                  <a:pt x="334379" y="244448"/>
                  <a:pt x="305539" y="214550"/>
                </a:cubicBezTo>
                <a:cubicBezTo>
                  <a:pt x="276699" y="184652"/>
                  <a:pt x="179332" y="118771"/>
                  <a:pt x="132501" y="87550"/>
                </a:cubicBezTo>
                <a:cubicBezTo>
                  <a:pt x="85670" y="56329"/>
                  <a:pt x="-9315" y="-4261"/>
                  <a:pt x="739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1B3444CE-D896-4792-93E5-493EDCC154C7}"/>
              </a:ext>
            </a:extLst>
          </p:cNvPr>
          <p:cNvSpPr/>
          <p:nvPr/>
        </p:nvSpPr>
        <p:spPr>
          <a:xfrm>
            <a:off x="4736991" y="4427530"/>
            <a:ext cx="124007" cy="77803"/>
          </a:xfrm>
          <a:custGeom>
            <a:avLst/>
            <a:gdLst>
              <a:gd name="connsiteX0" fmla="*/ 109 w 124007"/>
              <a:gd name="connsiteY0" fmla="*/ 8 h 77803"/>
              <a:gd name="connsiteX1" fmla="*/ 47734 w 124007"/>
              <a:gd name="connsiteY1" fmla="*/ 39695 h 77803"/>
              <a:gd name="connsiteX2" fmla="*/ 123934 w 124007"/>
              <a:gd name="connsiteY2" fmla="*/ 77795 h 77803"/>
              <a:gd name="connsiteX3" fmla="*/ 60434 w 124007"/>
              <a:gd name="connsiteY3" fmla="*/ 36520 h 77803"/>
              <a:gd name="connsiteX4" fmla="*/ 109 w 124007"/>
              <a:gd name="connsiteY4" fmla="*/ 8 h 7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07" h="77803">
                <a:moveTo>
                  <a:pt x="109" y="8"/>
                </a:moveTo>
                <a:cubicBezTo>
                  <a:pt x="-2008" y="537"/>
                  <a:pt x="27097" y="26731"/>
                  <a:pt x="47734" y="39695"/>
                </a:cubicBezTo>
                <a:cubicBezTo>
                  <a:pt x="68371" y="52659"/>
                  <a:pt x="121817" y="78324"/>
                  <a:pt x="123934" y="77795"/>
                </a:cubicBezTo>
                <a:cubicBezTo>
                  <a:pt x="126051" y="77266"/>
                  <a:pt x="81865" y="48955"/>
                  <a:pt x="60434" y="36520"/>
                </a:cubicBezTo>
                <a:cubicBezTo>
                  <a:pt x="39003" y="24085"/>
                  <a:pt x="2226" y="-521"/>
                  <a:pt x="10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8652F02-9510-4309-9BE2-743DD01484DC}"/>
              </a:ext>
            </a:extLst>
          </p:cNvPr>
          <p:cNvSpPr/>
          <p:nvPr/>
        </p:nvSpPr>
        <p:spPr>
          <a:xfrm>
            <a:off x="4176712" y="4487361"/>
            <a:ext cx="503817" cy="47402"/>
          </a:xfrm>
          <a:custGeom>
            <a:avLst/>
            <a:gdLst>
              <a:gd name="connsiteX0" fmla="*/ 1 w 503817"/>
              <a:gd name="connsiteY0" fmla="*/ 19552 h 47402"/>
              <a:gd name="connsiteX1" fmla="*/ 238126 w 503817"/>
              <a:gd name="connsiteY1" fmla="*/ 46539 h 47402"/>
              <a:gd name="connsiteX2" fmla="*/ 344488 w 503817"/>
              <a:gd name="connsiteY2" fmla="*/ 37014 h 47402"/>
              <a:gd name="connsiteX3" fmla="*/ 503238 w 503817"/>
              <a:gd name="connsiteY3" fmla="*/ 502 h 47402"/>
              <a:gd name="connsiteX4" fmla="*/ 401638 w 503817"/>
              <a:gd name="connsiteY4" fmla="*/ 14789 h 47402"/>
              <a:gd name="connsiteX5" fmla="*/ 241301 w 503817"/>
              <a:gd name="connsiteY5" fmla="*/ 38602 h 47402"/>
              <a:gd name="connsiteX6" fmla="*/ 1 w 503817"/>
              <a:gd name="connsiteY6" fmla="*/ 19552 h 4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817" h="47402">
                <a:moveTo>
                  <a:pt x="1" y="19552"/>
                </a:moveTo>
                <a:cubicBezTo>
                  <a:pt x="-528" y="20875"/>
                  <a:pt x="180712" y="43629"/>
                  <a:pt x="238126" y="46539"/>
                </a:cubicBezTo>
                <a:cubicBezTo>
                  <a:pt x="295541" y="49449"/>
                  <a:pt x="300303" y="44687"/>
                  <a:pt x="344488" y="37014"/>
                </a:cubicBezTo>
                <a:cubicBezTo>
                  <a:pt x="388673" y="29341"/>
                  <a:pt x="493713" y="4206"/>
                  <a:pt x="503238" y="502"/>
                </a:cubicBezTo>
                <a:cubicBezTo>
                  <a:pt x="512763" y="-3202"/>
                  <a:pt x="401638" y="14789"/>
                  <a:pt x="401638" y="14789"/>
                </a:cubicBezTo>
                <a:cubicBezTo>
                  <a:pt x="357982" y="21139"/>
                  <a:pt x="303478" y="37544"/>
                  <a:pt x="241301" y="38602"/>
                </a:cubicBezTo>
                <a:cubicBezTo>
                  <a:pt x="179124" y="39660"/>
                  <a:pt x="530" y="18229"/>
                  <a:pt x="1" y="19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3605DE5-5D3F-4DEA-912F-DB69D6ECC392}"/>
              </a:ext>
            </a:extLst>
          </p:cNvPr>
          <p:cNvSpPr/>
          <p:nvPr/>
        </p:nvSpPr>
        <p:spPr>
          <a:xfrm>
            <a:off x="4362135" y="4524752"/>
            <a:ext cx="333334" cy="50445"/>
          </a:xfrm>
          <a:custGeom>
            <a:avLst/>
            <a:gdLst>
              <a:gd name="connsiteX0" fmla="*/ 315 w 333334"/>
              <a:gd name="connsiteY0" fmla="*/ 47248 h 50445"/>
              <a:gd name="connsiteX1" fmla="*/ 163828 w 333334"/>
              <a:gd name="connsiteY1" fmla="*/ 45661 h 50445"/>
              <a:gd name="connsiteX2" fmla="*/ 327340 w 333334"/>
              <a:gd name="connsiteY2" fmla="*/ 1211 h 50445"/>
              <a:gd name="connsiteX3" fmla="*/ 289240 w 333334"/>
              <a:gd name="connsiteY3" fmla="*/ 13911 h 50445"/>
              <a:gd name="connsiteX4" fmla="*/ 206690 w 333334"/>
              <a:gd name="connsiteY4" fmla="*/ 28198 h 50445"/>
              <a:gd name="connsiteX5" fmla="*/ 315 w 333334"/>
              <a:gd name="connsiteY5" fmla="*/ 47248 h 5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334" h="50445">
                <a:moveTo>
                  <a:pt x="315" y="47248"/>
                </a:moveTo>
                <a:cubicBezTo>
                  <a:pt x="-6829" y="50159"/>
                  <a:pt x="109324" y="53334"/>
                  <a:pt x="163828" y="45661"/>
                </a:cubicBezTo>
                <a:cubicBezTo>
                  <a:pt x="218332" y="37988"/>
                  <a:pt x="306438" y="6503"/>
                  <a:pt x="327340" y="1211"/>
                </a:cubicBezTo>
                <a:cubicBezTo>
                  <a:pt x="348242" y="-4081"/>
                  <a:pt x="309348" y="9413"/>
                  <a:pt x="289240" y="13911"/>
                </a:cubicBezTo>
                <a:cubicBezTo>
                  <a:pt x="269132" y="18409"/>
                  <a:pt x="254315" y="23171"/>
                  <a:pt x="206690" y="28198"/>
                </a:cubicBezTo>
                <a:cubicBezTo>
                  <a:pt x="159065" y="33225"/>
                  <a:pt x="7459" y="44337"/>
                  <a:pt x="315" y="47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1CB25AD-40AE-44A2-BD3E-E9E61AB36705}"/>
              </a:ext>
            </a:extLst>
          </p:cNvPr>
          <p:cNvSpPr/>
          <p:nvPr/>
        </p:nvSpPr>
        <p:spPr>
          <a:xfrm>
            <a:off x="4242788" y="4260193"/>
            <a:ext cx="323110" cy="232176"/>
          </a:xfrm>
          <a:custGeom>
            <a:avLst/>
            <a:gdLst>
              <a:gd name="connsiteX0" fmla="*/ 280000 w 323110"/>
              <a:gd name="connsiteY0" fmla="*/ 13357 h 232176"/>
              <a:gd name="connsiteX1" fmla="*/ 321275 w 323110"/>
              <a:gd name="connsiteY1" fmla="*/ 59395 h 232176"/>
              <a:gd name="connsiteX2" fmla="*/ 310162 w 323110"/>
              <a:gd name="connsiteY2" fmla="*/ 160995 h 232176"/>
              <a:gd name="connsiteX3" fmla="*/ 259362 w 323110"/>
              <a:gd name="connsiteY3" fmla="*/ 216557 h 232176"/>
              <a:gd name="connsiteX4" fmla="*/ 168875 w 323110"/>
              <a:gd name="connsiteY4" fmla="*/ 229257 h 232176"/>
              <a:gd name="connsiteX5" fmla="*/ 111725 w 323110"/>
              <a:gd name="connsiteY5" fmla="*/ 226082 h 232176"/>
              <a:gd name="connsiteX6" fmla="*/ 18062 w 323110"/>
              <a:gd name="connsiteY6" fmla="*/ 167345 h 232176"/>
              <a:gd name="connsiteX7" fmla="*/ 2187 w 323110"/>
              <a:gd name="connsiteY7" fmla="*/ 105432 h 232176"/>
              <a:gd name="connsiteX8" fmla="*/ 2187 w 323110"/>
              <a:gd name="connsiteY8" fmla="*/ 41932 h 232176"/>
              <a:gd name="connsiteX9" fmla="*/ 21237 w 323110"/>
              <a:gd name="connsiteY9" fmla="*/ 16532 h 232176"/>
              <a:gd name="connsiteX10" fmla="*/ 173637 w 323110"/>
              <a:gd name="connsiteY10" fmla="*/ 657 h 232176"/>
              <a:gd name="connsiteX11" fmla="*/ 280000 w 323110"/>
              <a:gd name="connsiteY11" fmla="*/ 13357 h 23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3110" h="232176">
                <a:moveTo>
                  <a:pt x="280000" y="13357"/>
                </a:moveTo>
                <a:cubicBezTo>
                  <a:pt x="304606" y="23147"/>
                  <a:pt x="316248" y="34789"/>
                  <a:pt x="321275" y="59395"/>
                </a:cubicBezTo>
                <a:cubicBezTo>
                  <a:pt x="326302" y="84001"/>
                  <a:pt x="320481" y="134801"/>
                  <a:pt x="310162" y="160995"/>
                </a:cubicBezTo>
                <a:cubicBezTo>
                  <a:pt x="299843" y="187189"/>
                  <a:pt x="282910" y="205180"/>
                  <a:pt x="259362" y="216557"/>
                </a:cubicBezTo>
                <a:cubicBezTo>
                  <a:pt x="235814" y="227934"/>
                  <a:pt x="193481" y="227670"/>
                  <a:pt x="168875" y="229257"/>
                </a:cubicBezTo>
                <a:cubicBezTo>
                  <a:pt x="144269" y="230844"/>
                  <a:pt x="136860" y="236401"/>
                  <a:pt x="111725" y="226082"/>
                </a:cubicBezTo>
                <a:cubicBezTo>
                  <a:pt x="86590" y="215763"/>
                  <a:pt x="36318" y="187453"/>
                  <a:pt x="18062" y="167345"/>
                </a:cubicBezTo>
                <a:cubicBezTo>
                  <a:pt x="-194" y="147237"/>
                  <a:pt x="4833" y="126334"/>
                  <a:pt x="2187" y="105432"/>
                </a:cubicBezTo>
                <a:cubicBezTo>
                  <a:pt x="-459" y="84530"/>
                  <a:pt x="-988" y="56749"/>
                  <a:pt x="2187" y="41932"/>
                </a:cubicBezTo>
                <a:cubicBezTo>
                  <a:pt x="5362" y="27115"/>
                  <a:pt x="-7338" y="23411"/>
                  <a:pt x="21237" y="16532"/>
                </a:cubicBezTo>
                <a:cubicBezTo>
                  <a:pt x="49812" y="9653"/>
                  <a:pt x="135802" y="3303"/>
                  <a:pt x="173637" y="657"/>
                </a:cubicBezTo>
                <a:cubicBezTo>
                  <a:pt x="211472" y="-1989"/>
                  <a:pt x="255394" y="3567"/>
                  <a:pt x="280000" y="133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BB5225B3-6633-44C0-ADA2-91E7C35BCDC4}"/>
              </a:ext>
            </a:extLst>
          </p:cNvPr>
          <p:cNvSpPr/>
          <p:nvPr/>
        </p:nvSpPr>
        <p:spPr>
          <a:xfrm>
            <a:off x="4359275" y="4292601"/>
            <a:ext cx="61913" cy="619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70EE1BC-272D-409F-A3ED-B1A5A810D40B}"/>
              </a:ext>
            </a:extLst>
          </p:cNvPr>
          <p:cNvSpPr/>
          <p:nvPr/>
        </p:nvSpPr>
        <p:spPr>
          <a:xfrm>
            <a:off x="5915421" y="3716271"/>
            <a:ext cx="475854" cy="152880"/>
          </a:xfrm>
          <a:custGeom>
            <a:avLst/>
            <a:gdLst>
              <a:gd name="connsiteX0" fmla="*/ 4367 w 475854"/>
              <a:gd name="connsiteY0" fmla="*/ 152467 h 152880"/>
              <a:gd name="connsiteX1" fmla="*/ 123429 w 475854"/>
              <a:gd name="connsiteY1" fmla="*/ 69917 h 152880"/>
              <a:gd name="connsiteX2" fmla="*/ 475854 w 475854"/>
              <a:gd name="connsiteY2" fmla="*/ 30229 h 152880"/>
              <a:gd name="connsiteX3" fmla="*/ 426642 w 475854"/>
              <a:gd name="connsiteY3" fmla="*/ 22292 h 152880"/>
              <a:gd name="connsiteX4" fmla="*/ 285354 w 475854"/>
              <a:gd name="connsiteY4" fmla="*/ 67 h 152880"/>
              <a:gd name="connsiteX5" fmla="*/ 366317 w 475854"/>
              <a:gd name="connsiteY5" fmla="*/ 30229 h 152880"/>
              <a:gd name="connsiteX6" fmla="*/ 253604 w 475854"/>
              <a:gd name="connsiteY6" fmla="*/ 31817 h 152880"/>
              <a:gd name="connsiteX7" fmla="*/ 4367 w 475854"/>
              <a:gd name="connsiteY7" fmla="*/ 152467 h 15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854" h="152880">
                <a:moveTo>
                  <a:pt x="4367" y="152467"/>
                </a:moveTo>
                <a:cubicBezTo>
                  <a:pt x="-17329" y="158817"/>
                  <a:pt x="44848" y="90290"/>
                  <a:pt x="123429" y="69917"/>
                </a:cubicBezTo>
                <a:cubicBezTo>
                  <a:pt x="202010" y="49544"/>
                  <a:pt x="425319" y="38166"/>
                  <a:pt x="475854" y="30229"/>
                </a:cubicBezTo>
                <a:lnTo>
                  <a:pt x="426642" y="22292"/>
                </a:lnTo>
                <a:cubicBezTo>
                  <a:pt x="394892" y="17265"/>
                  <a:pt x="295408" y="-1256"/>
                  <a:pt x="285354" y="67"/>
                </a:cubicBezTo>
                <a:cubicBezTo>
                  <a:pt x="275300" y="1390"/>
                  <a:pt x="371609" y="24937"/>
                  <a:pt x="366317" y="30229"/>
                </a:cubicBezTo>
                <a:cubicBezTo>
                  <a:pt x="361025" y="35521"/>
                  <a:pt x="312870" y="13032"/>
                  <a:pt x="253604" y="31817"/>
                </a:cubicBezTo>
                <a:cubicBezTo>
                  <a:pt x="194338" y="50602"/>
                  <a:pt x="26063" y="146117"/>
                  <a:pt x="4367" y="152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4D53547-6EA7-4223-8E36-C67F63933BA7}"/>
              </a:ext>
            </a:extLst>
          </p:cNvPr>
          <p:cNvSpPr/>
          <p:nvPr/>
        </p:nvSpPr>
        <p:spPr>
          <a:xfrm>
            <a:off x="6033972" y="3969004"/>
            <a:ext cx="286677" cy="72798"/>
          </a:xfrm>
          <a:custGeom>
            <a:avLst/>
            <a:gdLst>
              <a:gd name="connsiteX0" fmla="*/ 116 w 286677"/>
              <a:gd name="connsiteY0" fmla="*/ 72771 h 72798"/>
              <a:gd name="connsiteX1" fmla="*/ 122353 w 286677"/>
              <a:gd name="connsiteY1" fmla="*/ 15621 h 72798"/>
              <a:gd name="connsiteX2" fmla="*/ 284278 w 286677"/>
              <a:gd name="connsiteY2" fmla="*/ 1334 h 72798"/>
              <a:gd name="connsiteX3" fmla="*/ 211253 w 286677"/>
              <a:gd name="connsiteY3" fmla="*/ 1334 h 72798"/>
              <a:gd name="connsiteX4" fmla="*/ 101716 w 286677"/>
              <a:gd name="connsiteY4" fmla="*/ 7684 h 72798"/>
              <a:gd name="connsiteX5" fmla="*/ 116 w 286677"/>
              <a:gd name="connsiteY5" fmla="*/ 72771 h 7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677" h="72798">
                <a:moveTo>
                  <a:pt x="116" y="72771"/>
                </a:moveTo>
                <a:cubicBezTo>
                  <a:pt x="3555" y="74094"/>
                  <a:pt x="74993" y="27527"/>
                  <a:pt x="122353" y="15621"/>
                </a:cubicBezTo>
                <a:cubicBezTo>
                  <a:pt x="169713" y="3715"/>
                  <a:pt x="269461" y="3715"/>
                  <a:pt x="284278" y="1334"/>
                </a:cubicBezTo>
                <a:cubicBezTo>
                  <a:pt x="299095" y="-1047"/>
                  <a:pt x="241680" y="276"/>
                  <a:pt x="211253" y="1334"/>
                </a:cubicBezTo>
                <a:cubicBezTo>
                  <a:pt x="180826" y="2392"/>
                  <a:pt x="132937" y="540"/>
                  <a:pt x="101716" y="7684"/>
                </a:cubicBezTo>
                <a:cubicBezTo>
                  <a:pt x="70495" y="14828"/>
                  <a:pt x="-3323" y="71448"/>
                  <a:pt x="116" y="72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9037A9A-576B-4CD3-ABFD-97CF09CAE561}"/>
              </a:ext>
            </a:extLst>
          </p:cNvPr>
          <p:cNvSpPr/>
          <p:nvPr/>
        </p:nvSpPr>
        <p:spPr>
          <a:xfrm>
            <a:off x="5968982" y="3914361"/>
            <a:ext cx="63053" cy="68273"/>
          </a:xfrm>
          <a:custGeom>
            <a:avLst/>
            <a:gdLst>
              <a:gd name="connsiteX0" fmla="*/ 18 w 63053"/>
              <a:gd name="connsiteY0" fmla="*/ 414 h 68273"/>
              <a:gd name="connsiteX1" fmla="*/ 58756 w 63053"/>
              <a:gd name="connsiteY1" fmla="*/ 67089 h 68273"/>
              <a:gd name="connsiteX2" fmla="*/ 52406 w 63053"/>
              <a:gd name="connsiteY2" fmla="*/ 40102 h 68273"/>
              <a:gd name="connsiteX3" fmla="*/ 18 w 63053"/>
              <a:gd name="connsiteY3" fmla="*/ 414 h 6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053" h="68273">
                <a:moveTo>
                  <a:pt x="18" y="414"/>
                </a:moveTo>
                <a:cubicBezTo>
                  <a:pt x="1076" y="4912"/>
                  <a:pt x="50025" y="60474"/>
                  <a:pt x="58756" y="67089"/>
                </a:cubicBezTo>
                <a:cubicBezTo>
                  <a:pt x="67487" y="73704"/>
                  <a:pt x="61667" y="50950"/>
                  <a:pt x="52406" y="40102"/>
                </a:cubicBezTo>
                <a:cubicBezTo>
                  <a:pt x="43146" y="29254"/>
                  <a:pt x="-1040" y="-4084"/>
                  <a:pt x="18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DC2C9D49-73B1-4736-8E02-EB413D759D9D}"/>
              </a:ext>
            </a:extLst>
          </p:cNvPr>
          <p:cNvSpPr/>
          <p:nvPr/>
        </p:nvSpPr>
        <p:spPr>
          <a:xfrm>
            <a:off x="5913234" y="3947648"/>
            <a:ext cx="108765" cy="91559"/>
          </a:xfrm>
          <a:custGeom>
            <a:avLst/>
            <a:gdLst>
              <a:gd name="connsiteX0" fmla="*/ 204 w 108765"/>
              <a:gd name="connsiteY0" fmla="*/ 465 h 91559"/>
              <a:gd name="connsiteX1" fmla="*/ 62116 w 108765"/>
              <a:gd name="connsiteY1" fmla="*/ 36977 h 91559"/>
              <a:gd name="connsiteX2" fmla="*/ 108154 w 108765"/>
              <a:gd name="connsiteY2" fmla="*/ 90952 h 91559"/>
              <a:gd name="connsiteX3" fmla="*/ 84341 w 108765"/>
              <a:gd name="connsiteY3" fmla="*/ 62377 h 91559"/>
              <a:gd name="connsiteX4" fmla="*/ 204 w 108765"/>
              <a:gd name="connsiteY4" fmla="*/ 465 h 9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65" h="91559">
                <a:moveTo>
                  <a:pt x="204" y="465"/>
                </a:moveTo>
                <a:cubicBezTo>
                  <a:pt x="-3500" y="-3768"/>
                  <a:pt x="44124" y="21896"/>
                  <a:pt x="62116" y="36977"/>
                </a:cubicBezTo>
                <a:cubicBezTo>
                  <a:pt x="80108" y="52058"/>
                  <a:pt x="104450" y="86719"/>
                  <a:pt x="108154" y="90952"/>
                </a:cubicBezTo>
                <a:cubicBezTo>
                  <a:pt x="111858" y="95185"/>
                  <a:pt x="98099" y="76400"/>
                  <a:pt x="84341" y="62377"/>
                </a:cubicBezTo>
                <a:cubicBezTo>
                  <a:pt x="70583" y="48354"/>
                  <a:pt x="3908" y="4698"/>
                  <a:pt x="204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E0561F0-CDF3-4505-90B9-BC99A71AE00E}"/>
              </a:ext>
            </a:extLst>
          </p:cNvPr>
          <p:cNvSpPr/>
          <p:nvPr/>
        </p:nvSpPr>
        <p:spPr>
          <a:xfrm>
            <a:off x="6332379" y="3960810"/>
            <a:ext cx="302276" cy="17523"/>
          </a:xfrm>
          <a:custGeom>
            <a:avLst/>
            <a:gdLst>
              <a:gd name="connsiteX0" fmla="*/ 159 w 302276"/>
              <a:gd name="connsiteY0" fmla="*/ 17465 h 17523"/>
              <a:gd name="connsiteX1" fmla="*/ 185896 w 302276"/>
              <a:gd name="connsiteY1" fmla="*/ 3 h 17523"/>
              <a:gd name="connsiteX2" fmla="*/ 301784 w 302276"/>
              <a:gd name="connsiteY2" fmla="*/ 15878 h 17523"/>
              <a:gd name="connsiteX3" fmla="*/ 219234 w 302276"/>
              <a:gd name="connsiteY3" fmla="*/ 6353 h 17523"/>
              <a:gd name="connsiteX4" fmla="*/ 159 w 302276"/>
              <a:gd name="connsiteY4" fmla="*/ 17465 h 1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276" h="17523">
                <a:moveTo>
                  <a:pt x="159" y="17465"/>
                </a:moveTo>
                <a:cubicBezTo>
                  <a:pt x="-5397" y="16407"/>
                  <a:pt x="135625" y="267"/>
                  <a:pt x="185896" y="3"/>
                </a:cubicBezTo>
                <a:cubicBezTo>
                  <a:pt x="236167" y="-261"/>
                  <a:pt x="296228" y="14820"/>
                  <a:pt x="301784" y="15878"/>
                </a:cubicBezTo>
                <a:cubicBezTo>
                  <a:pt x="307340" y="16936"/>
                  <a:pt x="265007" y="7940"/>
                  <a:pt x="219234" y="6353"/>
                </a:cubicBezTo>
                <a:cubicBezTo>
                  <a:pt x="173461" y="4766"/>
                  <a:pt x="5715" y="18523"/>
                  <a:pt x="159" y="17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C795E408-73A0-487D-8B99-297B3C39E054}"/>
              </a:ext>
            </a:extLst>
          </p:cNvPr>
          <p:cNvSpPr/>
          <p:nvPr/>
        </p:nvSpPr>
        <p:spPr>
          <a:xfrm>
            <a:off x="6623818" y="3974290"/>
            <a:ext cx="208986" cy="99464"/>
          </a:xfrm>
          <a:custGeom>
            <a:avLst/>
            <a:gdLst>
              <a:gd name="connsiteX0" fmla="*/ 820 w 208986"/>
              <a:gd name="connsiteY0" fmla="*/ 810 h 99464"/>
              <a:gd name="connsiteX1" fmla="*/ 123057 w 208986"/>
              <a:gd name="connsiteY1" fmla="*/ 40498 h 99464"/>
              <a:gd name="connsiteX2" fmla="*/ 200845 w 208986"/>
              <a:gd name="connsiteY2" fmla="*/ 97648 h 99464"/>
              <a:gd name="connsiteX3" fmla="*/ 188145 w 208986"/>
              <a:gd name="connsiteY3" fmla="*/ 77010 h 99464"/>
              <a:gd name="connsiteX4" fmla="*/ 820 w 208986"/>
              <a:gd name="connsiteY4" fmla="*/ 810 h 99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986" h="99464">
                <a:moveTo>
                  <a:pt x="820" y="810"/>
                </a:moveTo>
                <a:cubicBezTo>
                  <a:pt x="-10028" y="-5275"/>
                  <a:pt x="89720" y="24358"/>
                  <a:pt x="123057" y="40498"/>
                </a:cubicBezTo>
                <a:cubicBezTo>
                  <a:pt x="156394" y="56638"/>
                  <a:pt x="189997" y="91563"/>
                  <a:pt x="200845" y="97648"/>
                </a:cubicBezTo>
                <a:cubicBezTo>
                  <a:pt x="211693" y="103733"/>
                  <a:pt x="215397" y="93943"/>
                  <a:pt x="188145" y="77010"/>
                </a:cubicBezTo>
                <a:cubicBezTo>
                  <a:pt x="160893" y="60077"/>
                  <a:pt x="11668" y="6895"/>
                  <a:pt x="820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0DF423F7-85F5-4793-8656-5CB8B2FCF50B}"/>
              </a:ext>
            </a:extLst>
          </p:cNvPr>
          <p:cNvSpPr/>
          <p:nvPr/>
        </p:nvSpPr>
        <p:spPr>
          <a:xfrm>
            <a:off x="6356569" y="3713014"/>
            <a:ext cx="240860" cy="70517"/>
          </a:xfrm>
          <a:custGeom>
            <a:avLst/>
            <a:gdLst>
              <a:gd name="connsiteX0" fmla="*/ 1369 w 240860"/>
              <a:gd name="connsiteY0" fmla="*/ 149 h 70517"/>
              <a:gd name="connsiteX1" fmla="*/ 217269 w 240860"/>
              <a:gd name="connsiteY1" fmla="*/ 63649 h 70517"/>
              <a:gd name="connsiteX2" fmla="*/ 225206 w 240860"/>
              <a:gd name="connsiteY2" fmla="*/ 66824 h 70517"/>
              <a:gd name="connsiteX3" fmla="*/ 128369 w 240860"/>
              <a:gd name="connsiteY3" fmla="*/ 46186 h 70517"/>
              <a:gd name="connsiteX4" fmla="*/ 1369 w 240860"/>
              <a:gd name="connsiteY4" fmla="*/ 149 h 7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860" h="70517">
                <a:moveTo>
                  <a:pt x="1369" y="149"/>
                </a:moveTo>
                <a:cubicBezTo>
                  <a:pt x="16185" y="3059"/>
                  <a:pt x="179963" y="52537"/>
                  <a:pt x="217269" y="63649"/>
                </a:cubicBezTo>
                <a:cubicBezTo>
                  <a:pt x="254575" y="74761"/>
                  <a:pt x="240022" y="69734"/>
                  <a:pt x="225206" y="66824"/>
                </a:cubicBezTo>
                <a:cubicBezTo>
                  <a:pt x="210390" y="63914"/>
                  <a:pt x="160648" y="54653"/>
                  <a:pt x="128369" y="46186"/>
                </a:cubicBezTo>
                <a:cubicBezTo>
                  <a:pt x="96090" y="37719"/>
                  <a:pt x="-13447" y="-2761"/>
                  <a:pt x="1369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8BD94FDF-12C5-4633-B824-AED218B461F4}"/>
              </a:ext>
            </a:extLst>
          </p:cNvPr>
          <p:cNvSpPr/>
          <p:nvPr/>
        </p:nvSpPr>
        <p:spPr>
          <a:xfrm>
            <a:off x="6599223" y="3790707"/>
            <a:ext cx="200323" cy="134394"/>
          </a:xfrm>
          <a:custGeom>
            <a:avLst/>
            <a:gdLst>
              <a:gd name="connsiteX0" fmla="*/ 15 w 200323"/>
              <a:gd name="connsiteY0" fmla="*/ 243 h 134394"/>
              <a:gd name="connsiteX1" fmla="*/ 115902 w 200323"/>
              <a:gd name="connsiteY1" fmla="*/ 35168 h 134394"/>
              <a:gd name="connsiteX2" fmla="*/ 198452 w 200323"/>
              <a:gd name="connsiteY2" fmla="*/ 132006 h 134394"/>
              <a:gd name="connsiteX3" fmla="*/ 168290 w 200323"/>
              <a:gd name="connsiteY3" fmla="*/ 100256 h 134394"/>
              <a:gd name="connsiteX4" fmla="*/ 107965 w 200323"/>
              <a:gd name="connsiteY4" fmla="*/ 49456 h 134394"/>
              <a:gd name="connsiteX5" fmla="*/ 15 w 200323"/>
              <a:gd name="connsiteY5" fmla="*/ 243 h 13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323" h="134394">
                <a:moveTo>
                  <a:pt x="15" y="243"/>
                </a:moveTo>
                <a:cubicBezTo>
                  <a:pt x="1338" y="-2138"/>
                  <a:pt x="82829" y="13208"/>
                  <a:pt x="115902" y="35168"/>
                </a:cubicBezTo>
                <a:cubicBezTo>
                  <a:pt x="148975" y="57129"/>
                  <a:pt x="189721" y="121158"/>
                  <a:pt x="198452" y="132006"/>
                </a:cubicBezTo>
                <a:cubicBezTo>
                  <a:pt x="207183" y="142854"/>
                  <a:pt x="183371" y="114014"/>
                  <a:pt x="168290" y="100256"/>
                </a:cubicBezTo>
                <a:cubicBezTo>
                  <a:pt x="153209" y="86498"/>
                  <a:pt x="132307" y="64008"/>
                  <a:pt x="107965" y="49456"/>
                </a:cubicBezTo>
                <a:cubicBezTo>
                  <a:pt x="83623" y="34904"/>
                  <a:pt x="-1308" y="2624"/>
                  <a:pt x="15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32CE61B9-0F0E-48E4-8AA3-40767CA9F9EA}"/>
              </a:ext>
            </a:extLst>
          </p:cNvPr>
          <p:cNvSpPr/>
          <p:nvPr/>
        </p:nvSpPr>
        <p:spPr>
          <a:xfrm>
            <a:off x="6078537" y="3786834"/>
            <a:ext cx="203100" cy="89882"/>
          </a:xfrm>
          <a:custGeom>
            <a:avLst/>
            <a:gdLst>
              <a:gd name="connsiteX0" fmla="*/ 1 w 203100"/>
              <a:gd name="connsiteY0" fmla="*/ 89841 h 89882"/>
              <a:gd name="connsiteX1" fmla="*/ 74613 w 203100"/>
              <a:gd name="connsiteY1" fmla="*/ 45391 h 89882"/>
              <a:gd name="connsiteX2" fmla="*/ 201613 w 203100"/>
              <a:gd name="connsiteY2" fmla="*/ 941 h 89882"/>
              <a:gd name="connsiteX3" fmla="*/ 139701 w 203100"/>
              <a:gd name="connsiteY3" fmla="*/ 16816 h 89882"/>
              <a:gd name="connsiteX4" fmla="*/ 73026 w 203100"/>
              <a:gd name="connsiteY4" fmla="*/ 37454 h 89882"/>
              <a:gd name="connsiteX5" fmla="*/ 1 w 203100"/>
              <a:gd name="connsiteY5" fmla="*/ 89841 h 8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100" h="89882">
                <a:moveTo>
                  <a:pt x="1" y="89841"/>
                </a:moveTo>
                <a:cubicBezTo>
                  <a:pt x="265" y="91164"/>
                  <a:pt x="41011" y="60208"/>
                  <a:pt x="74613" y="45391"/>
                </a:cubicBezTo>
                <a:cubicBezTo>
                  <a:pt x="108215" y="30574"/>
                  <a:pt x="190765" y="5703"/>
                  <a:pt x="201613" y="941"/>
                </a:cubicBezTo>
                <a:cubicBezTo>
                  <a:pt x="212461" y="-3821"/>
                  <a:pt x="161132" y="10731"/>
                  <a:pt x="139701" y="16816"/>
                </a:cubicBezTo>
                <a:cubicBezTo>
                  <a:pt x="118270" y="22901"/>
                  <a:pt x="94457" y="27664"/>
                  <a:pt x="73026" y="37454"/>
                </a:cubicBezTo>
                <a:cubicBezTo>
                  <a:pt x="51595" y="47244"/>
                  <a:pt x="-263" y="88518"/>
                  <a:pt x="1" y="89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E86C1E8B-FD94-4682-AFD0-16A17EF4C68F}"/>
              </a:ext>
            </a:extLst>
          </p:cNvPr>
          <p:cNvSpPr/>
          <p:nvPr/>
        </p:nvSpPr>
        <p:spPr>
          <a:xfrm>
            <a:off x="6229301" y="4362362"/>
            <a:ext cx="15972" cy="116013"/>
          </a:xfrm>
          <a:custGeom>
            <a:avLst/>
            <a:gdLst>
              <a:gd name="connsiteX0" fmla="*/ 15924 w 15972"/>
              <a:gd name="connsiteY0" fmla="*/ 115976 h 116013"/>
              <a:gd name="connsiteX1" fmla="*/ 4812 w 15972"/>
              <a:gd name="connsiteY1" fmla="*/ 6438 h 116013"/>
              <a:gd name="connsiteX2" fmla="*/ 49 w 15972"/>
              <a:gd name="connsiteY2" fmla="*/ 19138 h 116013"/>
              <a:gd name="connsiteX3" fmla="*/ 15924 w 15972"/>
              <a:gd name="connsiteY3" fmla="*/ 115976 h 11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" h="116013">
                <a:moveTo>
                  <a:pt x="15924" y="115976"/>
                </a:moveTo>
                <a:cubicBezTo>
                  <a:pt x="16718" y="113859"/>
                  <a:pt x="7458" y="22578"/>
                  <a:pt x="4812" y="6438"/>
                </a:cubicBezTo>
                <a:cubicBezTo>
                  <a:pt x="2166" y="-9702"/>
                  <a:pt x="1107" y="8290"/>
                  <a:pt x="49" y="19138"/>
                </a:cubicBezTo>
                <a:cubicBezTo>
                  <a:pt x="-1009" y="29986"/>
                  <a:pt x="15130" y="118093"/>
                  <a:pt x="15924" y="115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056B5833-685B-452D-A7B6-18AD758CBEC7}"/>
              </a:ext>
            </a:extLst>
          </p:cNvPr>
          <p:cNvSpPr/>
          <p:nvPr/>
        </p:nvSpPr>
        <p:spPr>
          <a:xfrm>
            <a:off x="6383309" y="4389108"/>
            <a:ext cx="46102" cy="121116"/>
          </a:xfrm>
          <a:custGeom>
            <a:avLst/>
            <a:gdLst>
              <a:gd name="connsiteX0" fmla="*/ 29 w 46102"/>
              <a:gd name="connsiteY0" fmla="*/ 120980 h 121116"/>
              <a:gd name="connsiteX1" fmla="*/ 22254 w 46102"/>
              <a:gd name="connsiteY1" fmla="*/ 51130 h 121116"/>
              <a:gd name="connsiteX2" fmla="*/ 46066 w 46102"/>
              <a:gd name="connsiteY2" fmla="*/ 330 h 121116"/>
              <a:gd name="connsiteX3" fmla="*/ 27016 w 46102"/>
              <a:gd name="connsiteY3" fmla="*/ 32080 h 121116"/>
              <a:gd name="connsiteX4" fmla="*/ 29 w 46102"/>
              <a:gd name="connsiteY4" fmla="*/ 120980 h 1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02" h="121116">
                <a:moveTo>
                  <a:pt x="29" y="120980"/>
                </a:moveTo>
                <a:cubicBezTo>
                  <a:pt x="-765" y="124155"/>
                  <a:pt x="14581" y="71238"/>
                  <a:pt x="22254" y="51130"/>
                </a:cubicBezTo>
                <a:cubicBezTo>
                  <a:pt x="29927" y="31022"/>
                  <a:pt x="45272" y="3505"/>
                  <a:pt x="46066" y="330"/>
                </a:cubicBezTo>
                <a:cubicBezTo>
                  <a:pt x="46860" y="-2845"/>
                  <a:pt x="34424" y="17528"/>
                  <a:pt x="27016" y="32080"/>
                </a:cubicBezTo>
                <a:cubicBezTo>
                  <a:pt x="19608" y="46632"/>
                  <a:pt x="823" y="117805"/>
                  <a:pt x="29" y="12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8858B3B6-735F-4926-A43C-D55CA137B587}"/>
              </a:ext>
            </a:extLst>
          </p:cNvPr>
          <p:cNvSpPr/>
          <p:nvPr/>
        </p:nvSpPr>
        <p:spPr>
          <a:xfrm>
            <a:off x="6483336" y="4402832"/>
            <a:ext cx="16649" cy="147049"/>
          </a:xfrm>
          <a:custGeom>
            <a:avLst/>
            <a:gdLst>
              <a:gd name="connsiteX0" fmla="*/ 15889 w 16649"/>
              <a:gd name="connsiteY0" fmla="*/ 146943 h 147049"/>
              <a:gd name="connsiteX1" fmla="*/ 14302 w 16649"/>
              <a:gd name="connsiteY1" fmla="*/ 72331 h 147049"/>
              <a:gd name="connsiteX2" fmla="*/ 15889 w 16649"/>
              <a:gd name="connsiteY2" fmla="*/ 893 h 147049"/>
              <a:gd name="connsiteX3" fmla="*/ 7952 w 16649"/>
              <a:gd name="connsiteY3" fmla="*/ 35818 h 147049"/>
              <a:gd name="connsiteX4" fmla="*/ 14 w 16649"/>
              <a:gd name="connsiteY4" fmla="*/ 88206 h 147049"/>
              <a:gd name="connsiteX5" fmla="*/ 15889 w 16649"/>
              <a:gd name="connsiteY5" fmla="*/ 146943 h 14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49" h="147049">
                <a:moveTo>
                  <a:pt x="15889" y="146943"/>
                </a:moveTo>
                <a:cubicBezTo>
                  <a:pt x="18270" y="144297"/>
                  <a:pt x="14302" y="96673"/>
                  <a:pt x="14302" y="72331"/>
                </a:cubicBezTo>
                <a:cubicBezTo>
                  <a:pt x="14302" y="47989"/>
                  <a:pt x="16947" y="6978"/>
                  <a:pt x="15889" y="893"/>
                </a:cubicBezTo>
                <a:cubicBezTo>
                  <a:pt x="14831" y="-5193"/>
                  <a:pt x="10598" y="21266"/>
                  <a:pt x="7952" y="35818"/>
                </a:cubicBezTo>
                <a:cubicBezTo>
                  <a:pt x="5306" y="50370"/>
                  <a:pt x="543" y="74448"/>
                  <a:pt x="14" y="88206"/>
                </a:cubicBezTo>
                <a:cubicBezTo>
                  <a:pt x="-515" y="101964"/>
                  <a:pt x="13508" y="149589"/>
                  <a:pt x="15889" y="146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71797F82-96B6-4A3C-9019-C0CB6B37D58E}"/>
              </a:ext>
            </a:extLst>
          </p:cNvPr>
          <p:cNvSpPr/>
          <p:nvPr/>
        </p:nvSpPr>
        <p:spPr>
          <a:xfrm>
            <a:off x="6167249" y="4708428"/>
            <a:ext cx="51013" cy="49359"/>
          </a:xfrm>
          <a:custGeom>
            <a:avLst/>
            <a:gdLst>
              <a:gd name="connsiteX0" fmla="*/ 50989 w 51013"/>
              <a:gd name="connsiteY0" fmla="*/ 97 h 49359"/>
              <a:gd name="connsiteX1" fmla="*/ 9714 w 51013"/>
              <a:gd name="connsiteY1" fmla="*/ 31847 h 49359"/>
              <a:gd name="connsiteX2" fmla="*/ 189 w 51013"/>
              <a:gd name="connsiteY2" fmla="*/ 49310 h 49359"/>
              <a:gd name="connsiteX3" fmla="*/ 3364 w 51013"/>
              <a:gd name="connsiteY3" fmla="*/ 36610 h 49359"/>
              <a:gd name="connsiteX4" fmla="*/ 3364 w 51013"/>
              <a:gd name="connsiteY4" fmla="*/ 22322 h 49359"/>
              <a:gd name="connsiteX5" fmla="*/ 50989 w 51013"/>
              <a:gd name="connsiteY5" fmla="*/ 97 h 4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13" h="49359">
                <a:moveTo>
                  <a:pt x="50989" y="97"/>
                </a:moveTo>
                <a:cubicBezTo>
                  <a:pt x="52047" y="1685"/>
                  <a:pt x="18181" y="23645"/>
                  <a:pt x="9714" y="31847"/>
                </a:cubicBezTo>
                <a:cubicBezTo>
                  <a:pt x="1247" y="40049"/>
                  <a:pt x="1247" y="48516"/>
                  <a:pt x="189" y="49310"/>
                </a:cubicBezTo>
                <a:cubicBezTo>
                  <a:pt x="-869" y="50104"/>
                  <a:pt x="2835" y="41108"/>
                  <a:pt x="3364" y="36610"/>
                </a:cubicBezTo>
                <a:cubicBezTo>
                  <a:pt x="3893" y="32112"/>
                  <a:pt x="-340" y="27878"/>
                  <a:pt x="3364" y="22322"/>
                </a:cubicBezTo>
                <a:cubicBezTo>
                  <a:pt x="7068" y="16766"/>
                  <a:pt x="49931" y="-1491"/>
                  <a:pt x="50989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B520A39-5F0B-4652-A044-F9A4DD8F4170}"/>
              </a:ext>
            </a:extLst>
          </p:cNvPr>
          <p:cNvSpPr/>
          <p:nvPr/>
        </p:nvSpPr>
        <p:spPr>
          <a:xfrm>
            <a:off x="6217787" y="4721074"/>
            <a:ext cx="17924" cy="83593"/>
          </a:xfrm>
          <a:custGeom>
            <a:avLst/>
            <a:gdLst>
              <a:gd name="connsiteX0" fmla="*/ 17913 w 17924"/>
              <a:gd name="connsiteY0" fmla="*/ 151 h 83593"/>
              <a:gd name="connsiteX1" fmla="*/ 451 w 17924"/>
              <a:gd name="connsiteY1" fmla="*/ 81114 h 83593"/>
              <a:gd name="connsiteX2" fmla="*/ 3626 w 17924"/>
              <a:gd name="connsiteY2" fmla="*/ 60476 h 83593"/>
              <a:gd name="connsiteX3" fmla="*/ 17913 w 17924"/>
              <a:gd name="connsiteY3" fmla="*/ 151 h 8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24" h="83593">
                <a:moveTo>
                  <a:pt x="17913" y="151"/>
                </a:moveTo>
                <a:cubicBezTo>
                  <a:pt x="17384" y="3591"/>
                  <a:pt x="2832" y="71060"/>
                  <a:pt x="451" y="81114"/>
                </a:cubicBezTo>
                <a:cubicBezTo>
                  <a:pt x="-1930" y="91168"/>
                  <a:pt x="6007" y="67884"/>
                  <a:pt x="3626" y="60476"/>
                </a:cubicBezTo>
                <a:cubicBezTo>
                  <a:pt x="1245" y="53068"/>
                  <a:pt x="18442" y="-3289"/>
                  <a:pt x="17913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A16843F-48B7-4DB9-B9AC-E2B7697AE73F}"/>
              </a:ext>
            </a:extLst>
          </p:cNvPr>
          <p:cNvSpPr/>
          <p:nvPr/>
        </p:nvSpPr>
        <p:spPr>
          <a:xfrm>
            <a:off x="6265780" y="4719512"/>
            <a:ext cx="29867" cy="90697"/>
          </a:xfrm>
          <a:custGeom>
            <a:avLst/>
            <a:gdLst>
              <a:gd name="connsiteX0" fmla="*/ 23895 w 29867"/>
              <a:gd name="connsiteY0" fmla="*/ 126 h 90697"/>
              <a:gd name="connsiteX1" fmla="*/ 23895 w 29867"/>
              <a:gd name="connsiteY1" fmla="*/ 62038 h 90697"/>
              <a:gd name="connsiteX2" fmla="*/ 28658 w 29867"/>
              <a:gd name="connsiteY2" fmla="*/ 90613 h 90697"/>
              <a:gd name="connsiteX3" fmla="*/ 27070 w 29867"/>
              <a:gd name="connsiteY3" fmla="*/ 69976 h 90697"/>
              <a:gd name="connsiteX4" fmla="*/ 83 w 29867"/>
              <a:gd name="connsiteY4" fmla="*/ 46163 h 90697"/>
              <a:gd name="connsiteX5" fmla="*/ 23895 w 29867"/>
              <a:gd name="connsiteY5" fmla="*/ 126 h 9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67" h="90697">
                <a:moveTo>
                  <a:pt x="23895" y="126"/>
                </a:moveTo>
                <a:cubicBezTo>
                  <a:pt x="27864" y="2772"/>
                  <a:pt x="23101" y="46957"/>
                  <a:pt x="23895" y="62038"/>
                </a:cubicBezTo>
                <a:cubicBezTo>
                  <a:pt x="24689" y="77119"/>
                  <a:pt x="28129" y="89290"/>
                  <a:pt x="28658" y="90613"/>
                </a:cubicBezTo>
                <a:cubicBezTo>
                  <a:pt x="29187" y="91936"/>
                  <a:pt x="31833" y="77384"/>
                  <a:pt x="27070" y="69976"/>
                </a:cubicBezTo>
                <a:cubicBezTo>
                  <a:pt x="22307" y="62568"/>
                  <a:pt x="1670" y="55159"/>
                  <a:pt x="83" y="46163"/>
                </a:cubicBezTo>
                <a:cubicBezTo>
                  <a:pt x="-1504" y="37167"/>
                  <a:pt x="19926" y="-2520"/>
                  <a:pt x="23895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164FD482-6E23-4A82-8555-355025136E48}"/>
              </a:ext>
            </a:extLst>
          </p:cNvPr>
          <p:cNvSpPr/>
          <p:nvPr/>
        </p:nvSpPr>
        <p:spPr>
          <a:xfrm>
            <a:off x="6315075" y="4726315"/>
            <a:ext cx="40060" cy="96918"/>
          </a:xfrm>
          <a:custGeom>
            <a:avLst/>
            <a:gdLst>
              <a:gd name="connsiteX0" fmla="*/ 0 w 40060"/>
              <a:gd name="connsiteY0" fmla="*/ 1260 h 96918"/>
              <a:gd name="connsiteX1" fmla="*/ 38100 w 40060"/>
              <a:gd name="connsiteY1" fmla="*/ 34598 h 96918"/>
              <a:gd name="connsiteX2" fmla="*/ 34925 w 40060"/>
              <a:gd name="connsiteY2" fmla="*/ 94923 h 96918"/>
              <a:gd name="connsiteX3" fmla="*/ 38100 w 40060"/>
              <a:gd name="connsiteY3" fmla="*/ 77460 h 96918"/>
              <a:gd name="connsiteX4" fmla="*/ 0 w 40060"/>
              <a:gd name="connsiteY4" fmla="*/ 1260 h 9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60" h="96918">
                <a:moveTo>
                  <a:pt x="0" y="1260"/>
                </a:moveTo>
                <a:cubicBezTo>
                  <a:pt x="0" y="-5884"/>
                  <a:pt x="32279" y="18988"/>
                  <a:pt x="38100" y="34598"/>
                </a:cubicBezTo>
                <a:cubicBezTo>
                  <a:pt x="43921" y="50208"/>
                  <a:pt x="34925" y="87779"/>
                  <a:pt x="34925" y="94923"/>
                </a:cubicBezTo>
                <a:cubicBezTo>
                  <a:pt x="34925" y="102067"/>
                  <a:pt x="41275" y="88573"/>
                  <a:pt x="38100" y="77460"/>
                </a:cubicBezTo>
                <a:cubicBezTo>
                  <a:pt x="34925" y="66347"/>
                  <a:pt x="0" y="8404"/>
                  <a:pt x="0" y="1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10A7EDD0-877A-40C5-85F3-984FFBB9BE44}"/>
              </a:ext>
            </a:extLst>
          </p:cNvPr>
          <p:cNvSpPr/>
          <p:nvPr/>
        </p:nvSpPr>
        <p:spPr>
          <a:xfrm>
            <a:off x="6430914" y="4730749"/>
            <a:ext cx="16153" cy="95253"/>
          </a:xfrm>
          <a:custGeom>
            <a:avLst/>
            <a:gdLst>
              <a:gd name="connsiteX0" fmla="*/ 49 w 16153"/>
              <a:gd name="connsiteY0" fmla="*/ 1 h 95253"/>
              <a:gd name="connsiteX1" fmla="*/ 15924 w 16153"/>
              <a:gd name="connsiteY1" fmla="*/ 63501 h 95253"/>
              <a:gd name="connsiteX2" fmla="*/ 9574 w 16153"/>
              <a:gd name="connsiteY2" fmla="*/ 95251 h 95253"/>
              <a:gd name="connsiteX3" fmla="*/ 11161 w 16153"/>
              <a:gd name="connsiteY3" fmla="*/ 65089 h 95253"/>
              <a:gd name="connsiteX4" fmla="*/ 49 w 16153"/>
              <a:gd name="connsiteY4" fmla="*/ 1 h 9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3" h="95253">
                <a:moveTo>
                  <a:pt x="49" y="1"/>
                </a:moveTo>
                <a:cubicBezTo>
                  <a:pt x="843" y="-264"/>
                  <a:pt x="14337" y="47626"/>
                  <a:pt x="15924" y="63501"/>
                </a:cubicBezTo>
                <a:cubicBezTo>
                  <a:pt x="17512" y="79376"/>
                  <a:pt x="10368" y="94986"/>
                  <a:pt x="9574" y="95251"/>
                </a:cubicBezTo>
                <a:cubicBezTo>
                  <a:pt x="8780" y="95516"/>
                  <a:pt x="14072" y="77789"/>
                  <a:pt x="11161" y="65089"/>
                </a:cubicBezTo>
                <a:cubicBezTo>
                  <a:pt x="8251" y="52389"/>
                  <a:pt x="-745" y="266"/>
                  <a:pt x="4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A1DDA89-600A-407D-96DE-88D3497C8F14}"/>
              </a:ext>
            </a:extLst>
          </p:cNvPr>
          <p:cNvSpPr/>
          <p:nvPr/>
        </p:nvSpPr>
        <p:spPr>
          <a:xfrm>
            <a:off x="6004432" y="4383738"/>
            <a:ext cx="668941" cy="185806"/>
          </a:xfrm>
          <a:custGeom>
            <a:avLst/>
            <a:gdLst>
              <a:gd name="connsiteX0" fmla="*/ 4256 w 668941"/>
              <a:gd name="connsiteY0" fmla="*/ 139050 h 185806"/>
              <a:gd name="connsiteX1" fmla="*/ 61406 w 668941"/>
              <a:gd name="connsiteY1" fmla="*/ 70787 h 185806"/>
              <a:gd name="connsiteX2" fmla="*/ 272543 w 668941"/>
              <a:gd name="connsiteY2" fmla="*/ 19987 h 185806"/>
              <a:gd name="connsiteX3" fmla="*/ 431293 w 668941"/>
              <a:gd name="connsiteY3" fmla="*/ 43800 h 185806"/>
              <a:gd name="connsiteX4" fmla="*/ 612268 w 668941"/>
              <a:gd name="connsiteY4" fmla="*/ 135875 h 185806"/>
              <a:gd name="connsiteX5" fmla="*/ 664656 w 668941"/>
              <a:gd name="connsiteY5" fmla="*/ 185087 h 185806"/>
              <a:gd name="connsiteX6" fmla="*/ 648781 w 668941"/>
              <a:gd name="connsiteY6" fmla="*/ 158100 h 185806"/>
              <a:gd name="connsiteX7" fmla="*/ 513843 w 668941"/>
              <a:gd name="connsiteY7" fmla="*/ 66025 h 185806"/>
              <a:gd name="connsiteX8" fmla="*/ 372556 w 668941"/>
              <a:gd name="connsiteY8" fmla="*/ 10462 h 185806"/>
              <a:gd name="connsiteX9" fmla="*/ 253493 w 668941"/>
              <a:gd name="connsiteY9" fmla="*/ 937 h 185806"/>
              <a:gd name="connsiteX10" fmla="*/ 153481 w 668941"/>
              <a:gd name="connsiteY10" fmla="*/ 23162 h 185806"/>
              <a:gd name="connsiteX11" fmla="*/ 4256 w 668941"/>
              <a:gd name="connsiteY11" fmla="*/ 139050 h 18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8941" h="185806">
                <a:moveTo>
                  <a:pt x="4256" y="139050"/>
                </a:moveTo>
                <a:cubicBezTo>
                  <a:pt x="-11090" y="146987"/>
                  <a:pt x="16692" y="90631"/>
                  <a:pt x="61406" y="70787"/>
                </a:cubicBezTo>
                <a:cubicBezTo>
                  <a:pt x="106120" y="50943"/>
                  <a:pt x="210895" y="24485"/>
                  <a:pt x="272543" y="19987"/>
                </a:cubicBezTo>
                <a:cubicBezTo>
                  <a:pt x="334191" y="15489"/>
                  <a:pt x="374672" y="24485"/>
                  <a:pt x="431293" y="43800"/>
                </a:cubicBezTo>
                <a:cubicBezTo>
                  <a:pt x="487914" y="63115"/>
                  <a:pt x="573374" y="112327"/>
                  <a:pt x="612268" y="135875"/>
                </a:cubicBezTo>
                <a:cubicBezTo>
                  <a:pt x="651162" y="159423"/>
                  <a:pt x="658571" y="181383"/>
                  <a:pt x="664656" y="185087"/>
                </a:cubicBezTo>
                <a:cubicBezTo>
                  <a:pt x="670742" y="188791"/>
                  <a:pt x="673917" y="177944"/>
                  <a:pt x="648781" y="158100"/>
                </a:cubicBezTo>
                <a:cubicBezTo>
                  <a:pt x="623645" y="138256"/>
                  <a:pt x="559881" y="90631"/>
                  <a:pt x="513843" y="66025"/>
                </a:cubicBezTo>
                <a:cubicBezTo>
                  <a:pt x="467806" y="41419"/>
                  <a:pt x="415948" y="21310"/>
                  <a:pt x="372556" y="10462"/>
                </a:cubicBezTo>
                <a:cubicBezTo>
                  <a:pt x="329164" y="-386"/>
                  <a:pt x="290005" y="-1180"/>
                  <a:pt x="253493" y="937"/>
                </a:cubicBezTo>
                <a:cubicBezTo>
                  <a:pt x="216981" y="3054"/>
                  <a:pt x="194227" y="3318"/>
                  <a:pt x="153481" y="23162"/>
                </a:cubicBezTo>
                <a:cubicBezTo>
                  <a:pt x="112735" y="43006"/>
                  <a:pt x="19602" y="131113"/>
                  <a:pt x="4256" y="13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CC35AAD-11A5-455E-AEE9-6A0A8FF21B3C}"/>
              </a:ext>
            </a:extLst>
          </p:cNvPr>
          <p:cNvSpPr/>
          <p:nvPr/>
        </p:nvSpPr>
        <p:spPr>
          <a:xfrm>
            <a:off x="6029525" y="4438858"/>
            <a:ext cx="136319" cy="87611"/>
          </a:xfrm>
          <a:custGeom>
            <a:avLst/>
            <a:gdLst>
              <a:gd name="connsiteX0" fmla="*/ 1388 w 136319"/>
              <a:gd name="connsiteY0" fmla="*/ 87105 h 87611"/>
              <a:gd name="connsiteX1" fmla="*/ 134738 w 136319"/>
              <a:gd name="connsiteY1" fmla="*/ 1380 h 87611"/>
              <a:gd name="connsiteX2" fmla="*/ 69650 w 136319"/>
              <a:gd name="connsiteY2" fmla="*/ 36305 h 87611"/>
              <a:gd name="connsiteX3" fmla="*/ 1388 w 136319"/>
              <a:gd name="connsiteY3" fmla="*/ 87105 h 8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319" h="87611">
                <a:moveTo>
                  <a:pt x="1388" y="87105"/>
                </a:moveTo>
                <a:cubicBezTo>
                  <a:pt x="12236" y="81284"/>
                  <a:pt x="123361" y="9847"/>
                  <a:pt x="134738" y="1380"/>
                </a:cubicBezTo>
                <a:cubicBezTo>
                  <a:pt x="146115" y="-7087"/>
                  <a:pt x="93198" y="25722"/>
                  <a:pt x="69650" y="36305"/>
                </a:cubicBezTo>
                <a:cubicBezTo>
                  <a:pt x="46102" y="46888"/>
                  <a:pt x="-9460" y="92926"/>
                  <a:pt x="1388" y="87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6B09A3B7-3D17-4FD4-B385-CD8C1E517A30}"/>
              </a:ext>
            </a:extLst>
          </p:cNvPr>
          <p:cNvSpPr/>
          <p:nvPr/>
        </p:nvSpPr>
        <p:spPr>
          <a:xfrm>
            <a:off x="5889974" y="4520382"/>
            <a:ext cx="147875" cy="159656"/>
          </a:xfrm>
          <a:custGeom>
            <a:avLst/>
            <a:gdLst>
              <a:gd name="connsiteX0" fmla="*/ 147289 w 147875"/>
              <a:gd name="connsiteY0" fmla="*/ 818 h 159656"/>
              <a:gd name="connsiteX1" fmla="*/ 21876 w 147875"/>
              <a:gd name="connsiteY1" fmla="*/ 94481 h 159656"/>
              <a:gd name="connsiteX2" fmla="*/ 23464 w 147875"/>
              <a:gd name="connsiteY2" fmla="*/ 159568 h 159656"/>
              <a:gd name="connsiteX3" fmla="*/ 1239 w 147875"/>
              <a:gd name="connsiteY3" fmla="*/ 107181 h 159656"/>
              <a:gd name="connsiteX4" fmla="*/ 66326 w 147875"/>
              <a:gd name="connsiteY4" fmla="*/ 51618 h 159656"/>
              <a:gd name="connsiteX5" fmla="*/ 147289 w 147875"/>
              <a:gd name="connsiteY5" fmla="*/ 818 h 1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875" h="159656">
                <a:moveTo>
                  <a:pt x="147289" y="818"/>
                </a:moveTo>
                <a:cubicBezTo>
                  <a:pt x="139881" y="7962"/>
                  <a:pt x="42514" y="68023"/>
                  <a:pt x="21876" y="94481"/>
                </a:cubicBezTo>
                <a:cubicBezTo>
                  <a:pt x="1238" y="120939"/>
                  <a:pt x="26903" y="157451"/>
                  <a:pt x="23464" y="159568"/>
                </a:cubicBezTo>
                <a:cubicBezTo>
                  <a:pt x="20024" y="161685"/>
                  <a:pt x="-5905" y="125173"/>
                  <a:pt x="1239" y="107181"/>
                </a:cubicBezTo>
                <a:cubicBezTo>
                  <a:pt x="8383" y="89189"/>
                  <a:pt x="42778" y="68022"/>
                  <a:pt x="66326" y="51618"/>
                </a:cubicBezTo>
                <a:cubicBezTo>
                  <a:pt x="89874" y="35214"/>
                  <a:pt x="154697" y="-6326"/>
                  <a:pt x="147289" y="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68243B3-D7A8-4D02-8771-BAE49F345A7B}"/>
              </a:ext>
            </a:extLst>
          </p:cNvPr>
          <p:cNvSpPr/>
          <p:nvPr/>
        </p:nvSpPr>
        <p:spPr>
          <a:xfrm>
            <a:off x="6010066" y="4508317"/>
            <a:ext cx="66889" cy="163867"/>
          </a:xfrm>
          <a:custGeom>
            <a:avLst/>
            <a:gdLst>
              <a:gd name="connsiteX0" fmla="*/ 66884 w 66889"/>
              <a:gd name="connsiteY0" fmla="*/ 183 h 163867"/>
              <a:gd name="connsiteX1" fmla="*/ 16084 w 66889"/>
              <a:gd name="connsiteY1" fmla="*/ 70033 h 163867"/>
              <a:gd name="connsiteX2" fmla="*/ 1797 w 66889"/>
              <a:gd name="connsiteY2" fmla="*/ 116071 h 163867"/>
              <a:gd name="connsiteX3" fmla="*/ 20847 w 66889"/>
              <a:gd name="connsiteY3" fmla="*/ 163696 h 163867"/>
              <a:gd name="connsiteX4" fmla="*/ 209 w 66889"/>
              <a:gd name="connsiteY4" fmla="*/ 98608 h 163867"/>
              <a:gd name="connsiteX5" fmla="*/ 12909 w 66889"/>
              <a:gd name="connsiteY5" fmla="*/ 50983 h 163867"/>
              <a:gd name="connsiteX6" fmla="*/ 66884 w 66889"/>
              <a:gd name="connsiteY6" fmla="*/ 183 h 16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89" h="163867">
                <a:moveTo>
                  <a:pt x="66884" y="183"/>
                </a:moveTo>
                <a:cubicBezTo>
                  <a:pt x="67413" y="3358"/>
                  <a:pt x="26932" y="50718"/>
                  <a:pt x="16084" y="70033"/>
                </a:cubicBezTo>
                <a:cubicBezTo>
                  <a:pt x="5236" y="89348"/>
                  <a:pt x="1003" y="100461"/>
                  <a:pt x="1797" y="116071"/>
                </a:cubicBezTo>
                <a:cubicBezTo>
                  <a:pt x="2591" y="131681"/>
                  <a:pt x="21112" y="166606"/>
                  <a:pt x="20847" y="163696"/>
                </a:cubicBezTo>
                <a:cubicBezTo>
                  <a:pt x="20582" y="160786"/>
                  <a:pt x="1532" y="117394"/>
                  <a:pt x="209" y="98608"/>
                </a:cubicBezTo>
                <a:cubicBezTo>
                  <a:pt x="-1114" y="79822"/>
                  <a:pt x="3913" y="66064"/>
                  <a:pt x="12909" y="50983"/>
                </a:cubicBezTo>
                <a:cubicBezTo>
                  <a:pt x="21905" y="35902"/>
                  <a:pt x="66355" y="-2992"/>
                  <a:pt x="66884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FC477989-E992-4AFA-A1F0-B079DDF4BABF}"/>
              </a:ext>
            </a:extLst>
          </p:cNvPr>
          <p:cNvSpPr/>
          <p:nvPr/>
        </p:nvSpPr>
        <p:spPr>
          <a:xfrm>
            <a:off x="5946507" y="4589036"/>
            <a:ext cx="152248" cy="84800"/>
          </a:xfrm>
          <a:custGeom>
            <a:avLst/>
            <a:gdLst>
              <a:gd name="connsiteX0" fmla="*/ 1856 w 152248"/>
              <a:gd name="connsiteY0" fmla="*/ 427 h 84800"/>
              <a:gd name="connsiteX1" fmla="*/ 41543 w 152248"/>
              <a:gd name="connsiteY1" fmla="*/ 49639 h 84800"/>
              <a:gd name="connsiteX2" fmla="*/ 151081 w 152248"/>
              <a:gd name="connsiteY2" fmla="*/ 81389 h 84800"/>
              <a:gd name="connsiteX3" fmla="*/ 93931 w 152248"/>
              <a:gd name="connsiteY3" fmla="*/ 79802 h 84800"/>
              <a:gd name="connsiteX4" fmla="*/ 1856 w 152248"/>
              <a:gd name="connsiteY4" fmla="*/ 427 h 8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48" h="84800">
                <a:moveTo>
                  <a:pt x="1856" y="427"/>
                </a:moveTo>
                <a:cubicBezTo>
                  <a:pt x="-6875" y="-4600"/>
                  <a:pt x="16672" y="36145"/>
                  <a:pt x="41543" y="49639"/>
                </a:cubicBezTo>
                <a:cubicBezTo>
                  <a:pt x="66414" y="63133"/>
                  <a:pt x="142350" y="76362"/>
                  <a:pt x="151081" y="81389"/>
                </a:cubicBezTo>
                <a:cubicBezTo>
                  <a:pt x="159812" y="86416"/>
                  <a:pt x="117479" y="85887"/>
                  <a:pt x="93931" y="79802"/>
                </a:cubicBezTo>
                <a:cubicBezTo>
                  <a:pt x="70383" y="73717"/>
                  <a:pt x="10587" y="5454"/>
                  <a:pt x="1856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67FE45CA-A5FB-4037-89D5-E99ACEB6817D}"/>
              </a:ext>
            </a:extLst>
          </p:cNvPr>
          <p:cNvSpPr/>
          <p:nvPr/>
        </p:nvSpPr>
        <p:spPr>
          <a:xfrm>
            <a:off x="5908149" y="4635500"/>
            <a:ext cx="136333" cy="23813"/>
          </a:xfrm>
          <a:custGeom>
            <a:avLst/>
            <a:gdLst>
              <a:gd name="connsiteX0" fmla="*/ 2114 w 136333"/>
              <a:gd name="connsiteY0" fmla="*/ 12700 h 23813"/>
              <a:gd name="connsiteX1" fmla="*/ 132289 w 136333"/>
              <a:gd name="connsiteY1" fmla="*/ 23813 h 23813"/>
              <a:gd name="connsiteX2" fmla="*/ 98951 w 136333"/>
              <a:gd name="connsiteY2" fmla="*/ 12700 h 23813"/>
              <a:gd name="connsiteX3" fmla="*/ 54501 w 136333"/>
              <a:gd name="connsiteY3" fmla="*/ 0 h 23813"/>
              <a:gd name="connsiteX4" fmla="*/ 2114 w 136333"/>
              <a:gd name="connsiteY4" fmla="*/ 12700 h 2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33" h="23813">
                <a:moveTo>
                  <a:pt x="2114" y="12700"/>
                </a:moveTo>
                <a:cubicBezTo>
                  <a:pt x="15079" y="16669"/>
                  <a:pt x="116150" y="23813"/>
                  <a:pt x="132289" y="23813"/>
                </a:cubicBezTo>
                <a:cubicBezTo>
                  <a:pt x="148428" y="23813"/>
                  <a:pt x="111916" y="16669"/>
                  <a:pt x="98951" y="12700"/>
                </a:cubicBezTo>
                <a:cubicBezTo>
                  <a:pt x="85986" y="8731"/>
                  <a:pt x="69582" y="0"/>
                  <a:pt x="54501" y="0"/>
                </a:cubicBezTo>
                <a:cubicBezTo>
                  <a:pt x="39420" y="0"/>
                  <a:pt x="-10851" y="8731"/>
                  <a:pt x="2114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8EC5C6B-7E0D-4DEC-B2FE-62B6175C2FF7}"/>
              </a:ext>
            </a:extLst>
          </p:cNvPr>
          <p:cNvSpPr/>
          <p:nvPr/>
        </p:nvSpPr>
        <p:spPr>
          <a:xfrm>
            <a:off x="6103893" y="4672615"/>
            <a:ext cx="246570" cy="47917"/>
          </a:xfrm>
          <a:custGeom>
            <a:avLst/>
            <a:gdLst>
              <a:gd name="connsiteX0" fmla="*/ 1632 w 246570"/>
              <a:gd name="connsiteY0" fmla="*/ 985 h 47917"/>
              <a:gd name="connsiteX1" fmla="*/ 168320 w 246570"/>
              <a:gd name="connsiteY1" fmla="*/ 43848 h 47917"/>
              <a:gd name="connsiteX2" fmla="*/ 246107 w 246570"/>
              <a:gd name="connsiteY2" fmla="*/ 45435 h 47917"/>
              <a:gd name="connsiteX3" fmla="*/ 195307 w 246570"/>
              <a:gd name="connsiteY3" fmla="*/ 37498 h 47917"/>
              <a:gd name="connsiteX4" fmla="*/ 88945 w 246570"/>
              <a:gd name="connsiteY4" fmla="*/ 15273 h 47917"/>
              <a:gd name="connsiteX5" fmla="*/ 1632 w 246570"/>
              <a:gd name="connsiteY5" fmla="*/ 985 h 4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570" h="47917">
                <a:moveTo>
                  <a:pt x="1632" y="985"/>
                </a:moveTo>
                <a:cubicBezTo>
                  <a:pt x="14861" y="5747"/>
                  <a:pt x="127574" y="36440"/>
                  <a:pt x="168320" y="43848"/>
                </a:cubicBezTo>
                <a:cubicBezTo>
                  <a:pt x="209066" y="51256"/>
                  <a:pt x="241609" y="46493"/>
                  <a:pt x="246107" y="45435"/>
                </a:cubicBezTo>
                <a:cubicBezTo>
                  <a:pt x="250605" y="44377"/>
                  <a:pt x="221501" y="42525"/>
                  <a:pt x="195307" y="37498"/>
                </a:cubicBezTo>
                <a:cubicBezTo>
                  <a:pt x="169113" y="32471"/>
                  <a:pt x="118843" y="20565"/>
                  <a:pt x="88945" y="15273"/>
                </a:cubicBezTo>
                <a:cubicBezTo>
                  <a:pt x="59047" y="9981"/>
                  <a:pt x="-11597" y="-3777"/>
                  <a:pt x="1632" y="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CE8C5C0C-386E-45E1-BF7E-502558899AF6}"/>
              </a:ext>
            </a:extLst>
          </p:cNvPr>
          <p:cNvSpPr/>
          <p:nvPr/>
        </p:nvSpPr>
        <p:spPr>
          <a:xfrm>
            <a:off x="6348413" y="4686064"/>
            <a:ext cx="232431" cy="33765"/>
          </a:xfrm>
          <a:custGeom>
            <a:avLst/>
            <a:gdLst>
              <a:gd name="connsiteX0" fmla="*/ 0 w 232431"/>
              <a:gd name="connsiteY0" fmla="*/ 33574 h 33765"/>
              <a:gd name="connsiteX1" fmla="*/ 163512 w 232431"/>
              <a:gd name="connsiteY1" fmla="*/ 27224 h 33765"/>
              <a:gd name="connsiteX2" fmla="*/ 231775 w 232431"/>
              <a:gd name="connsiteY2" fmla="*/ 236 h 33765"/>
              <a:gd name="connsiteX3" fmla="*/ 195262 w 232431"/>
              <a:gd name="connsiteY3" fmla="*/ 14524 h 33765"/>
              <a:gd name="connsiteX4" fmla="*/ 149225 w 232431"/>
              <a:gd name="connsiteY4" fmla="*/ 22461 h 33765"/>
              <a:gd name="connsiteX5" fmla="*/ 0 w 232431"/>
              <a:gd name="connsiteY5" fmla="*/ 33574 h 3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431" h="33765">
                <a:moveTo>
                  <a:pt x="0" y="33574"/>
                </a:moveTo>
                <a:cubicBezTo>
                  <a:pt x="2381" y="34368"/>
                  <a:pt x="124883" y="32780"/>
                  <a:pt x="163512" y="27224"/>
                </a:cubicBezTo>
                <a:cubicBezTo>
                  <a:pt x="202141" y="21668"/>
                  <a:pt x="226483" y="2353"/>
                  <a:pt x="231775" y="236"/>
                </a:cubicBezTo>
                <a:cubicBezTo>
                  <a:pt x="237067" y="-1881"/>
                  <a:pt x="209020" y="10820"/>
                  <a:pt x="195262" y="14524"/>
                </a:cubicBezTo>
                <a:cubicBezTo>
                  <a:pt x="181504" y="18228"/>
                  <a:pt x="179652" y="20080"/>
                  <a:pt x="149225" y="22461"/>
                </a:cubicBezTo>
                <a:lnTo>
                  <a:pt x="0" y="335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AFCEE558-2632-4F0B-A602-0347686E2943}"/>
              </a:ext>
            </a:extLst>
          </p:cNvPr>
          <p:cNvSpPr/>
          <p:nvPr/>
        </p:nvSpPr>
        <p:spPr>
          <a:xfrm>
            <a:off x="6342029" y="4679011"/>
            <a:ext cx="174868" cy="32972"/>
          </a:xfrm>
          <a:custGeom>
            <a:avLst/>
            <a:gdLst>
              <a:gd name="connsiteX0" fmla="*/ 34 w 174868"/>
              <a:gd name="connsiteY0" fmla="*/ 32689 h 32972"/>
              <a:gd name="connsiteX1" fmla="*/ 123859 w 174868"/>
              <a:gd name="connsiteY1" fmla="*/ 16814 h 32972"/>
              <a:gd name="connsiteX2" fmla="*/ 174659 w 174868"/>
              <a:gd name="connsiteY2" fmla="*/ 2527 h 32972"/>
              <a:gd name="connsiteX3" fmla="*/ 136559 w 174868"/>
              <a:gd name="connsiteY3" fmla="*/ 2527 h 32972"/>
              <a:gd name="connsiteX4" fmla="*/ 34 w 174868"/>
              <a:gd name="connsiteY4" fmla="*/ 32689 h 32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868" h="32972">
                <a:moveTo>
                  <a:pt x="34" y="32689"/>
                </a:moveTo>
                <a:cubicBezTo>
                  <a:pt x="-2083" y="35070"/>
                  <a:pt x="94755" y="21841"/>
                  <a:pt x="123859" y="16814"/>
                </a:cubicBezTo>
                <a:cubicBezTo>
                  <a:pt x="152963" y="11787"/>
                  <a:pt x="172542" y="4908"/>
                  <a:pt x="174659" y="2527"/>
                </a:cubicBezTo>
                <a:cubicBezTo>
                  <a:pt x="176776" y="146"/>
                  <a:pt x="162753" y="-1706"/>
                  <a:pt x="136559" y="2527"/>
                </a:cubicBezTo>
                <a:cubicBezTo>
                  <a:pt x="110365" y="6760"/>
                  <a:pt x="2151" y="30308"/>
                  <a:pt x="34" y="32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49A9F751-BC60-48D4-A3A2-187045EFF22E}"/>
              </a:ext>
            </a:extLst>
          </p:cNvPr>
          <p:cNvSpPr/>
          <p:nvPr/>
        </p:nvSpPr>
        <p:spPr>
          <a:xfrm>
            <a:off x="6073581" y="4458899"/>
            <a:ext cx="319299" cy="57961"/>
          </a:xfrm>
          <a:custGeom>
            <a:avLst/>
            <a:gdLst>
              <a:gd name="connsiteX0" fmla="*/ 194 w 319299"/>
              <a:gd name="connsiteY0" fmla="*/ 57539 h 57961"/>
              <a:gd name="connsiteX1" fmla="*/ 117669 w 319299"/>
              <a:gd name="connsiteY1" fmla="*/ 5151 h 57961"/>
              <a:gd name="connsiteX2" fmla="*/ 260544 w 319299"/>
              <a:gd name="connsiteY2" fmla="*/ 3564 h 57961"/>
              <a:gd name="connsiteX3" fmla="*/ 319282 w 319299"/>
              <a:gd name="connsiteY3" fmla="*/ 19439 h 57961"/>
              <a:gd name="connsiteX4" fmla="*/ 255782 w 319299"/>
              <a:gd name="connsiteY4" fmla="*/ 8326 h 57961"/>
              <a:gd name="connsiteX5" fmla="*/ 128782 w 319299"/>
              <a:gd name="connsiteY5" fmla="*/ 13089 h 57961"/>
              <a:gd name="connsiteX6" fmla="*/ 90682 w 319299"/>
              <a:gd name="connsiteY6" fmla="*/ 28964 h 57961"/>
              <a:gd name="connsiteX7" fmla="*/ 194 w 319299"/>
              <a:gd name="connsiteY7" fmla="*/ 57539 h 5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299" h="57961">
                <a:moveTo>
                  <a:pt x="194" y="57539"/>
                </a:moveTo>
                <a:cubicBezTo>
                  <a:pt x="4692" y="53570"/>
                  <a:pt x="74277" y="14147"/>
                  <a:pt x="117669" y="5151"/>
                </a:cubicBezTo>
                <a:cubicBezTo>
                  <a:pt x="161061" y="-3845"/>
                  <a:pt x="226942" y="1183"/>
                  <a:pt x="260544" y="3564"/>
                </a:cubicBezTo>
                <a:cubicBezTo>
                  <a:pt x="294146" y="5945"/>
                  <a:pt x="320076" y="18645"/>
                  <a:pt x="319282" y="19439"/>
                </a:cubicBezTo>
                <a:cubicBezTo>
                  <a:pt x="318488" y="20233"/>
                  <a:pt x="287532" y="9384"/>
                  <a:pt x="255782" y="8326"/>
                </a:cubicBezTo>
                <a:cubicBezTo>
                  <a:pt x="224032" y="7268"/>
                  <a:pt x="156299" y="9649"/>
                  <a:pt x="128782" y="13089"/>
                </a:cubicBezTo>
                <a:cubicBezTo>
                  <a:pt x="101265" y="16529"/>
                  <a:pt x="111055" y="21556"/>
                  <a:pt x="90682" y="28964"/>
                </a:cubicBezTo>
                <a:cubicBezTo>
                  <a:pt x="70309" y="36372"/>
                  <a:pt x="-4304" y="61508"/>
                  <a:pt x="194" y="57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5AED624-C557-4378-90CC-E16A52BEB563}"/>
              </a:ext>
            </a:extLst>
          </p:cNvPr>
          <p:cNvSpPr/>
          <p:nvPr/>
        </p:nvSpPr>
        <p:spPr>
          <a:xfrm>
            <a:off x="6332470" y="4471023"/>
            <a:ext cx="384471" cy="219106"/>
          </a:xfrm>
          <a:custGeom>
            <a:avLst/>
            <a:gdLst>
              <a:gd name="connsiteX0" fmla="*/ 68 w 384471"/>
              <a:gd name="connsiteY0" fmla="*/ 5727 h 219106"/>
              <a:gd name="connsiteX1" fmla="*/ 100080 w 384471"/>
              <a:gd name="connsiteY1" fmla="*/ 69227 h 219106"/>
              <a:gd name="connsiteX2" fmla="*/ 195330 w 384471"/>
              <a:gd name="connsiteY2" fmla="*/ 142252 h 219106"/>
              <a:gd name="connsiteX3" fmla="*/ 257243 w 384471"/>
              <a:gd name="connsiteY3" fmla="*/ 191465 h 219106"/>
              <a:gd name="connsiteX4" fmla="*/ 279468 w 384471"/>
              <a:gd name="connsiteY4" fmla="*/ 205752 h 219106"/>
              <a:gd name="connsiteX5" fmla="*/ 301693 w 384471"/>
              <a:gd name="connsiteY5" fmla="*/ 213690 h 219106"/>
              <a:gd name="connsiteX6" fmla="*/ 382655 w 384471"/>
              <a:gd name="connsiteY6" fmla="*/ 216865 h 219106"/>
              <a:gd name="connsiteX7" fmla="*/ 352493 w 384471"/>
              <a:gd name="connsiteY7" fmla="*/ 178765 h 219106"/>
              <a:gd name="connsiteX8" fmla="*/ 288993 w 384471"/>
              <a:gd name="connsiteY8" fmla="*/ 123202 h 219106"/>
              <a:gd name="connsiteX9" fmla="*/ 228668 w 384471"/>
              <a:gd name="connsiteY9" fmla="*/ 69227 h 219106"/>
              <a:gd name="connsiteX10" fmla="*/ 176280 w 384471"/>
              <a:gd name="connsiteY10" fmla="*/ 34302 h 219106"/>
              <a:gd name="connsiteX11" fmla="*/ 85793 w 384471"/>
              <a:gd name="connsiteY11" fmla="*/ 7315 h 219106"/>
              <a:gd name="connsiteX12" fmla="*/ 68 w 384471"/>
              <a:gd name="connsiteY12" fmla="*/ 5727 h 21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4471" h="219106">
                <a:moveTo>
                  <a:pt x="68" y="5727"/>
                </a:moveTo>
                <a:cubicBezTo>
                  <a:pt x="2449" y="16046"/>
                  <a:pt x="67536" y="46473"/>
                  <a:pt x="100080" y="69227"/>
                </a:cubicBezTo>
                <a:cubicBezTo>
                  <a:pt x="132624" y="91981"/>
                  <a:pt x="169136" y="121879"/>
                  <a:pt x="195330" y="142252"/>
                </a:cubicBezTo>
                <a:cubicBezTo>
                  <a:pt x="221524" y="162625"/>
                  <a:pt x="243220" y="180882"/>
                  <a:pt x="257243" y="191465"/>
                </a:cubicBezTo>
                <a:cubicBezTo>
                  <a:pt x="271266" y="202048"/>
                  <a:pt x="272060" y="202048"/>
                  <a:pt x="279468" y="205752"/>
                </a:cubicBezTo>
                <a:cubicBezTo>
                  <a:pt x="286876" y="209456"/>
                  <a:pt x="284495" y="211838"/>
                  <a:pt x="301693" y="213690"/>
                </a:cubicBezTo>
                <a:cubicBezTo>
                  <a:pt x="318891" y="215542"/>
                  <a:pt x="374188" y="222686"/>
                  <a:pt x="382655" y="216865"/>
                </a:cubicBezTo>
                <a:cubicBezTo>
                  <a:pt x="391122" y="211044"/>
                  <a:pt x="368103" y="194376"/>
                  <a:pt x="352493" y="178765"/>
                </a:cubicBezTo>
                <a:cubicBezTo>
                  <a:pt x="336883" y="163155"/>
                  <a:pt x="288993" y="123202"/>
                  <a:pt x="288993" y="123202"/>
                </a:cubicBezTo>
                <a:cubicBezTo>
                  <a:pt x="268356" y="104946"/>
                  <a:pt x="247453" y="84044"/>
                  <a:pt x="228668" y="69227"/>
                </a:cubicBezTo>
                <a:cubicBezTo>
                  <a:pt x="209883" y="54410"/>
                  <a:pt x="200093" y="44621"/>
                  <a:pt x="176280" y="34302"/>
                </a:cubicBezTo>
                <a:cubicBezTo>
                  <a:pt x="152468" y="23983"/>
                  <a:pt x="113574" y="13665"/>
                  <a:pt x="85793" y="7315"/>
                </a:cubicBezTo>
                <a:cubicBezTo>
                  <a:pt x="58012" y="965"/>
                  <a:pt x="-2313" y="-4592"/>
                  <a:pt x="68" y="5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2DE7F3D-07A5-4B1A-AC17-008859DFB298}"/>
              </a:ext>
            </a:extLst>
          </p:cNvPr>
          <p:cNvSpPr/>
          <p:nvPr/>
        </p:nvSpPr>
        <p:spPr>
          <a:xfrm>
            <a:off x="6387750" y="4384398"/>
            <a:ext cx="47978" cy="113122"/>
          </a:xfrm>
          <a:custGeom>
            <a:avLst/>
            <a:gdLst>
              <a:gd name="connsiteX0" fmla="*/ 20988 w 47978"/>
              <a:gd name="connsiteY0" fmla="*/ 112990 h 113122"/>
              <a:gd name="connsiteX1" fmla="*/ 27338 w 47978"/>
              <a:gd name="connsiteY1" fmla="*/ 39965 h 113122"/>
              <a:gd name="connsiteX2" fmla="*/ 47975 w 47978"/>
              <a:gd name="connsiteY2" fmla="*/ 277 h 113122"/>
              <a:gd name="connsiteX3" fmla="*/ 25750 w 47978"/>
              <a:gd name="connsiteY3" fmla="*/ 24090 h 113122"/>
              <a:gd name="connsiteX4" fmla="*/ 350 w 47978"/>
              <a:gd name="connsiteY4" fmla="*/ 57427 h 113122"/>
              <a:gd name="connsiteX5" fmla="*/ 20988 w 47978"/>
              <a:gd name="connsiteY5" fmla="*/ 112990 h 11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78" h="113122">
                <a:moveTo>
                  <a:pt x="20988" y="112990"/>
                </a:moveTo>
                <a:cubicBezTo>
                  <a:pt x="25486" y="110080"/>
                  <a:pt x="22840" y="58750"/>
                  <a:pt x="27338" y="39965"/>
                </a:cubicBezTo>
                <a:cubicBezTo>
                  <a:pt x="31836" y="21179"/>
                  <a:pt x="48240" y="2923"/>
                  <a:pt x="47975" y="277"/>
                </a:cubicBezTo>
                <a:cubicBezTo>
                  <a:pt x="47710" y="-2369"/>
                  <a:pt x="33687" y="14565"/>
                  <a:pt x="25750" y="24090"/>
                </a:cubicBezTo>
                <a:cubicBezTo>
                  <a:pt x="17813" y="33615"/>
                  <a:pt x="3525" y="44992"/>
                  <a:pt x="350" y="57427"/>
                </a:cubicBezTo>
                <a:cubicBezTo>
                  <a:pt x="-2825" y="69862"/>
                  <a:pt x="16490" y="115900"/>
                  <a:pt x="20988" y="112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6358F6E8-5ADC-4425-A44D-507C813C8FDD}"/>
              </a:ext>
            </a:extLst>
          </p:cNvPr>
          <p:cNvSpPr/>
          <p:nvPr/>
        </p:nvSpPr>
        <p:spPr>
          <a:xfrm>
            <a:off x="6215046" y="4354829"/>
            <a:ext cx="29193" cy="116021"/>
          </a:xfrm>
          <a:custGeom>
            <a:avLst/>
            <a:gdLst>
              <a:gd name="connsiteX0" fmla="*/ 28592 w 29193"/>
              <a:gd name="connsiteY0" fmla="*/ 113984 h 116021"/>
              <a:gd name="connsiteX1" fmla="*/ 19067 w 29193"/>
              <a:gd name="connsiteY1" fmla="*/ 2859 h 116021"/>
              <a:gd name="connsiteX2" fmla="*/ 14304 w 29193"/>
              <a:gd name="connsiteY2" fmla="*/ 36196 h 116021"/>
              <a:gd name="connsiteX3" fmla="*/ 17 w 29193"/>
              <a:gd name="connsiteY3" fmla="*/ 72709 h 116021"/>
              <a:gd name="connsiteX4" fmla="*/ 28592 w 29193"/>
              <a:gd name="connsiteY4" fmla="*/ 113984 h 11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93" h="116021">
                <a:moveTo>
                  <a:pt x="28592" y="113984"/>
                </a:moveTo>
                <a:cubicBezTo>
                  <a:pt x="31767" y="102342"/>
                  <a:pt x="21448" y="15824"/>
                  <a:pt x="19067" y="2859"/>
                </a:cubicBezTo>
                <a:cubicBezTo>
                  <a:pt x="16686" y="-10106"/>
                  <a:pt x="17479" y="24554"/>
                  <a:pt x="14304" y="36196"/>
                </a:cubicBezTo>
                <a:cubicBezTo>
                  <a:pt x="11129" y="47838"/>
                  <a:pt x="-512" y="61332"/>
                  <a:pt x="17" y="72709"/>
                </a:cubicBezTo>
                <a:cubicBezTo>
                  <a:pt x="546" y="84086"/>
                  <a:pt x="25417" y="125626"/>
                  <a:pt x="28592" y="113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B0CF6042-C835-41F7-A950-E35965AC33FB}"/>
              </a:ext>
            </a:extLst>
          </p:cNvPr>
          <p:cNvSpPr/>
          <p:nvPr/>
        </p:nvSpPr>
        <p:spPr>
          <a:xfrm>
            <a:off x="6130854" y="4686230"/>
            <a:ext cx="477988" cy="62740"/>
          </a:xfrm>
          <a:custGeom>
            <a:avLst/>
            <a:gdLst>
              <a:gd name="connsiteX0" fmla="*/ 71 w 477988"/>
              <a:gd name="connsiteY0" fmla="*/ 70 h 62740"/>
              <a:gd name="connsiteX1" fmla="*/ 123896 w 477988"/>
              <a:gd name="connsiteY1" fmla="*/ 49283 h 62740"/>
              <a:gd name="connsiteX2" fmla="*/ 330271 w 477988"/>
              <a:gd name="connsiteY2" fmla="*/ 54045 h 62740"/>
              <a:gd name="connsiteX3" fmla="*/ 377896 w 477988"/>
              <a:gd name="connsiteY3" fmla="*/ 61983 h 62740"/>
              <a:gd name="connsiteX4" fmla="*/ 477909 w 477988"/>
              <a:gd name="connsiteY4" fmla="*/ 33408 h 62740"/>
              <a:gd name="connsiteX5" fmla="*/ 392184 w 477988"/>
              <a:gd name="connsiteY5" fmla="*/ 50870 h 62740"/>
              <a:gd name="connsiteX6" fmla="*/ 260421 w 477988"/>
              <a:gd name="connsiteY6" fmla="*/ 41345 h 62740"/>
              <a:gd name="connsiteX7" fmla="*/ 139771 w 477988"/>
              <a:gd name="connsiteY7" fmla="*/ 38170 h 62740"/>
              <a:gd name="connsiteX8" fmla="*/ 71 w 477988"/>
              <a:gd name="connsiteY8" fmla="*/ 70 h 62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988" h="62740">
                <a:moveTo>
                  <a:pt x="71" y="70"/>
                </a:moveTo>
                <a:cubicBezTo>
                  <a:pt x="-2575" y="1922"/>
                  <a:pt x="68863" y="40287"/>
                  <a:pt x="123896" y="49283"/>
                </a:cubicBezTo>
                <a:cubicBezTo>
                  <a:pt x="178929" y="58279"/>
                  <a:pt x="287938" y="51928"/>
                  <a:pt x="330271" y="54045"/>
                </a:cubicBezTo>
                <a:cubicBezTo>
                  <a:pt x="372604" y="56162"/>
                  <a:pt x="353290" y="65422"/>
                  <a:pt x="377896" y="61983"/>
                </a:cubicBezTo>
                <a:cubicBezTo>
                  <a:pt x="402502" y="58544"/>
                  <a:pt x="475528" y="35260"/>
                  <a:pt x="477909" y="33408"/>
                </a:cubicBezTo>
                <a:cubicBezTo>
                  <a:pt x="480290" y="31556"/>
                  <a:pt x="428432" y="49547"/>
                  <a:pt x="392184" y="50870"/>
                </a:cubicBezTo>
                <a:cubicBezTo>
                  <a:pt x="355936" y="52193"/>
                  <a:pt x="302490" y="43462"/>
                  <a:pt x="260421" y="41345"/>
                </a:cubicBezTo>
                <a:cubicBezTo>
                  <a:pt x="218352" y="39228"/>
                  <a:pt x="179723" y="42932"/>
                  <a:pt x="139771" y="38170"/>
                </a:cubicBezTo>
                <a:cubicBezTo>
                  <a:pt x="99819" y="33408"/>
                  <a:pt x="2717" y="-1782"/>
                  <a:pt x="71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465ECB5A-FA9B-46AA-8DDA-AEDDDD498D25}"/>
              </a:ext>
            </a:extLst>
          </p:cNvPr>
          <p:cNvSpPr/>
          <p:nvPr/>
        </p:nvSpPr>
        <p:spPr>
          <a:xfrm>
            <a:off x="6127715" y="4697270"/>
            <a:ext cx="303385" cy="124471"/>
          </a:xfrm>
          <a:custGeom>
            <a:avLst/>
            <a:gdLst>
              <a:gd name="connsiteX0" fmla="*/ 35 w 303385"/>
              <a:gd name="connsiteY0" fmla="*/ 143 h 124471"/>
              <a:gd name="connsiteX1" fmla="*/ 92110 w 303385"/>
              <a:gd name="connsiteY1" fmla="*/ 58880 h 124471"/>
              <a:gd name="connsiteX2" fmla="*/ 247685 w 303385"/>
              <a:gd name="connsiteY2" fmla="*/ 93805 h 124471"/>
              <a:gd name="connsiteX3" fmla="*/ 303248 w 303385"/>
              <a:gd name="connsiteY3" fmla="*/ 123968 h 124471"/>
              <a:gd name="connsiteX4" fmla="*/ 234985 w 303385"/>
              <a:gd name="connsiteY4" fmla="*/ 68405 h 124471"/>
              <a:gd name="connsiteX5" fmla="*/ 101635 w 303385"/>
              <a:gd name="connsiteY5" fmla="*/ 43005 h 124471"/>
              <a:gd name="connsiteX6" fmla="*/ 35 w 303385"/>
              <a:gd name="connsiteY6" fmla="*/ 143 h 124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385" h="124471">
                <a:moveTo>
                  <a:pt x="35" y="143"/>
                </a:moveTo>
                <a:cubicBezTo>
                  <a:pt x="-1553" y="2789"/>
                  <a:pt x="50835" y="43270"/>
                  <a:pt x="92110" y="58880"/>
                </a:cubicBezTo>
                <a:cubicBezTo>
                  <a:pt x="133385" y="74490"/>
                  <a:pt x="212495" y="82957"/>
                  <a:pt x="247685" y="93805"/>
                </a:cubicBezTo>
                <a:cubicBezTo>
                  <a:pt x="282875" y="104653"/>
                  <a:pt x="305365" y="128201"/>
                  <a:pt x="303248" y="123968"/>
                </a:cubicBezTo>
                <a:cubicBezTo>
                  <a:pt x="301131" y="119735"/>
                  <a:pt x="268587" y="81899"/>
                  <a:pt x="234985" y="68405"/>
                </a:cubicBezTo>
                <a:cubicBezTo>
                  <a:pt x="201383" y="54911"/>
                  <a:pt x="140529" y="53853"/>
                  <a:pt x="101635" y="43005"/>
                </a:cubicBezTo>
                <a:cubicBezTo>
                  <a:pt x="62741" y="32157"/>
                  <a:pt x="1623" y="-2503"/>
                  <a:pt x="35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3D69D86A-36EA-41FF-B750-763FD27F1FC6}"/>
              </a:ext>
            </a:extLst>
          </p:cNvPr>
          <p:cNvSpPr/>
          <p:nvPr/>
        </p:nvSpPr>
        <p:spPr>
          <a:xfrm>
            <a:off x="6537299" y="4747397"/>
            <a:ext cx="156051" cy="44015"/>
          </a:xfrm>
          <a:custGeom>
            <a:avLst/>
            <a:gdLst>
              <a:gd name="connsiteX0" fmla="*/ 26 w 156051"/>
              <a:gd name="connsiteY0" fmla="*/ 2403 h 44015"/>
              <a:gd name="connsiteX1" fmla="*/ 128614 w 156051"/>
              <a:gd name="connsiteY1" fmla="*/ 23041 h 44015"/>
              <a:gd name="connsiteX2" fmla="*/ 155601 w 156051"/>
              <a:gd name="connsiteY2" fmla="*/ 43678 h 44015"/>
              <a:gd name="connsiteX3" fmla="*/ 117501 w 156051"/>
              <a:gd name="connsiteY3" fmla="*/ 5578 h 44015"/>
              <a:gd name="connsiteX4" fmla="*/ 26 w 156051"/>
              <a:gd name="connsiteY4" fmla="*/ 2403 h 4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051" h="44015">
                <a:moveTo>
                  <a:pt x="26" y="2403"/>
                </a:moveTo>
                <a:cubicBezTo>
                  <a:pt x="1878" y="5313"/>
                  <a:pt x="102685" y="16162"/>
                  <a:pt x="128614" y="23041"/>
                </a:cubicBezTo>
                <a:cubicBezTo>
                  <a:pt x="154543" y="29920"/>
                  <a:pt x="157453" y="46588"/>
                  <a:pt x="155601" y="43678"/>
                </a:cubicBezTo>
                <a:cubicBezTo>
                  <a:pt x="153749" y="40768"/>
                  <a:pt x="142107" y="13251"/>
                  <a:pt x="117501" y="5578"/>
                </a:cubicBezTo>
                <a:cubicBezTo>
                  <a:pt x="92895" y="-2095"/>
                  <a:pt x="-1826" y="-507"/>
                  <a:pt x="26" y="2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1E2F0FF8-8730-4C91-8C4D-1375F918D331}"/>
              </a:ext>
            </a:extLst>
          </p:cNvPr>
          <p:cNvSpPr/>
          <p:nvPr/>
        </p:nvSpPr>
        <p:spPr>
          <a:xfrm>
            <a:off x="5888795" y="4462834"/>
            <a:ext cx="145143" cy="180923"/>
          </a:xfrm>
          <a:custGeom>
            <a:avLst/>
            <a:gdLst>
              <a:gd name="connsiteX0" fmla="*/ 830 w 145143"/>
              <a:gd name="connsiteY0" fmla="*/ 180604 h 180923"/>
              <a:gd name="connsiteX1" fmla="*/ 61155 w 145143"/>
              <a:gd name="connsiteY1" fmla="*/ 74241 h 180923"/>
              <a:gd name="connsiteX2" fmla="*/ 143705 w 145143"/>
              <a:gd name="connsiteY2" fmla="*/ 1216 h 180923"/>
              <a:gd name="connsiteX3" fmla="*/ 105605 w 145143"/>
              <a:gd name="connsiteY3" fmla="*/ 37729 h 180923"/>
              <a:gd name="connsiteX4" fmla="*/ 830 w 145143"/>
              <a:gd name="connsiteY4" fmla="*/ 180604 h 18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43" h="180923">
                <a:moveTo>
                  <a:pt x="830" y="180604"/>
                </a:moveTo>
                <a:cubicBezTo>
                  <a:pt x="-6578" y="186689"/>
                  <a:pt x="37343" y="104139"/>
                  <a:pt x="61155" y="74241"/>
                </a:cubicBezTo>
                <a:cubicBezTo>
                  <a:pt x="84968" y="44343"/>
                  <a:pt x="136297" y="7301"/>
                  <a:pt x="143705" y="1216"/>
                </a:cubicBezTo>
                <a:cubicBezTo>
                  <a:pt x="151113" y="-4869"/>
                  <a:pt x="128624" y="12593"/>
                  <a:pt x="105605" y="37729"/>
                </a:cubicBezTo>
                <a:cubicBezTo>
                  <a:pt x="82586" y="62864"/>
                  <a:pt x="8238" y="174519"/>
                  <a:pt x="830" y="180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14A797EB-0E00-4568-8838-FE33E1F7DEA0}"/>
              </a:ext>
            </a:extLst>
          </p:cNvPr>
          <p:cNvSpPr/>
          <p:nvPr/>
        </p:nvSpPr>
        <p:spPr>
          <a:xfrm>
            <a:off x="6067540" y="4460974"/>
            <a:ext cx="319267" cy="256780"/>
          </a:xfrm>
          <a:custGeom>
            <a:avLst/>
            <a:gdLst>
              <a:gd name="connsiteX0" fmla="*/ 241185 w 319267"/>
              <a:gd name="connsiteY0" fmla="*/ 4664 h 256780"/>
              <a:gd name="connsiteX1" fmla="*/ 306273 w 319267"/>
              <a:gd name="connsiteY1" fmla="*/ 58639 h 256780"/>
              <a:gd name="connsiteX2" fmla="*/ 315798 w 319267"/>
              <a:gd name="connsiteY2" fmla="*/ 134839 h 256780"/>
              <a:gd name="connsiteX3" fmla="*/ 263410 w 319267"/>
              <a:gd name="connsiteY3" fmla="*/ 244376 h 256780"/>
              <a:gd name="connsiteX4" fmla="*/ 217373 w 319267"/>
              <a:gd name="connsiteY4" fmla="*/ 252314 h 256780"/>
              <a:gd name="connsiteX5" fmla="*/ 122123 w 319267"/>
              <a:gd name="connsiteY5" fmla="*/ 226914 h 256780"/>
              <a:gd name="connsiteX6" fmla="*/ 57035 w 319267"/>
              <a:gd name="connsiteY6" fmla="*/ 211039 h 256780"/>
              <a:gd name="connsiteX7" fmla="*/ 17348 w 319267"/>
              <a:gd name="connsiteY7" fmla="*/ 187226 h 256780"/>
              <a:gd name="connsiteX8" fmla="*/ 4648 w 319267"/>
              <a:gd name="connsiteY8" fmla="*/ 134839 h 256780"/>
              <a:gd name="connsiteX9" fmla="*/ 6235 w 319267"/>
              <a:gd name="connsiteY9" fmla="*/ 71339 h 256780"/>
              <a:gd name="connsiteX10" fmla="*/ 76085 w 319267"/>
              <a:gd name="connsiteY10" fmla="*/ 33239 h 256780"/>
              <a:gd name="connsiteX11" fmla="*/ 164985 w 319267"/>
              <a:gd name="connsiteY11" fmla="*/ 6251 h 256780"/>
              <a:gd name="connsiteX12" fmla="*/ 241185 w 319267"/>
              <a:gd name="connsiteY12" fmla="*/ 4664 h 25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9267" h="256780">
                <a:moveTo>
                  <a:pt x="241185" y="4664"/>
                </a:moveTo>
                <a:cubicBezTo>
                  <a:pt x="264733" y="13395"/>
                  <a:pt x="293838" y="36943"/>
                  <a:pt x="306273" y="58639"/>
                </a:cubicBezTo>
                <a:cubicBezTo>
                  <a:pt x="318708" y="80335"/>
                  <a:pt x="322942" y="103883"/>
                  <a:pt x="315798" y="134839"/>
                </a:cubicBezTo>
                <a:cubicBezTo>
                  <a:pt x="308654" y="165795"/>
                  <a:pt x="279814" y="224797"/>
                  <a:pt x="263410" y="244376"/>
                </a:cubicBezTo>
                <a:cubicBezTo>
                  <a:pt x="247006" y="263955"/>
                  <a:pt x="240921" y="255224"/>
                  <a:pt x="217373" y="252314"/>
                </a:cubicBezTo>
                <a:cubicBezTo>
                  <a:pt x="193825" y="249404"/>
                  <a:pt x="148846" y="233793"/>
                  <a:pt x="122123" y="226914"/>
                </a:cubicBezTo>
                <a:cubicBezTo>
                  <a:pt x="95400" y="220035"/>
                  <a:pt x="74497" y="217654"/>
                  <a:pt x="57035" y="211039"/>
                </a:cubicBezTo>
                <a:cubicBezTo>
                  <a:pt x="39573" y="204424"/>
                  <a:pt x="26079" y="199926"/>
                  <a:pt x="17348" y="187226"/>
                </a:cubicBezTo>
                <a:cubicBezTo>
                  <a:pt x="8617" y="174526"/>
                  <a:pt x="6500" y="154153"/>
                  <a:pt x="4648" y="134839"/>
                </a:cubicBezTo>
                <a:cubicBezTo>
                  <a:pt x="2796" y="115525"/>
                  <a:pt x="-5671" y="88272"/>
                  <a:pt x="6235" y="71339"/>
                </a:cubicBezTo>
                <a:cubicBezTo>
                  <a:pt x="18141" y="54406"/>
                  <a:pt x="49627" y="44087"/>
                  <a:pt x="76085" y="33239"/>
                </a:cubicBezTo>
                <a:cubicBezTo>
                  <a:pt x="102543" y="22391"/>
                  <a:pt x="141173" y="11278"/>
                  <a:pt x="164985" y="6251"/>
                </a:cubicBezTo>
                <a:cubicBezTo>
                  <a:pt x="188797" y="1224"/>
                  <a:pt x="217637" y="-4067"/>
                  <a:pt x="241185" y="46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53A9CFA-6941-484C-AAB3-E87687750A90}"/>
              </a:ext>
            </a:extLst>
          </p:cNvPr>
          <p:cNvSpPr/>
          <p:nvPr/>
        </p:nvSpPr>
        <p:spPr>
          <a:xfrm>
            <a:off x="6067178" y="4460853"/>
            <a:ext cx="300287" cy="70190"/>
          </a:xfrm>
          <a:custGeom>
            <a:avLst/>
            <a:gdLst>
              <a:gd name="connsiteX0" fmla="*/ 247 w 300287"/>
              <a:gd name="connsiteY0" fmla="*/ 69872 h 70190"/>
              <a:gd name="connsiteX1" fmla="*/ 108197 w 300287"/>
              <a:gd name="connsiteY1" fmla="*/ 42885 h 70190"/>
              <a:gd name="connsiteX2" fmla="*/ 259010 w 300287"/>
              <a:gd name="connsiteY2" fmla="*/ 17485 h 70190"/>
              <a:gd name="connsiteX3" fmla="*/ 300285 w 300287"/>
              <a:gd name="connsiteY3" fmla="*/ 17485 h 70190"/>
              <a:gd name="connsiteX4" fmla="*/ 260597 w 300287"/>
              <a:gd name="connsiteY4" fmla="*/ 4785 h 70190"/>
              <a:gd name="connsiteX5" fmla="*/ 197097 w 300287"/>
              <a:gd name="connsiteY5" fmla="*/ 22 h 70190"/>
              <a:gd name="connsiteX6" fmla="*/ 132010 w 300287"/>
              <a:gd name="connsiteY6" fmla="*/ 6372 h 70190"/>
              <a:gd name="connsiteX7" fmla="*/ 79622 w 300287"/>
              <a:gd name="connsiteY7" fmla="*/ 23835 h 70190"/>
              <a:gd name="connsiteX8" fmla="*/ 247 w 300287"/>
              <a:gd name="connsiteY8" fmla="*/ 69872 h 7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0287" h="70190">
                <a:moveTo>
                  <a:pt x="247" y="69872"/>
                </a:moveTo>
                <a:cubicBezTo>
                  <a:pt x="5009" y="73047"/>
                  <a:pt x="65070" y="51616"/>
                  <a:pt x="108197" y="42885"/>
                </a:cubicBezTo>
                <a:cubicBezTo>
                  <a:pt x="151324" y="34154"/>
                  <a:pt x="226995" y="21718"/>
                  <a:pt x="259010" y="17485"/>
                </a:cubicBezTo>
                <a:cubicBezTo>
                  <a:pt x="291025" y="13252"/>
                  <a:pt x="300021" y="19602"/>
                  <a:pt x="300285" y="17485"/>
                </a:cubicBezTo>
                <a:cubicBezTo>
                  <a:pt x="300549" y="15368"/>
                  <a:pt x="277795" y="7696"/>
                  <a:pt x="260597" y="4785"/>
                </a:cubicBezTo>
                <a:cubicBezTo>
                  <a:pt x="243399" y="1874"/>
                  <a:pt x="218528" y="-243"/>
                  <a:pt x="197097" y="22"/>
                </a:cubicBezTo>
                <a:cubicBezTo>
                  <a:pt x="175666" y="286"/>
                  <a:pt x="151589" y="2403"/>
                  <a:pt x="132010" y="6372"/>
                </a:cubicBezTo>
                <a:cubicBezTo>
                  <a:pt x="112431" y="10341"/>
                  <a:pt x="98408" y="15633"/>
                  <a:pt x="79622" y="23835"/>
                </a:cubicBezTo>
                <a:cubicBezTo>
                  <a:pt x="60836" y="32037"/>
                  <a:pt x="-4515" y="66697"/>
                  <a:pt x="247" y="69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楕円 1057">
            <a:extLst>
              <a:ext uri="{FF2B5EF4-FFF2-40B4-BE49-F238E27FC236}">
                <a16:creationId xmlns:a16="http://schemas.microsoft.com/office/drawing/2014/main" id="{48BEB317-5875-4771-88AB-EC4D3CD26FD5}"/>
              </a:ext>
            </a:extLst>
          </p:cNvPr>
          <p:cNvSpPr/>
          <p:nvPr/>
        </p:nvSpPr>
        <p:spPr>
          <a:xfrm>
            <a:off x="6127751" y="4516439"/>
            <a:ext cx="55562" cy="555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3E2C6A01-2C93-4C2B-B85C-775F4492BEEC}"/>
              </a:ext>
            </a:extLst>
          </p:cNvPr>
          <p:cNvSpPr/>
          <p:nvPr/>
        </p:nvSpPr>
        <p:spPr>
          <a:xfrm>
            <a:off x="5548136" y="4246545"/>
            <a:ext cx="125611" cy="254021"/>
          </a:xfrm>
          <a:custGeom>
            <a:avLst/>
            <a:gdLst>
              <a:gd name="connsiteX0" fmla="*/ 125589 w 125611"/>
              <a:gd name="connsiteY0" fmla="*/ 18 h 254021"/>
              <a:gd name="connsiteX1" fmla="*/ 27164 w 125611"/>
              <a:gd name="connsiteY1" fmla="*/ 58755 h 254021"/>
              <a:gd name="connsiteX2" fmla="*/ 19227 w 125611"/>
              <a:gd name="connsiteY2" fmla="*/ 85743 h 254021"/>
              <a:gd name="connsiteX3" fmla="*/ 16052 w 125611"/>
              <a:gd name="connsiteY3" fmla="*/ 161943 h 254021"/>
              <a:gd name="connsiteX4" fmla="*/ 27164 w 125611"/>
              <a:gd name="connsiteY4" fmla="*/ 254018 h 254021"/>
              <a:gd name="connsiteX5" fmla="*/ 9702 w 125611"/>
              <a:gd name="connsiteY5" fmla="*/ 158768 h 254021"/>
              <a:gd name="connsiteX6" fmla="*/ 177 w 125611"/>
              <a:gd name="connsiteY6" fmla="*/ 73043 h 254021"/>
              <a:gd name="connsiteX7" fmla="*/ 17639 w 125611"/>
              <a:gd name="connsiteY7" fmla="*/ 52405 h 254021"/>
              <a:gd name="connsiteX8" fmla="*/ 125589 w 125611"/>
              <a:gd name="connsiteY8" fmla="*/ 18 h 25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611" h="254021">
                <a:moveTo>
                  <a:pt x="125589" y="18"/>
                </a:moveTo>
                <a:cubicBezTo>
                  <a:pt x="127177" y="1076"/>
                  <a:pt x="44891" y="44468"/>
                  <a:pt x="27164" y="58755"/>
                </a:cubicBezTo>
                <a:cubicBezTo>
                  <a:pt x="9437" y="73043"/>
                  <a:pt x="21079" y="68545"/>
                  <a:pt x="19227" y="85743"/>
                </a:cubicBezTo>
                <a:cubicBezTo>
                  <a:pt x="17375" y="102941"/>
                  <a:pt x="14729" y="133897"/>
                  <a:pt x="16052" y="161943"/>
                </a:cubicBezTo>
                <a:cubicBezTo>
                  <a:pt x="17375" y="189989"/>
                  <a:pt x="28222" y="254547"/>
                  <a:pt x="27164" y="254018"/>
                </a:cubicBezTo>
                <a:cubicBezTo>
                  <a:pt x="26106" y="253489"/>
                  <a:pt x="14200" y="188931"/>
                  <a:pt x="9702" y="158768"/>
                </a:cubicBezTo>
                <a:cubicBezTo>
                  <a:pt x="5204" y="128606"/>
                  <a:pt x="-1146" y="90770"/>
                  <a:pt x="177" y="73043"/>
                </a:cubicBezTo>
                <a:cubicBezTo>
                  <a:pt x="1500" y="55316"/>
                  <a:pt x="-353" y="61930"/>
                  <a:pt x="17639" y="52405"/>
                </a:cubicBezTo>
                <a:cubicBezTo>
                  <a:pt x="35631" y="42880"/>
                  <a:pt x="124001" y="-1040"/>
                  <a:pt x="125589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049EC1FE-2306-45D5-921C-5DB27ECA6066}"/>
              </a:ext>
            </a:extLst>
          </p:cNvPr>
          <p:cNvSpPr/>
          <p:nvPr/>
        </p:nvSpPr>
        <p:spPr>
          <a:xfrm>
            <a:off x="5566782" y="4605504"/>
            <a:ext cx="60493" cy="329322"/>
          </a:xfrm>
          <a:custGeom>
            <a:avLst/>
            <a:gdLst>
              <a:gd name="connsiteX0" fmla="*/ 51 w 60493"/>
              <a:gd name="connsiteY0" fmla="*/ 363 h 329322"/>
              <a:gd name="connsiteX1" fmla="*/ 42385 w 60493"/>
              <a:gd name="connsiteY1" fmla="*/ 116779 h 329322"/>
              <a:gd name="connsiteX2" fmla="*/ 57201 w 60493"/>
              <a:gd name="connsiteY2" fmla="*/ 267063 h 329322"/>
              <a:gd name="connsiteX3" fmla="*/ 59318 w 60493"/>
              <a:gd name="connsiteY3" fmla="*/ 328446 h 329322"/>
              <a:gd name="connsiteX4" fmla="*/ 42385 w 60493"/>
              <a:gd name="connsiteY4" fmla="*/ 226846 h 329322"/>
              <a:gd name="connsiteX5" fmla="*/ 33918 w 60493"/>
              <a:gd name="connsiteY5" fmla="*/ 154879 h 329322"/>
              <a:gd name="connsiteX6" fmla="*/ 51 w 60493"/>
              <a:gd name="connsiteY6" fmla="*/ 363 h 32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3" h="329322">
                <a:moveTo>
                  <a:pt x="51" y="363"/>
                </a:moveTo>
                <a:cubicBezTo>
                  <a:pt x="1462" y="-5987"/>
                  <a:pt x="32860" y="72329"/>
                  <a:pt x="42385" y="116779"/>
                </a:cubicBezTo>
                <a:cubicBezTo>
                  <a:pt x="51910" y="161229"/>
                  <a:pt x="54379" y="231785"/>
                  <a:pt x="57201" y="267063"/>
                </a:cubicBezTo>
                <a:cubicBezTo>
                  <a:pt x="60023" y="302341"/>
                  <a:pt x="61787" y="335149"/>
                  <a:pt x="59318" y="328446"/>
                </a:cubicBezTo>
                <a:cubicBezTo>
                  <a:pt x="56849" y="321743"/>
                  <a:pt x="46618" y="255774"/>
                  <a:pt x="42385" y="226846"/>
                </a:cubicBezTo>
                <a:cubicBezTo>
                  <a:pt x="38152" y="197918"/>
                  <a:pt x="41326" y="188393"/>
                  <a:pt x="33918" y="154879"/>
                </a:cubicBezTo>
                <a:cubicBezTo>
                  <a:pt x="26510" y="121365"/>
                  <a:pt x="-1360" y="6713"/>
                  <a:pt x="5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7DAC0122-7B1E-4CF1-9F42-1FE66DCFFE80}"/>
              </a:ext>
            </a:extLst>
          </p:cNvPr>
          <p:cNvSpPr/>
          <p:nvPr/>
        </p:nvSpPr>
        <p:spPr>
          <a:xfrm>
            <a:off x="5634534" y="5039169"/>
            <a:ext cx="17215" cy="181373"/>
          </a:xfrm>
          <a:custGeom>
            <a:avLst/>
            <a:gdLst>
              <a:gd name="connsiteX0" fmla="*/ 12733 w 17215"/>
              <a:gd name="connsiteY0" fmla="*/ 614 h 181373"/>
              <a:gd name="connsiteX1" fmla="*/ 16966 w 17215"/>
              <a:gd name="connsiteY1" fmla="*/ 78931 h 181373"/>
              <a:gd name="connsiteX2" fmla="*/ 6383 w 17215"/>
              <a:gd name="connsiteY2" fmla="*/ 180531 h 181373"/>
              <a:gd name="connsiteX3" fmla="*/ 33 w 17215"/>
              <a:gd name="connsiteY3" fmla="*/ 121264 h 181373"/>
              <a:gd name="connsiteX4" fmla="*/ 12733 w 17215"/>
              <a:gd name="connsiteY4" fmla="*/ 614 h 181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15" h="181373">
                <a:moveTo>
                  <a:pt x="12733" y="614"/>
                </a:moveTo>
                <a:cubicBezTo>
                  <a:pt x="15555" y="-6442"/>
                  <a:pt x="18024" y="48945"/>
                  <a:pt x="16966" y="78931"/>
                </a:cubicBezTo>
                <a:cubicBezTo>
                  <a:pt x="15908" y="108917"/>
                  <a:pt x="9205" y="173475"/>
                  <a:pt x="6383" y="180531"/>
                </a:cubicBezTo>
                <a:cubicBezTo>
                  <a:pt x="3561" y="187587"/>
                  <a:pt x="739" y="148781"/>
                  <a:pt x="33" y="121264"/>
                </a:cubicBezTo>
                <a:cubicBezTo>
                  <a:pt x="-673" y="93747"/>
                  <a:pt x="9911" y="7670"/>
                  <a:pt x="12733" y="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CBA303B-02B1-4627-81EA-51ADF03EB7BF}"/>
              </a:ext>
            </a:extLst>
          </p:cNvPr>
          <p:cNvSpPr/>
          <p:nvPr/>
        </p:nvSpPr>
        <p:spPr>
          <a:xfrm>
            <a:off x="5346054" y="4340846"/>
            <a:ext cx="85705" cy="278760"/>
          </a:xfrm>
          <a:custGeom>
            <a:avLst/>
            <a:gdLst>
              <a:gd name="connsiteX0" fmla="*/ 646 w 85705"/>
              <a:gd name="connsiteY0" fmla="*/ 437 h 278760"/>
              <a:gd name="connsiteX1" fmla="*/ 45096 w 85705"/>
              <a:gd name="connsiteY1" fmla="*/ 104154 h 278760"/>
              <a:gd name="connsiteX2" fmla="*/ 78963 w 85705"/>
              <a:gd name="connsiteY2" fmla="*/ 275604 h 278760"/>
              <a:gd name="connsiteX3" fmla="*/ 81079 w 85705"/>
              <a:gd name="connsiteY3" fmla="*/ 209987 h 278760"/>
              <a:gd name="connsiteX4" fmla="*/ 81079 w 85705"/>
              <a:gd name="connsiteY4" fmla="*/ 142254 h 278760"/>
              <a:gd name="connsiteX5" fmla="*/ 646 w 85705"/>
              <a:gd name="connsiteY5" fmla="*/ 437 h 2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05" h="278760">
                <a:moveTo>
                  <a:pt x="646" y="437"/>
                </a:moveTo>
                <a:cubicBezTo>
                  <a:pt x="-5351" y="-5913"/>
                  <a:pt x="32043" y="58293"/>
                  <a:pt x="45096" y="104154"/>
                </a:cubicBezTo>
                <a:cubicBezTo>
                  <a:pt x="58149" y="150015"/>
                  <a:pt x="72966" y="257965"/>
                  <a:pt x="78963" y="275604"/>
                </a:cubicBezTo>
                <a:cubicBezTo>
                  <a:pt x="84960" y="293243"/>
                  <a:pt x="80726" y="232212"/>
                  <a:pt x="81079" y="209987"/>
                </a:cubicBezTo>
                <a:cubicBezTo>
                  <a:pt x="81432" y="187762"/>
                  <a:pt x="91310" y="172946"/>
                  <a:pt x="81079" y="142254"/>
                </a:cubicBezTo>
                <a:cubicBezTo>
                  <a:pt x="70849" y="111562"/>
                  <a:pt x="6643" y="6787"/>
                  <a:pt x="646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CAACB988-1490-4DF5-ACAE-10D073DB1ADB}"/>
              </a:ext>
            </a:extLst>
          </p:cNvPr>
          <p:cNvSpPr/>
          <p:nvPr/>
        </p:nvSpPr>
        <p:spPr>
          <a:xfrm>
            <a:off x="5372089" y="4708816"/>
            <a:ext cx="72551" cy="382126"/>
          </a:xfrm>
          <a:custGeom>
            <a:avLst/>
            <a:gdLst>
              <a:gd name="connsiteX0" fmla="*/ 48694 w 72551"/>
              <a:gd name="connsiteY0" fmla="*/ 767 h 382126"/>
              <a:gd name="connsiteX1" fmla="*/ 71978 w 72551"/>
              <a:gd name="connsiteY1" fmla="*/ 132001 h 382126"/>
              <a:gd name="connsiteX2" fmla="*/ 63511 w 72551"/>
              <a:gd name="connsiteY2" fmla="*/ 282284 h 382126"/>
              <a:gd name="connsiteX3" fmla="*/ 42344 w 72551"/>
              <a:gd name="connsiteY3" fmla="*/ 335201 h 382126"/>
              <a:gd name="connsiteX4" fmla="*/ 11 w 72551"/>
              <a:gd name="connsiteY4" fmla="*/ 381767 h 382126"/>
              <a:gd name="connsiteX5" fmla="*/ 46578 w 72551"/>
              <a:gd name="connsiteY5" fmla="*/ 309801 h 382126"/>
              <a:gd name="connsiteX6" fmla="*/ 63511 w 72551"/>
              <a:gd name="connsiteY6" fmla="*/ 193384 h 382126"/>
              <a:gd name="connsiteX7" fmla="*/ 48694 w 72551"/>
              <a:gd name="connsiteY7" fmla="*/ 767 h 38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551" h="382126">
                <a:moveTo>
                  <a:pt x="48694" y="767"/>
                </a:moveTo>
                <a:cubicBezTo>
                  <a:pt x="50105" y="-9463"/>
                  <a:pt x="69509" y="85082"/>
                  <a:pt x="71978" y="132001"/>
                </a:cubicBezTo>
                <a:cubicBezTo>
                  <a:pt x="74447" y="178920"/>
                  <a:pt x="68450" y="248417"/>
                  <a:pt x="63511" y="282284"/>
                </a:cubicBezTo>
                <a:cubicBezTo>
                  <a:pt x="58572" y="316151"/>
                  <a:pt x="52927" y="318621"/>
                  <a:pt x="42344" y="335201"/>
                </a:cubicBezTo>
                <a:cubicBezTo>
                  <a:pt x="31761" y="351781"/>
                  <a:pt x="-695" y="386000"/>
                  <a:pt x="11" y="381767"/>
                </a:cubicBezTo>
                <a:cubicBezTo>
                  <a:pt x="717" y="377534"/>
                  <a:pt x="35995" y="341198"/>
                  <a:pt x="46578" y="309801"/>
                </a:cubicBezTo>
                <a:cubicBezTo>
                  <a:pt x="57161" y="278404"/>
                  <a:pt x="61042" y="238540"/>
                  <a:pt x="63511" y="193384"/>
                </a:cubicBezTo>
                <a:cubicBezTo>
                  <a:pt x="65980" y="148228"/>
                  <a:pt x="47283" y="10997"/>
                  <a:pt x="48694" y="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E3EF7018-34B3-43A4-8CB7-4C19601E5887}"/>
              </a:ext>
            </a:extLst>
          </p:cNvPr>
          <p:cNvSpPr/>
          <p:nvPr/>
        </p:nvSpPr>
        <p:spPr>
          <a:xfrm>
            <a:off x="5649355" y="5344258"/>
            <a:ext cx="76699" cy="186618"/>
          </a:xfrm>
          <a:custGeom>
            <a:avLst/>
            <a:gdLst>
              <a:gd name="connsiteX0" fmla="*/ 28 w 76699"/>
              <a:gd name="connsiteY0" fmla="*/ 325 h 186618"/>
              <a:gd name="connsiteX1" fmla="*/ 61412 w 76699"/>
              <a:gd name="connsiteY1" fmla="*/ 93459 h 186618"/>
              <a:gd name="connsiteX2" fmla="*/ 74112 w 76699"/>
              <a:gd name="connsiteY2" fmla="*/ 123092 h 186618"/>
              <a:gd name="connsiteX3" fmla="*/ 21195 w 76699"/>
              <a:gd name="connsiteY3" fmla="*/ 186592 h 186618"/>
              <a:gd name="connsiteX4" fmla="*/ 52945 w 76699"/>
              <a:gd name="connsiteY4" fmla="*/ 129442 h 186618"/>
              <a:gd name="connsiteX5" fmla="*/ 28 w 76699"/>
              <a:gd name="connsiteY5" fmla="*/ 325 h 18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99" h="186618">
                <a:moveTo>
                  <a:pt x="28" y="325"/>
                </a:moveTo>
                <a:cubicBezTo>
                  <a:pt x="1439" y="-5672"/>
                  <a:pt x="49065" y="72998"/>
                  <a:pt x="61412" y="93459"/>
                </a:cubicBezTo>
                <a:cubicBezTo>
                  <a:pt x="73759" y="113920"/>
                  <a:pt x="80815" y="107570"/>
                  <a:pt x="74112" y="123092"/>
                </a:cubicBezTo>
                <a:cubicBezTo>
                  <a:pt x="67409" y="138614"/>
                  <a:pt x="24723" y="185534"/>
                  <a:pt x="21195" y="186592"/>
                </a:cubicBezTo>
                <a:cubicBezTo>
                  <a:pt x="17667" y="187650"/>
                  <a:pt x="55062" y="156606"/>
                  <a:pt x="52945" y="129442"/>
                </a:cubicBezTo>
                <a:cubicBezTo>
                  <a:pt x="50828" y="102278"/>
                  <a:pt x="-1383" y="6322"/>
                  <a:pt x="28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F0D44923-3A50-4FE6-83E9-C67D99F499C5}"/>
              </a:ext>
            </a:extLst>
          </p:cNvPr>
          <p:cNvSpPr/>
          <p:nvPr/>
        </p:nvSpPr>
        <p:spPr>
          <a:xfrm>
            <a:off x="5144536" y="5228086"/>
            <a:ext cx="230293" cy="103800"/>
          </a:xfrm>
          <a:custGeom>
            <a:avLst/>
            <a:gdLst>
              <a:gd name="connsiteX0" fmla="*/ 229681 w 230293"/>
              <a:gd name="connsiteY0" fmla="*/ 81 h 103800"/>
              <a:gd name="connsiteX1" fmla="*/ 204281 w 230293"/>
              <a:gd name="connsiteY1" fmla="*/ 74164 h 103800"/>
              <a:gd name="connsiteX2" fmla="*/ 164064 w 230293"/>
              <a:gd name="connsiteY2" fmla="*/ 74164 h 103800"/>
              <a:gd name="connsiteX3" fmla="*/ 56114 w 230293"/>
              <a:gd name="connsiteY3" fmla="*/ 72047 h 103800"/>
              <a:gd name="connsiteX4" fmla="*/ 1081 w 230293"/>
              <a:gd name="connsiteY4" fmla="*/ 103797 h 103800"/>
              <a:gd name="connsiteX5" fmla="*/ 102681 w 230293"/>
              <a:gd name="connsiteY5" fmla="*/ 69931 h 103800"/>
              <a:gd name="connsiteX6" fmla="*/ 178881 w 230293"/>
              <a:gd name="connsiteY6" fmla="*/ 59347 h 103800"/>
              <a:gd name="connsiteX7" fmla="*/ 229681 w 230293"/>
              <a:gd name="connsiteY7" fmla="*/ 81 h 1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93" h="103800">
                <a:moveTo>
                  <a:pt x="229681" y="81"/>
                </a:moveTo>
                <a:cubicBezTo>
                  <a:pt x="233914" y="2550"/>
                  <a:pt x="215217" y="61817"/>
                  <a:pt x="204281" y="74164"/>
                </a:cubicBezTo>
                <a:cubicBezTo>
                  <a:pt x="193345" y="86511"/>
                  <a:pt x="164064" y="74164"/>
                  <a:pt x="164064" y="74164"/>
                </a:cubicBezTo>
                <a:cubicBezTo>
                  <a:pt x="139370" y="73811"/>
                  <a:pt x="83278" y="67108"/>
                  <a:pt x="56114" y="72047"/>
                </a:cubicBezTo>
                <a:cubicBezTo>
                  <a:pt x="28950" y="76986"/>
                  <a:pt x="-6680" y="104150"/>
                  <a:pt x="1081" y="103797"/>
                </a:cubicBezTo>
                <a:cubicBezTo>
                  <a:pt x="8842" y="103444"/>
                  <a:pt x="73048" y="77339"/>
                  <a:pt x="102681" y="69931"/>
                </a:cubicBezTo>
                <a:cubicBezTo>
                  <a:pt x="132314" y="62523"/>
                  <a:pt x="158067" y="66755"/>
                  <a:pt x="178881" y="59347"/>
                </a:cubicBezTo>
                <a:cubicBezTo>
                  <a:pt x="199695" y="51939"/>
                  <a:pt x="225448" y="-2388"/>
                  <a:pt x="229681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FF533A6A-235D-4288-96BA-99CCE8D40099}"/>
              </a:ext>
            </a:extLst>
          </p:cNvPr>
          <p:cNvSpPr/>
          <p:nvPr/>
        </p:nvSpPr>
        <p:spPr>
          <a:xfrm>
            <a:off x="5357045" y="5420783"/>
            <a:ext cx="125509" cy="136094"/>
          </a:xfrm>
          <a:custGeom>
            <a:avLst/>
            <a:gdLst>
              <a:gd name="connsiteX0" fmla="*/ 238 w 125509"/>
              <a:gd name="connsiteY0" fmla="*/ 0 h 136094"/>
              <a:gd name="connsiteX1" fmla="*/ 61622 w 125509"/>
              <a:gd name="connsiteY1" fmla="*/ 118534 h 136094"/>
              <a:gd name="connsiteX2" fmla="*/ 125122 w 125509"/>
              <a:gd name="connsiteY2" fmla="*/ 135467 h 136094"/>
              <a:gd name="connsiteX3" fmla="*/ 84905 w 125509"/>
              <a:gd name="connsiteY3" fmla="*/ 118534 h 136094"/>
              <a:gd name="connsiteX4" fmla="*/ 238 w 125509"/>
              <a:gd name="connsiteY4" fmla="*/ 0 h 13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09" h="136094">
                <a:moveTo>
                  <a:pt x="238" y="0"/>
                </a:moveTo>
                <a:cubicBezTo>
                  <a:pt x="-3642" y="0"/>
                  <a:pt x="40808" y="95956"/>
                  <a:pt x="61622" y="118534"/>
                </a:cubicBezTo>
                <a:cubicBezTo>
                  <a:pt x="82436" y="141112"/>
                  <a:pt x="121242" y="135467"/>
                  <a:pt x="125122" y="135467"/>
                </a:cubicBezTo>
                <a:cubicBezTo>
                  <a:pt x="129002" y="135467"/>
                  <a:pt x="102897" y="135820"/>
                  <a:pt x="84905" y="118534"/>
                </a:cubicBezTo>
                <a:cubicBezTo>
                  <a:pt x="66913" y="101248"/>
                  <a:pt x="4118" y="0"/>
                  <a:pt x="23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19DE0424-060B-4969-936A-AD66A2F32A3E}"/>
              </a:ext>
            </a:extLst>
          </p:cNvPr>
          <p:cNvSpPr/>
          <p:nvPr/>
        </p:nvSpPr>
        <p:spPr>
          <a:xfrm>
            <a:off x="4782963" y="5461826"/>
            <a:ext cx="89001" cy="260596"/>
          </a:xfrm>
          <a:custGeom>
            <a:avLst/>
            <a:gdLst>
              <a:gd name="connsiteX0" fmla="*/ 46212 w 89001"/>
              <a:gd name="connsiteY0" fmla="*/ 762 h 260596"/>
              <a:gd name="connsiteX1" fmla="*/ 12875 w 89001"/>
              <a:gd name="connsiteY1" fmla="*/ 72199 h 260596"/>
              <a:gd name="connsiteX2" fmla="*/ 175 w 89001"/>
              <a:gd name="connsiteY2" fmla="*/ 140462 h 260596"/>
              <a:gd name="connsiteX3" fmla="*/ 20812 w 89001"/>
              <a:gd name="connsiteY3" fmla="*/ 173799 h 260596"/>
              <a:gd name="connsiteX4" fmla="*/ 87487 w 89001"/>
              <a:gd name="connsiteY4" fmla="*/ 259524 h 260596"/>
              <a:gd name="connsiteX5" fmla="*/ 63675 w 89001"/>
              <a:gd name="connsiteY5" fmla="*/ 216662 h 260596"/>
              <a:gd name="connsiteX6" fmla="*/ 20812 w 89001"/>
              <a:gd name="connsiteY6" fmla="*/ 140462 h 260596"/>
              <a:gd name="connsiteX7" fmla="*/ 14462 w 89001"/>
              <a:gd name="connsiteY7" fmla="*/ 119824 h 260596"/>
              <a:gd name="connsiteX8" fmla="*/ 46212 w 89001"/>
              <a:gd name="connsiteY8" fmla="*/ 762 h 26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001" h="260596">
                <a:moveTo>
                  <a:pt x="46212" y="762"/>
                </a:moveTo>
                <a:cubicBezTo>
                  <a:pt x="45948" y="-7175"/>
                  <a:pt x="20548" y="48916"/>
                  <a:pt x="12875" y="72199"/>
                </a:cubicBezTo>
                <a:cubicBezTo>
                  <a:pt x="5202" y="95482"/>
                  <a:pt x="-1148" y="123529"/>
                  <a:pt x="175" y="140462"/>
                </a:cubicBezTo>
                <a:cubicBezTo>
                  <a:pt x="1498" y="157395"/>
                  <a:pt x="6260" y="153955"/>
                  <a:pt x="20812" y="173799"/>
                </a:cubicBezTo>
                <a:cubicBezTo>
                  <a:pt x="35364" y="193643"/>
                  <a:pt x="80343" y="252380"/>
                  <a:pt x="87487" y="259524"/>
                </a:cubicBezTo>
                <a:cubicBezTo>
                  <a:pt x="94631" y="266668"/>
                  <a:pt x="74787" y="236506"/>
                  <a:pt x="63675" y="216662"/>
                </a:cubicBezTo>
                <a:cubicBezTo>
                  <a:pt x="52563" y="196818"/>
                  <a:pt x="29014" y="156602"/>
                  <a:pt x="20812" y="140462"/>
                </a:cubicBezTo>
                <a:cubicBezTo>
                  <a:pt x="12610" y="124322"/>
                  <a:pt x="10758" y="140462"/>
                  <a:pt x="14462" y="119824"/>
                </a:cubicBezTo>
                <a:cubicBezTo>
                  <a:pt x="18166" y="99186"/>
                  <a:pt x="46476" y="8699"/>
                  <a:pt x="46212" y="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36A18982-5BBF-42C4-AD2A-933EC5C70D7D}"/>
              </a:ext>
            </a:extLst>
          </p:cNvPr>
          <p:cNvSpPr/>
          <p:nvPr/>
        </p:nvSpPr>
        <p:spPr>
          <a:xfrm>
            <a:off x="5778025" y="5579839"/>
            <a:ext cx="152875" cy="283448"/>
          </a:xfrm>
          <a:custGeom>
            <a:avLst/>
            <a:gdLst>
              <a:gd name="connsiteX0" fmla="*/ 133825 w 152875"/>
              <a:gd name="connsiteY0" fmla="*/ 224 h 283448"/>
              <a:gd name="connsiteX1" fmla="*/ 152875 w 152875"/>
              <a:gd name="connsiteY1" fmla="*/ 97061 h 283448"/>
              <a:gd name="connsiteX2" fmla="*/ 133825 w 152875"/>
              <a:gd name="connsiteY2" fmla="*/ 143099 h 283448"/>
              <a:gd name="connsiteX3" fmla="*/ 95725 w 152875"/>
              <a:gd name="connsiteY3" fmla="*/ 217711 h 283448"/>
              <a:gd name="connsiteX4" fmla="*/ 83025 w 152875"/>
              <a:gd name="connsiteY4" fmla="*/ 243111 h 283448"/>
              <a:gd name="connsiteX5" fmla="*/ 41750 w 152875"/>
              <a:gd name="connsiteY5" fmla="*/ 260574 h 283448"/>
              <a:gd name="connsiteX6" fmla="*/ 475 w 152875"/>
              <a:gd name="connsiteY6" fmla="*/ 282799 h 283448"/>
              <a:gd name="connsiteX7" fmla="*/ 70325 w 152875"/>
              <a:gd name="connsiteY7" fmla="*/ 233586 h 283448"/>
              <a:gd name="connsiteX8" fmla="*/ 130650 w 152875"/>
              <a:gd name="connsiteY8" fmla="*/ 130399 h 283448"/>
              <a:gd name="connsiteX9" fmla="*/ 138588 w 152875"/>
              <a:gd name="connsiteY9" fmla="*/ 71661 h 283448"/>
              <a:gd name="connsiteX10" fmla="*/ 133825 w 152875"/>
              <a:gd name="connsiteY10" fmla="*/ 224 h 28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875" h="283448">
                <a:moveTo>
                  <a:pt x="133825" y="224"/>
                </a:moveTo>
                <a:cubicBezTo>
                  <a:pt x="136206" y="4457"/>
                  <a:pt x="152875" y="73249"/>
                  <a:pt x="152875" y="97061"/>
                </a:cubicBezTo>
                <a:cubicBezTo>
                  <a:pt x="152875" y="120873"/>
                  <a:pt x="143350" y="122991"/>
                  <a:pt x="133825" y="143099"/>
                </a:cubicBezTo>
                <a:cubicBezTo>
                  <a:pt x="124300" y="163207"/>
                  <a:pt x="104192" y="201042"/>
                  <a:pt x="95725" y="217711"/>
                </a:cubicBezTo>
                <a:cubicBezTo>
                  <a:pt x="87258" y="234380"/>
                  <a:pt x="92021" y="235967"/>
                  <a:pt x="83025" y="243111"/>
                </a:cubicBezTo>
                <a:cubicBezTo>
                  <a:pt x="74029" y="250255"/>
                  <a:pt x="55508" y="253959"/>
                  <a:pt x="41750" y="260574"/>
                </a:cubicBezTo>
                <a:cubicBezTo>
                  <a:pt x="27992" y="267189"/>
                  <a:pt x="-4288" y="287297"/>
                  <a:pt x="475" y="282799"/>
                </a:cubicBezTo>
                <a:cubicBezTo>
                  <a:pt x="5238" y="278301"/>
                  <a:pt x="48629" y="258986"/>
                  <a:pt x="70325" y="233586"/>
                </a:cubicBezTo>
                <a:cubicBezTo>
                  <a:pt x="92021" y="208186"/>
                  <a:pt x="119273" y="157386"/>
                  <a:pt x="130650" y="130399"/>
                </a:cubicBezTo>
                <a:cubicBezTo>
                  <a:pt x="142027" y="103412"/>
                  <a:pt x="138852" y="90446"/>
                  <a:pt x="138588" y="71661"/>
                </a:cubicBezTo>
                <a:cubicBezTo>
                  <a:pt x="138324" y="52876"/>
                  <a:pt x="131444" y="-4009"/>
                  <a:pt x="133825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04C5766-C38F-4F08-B1E1-15FC55A10569}"/>
              </a:ext>
            </a:extLst>
          </p:cNvPr>
          <p:cNvSpPr/>
          <p:nvPr/>
        </p:nvSpPr>
        <p:spPr>
          <a:xfrm>
            <a:off x="4544707" y="6229237"/>
            <a:ext cx="205098" cy="85569"/>
          </a:xfrm>
          <a:custGeom>
            <a:avLst/>
            <a:gdLst>
              <a:gd name="connsiteX0" fmla="*/ 306 w 205098"/>
              <a:gd name="connsiteY0" fmla="*/ 84251 h 85569"/>
              <a:gd name="connsiteX1" fmla="*/ 100318 w 205098"/>
              <a:gd name="connsiteY1" fmla="*/ 77901 h 85569"/>
              <a:gd name="connsiteX2" fmla="*/ 163818 w 205098"/>
              <a:gd name="connsiteY2" fmla="*/ 47738 h 85569"/>
              <a:gd name="connsiteX3" fmla="*/ 205093 w 205098"/>
              <a:gd name="connsiteY3" fmla="*/ 113 h 85569"/>
              <a:gd name="connsiteX4" fmla="*/ 166993 w 205098"/>
              <a:gd name="connsiteY4" fmla="*/ 33451 h 85569"/>
              <a:gd name="connsiteX5" fmla="*/ 135243 w 205098"/>
              <a:gd name="connsiteY5" fmla="*/ 57263 h 85569"/>
              <a:gd name="connsiteX6" fmla="*/ 306 w 205098"/>
              <a:gd name="connsiteY6" fmla="*/ 84251 h 8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098" h="85569">
                <a:moveTo>
                  <a:pt x="306" y="84251"/>
                </a:moveTo>
                <a:cubicBezTo>
                  <a:pt x="-5515" y="87691"/>
                  <a:pt x="73066" y="83986"/>
                  <a:pt x="100318" y="77901"/>
                </a:cubicBezTo>
                <a:cubicBezTo>
                  <a:pt x="127570" y="71816"/>
                  <a:pt x="146356" y="60703"/>
                  <a:pt x="163818" y="47738"/>
                </a:cubicBezTo>
                <a:cubicBezTo>
                  <a:pt x="181280" y="34773"/>
                  <a:pt x="204564" y="2494"/>
                  <a:pt x="205093" y="113"/>
                </a:cubicBezTo>
                <a:cubicBezTo>
                  <a:pt x="205622" y="-2268"/>
                  <a:pt x="166993" y="33451"/>
                  <a:pt x="166993" y="33451"/>
                </a:cubicBezTo>
                <a:cubicBezTo>
                  <a:pt x="155351" y="42976"/>
                  <a:pt x="160114" y="50119"/>
                  <a:pt x="135243" y="57263"/>
                </a:cubicBezTo>
                <a:cubicBezTo>
                  <a:pt x="110372" y="64407"/>
                  <a:pt x="6127" y="80811"/>
                  <a:pt x="306" y="84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8126368-7B70-4A75-AAE3-6DE8274FF908}"/>
              </a:ext>
            </a:extLst>
          </p:cNvPr>
          <p:cNvSpPr/>
          <p:nvPr/>
        </p:nvSpPr>
        <p:spPr>
          <a:xfrm>
            <a:off x="4802702" y="6101785"/>
            <a:ext cx="514143" cy="91750"/>
          </a:xfrm>
          <a:custGeom>
            <a:avLst/>
            <a:gdLst>
              <a:gd name="connsiteX0" fmla="*/ 5836 w 514143"/>
              <a:gd name="connsiteY0" fmla="*/ 86290 h 91750"/>
              <a:gd name="connsiteX1" fmla="*/ 177286 w 514143"/>
              <a:gd name="connsiteY1" fmla="*/ 46603 h 91750"/>
              <a:gd name="connsiteX2" fmla="*/ 309048 w 514143"/>
              <a:gd name="connsiteY2" fmla="*/ 10090 h 91750"/>
              <a:gd name="connsiteX3" fmla="*/ 393186 w 514143"/>
              <a:gd name="connsiteY3" fmla="*/ 565 h 91750"/>
              <a:gd name="connsiteX4" fmla="*/ 440811 w 514143"/>
              <a:gd name="connsiteY4" fmla="*/ 22790 h 91750"/>
              <a:gd name="connsiteX5" fmla="*/ 513836 w 514143"/>
              <a:gd name="connsiteY5" fmla="*/ 68828 h 91750"/>
              <a:gd name="connsiteX6" fmla="*/ 410648 w 514143"/>
              <a:gd name="connsiteY6" fmla="*/ 19615 h 91750"/>
              <a:gd name="connsiteX7" fmla="*/ 369373 w 514143"/>
              <a:gd name="connsiteY7" fmla="*/ 14853 h 91750"/>
              <a:gd name="connsiteX8" fmla="*/ 293173 w 514143"/>
              <a:gd name="connsiteY8" fmla="*/ 18028 h 91750"/>
              <a:gd name="connsiteX9" fmla="*/ 61398 w 514143"/>
              <a:gd name="connsiteY9" fmla="*/ 84703 h 91750"/>
              <a:gd name="connsiteX10" fmla="*/ 5836 w 514143"/>
              <a:gd name="connsiteY10" fmla="*/ 86290 h 9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143" h="91750">
                <a:moveTo>
                  <a:pt x="5836" y="86290"/>
                </a:moveTo>
                <a:cubicBezTo>
                  <a:pt x="25151" y="79940"/>
                  <a:pt x="126751" y="59303"/>
                  <a:pt x="177286" y="46603"/>
                </a:cubicBezTo>
                <a:cubicBezTo>
                  <a:pt x="227821" y="33903"/>
                  <a:pt x="273065" y="17763"/>
                  <a:pt x="309048" y="10090"/>
                </a:cubicBezTo>
                <a:cubicBezTo>
                  <a:pt x="345031" y="2417"/>
                  <a:pt x="371226" y="-1552"/>
                  <a:pt x="393186" y="565"/>
                </a:cubicBezTo>
                <a:cubicBezTo>
                  <a:pt x="415146" y="2682"/>
                  <a:pt x="420703" y="11413"/>
                  <a:pt x="440811" y="22790"/>
                </a:cubicBezTo>
                <a:cubicBezTo>
                  <a:pt x="460919" y="34167"/>
                  <a:pt x="518863" y="69357"/>
                  <a:pt x="513836" y="68828"/>
                </a:cubicBezTo>
                <a:cubicBezTo>
                  <a:pt x="508809" y="68299"/>
                  <a:pt x="434725" y="28611"/>
                  <a:pt x="410648" y="19615"/>
                </a:cubicBezTo>
                <a:cubicBezTo>
                  <a:pt x="386571" y="10619"/>
                  <a:pt x="388952" y="15117"/>
                  <a:pt x="369373" y="14853"/>
                </a:cubicBezTo>
                <a:cubicBezTo>
                  <a:pt x="349794" y="14589"/>
                  <a:pt x="344502" y="6386"/>
                  <a:pt x="293173" y="18028"/>
                </a:cubicBezTo>
                <a:cubicBezTo>
                  <a:pt x="241844" y="29670"/>
                  <a:pt x="105054" y="74384"/>
                  <a:pt x="61398" y="84703"/>
                </a:cubicBezTo>
                <a:cubicBezTo>
                  <a:pt x="17742" y="95022"/>
                  <a:pt x="-13479" y="92640"/>
                  <a:pt x="5836" y="86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A506C078-4290-469B-9134-E63CC2916BC8}"/>
              </a:ext>
            </a:extLst>
          </p:cNvPr>
          <p:cNvSpPr/>
          <p:nvPr/>
        </p:nvSpPr>
        <p:spPr>
          <a:xfrm>
            <a:off x="5318360" y="6159488"/>
            <a:ext cx="372357" cy="77232"/>
          </a:xfrm>
          <a:custGeom>
            <a:avLst/>
            <a:gdLst>
              <a:gd name="connsiteX0" fmla="*/ 2940 w 372357"/>
              <a:gd name="connsiteY0" fmla="*/ 12712 h 77232"/>
              <a:gd name="connsiteX1" fmla="*/ 56915 w 372357"/>
              <a:gd name="connsiteY1" fmla="*/ 17475 h 77232"/>
              <a:gd name="connsiteX2" fmla="*/ 156928 w 372357"/>
              <a:gd name="connsiteY2" fmla="*/ 12 h 77232"/>
              <a:gd name="connsiteX3" fmla="*/ 214078 w 372357"/>
              <a:gd name="connsiteY3" fmla="*/ 20650 h 77232"/>
              <a:gd name="connsiteX4" fmla="*/ 371240 w 372357"/>
              <a:gd name="connsiteY4" fmla="*/ 76212 h 77232"/>
              <a:gd name="connsiteX5" fmla="*/ 279165 w 372357"/>
              <a:gd name="connsiteY5" fmla="*/ 53987 h 77232"/>
              <a:gd name="connsiteX6" fmla="*/ 179153 w 372357"/>
              <a:gd name="connsiteY6" fmla="*/ 20650 h 77232"/>
              <a:gd name="connsiteX7" fmla="*/ 144228 w 372357"/>
              <a:gd name="connsiteY7" fmla="*/ 14300 h 77232"/>
              <a:gd name="connsiteX8" fmla="*/ 2940 w 372357"/>
              <a:gd name="connsiteY8" fmla="*/ 12712 h 7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357" h="77232">
                <a:moveTo>
                  <a:pt x="2940" y="12712"/>
                </a:moveTo>
                <a:cubicBezTo>
                  <a:pt x="-11612" y="13241"/>
                  <a:pt x="31250" y="19592"/>
                  <a:pt x="56915" y="17475"/>
                </a:cubicBezTo>
                <a:cubicBezTo>
                  <a:pt x="82580" y="15358"/>
                  <a:pt x="130734" y="-517"/>
                  <a:pt x="156928" y="12"/>
                </a:cubicBezTo>
                <a:cubicBezTo>
                  <a:pt x="183122" y="541"/>
                  <a:pt x="214078" y="20650"/>
                  <a:pt x="214078" y="20650"/>
                </a:cubicBezTo>
                <a:cubicBezTo>
                  <a:pt x="249797" y="33350"/>
                  <a:pt x="360392" y="70656"/>
                  <a:pt x="371240" y="76212"/>
                </a:cubicBezTo>
                <a:cubicBezTo>
                  <a:pt x="382088" y="81768"/>
                  <a:pt x="311180" y="63247"/>
                  <a:pt x="279165" y="53987"/>
                </a:cubicBezTo>
                <a:cubicBezTo>
                  <a:pt x="247151" y="44727"/>
                  <a:pt x="201643" y="27265"/>
                  <a:pt x="179153" y="20650"/>
                </a:cubicBezTo>
                <a:cubicBezTo>
                  <a:pt x="156664" y="14036"/>
                  <a:pt x="171480" y="14300"/>
                  <a:pt x="144228" y="14300"/>
                </a:cubicBezTo>
                <a:cubicBezTo>
                  <a:pt x="116976" y="14300"/>
                  <a:pt x="17492" y="12183"/>
                  <a:pt x="2940" y="12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5AC5114B-AFAE-4F4D-8C91-3B3781144471}"/>
              </a:ext>
            </a:extLst>
          </p:cNvPr>
          <p:cNvSpPr/>
          <p:nvPr/>
        </p:nvSpPr>
        <p:spPr>
          <a:xfrm>
            <a:off x="5686007" y="6214959"/>
            <a:ext cx="197385" cy="232066"/>
          </a:xfrm>
          <a:custGeom>
            <a:avLst/>
            <a:gdLst>
              <a:gd name="connsiteX0" fmla="*/ 418 w 197385"/>
              <a:gd name="connsiteY0" fmla="*/ 104 h 232066"/>
              <a:gd name="connsiteX1" fmla="*/ 49631 w 197385"/>
              <a:gd name="connsiteY1" fmla="*/ 82654 h 232066"/>
              <a:gd name="connsiteX2" fmla="*/ 102018 w 197385"/>
              <a:gd name="connsiteY2" fmla="*/ 152504 h 232066"/>
              <a:gd name="connsiteX3" fmla="*/ 149643 w 197385"/>
              <a:gd name="connsiteY3" fmla="*/ 196954 h 232066"/>
              <a:gd name="connsiteX4" fmla="*/ 197268 w 197385"/>
              <a:gd name="connsiteY4" fmla="*/ 231879 h 232066"/>
              <a:gd name="connsiteX5" fmla="*/ 160756 w 197385"/>
              <a:gd name="connsiteY5" fmla="*/ 208066 h 232066"/>
              <a:gd name="connsiteX6" fmla="*/ 89318 w 197385"/>
              <a:gd name="connsiteY6" fmla="*/ 150916 h 232066"/>
              <a:gd name="connsiteX7" fmla="*/ 28993 w 197385"/>
              <a:gd name="connsiteY7" fmla="*/ 66779 h 232066"/>
              <a:gd name="connsiteX8" fmla="*/ 418 w 197385"/>
              <a:gd name="connsiteY8" fmla="*/ 104 h 23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385" h="232066">
                <a:moveTo>
                  <a:pt x="418" y="104"/>
                </a:moveTo>
                <a:cubicBezTo>
                  <a:pt x="3858" y="2750"/>
                  <a:pt x="32698" y="57254"/>
                  <a:pt x="49631" y="82654"/>
                </a:cubicBezTo>
                <a:cubicBezTo>
                  <a:pt x="66564" y="108054"/>
                  <a:pt x="85349" y="133454"/>
                  <a:pt x="102018" y="152504"/>
                </a:cubicBezTo>
                <a:cubicBezTo>
                  <a:pt x="118687" y="171554"/>
                  <a:pt x="133768" y="183725"/>
                  <a:pt x="149643" y="196954"/>
                </a:cubicBezTo>
                <a:cubicBezTo>
                  <a:pt x="165518" y="210183"/>
                  <a:pt x="195416" y="230027"/>
                  <a:pt x="197268" y="231879"/>
                </a:cubicBezTo>
                <a:cubicBezTo>
                  <a:pt x="199120" y="233731"/>
                  <a:pt x="178748" y="221560"/>
                  <a:pt x="160756" y="208066"/>
                </a:cubicBezTo>
                <a:cubicBezTo>
                  <a:pt x="142764" y="194572"/>
                  <a:pt x="111279" y="174464"/>
                  <a:pt x="89318" y="150916"/>
                </a:cubicBezTo>
                <a:cubicBezTo>
                  <a:pt x="67357" y="127368"/>
                  <a:pt x="42487" y="87946"/>
                  <a:pt x="28993" y="66779"/>
                </a:cubicBezTo>
                <a:cubicBezTo>
                  <a:pt x="15499" y="45612"/>
                  <a:pt x="-3022" y="-2542"/>
                  <a:pt x="418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DE72724E-4635-4295-BA0B-61F99A7710F2}"/>
              </a:ext>
            </a:extLst>
          </p:cNvPr>
          <p:cNvSpPr/>
          <p:nvPr/>
        </p:nvSpPr>
        <p:spPr>
          <a:xfrm>
            <a:off x="4565650" y="6340397"/>
            <a:ext cx="419072" cy="41467"/>
          </a:xfrm>
          <a:custGeom>
            <a:avLst/>
            <a:gdLst>
              <a:gd name="connsiteX0" fmla="*/ 0 w 419072"/>
              <a:gd name="connsiteY0" fmla="*/ 41353 h 41467"/>
              <a:gd name="connsiteX1" fmla="*/ 79375 w 419072"/>
              <a:gd name="connsiteY1" fmla="*/ 12778 h 41467"/>
              <a:gd name="connsiteX2" fmla="*/ 168275 w 419072"/>
              <a:gd name="connsiteY2" fmla="*/ 23891 h 41467"/>
              <a:gd name="connsiteX3" fmla="*/ 412750 w 419072"/>
              <a:gd name="connsiteY3" fmla="*/ 17541 h 41467"/>
              <a:gd name="connsiteX4" fmla="*/ 352425 w 419072"/>
              <a:gd name="connsiteY4" fmla="*/ 17541 h 41467"/>
              <a:gd name="connsiteX5" fmla="*/ 206375 w 419072"/>
              <a:gd name="connsiteY5" fmla="*/ 17541 h 41467"/>
              <a:gd name="connsiteX6" fmla="*/ 141288 w 419072"/>
              <a:gd name="connsiteY6" fmla="*/ 17541 h 41467"/>
              <a:gd name="connsiteX7" fmla="*/ 77788 w 419072"/>
              <a:gd name="connsiteY7" fmla="*/ 78 h 41467"/>
              <a:gd name="connsiteX8" fmla="*/ 0 w 419072"/>
              <a:gd name="connsiteY8" fmla="*/ 41353 h 4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072" h="41467">
                <a:moveTo>
                  <a:pt x="0" y="41353"/>
                </a:moveTo>
                <a:cubicBezTo>
                  <a:pt x="264" y="43470"/>
                  <a:pt x="51329" y="15688"/>
                  <a:pt x="79375" y="12778"/>
                </a:cubicBezTo>
                <a:cubicBezTo>
                  <a:pt x="107421" y="9868"/>
                  <a:pt x="112713" y="23097"/>
                  <a:pt x="168275" y="23891"/>
                </a:cubicBezTo>
                <a:cubicBezTo>
                  <a:pt x="223837" y="24685"/>
                  <a:pt x="382058" y="18599"/>
                  <a:pt x="412750" y="17541"/>
                </a:cubicBezTo>
                <a:cubicBezTo>
                  <a:pt x="443442" y="16483"/>
                  <a:pt x="352425" y="17541"/>
                  <a:pt x="352425" y="17541"/>
                </a:cubicBezTo>
                <a:lnTo>
                  <a:pt x="206375" y="17541"/>
                </a:lnTo>
                <a:cubicBezTo>
                  <a:pt x="171186" y="17541"/>
                  <a:pt x="162719" y="20451"/>
                  <a:pt x="141288" y="17541"/>
                </a:cubicBezTo>
                <a:cubicBezTo>
                  <a:pt x="119857" y="14630"/>
                  <a:pt x="99484" y="-1245"/>
                  <a:pt x="77788" y="78"/>
                </a:cubicBezTo>
                <a:cubicBezTo>
                  <a:pt x="56092" y="1401"/>
                  <a:pt x="-264" y="39236"/>
                  <a:pt x="0" y="4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13C67435-8566-4930-A070-2B1A5F385701}"/>
              </a:ext>
            </a:extLst>
          </p:cNvPr>
          <p:cNvSpPr/>
          <p:nvPr/>
        </p:nvSpPr>
        <p:spPr>
          <a:xfrm>
            <a:off x="4968825" y="6314619"/>
            <a:ext cx="339344" cy="49671"/>
          </a:xfrm>
          <a:custGeom>
            <a:avLst/>
            <a:gdLst>
              <a:gd name="connsiteX0" fmla="*/ 50 w 339344"/>
              <a:gd name="connsiteY0" fmla="*/ 38556 h 49671"/>
              <a:gd name="connsiteX1" fmla="*/ 149275 w 339344"/>
              <a:gd name="connsiteY1" fmla="*/ 16331 h 49671"/>
              <a:gd name="connsiteX2" fmla="*/ 230238 w 339344"/>
              <a:gd name="connsiteY2" fmla="*/ 24269 h 49671"/>
              <a:gd name="connsiteX3" fmla="*/ 338188 w 339344"/>
              <a:gd name="connsiteY3" fmla="*/ 49669 h 49671"/>
              <a:gd name="connsiteX4" fmla="*/ 282625 w 339344"/>
              <a:gd name="connsiteY4" fmla="*/ 25856 h 49671"/>
              <a:gd name="connsiteX5" fmla="*/ 209600 w 339344"/>
              <a:gd name="connsiteY5" fmla="*/ 11569 h 49671"/>
              <a:gd name="connsiteX6" fmla="*/ 133400 w 339344"/>
              <a:gd name="connsiteY6" fmla="*/ 456 h 49671"/>
              <a:gd name="connsiteX7" fmla="*/ 50 w 339344"/>
              <a:gd name="connsiteY7" fmla="*/ 38556 h 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344" h="49671">
                <a:moveTo>
                  <a:pt x="50" y="38556"/>
                </a:moveTo>
                <a:cubicBezTo>
                  <a:pt x="2696" y="41202"/>
                  <a:pt x="110910" y="18712"/>
                  <a:pt x="149275" y="16331"/>
                </a:cubicBezTo>
                <a:cubicBezTo>
                  <a:pt x="187640" y="13950"/>
                  <a:pt x="198753" y="18713"/>
                  <a:pt x="230238" y="24269"/>
                </a:cubicBezTo>
                <a:cubicBezTo>
                  <a:pt x="261723" y="29825"/>
                  <a:pt x="329457" y="49405"/>
                  <a:pt x="338188" y="49669"/>
                </a:cubicBezTo>
                <a:cubicBezTo>
                  <a:pt x="346919" y="49933"/>
                  <a:pt x="304056" y="32206"/>
                  <a:pt x="282625" y="25856"/>
                </a:cubicBezTo>
                <a:cubicBezTo>
                  <a:pt x="261194" y="19506"/>
                  <a:pt x="234471" y="15802"/>
                  <a:pt x="209600" y="11569"/>
                </a:cubicBezTo>
                <a:cubicBezTo>
                  <a:pt x="184729" y="7336"/>
                  <a:pt x="167531" y="-2190"/>
                  <a:pt x="133400" y="456"/>
                </a:cubicBezTo>
                <a:cubicBezTo>
                  <a:pt x="99269" y="3102"/>
                  <a:pt x="-2596" y="35910"/>
                  <a:pt x="50" y="38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C09EA8FE-3D11-45B1-9419-15AE9F5D28A0}"/>
              </a:ext>
            </a:extLst>
          </p:cNvPr>
          <p:cNvSpPr/>
          <p:nvPr/>
        </p:nvSpPr>
        <p:spPr>
          <a:xfrm>
            <a:off x="5335562" y="6335428"/>
            <a:ext cx="220741" cy="22604"/>
          </a:xfrm>
          <a:custGeom>
            <a:avLst/>
            <a:gdLst>
              <a:gd name="connsiteX0" fmla="*/ 26 w 220741"/>
              <a:gd name="connsiteY0" fmla="*/ 9810 h 22604"/>
              <a:gd name="connsiteX1" fmla="*/ 130201 w 220741"/>
              <a:gd name="connsiteY1" fmla="*/ 285 h 22604"/>
              <a:gd name="connsiteX2" fmla="*/ 220688 w 220741"/>
              <a:gd name="connsiteY2" fmla="*/ 22510 h 22604"/>
              <a:gd name="connsiteX3" fmla="*/ 141313 w 220741"/>
              <a:gd name="connsiteY3" fmla="*/ 8222 h 22604"/>
              <a:gd name="connsiteX4" fmla="*/ 26 w 220741"/>
              <a:gd name="connsiteY4" fmla="*/ 9810 h 2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741" h="22604">
                <a:moveTo>
                  <a:pt x="26" y="9810"/>
                </a:moveTo>
                <a:cubicBezTo>
                  <a:pt x="-1826" y="8487"/>
                  <a:pt x="93424" y="-1832"/>
                  <a:pt x="130201" y="285"/>
                </a:cubicBezTo>
                <a:cubicBezTo>
                  <a:pt x="166978" y="2402"/>
                  <a:pt x="218836" y="21187"/>
                  <a:pt x="220688" y="22510"/>
                </a:cubicBezTo>
                <a:cubicBezTo>
                  <a:pt x="222540" y="23833"/>
                  <a:pt x="175973" y="10868"/>
                  <a:pt x="141313" y="8222"/>
                </a:cubicBezTo>
                <a:cubicBezTo>
                  <a:pt x="106653" y="5576"/>
                  <a:pt x="1878" y="11133"/>
                  <a:pt x="26" y="9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916EF9B5-42C0-4241-95BD-D4E544D804DC}"/>
              </a:ext>
            </a:extLst>
          </p:cNvPr>
          <p:cNvSpPr/>
          <p:nvPr/>
        </p:nvSpPr>
        <p:spPr>
          <a:xfrm>
            <a:off x="5319388" y="6361634"/>
            <a:ext cx="226316" cy="48784"/>
          </a:xfrm>
          <a:custGeom>
            <a:avLst/>
            <a:gdLst>
              <a:gd name="connsiteX0" fmla="*/ 325 w 226316"/>
              <a:gd name="connsiteY0" fmla="*/ 7416 h 48784"/>
              <a:gd name="connsiteX1" fmla="*/ 92400 w 226316"/>
              <a:gd name="connsiteY1" fmla="*/ 20116 h 48784"/>
              <a:gd name="connsiteX2" fmla="*/ 144787 w 226316"/>
              <a:gd name="connsiteY2" fmla="*/ 13766 h 48784"/>
              <a:gd name="connsiteX3" fmla="*/ 224162 w 226316"/>
              <a:gd name="connsiteY3" fmla="*/ 48691 h 48784"/>
              <a:gd name="connsiteX4" fmla="*/ 197175 w 226316"/>
              <a:gd name="connsiteY4" fmla="*/ 23291 h 48784"/>
              <a:gd name="connsiteX5" fmla="*/ 127325 w 226316"/>
              <a:gd name="connsiteY5" fmla="*/ 1066 h 48784"/>
              <a:gd name="connsiteX6" fmla="*/ 325 w 226316"/>
              <a:gd name="connsiteY6" fmla="*/ 7416 h 4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316" h="48784">
                <a:moveTo>
                  <a:pt x="325" y="7416"/>
                </a:moveTo>
                <a:cubicBezTo>
                  <a:pt x="-5496" y="10591"/>
                  <a:pt x="68323" y="19058"/>
                  <a:pt x="92400" y="20116"/>
                </a:cubicBezTo>
                <a:cubicBezTo>
                  <a:pt x="116477" y="21174"/>
                  <a:pt x="122827" y="9004"/>
                  <a:pt x="144787" y="13766"/>
                </a:cubicBezTo>
                <a:cubicBezTo>
                  <a:pt x="166747" y="18529"/>
                  <a:pt x="215431" y="47103"/>
                  <a:pt x="224162" y="48691"/>
                </a:cubicBezTo>
                <a:cubicBezTo>
                  <a:pt x="232893" y="50279"/>
                  <a:pt x="213314" y="31228"/>
                  <a:pt x="197175" y="23291"/>
                </a:cubicBezTo>
                <a:cubicBezTo>
                  <a:pt x="181036" y="15354"/>
                  <a:pt x="158810" y="4770"/>
                  <a:pt x="127325" y="1066"/>
                </a:cubicBezTo>
                <a:cubicBezTo>
                  <a:pt x="95840" y="-2638"/>
                  <a:pt x="6146" y="4241"/>
                  <a:pt x="325" y="7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C3F7DF27-D4BE-4F12-9D4C-E9DE70A476E0}"/>
              </a:ext>
            </a:extLst>
          </p:cNvPr>
          <p:cNvSpPr/>
          <p:nvPr/>
        </p:nvSpPr>
        <p:spPr>
          <a:xfrm>
            <a:off x="5540375" y="6424613"/>
            <a:ext cx="153379" cy="38150"/>
          </a:xfrm>
          <a:custGeom>
            <a:avLst/>
            <a:gdLst>
              <a:gd name="connsiteX0" fmla="*/ 0 w 153379"/>
              <a:gd name="connsiteY0" fmla="*/ 0 h 38150"/>
              <a:gd name="connsiteX1" fmla="*/ 77788 w 153379"/>
              <a:gd name="connsiteY1" fmla="*/ 28575 h 38150"/>
              <a:gd name="connsiteX2" fmla="*/ 152400 w 153379"/>
              <a:gd name="connsiteY2" fmla="*/ 38100 h 38150"/>
              <a:gd name="connsiteX3" fmla="*/ 117475 w 153379"/>
              <a:gd name="connsiteY3" fmla="*/ 31750 h 38150"/>
              <a:gd name="connsiteX4" fmla="*/ 74613 w 153379"/>
              <a:gd name="connsiteY4" fmla="*/ 19050 h 38150"/>
              <a:gd name="connsiteX5" fmla="*/ 0 w 153379"/>
              <a:gd name="connsiteY5" fmla="*/ 0 h 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379" h="38150">
                <a:moveTo>
                  <a:pt x="0" y="0"/>
                </a:moveTo>
                <a:cubicBezTo>
                  <a:pt x="26194" y="11112"/>
                  <a:pt x="52388" y="22225"/>
                  <a:pt x="77788" y="28575"/>
                </a:cubicBezTo>
                <a:cubicBezTo>
                  <a:pt x="103188" y="34925"/>
                  <a:pt x="145786" y="37571"/>
                  <a:pt x="152400" y="38100"/>
                </a:cubicBezTo>
                <a:cubicBezTo>
                  <a:pt x="159014" y="38629"/>
                  <a:pt x="130440" y="34925"/>
                  <a:pt x="117475" y="31750"/>
                </a:cubicBezTo>
                <a:cubicBezTo>
                  <a:pt x="104510" y="28575"/>
                  <a:pt x="74613" y="19050"/>
                  <a:pt x="74613" y="190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1EA1B44A-AB8E-4551-BD14-9BD0663FA516}"/>
              </a:ext>
            </a:extLst>
          </p:cNvPr>
          <p:cNvSpPr/>
          <p:nvPr/>
        </p:nvSpPr>
        <p:spPr>
          <a:xfrm>
            <a:off x="5693189" y="6464173"/>
            <a:ext cx="160282" cy="52531"/>
          </a:xfrm>
          <a:custGeom>
            <a:avLst/>
            <a:gdLst>
              <a:gd name="connsiteX0" fmla="*/ 1174 w 160282"/>
              <a:gd name="connsiteY0" fmla="*/ 1715 h 52531"/>
              <a:gd name="connsiteX1" fmla="*/ 102774 w 160282"/>
              <a:gd name="connsiteY1" fmla="*/ 41402 h 52531"/>
              <a:gd name="connsiteX2" fmla="*/ 159924 w 160282"/>
              <a:gd name="connsiteY2" fmla="*/ 52515 h 52531"/>
              <a:gd name="connsiteX3" fmla="*/ 123411 w 160282"/>
              <a:gd name="connsiteY3" fmla="*/ 39815 h 52531"/>
              <a:gd name="connsiteX4" fmla="*/ 51974 w 160282"/>
              <a:gd name="connsiteY4" fmla="*/ 11240 h 52531"/>
              <a:gd name="connsiteX5" fmla="*/ 1174 w 160282"/>
              <a:gd name="connsiteY5" fmla="*/ 1715 h 5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282" h="52531">
                <a:moveTo>
                  <a:pt x="1174" y="1715"/>
                </a:moveTo>
                <a:cubicBezTo>
                  <a:pt x="9641" y="6742"/>
                  <a:pt x="76316" y="32935"/>
                  <a:pt x="102774" y="41402"/>
                </a:cubicBezTo>
                <a:cubicBezTo>
                  <a:pt x="129232" y="49869"/>
                  <a:pt x="156485" y="52779"/>
                  <a:pt x="159924" y="52515"/>
                </a:cubicBezTo>
                <a:cubicBezTo>
                  <a:pt x="163363" y="52251"/>
                  <a:pt x="141403" y="46694"/>
                  <a:pt x="123411" y="39815"/>
                </a:cubicBezTo>
                <a:cubicBezTo>
                  <a:pt x="105419" y="32936"/>
                  <a:pt x="71818" y="18913"/>
                  <a:pt x="51974" y="11240"/>
                </a:cubicBezTo>
                <a:cubicBezTo>
                  <a:pt x="32130" y="3567"/>
                  <a:pt x="-7293" y="-3312"/>
                  <a:pt x="1174" y="1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39F8C6AD-62B1-41FD-86E7-AE5A88AED3EB}"/>
              </a:ext>
            </a:extLst>
          </p:cNvPr>
          <p:cNvSpPr/>
          <p:nvPr/>
        </p:nvSpPr>
        <p:spPr>
          <a:xfrm>
            <a:off x="4778352" y="6432539"/>
            <a:ext cx="289018" cy="120772"/>
          </a:xfrm>
          <a:custGeom>
            <a:avLst/>
            <a:gdLst>
              <a:gd name="connsiteX0" fmla="*/ 23 w 289018"/>
              <a:gd name="connsiteY0" fmla="*/ 11 h 120772"/>
              <a:gd name="connsiteX1" fmla="*/ 196873 w 289018"/>
              <a:gd name="connsiteY1" fmla="*/ 95261 h 120772"/>
              <a:gd name="connsiteX2" fmla="*/ 288948 w 289018"/>
              <a:gd name="connsiteY2" fmla="*/ 120661 h 120772"/>
              <a:gd name="connsiteX3" fmla="*/ 184173 w 289018"/>
              <a:gd name="connsiteY3" fmla="*/ 88911 h 120772"/>
              <a:gd name="connsiteX4" fmla="*/ 23 w 289018"/>
              <a:gd name="connsiteY4" fmla="*/ 11 h 12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018" h="120772">
                <a:moveTo>
                  <a:pt x="23" y="11"/>
                </a:moveTo>
                <a:cubicBezTo>
                  <a:pt x="2140" y="1069"/>
                  <a:pt x="148719" y="75153"/>
                  <a:pt x="196873" y="95261"/>
                </a:cubicBezTo>
                <a:cubicBezTo>
                  <a:pt x="245027" y="115369"/>
                  <a:pt x="291065" y="121719"/>
                  <a:pt x="288948" y="120661"/>
                </a:cubicBezTo>
                <a:cubicBezTo>
                  <a:pt x="286831" y="119603"/>
                  <a:pt x="228094" y="104521"/>
                  <a:pt x="184173" y="88911"/>
                </a:cubicBezTo>
                <a:cubicBezTo>
                  <a:pt x="140252" y="73301"/>
                  <a:pt x="-2094" y="-1047"/>
                  <a:pt x="2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B8308C3B-8311-4F96-93AA-D4A23B287AD5}"/>
              </a:ext>
            </a:extLst>
          </p:cNvPr>
          <p:cNvSpPr/>
          <p:nvPr/>
        </p:nvSpPr>
        <p:spPr>
          <a:xfrm>
            <a:off x="4814657" y="6446674"/>
            <a:ext cx="221533" cy="102732"/>
          </a:xfrm>
          <a:custGeom>
            <a:avLst/>
            <a:gdLst>
              <a:gd name="connsiteX0" fmla="*/ 231 w 221533"/>
              <a:gd name="connsiteY0" fmla="*/ 164 h 102732"/>
              <a:gd name="connsiteX1" fmla="*/ 127231 w 221533"/>
              <a:gd name="connsiteY1" fmla="*/ 65251 h 102732"/>
              <a:gd name="connsiteX2" fmla="*/ 220893 w 221533"/>
              <a:gd name="connsiteY2" fmla="*/ 101764 h 102732"/>
              <a:gd name="connsiteX3" fmla="*/ 160568 w 221533"/>
              <a:gd name="connsiteY3" fmla="*/ 85889 h 102732"/>
              <a:gd name="connsiteX4" fmla="*/ 231 w 221533"/>
              <a:gd name="connsiteY4" fmla="*/ 164 h 10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33" h="102732">
                <a:moveTo>
                  <a:pt x="231" y="164"/>
                </a:moveTo>
                <a:cubicBezTo>
                  <a:pt x="-5325" y="-3276"/>
                  <a:pt x="90454" y="48318"/>
                  <a:pt x="127231" y="65251"/>
                </a:cubicBezTo>
                <a:cubicBezTo>
                  <a:pt x="164008" y="82184"/>
                  <a:pt x="215337" y="98324"/>
                  <a:pt x="220893" y="101764"/>
                </a:cubicBezTo>
                <a:cubicBezTo>
                  <a:pt x="226449" y="105204"/>
                  <a:pt x="194964" y="99383"/>
                  <a:pt x="160568" y="85889"/>
                </a:cubicBezTo>
                <a:cubicBezTo>
                  <a:pt x="126172" y="72395"/>
                  <a:pt x="5787" y="3604"/>
                  <a:pt x="231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1F74BD4-D718-45C4-8AF8-8EF7CC44A5C8}"/>
              </a:ext>
            </a:extLst>
          </p:cNvPr>
          <p:cNvSpPr/>
          <p:nvPr/>
        </p:nvSpPr>
        <p:spPr>
          <a:xfrm>
            <a:off x="4562466" y="6413488"/>
            <a:ext cx="500130" cy="235148"/>
          </a:xfrm>
          <a:custGeom>
            <a:avLst/>
            <a:gdLst>
              <a:gd name="connsiteX0" fmla="*/ 9 w 500130"/>
              <a:gd name="connsiteY0" fmla="*/ 12 h 235148"/>
              <a:gd name="connsiteX1" fmla="*/ 192097 w 500130"/>
              <a:gd name="connsiteY1" fmla="*/ 104787 h 235148"/>
              <a:gd name="connsiteX2" fmla="*/ 309572 w 500130"/>
              <a:gd name="connsiteY2" fmla="*/ 168287 h 235148"/>
              <a:gd name="connsiteX3" fmla="*/ 398472 w 500130"/>
              <a:gd name="connsiteY3" fmla="*/ 209562 h 235148"/>
              <a:gd name="connsiteX4" fmla="*/ 500072 w 500130"/>
              <a:gd name="connsiteY4" fmla="*/ 234962 h 235148"/>
              <a:gd name="connsiteX5" fmla="*/ 414347 w 500130"/>
              <a:gd name="connsiteY5" fmla="*/ 196862 h 235148"/>
              <a:gd name="connsiteX6" fmla="*/ 201622 w 500130"/>
              <a:gd name="connsiteY6" fmla="*/ 98437 h 235148"/>
              <a:gd name="connsiteX7" fmla="*/ 9 w 500130"/>
              <a:gd name="connsiteY7" fmla="*/ 12 h 23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30" h="235148">
                <a:moveTo>
                  <a:pt x="9" y="12"/>
                </a:moveTo>
                <a:cubicBezTo>
                  <a:pt x="-1579" y="1070"/>
                  <a:pt x="192097" y="104787"/>
                  <a:pt x="192097" y="104787"/>
                </a:cubicBezTo>
                <a:cubicBezTo>
                  <a:pt x="243691" y="132833"/>
                  <a:pt x="275176" y="150825"/>
                  <a:pt x="309572" y="168287"/>
                </a:cubicBezTo>
                <a:cubicBezTo>
                  <a:pt x="343968" y="185749"/>
                  <a:pt x="366722" y="198450"/>
                  <a:pt x="398472" y="209562"/>
                </a:cubicBezTo>
                <a:cubicBezTo>
                  <a:pt x="430222" y="220674"/>
                  <a:pt x="497426" y="237079"/>
                  <a:pt x="500072" y="234962"/>
                </a:cubicBezTo>
                <a:cubicBezTo>
                  <a:pt x="502718" y="232845"/>
                  <a:pt x="414347" y="196862"/>
                  <a:pt x="414347" y="196862"/>
                </a:cubicBezTo>
                <a:cubicBezTo>
                  <a:pt x="364605" y="174108"/>
                  <a:pt x="268297" y="132304"/>
                  <a:pt x="201622" y="98437"/>
                </a:cubicBezTo>
                <a:cubicBezTo>
                  <a:pt x="134947" y="64570"/>
                  <a:pt x="1597" y="-1046"/>
                  <a:pt x="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76E627D7-DA4D-41DD-A5D4-6973F29A6796}"/>
              </a:ext>
            </a:extLst>
          </p:cNvPr>
          <p:cNvSpPr/>
          <p:nvPr/>
        </p:nvSpPr>
        <p:spPr>
          <a:xfrm>
            <a:off x="5060942" y="6633362"/>
            <a:ext cx="378180" cy="56409"/>
          </a:xfrm>
          <a:custGeom>
            <a:avLst/>
            <a:gdLst>
              <a:gd name="connsiteX0" fmla="*/ 8 w 378180"/>
              <a:gd name="connsiteY0" fmla="*/ 13501 h 56409"/>
              <a:gd name="connsiteX1" fmla="*/ 193683 w 378180"/>
              <a:gd name="connsiteY1" fmla="*/ 19851 h 56409"/>
              <a:gd name="connsiteX2" fmla="*/ 279408 w 378180"/>
              <a:gd name="connsiteY2" fmla="*/ 34138 h 56409"/>
              <a:gd name="connsiteX3" fmla="*/ 377833 w 378180"/>
              <a:gd name="connsiteY3" fmla="*/ 56363 h 56409"/>
              <a:gd name="connsiteX4" fmla="*/ 307983 w 378180"/>
              <a:gd name="connsiteY4" fmla="*/ 27788 h 56409"/>
              <a:gd name="connsiteX5" fmla="*/ 201621 w 378180"/>
              <a:gd name="connsiteY5" fmla="*/ 801 h 56409"/>
              <a:gd name="connsiteX6" fmla="*/ 8 w 378180"/>
              <a:gd name="connsiteY6" fmla="*/ 13501 h 5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180" h="56409">
                <a:moveTo>
                  <a:pt x="8" y="13501"/>
                </a:moveTo>
                <a:cubicBezTo>
                  <a:pt x="-1315" y="16676"/>
                  <a:pt x="147116" y="16412"/>
                  <a:pt x="193683" y="19851"/>
                </a:cubicBezTo>
                <a:cubicBezTo>
                  <a:pt x="240250" y="23291"/>
                  <a:pt x="248716" y="28053"/>
                  <a:pt x="279408" y="34138"/>
                </a:cubicBezTo>
                <a:cubicBezTo>
                  <a:pt x="310100" y="40223"/>
                  <a:pt x="373071" y="57421"/>
                  <a:pt x="377833" y="56363"/>
                </a:cubicBezTo>
                <a:cubicBezTo>
                  <a:pt x="382595" y="55305"/>
                  <a:pt x="337352" y="37048"/>
                  <a:pt x="307983" y="27788"/>
                </a:cubicBezTo>
                <a:cubicBezTo>
                  <a:pt x="278614" y="18528"/>
                  <a:pt x="248981" y="5034"/>
                  <a:pt x="201621" y="801"/>
                </a:cubicBezTo>
                <a:cubicBezTo>
                  <a:pt x="154261" y="-3432"/>
                  <a:pt x="1331" y="10326"/>
                  <a:pt x="8" y="13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CA8A47FF-E815-471C-9ECD-FFF45F70CDE8}"/>
              </a:ext>
            </a:extLst>
          </p:cNvPr>
          <p:cNvSpPr/>
          <p:nvPr/>
        </p:nvSpPr>
        <p:spPr>
          <a:xfrm>
            <a:off x="5445499" y="6622404"/>
            <a:ext cx="250909" cy="40981"/>
          </a:xfrm>
          <a:custGeom>
            <a:avLst/>
            <a:gdLst>
              <a:gd name="connsiteX0" fmla="*/ 1214 w 250909"/>
              <a:gd name="connsiteY0" fmla="*/ 38746 h 40981"/>
              <a:gd name="connsiteX1" fmla="*/ 109164 w 250909"/>
              <a:gd name="connsiteY1" fmla="*/ 33984 h 40981"/>
              <a:gd name="connsiteX2" fmla="*/ 248864 w 250909"/>
              <a:gd name="connsiteY2" fmla="*/ 2234 h 40981"/>
              <a:gd name="connsiteX3" fmla="*/ 180601 w 250909"/>
              <a:gd name="connsiteY3" fmla="*/ 5409 h 40981"/>
              <a:gd name="connsiteX4" fmla="*/ 1214 w 250909"/>
              <a:gd name="connsiteY4" fmla="*/ 38746 h 4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09" h="40981">
                <a:moveTo>
                  <a:pt x="1214" y="38746"/>
                </a:moveTo>
                <a:cubicBezTo>
                  <a:pt x="-10692" y="43509"/>
                  <a:pt x="67889" y="40069"/>
                  <a:pt x="109164" y="33984"/>
                </a:cubicBezTo>
                <a:cubicBezTo>
                  <a:pt x="150439" y="27899"/>
                  <a:pt x="236958" y="6996"/>
                  <a:pt x="248864" y="2234"/>
                </a:cubicBezTo>
                <a:cubicBezTo>
                  <a:pt x="260770" y="-2529"/>
                  <a:pt x="218436" y="1176"/>
                  <a:pt x="180601" y="5409"/>
                </a:cubicBezTo>
                <a:cubicBezTo>
                  <a:pt x="142766" y="9642"/>
                  <a:pt x="13120" y="33983"/>
                  <a:pt x="1214" y="38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E23B0A0-DBB7-47B2-B161-EEA75E522018}"/>
              </a:ext>
            </a:extLst>
          </p:cNvPr>
          <p:cNvSpPr/>
          <p:nvPr/>
        </p:nvSpPr>
        <p:spPr>
          <a:xfrm>
            <a:off x="5584815" y="6656214"/>
            <a:ext cx="139764" cy="18107"/>
          </a:xfrm>
          <a:custGeom>
            <a:avLst/>
            <a:gdLst>
              <a:gd name="connsiteX0" fmla="*/ 10 w 139764"/>
              <a:gd name="connsiteY0" fmla="*/ 17636 h 18107"/>
              <a:gd name="connsiteX1" fmla="*/ 103198 w 139764"/>
              <a:gd name="connsiteY1" fmla="*/ 14461 h 18107"/>
              <a:gd name="connsiteX2" fmla="*/ 139710 w 139764"/>
              <a:gd name="connsiteY2" fmla="*/ 174 h 18107"/>
              <a:gd name="connsiteX3" fmla="*/ 96848 w 139764"/>
              <a:gd name="connsiteY3" fmla="*/ 6524 h 18107"/>
              <a:gd name="connsiteX4" fmla="*/ 10 w 139764"/>
              <a:gd name="connsiteY4" fmla="*/ 17636 h 18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764" h="18107">
                <a:moveTo>
                  <a:pt x="10" y="17636"/>
                </a:moveTo>
                <a:cubicBezTo>
                  <a:pt x="1068" y="18959"/>
                  <a:pt x="79915" y="17371"/>
                  <a:pt x="103198" y="14461"/>
                </a:cubicBezTo>
                <a:cubicBezTo>
                  <a:pt x="126481" y="11551"/>
                  <a:pt x="140768" y="1497"/>
                  <a:pt x="139710" y="174"/>
                </a:cubicBezTo>
                <a:cubicBezTo>
                  <a:pt x="138652" y="-1149"/>
                  <a:pt x="118279" y="5466"/>
                  <a:pt x="96848" y="6524"/>
                </a:cubicBezTo>
                <a:cubicBezTo>
                  <a:pt x="75417" y="7582"/>
                  <a:pt x="-1048" y="16313"/>
                  <a:pt x="10" y="17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933E75F2-D395-47FE-ACBE-D5CE653A0963}"/>
              </a:ext>
            </a:extLst>
          </p:cNvPr>
          <p:cNvSpPr/>
          <p:nvPr/>
        </p:nvSpPr>
        <p:spPr>
          <a:xfrm>
            <a:off x="4978399" y="6362674"/>
            <a:ext cx="317513" cy="48545"/>
          </a:xfrm>
          <a:custGeom>
            <a:avLst/>
            <a:gdLst>
              <a:gd name="connsiteX0" fmla="*/ 1 w 317513"/>
              <a:gd name="connsiteY0" fmla="*/ 26 h 48545"/>
              <a:gd name="connsiteX1" fmla="*/ 249239 w 317513"/>
              <a:gd name="connsiteY1" fmla="*/ 38126 h 48545"/>
              <a:gd name="connsiteX2" fmla="*/ 317501 w 317513"/>
              <a:gd name="connsiteY2" fmla="*/ 46064 h 48545"/>
              <a:gd name="connsiteX3" fmla="*/ 246064 w 317513"/>
              <a:gd name="connsiteY3" fmla="*/ 44476 h 48545"/>
              <a:gd name="connsiteX4" fmla="*/ 1 w 317513"/>
              <a:gd name="connsiteY4" fmla="*/ 26 h 4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513" h="48545">
                <a:moveTo>
                  <a:pt x="1" y="26"/>
                </a:moveTo>
                <a:cubicBezTo>
                  <a:pt x="530" y="-1032"/>
                  <a:pt x="196322" y="30453"/>
                  <a:pt x="249239" y="38126"/>
                </a:cubicBezTo>
                <a:cubicBezTo>
                  <a:pt x="302156" y="45799"/>
                  <a:pt x="318030" y="45006"/>
                  <a:pt x="317501" y="46064"/>
                </a:cubicBezTo>
                <a:cubicBezTo>
                  <a:pt x="316972" y="47122"/>
                  <a:pt x="296070" y="51884"/>
                  <a:pt x="246064" y="44476"/>
                </a:cubicBezTo>
                <a:cubicBezTo>
                  <a:pt x="196058" y="37068"/>
                  <a:pt x="-528" y="1084"/>
                  <a:pt x="1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DC2113E9-D785-448A-B795-11DAA4F2014E}"/>
              </a:ext>
            </a:extLst>
          </p:cNvPr>
          <p:cNvSpPr/>
          <p:nvPr/>
        </p:nvSpPr>
        <p:spPr>
          <a:xfrm>
            <a:off x="5315778" y="6416521"/>
            <a:ext cx="210526" cy="25629"/>
          </a:xfrm>
          <a:custGeom>
            <a:avLst/>
            <a:gdLst>
              <a:gd name="connsiteX0" fmla="*/ 760 w 210526"/>
              <a:gd name="connsiteY0" fmla="*/ 154 h 25629"/>
              <a:gd name="connsiteX1" fmla="*/ 124585 w 210526"/>
              <a:gd name="connsiteY1" fmla="*/ 14442 h 25629"/>
              <a:gd name="connsiteX2" fmla="*/ 210310 w 210526"/>
              <a:gd name="connsiteY2" fmla="*/ 4917 h 25629"/>
              <a:gd name="connsiteX3" fmla="*/ 146810 w 210526"/>
              <a:gd name="connsiteY3" fmla="*/ 12854 h 25629"/>
              <a:gd name="connsiteX4" fmla="*/ 75372 w 210526"/>
              <a:gd name="connsiteY4" fmla="*/ 25554 h 25629"/>
              <a:gd name="connsiteX5" fmla="*/ 760 w 210526"/>
              <a:gd name="connsiteY5" fmla="*/ 154 h 25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26" h="25629">
                <a:moveTo>
                  <a:pt x="760" y="154"/>
                </a:moveTo>
                <a:cubicBezTo>
                  <a:pt x="8962" y="-1698"/>
                  <a:pt x="89660" y="13648"/>
                  <a:pt x="124585" y="14442"/>
                </a:cubicBezTo>
                <a:cubicBezTo>
                  <a:pt x="159510" y="15236"/>
                  <a:pt x="206606" y="5182"/>
                  <a:pt x="210310" y="4917"/>
                </a:cubicBezTo>
                <a:cubicBezTo>
                  <a:pt x="214014" y="4652"/>
                  <a:pt x="169300" y="9414"/>
                  <a:pt x="146810" y="12854"/>
                </a:cubicBezTo>
                <a:cubicBezTo>
                  <a:pt x="124320" y="16294"/>
                  <a:pt x="97862" y="26612"/>
                  <a:pt x="75372" y="25554"/>
                </a:cubicBezTo>
                <a:cubicBezTo>
                  <a:pt x="52882" y="24496"/>
                  <a:pt x="-7442" y="2006"/>
                  <a:pt x="760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F22B8C45-6E78-466E-A1BB-C14D1C3429C5}"/>
              </a:ext>
            </a:extLst>
          </p:cNvPr>
          <p:cNvSpPr/>
          <p:nvPr/>
        </p:nvSpPr>
        <p:spPr>
          <a:xfrm>
            <a:off x="5658275" y="6468879"/>
            <a:ext cx="197531" cy="75155"/>
          </a:xfrm>
          <a:custGeom>
            <a:avLst/>
            <a:gdLst>
              <a:gd name="connsiteX0" fmla="*/ 1163 w 197531"/>
              <a:gd name="connsiteY0" fmla="*/ 184 h 75155"/>
              <a:gd name="connsiteX1" fmla="*/ 78950 w 197531"/>
              <a:gd name="connsiteY1" fmla="*/ 46221 h 75155"/>
              <a:gd name="connsiteX2" fmla="*/ 104350 w 197531"/>
              <a:gd name="connsiteY2" fmla="*/ 63684 h 75155"/>
              <a:gd name="connsiteX3" fmla="*/ 196425 w 197531"/>
              <a:gd name="connsiteY3" fmla="*/ 74796 h 75155"/>
              <a:gd name="connsiteX4" fmla="*/ 145625 w 197531"/>
              <a:gd name="connsiteY4" fmla="*/ 65271 h 75155"/>
              <a:gd name="connsiteX5" fmla="*/ 1163 w 197531"/>
              <a:gd name="connsiteY5" fmla="*/ 184 h 7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531" h="75155">
                <a:moveTo>
                  <a:pt x="1163" y="184"/>
                </a:moveTo>
                <a:cubicBezTo>
                  <a:pt x="-9950" y="-2991"/>
                  <a:pt x="61752" y="35638"/>
                  <a:pt x="78950" y="46221"/>
                </a:cubicBezTo>
                <a:cubicBezTo>
                  <a:pt x="96148" y="56804"/>
                  <a:pt x="84771" y="58922"/>
                  <a:pt x="104350" y="63684"/>
                </a:cubicBezTo>
                <a:cubicBezTo>
                  <a:pt x="123929" y="68446"/>
                  <a:pt x="189546" y="74532"/>
                  <a:pt x="196425" y="74796"/>
                </a:cubicBezTo>
                <a:cubicBezTo>
                  <a:pt x="203304" y="75060"/>
                  <a:pt x="177110" y="77442"/>
                  <a:pt x="145625" y="65271"/>
                </a:cubicBezTo>
                <a:cubicBezTo>
                  <a:pt x="114140" y="53100"/>
                  <a:pt x="12276" y="3359"/>
                  <a:pt x="1163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052DE3A4-5FFD-47EA-9EF6-48EE32FCAF57}"/>
              </a:ext>
            </a:extLst>
          </p:cNvPr>
          <p:cNvSpPr/>
          <p:nvPr/>
        </p:nvSpPr>
        <p:spPr>
          <a:xfrm>
            <a:off x="5646679" y="6527262"/>
            <a:ext cx="122919" cy="42167"/>
          </a:xfrm>
          <a:custGeom>
            <a:avLst/>
            <a:gdLst>
              <a:gd name="connsiteX0" fmla="*/ 59 w 122919"/>
              <a:gd name="connsiteY0" fmla="*/ 41813 h 42167"/>
              <a:gd name="connsiteX1" fmla="*/ 115946 w 122919"/>
              <a:gd name="connsiteY1" fmla="*/ 538 h 42167"/>
              <a:gd name="connsiteX2" fmla="*/ 100071 w 122919"/>
              <a:gd name="connsiteY2" fmla="*/ 19588 h 42167"/>
              <a:gd name="connsiteX3" fmla="*/ 59 w 122919"/>
              <a:gd name="connsiteY3" fmla="*/ 41813 h 4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919" h="42167">
                <a:moveTo>
                  <a:pt x="59" y="41813"/>
                </a:moveTo>
                <a:cubicBezTo>
                  <a:pt x="2705" y="38638"/>
                  <a:pt x="99277" y="4242"/>
                  <a:pt x="115946" y="538"/>
                </a:cubicBezTo>
                <a:cubicBezTo>
                  <a:pt x="132615" y="-3166"/>
                  <a:pt x="116210" y="13238"/>
                  <a:pt x="100071" y="19588"/>
                </a:cubicBezTo>
                <a:cubicBezTo>
                  <a:pt x="83932" y="25938"/>
                  <a:pt x="-2587" y="44988"/>
                  <a:pt x="59" y="41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73DBCD92-317D-4AFC-BC2E-71F777A8118E}"/>
              </a:ext>
            </a:extLst>
          </p:cNvPr>
          <p:cNvSpPr/>
          <p:nvPr/>
        </p:nvSpPr>
        <p:spPr>
          <a:xfrm>
            <a:off x="4711499" y="6387696"/>
            <a:ext cx="90247" cy="50303"/>
          </a:xfrm>
          <a:custGeom>
            <a:avLst/>
            <a:gdLst>
              <a:gd name="connsiteX0" fmla="*/ 201 w 90247"/>
              <a:gd name="connsiteY0" fmla="*/ 404 h 50303"/>
              <a:gd name="connsiteX1" fmla="*/ 87514 w 90247"/>
              <a:gd name="connsiteY1" fmla="*/ 49617 h 50303"/>
              <a:gd name="connsiteX2" fmla="*/ 63701 w 90247"/>
              <a:gd name="connsiteY2" fmla="*/ 27392 h 50303"/>
              <a:gd name="connsiteX3" fmla="*/ 201 w 90247"/>
              <a:gd name="connsiteY3" fmla="*/ 404 h 5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247" h="50303">
                <a:moveTo>
                  <a:pt x="201" y="404"/>
                </a:moveTo>
                <a:cubicBezTo>
                  <a:pt x="4170" y="4108"/>
                  <a:pt x="76931" y="45119"/>
                  <a:pt x="87514" y="49617"/>
                </a:cubicBezTo>
                <a:cubicBezTo>
                  <a:pt x="98097" y="54115"/>
                  <a:pt x="75343" y="35330"/>
                  <a:pt x="63701" y="27392"/>
                </a:cubicBezTo>
                <a:cubicBezTo>
                  <a:pt x="52059" y="19455"/>
                  <a:pt x="-3768" y="-3300"/>
                  <a:pt x="201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CCD143F3-9405-4455-8D4B-6C806E7FD5A0}"/>
              </a:ext>
            </a:extLst>
          </p:cNvPr>
          <p:cNvSpPr/>
          <p:nvPr/>
        </p:nvSpPr>
        <p:spPr>
          <a:xfrm>
            <a:off x="5765598" y="6552958"/>
            <a:ext cx="110172" cy="75162"/>
          </a:xfrm>
          <a:custGeom>
            <a:avLst/>
            <a:gdLst>
              <a:gd name="connsiteX0" fmla="*/ 109740 w 110172"/>
              <a:gd name="connsiteY0" fmla="*/ 242 h 75162"/>
              <a:gd name="connsiteX1" fmla="*/ 70052 w 110172"/>
              <a:gd name="connsiteY1" fmla="*/ 36755 h 75162"/>
              <a:gd name="connsiteX2" fmla="*/ 58940 w 110172"/>
              <a:gd name="connsiteY2" fmla="*/ 65330 h 75162"/>
              <a:gd name="connsiteX3" fmla="*/ 202 w 110172"/>
              <a:gd name="connsiteY3" fmla="*/ 74855 h 75162"/>
              <a:gd name="connsiteX4" fmla="*/ 41477 w 110172"/>
              <a:gd name="connsiteY4" fmla="*/ 55805 h 75162"/>
              <a:gd name="connsiteX5" fmla="*/ 109740 w 110172"/>
              <a:gd name="connsiteY5" fmla="*/ 242 h 7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72" h="75162">
                <a:moveTo>
                  <a:pt x="109740" y="242"/>
                </a:moveTo>
                <a:cubicBezTo>
                  <a:pt x="114502" y="-2933"/>
                  <a:pt x="78519" y="25907"/>
                  <a:pt x="70052" y="36755"/>
                </a:cubicBezTo>
                <a:cubicBezTo>
                  <a:pt x="61585" y="47603"/>
                  <a:pt x="70582" y="58980"/>
                  <a:pt x="58940" y="65330"/>
                </a:cubicBezTo>
                <a:cubicBezTo>
                  <a:pt x="47298" y="71680"/>
                  <a:pt x="3112" y="76442"/>
                  <a:pt x="202" y="74855"/>
                </a:cubicBezTo>
                <a:cubicBezTo>
                  <a:pt x="-2708" y="73268"/>
                  <a:pt x="26396" y="67447"/>
                  <a:pt x="41477" y="55805"/>
                </a:cubicBezTo>
                <a:cubicBezTo>
                  <a:pt x="56558" y="44163"/>
                  <a:pt x="104978" y="3417"/>
                  <a:pt x="109740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C0AC87E5-2761-4A41-A524-7C75487EC7E7}"/>
              </a:ext>
            </a:extLst>
          </p:cNvPr>
          <p:cNvSpPr/>
          <p:nvPr/>
        </p:nvSpPr>
        <p:spPr>
          <a:xfrm>
            <a:off x="5056079" y="5617631"/>
            <a:ext cx="279256" cy="135489"/>
          </a:xfrm>
          <a:custGeom>
            <a:avLst/>
            <a:gdLst>
              <a:gd name="connsiteX0" fmla="*/ 638 w 279256"/>
              <a:gd name="connsiteY0" fmla="*/ 35986 h 135489"/>
              <a:gd name="connsiteX1" fmla="*/ 186904 w 279256"/>
              <a:gd name="connsiteY1" fmla="*/ 23286 h 135489"/>
              <a:gd name="connsiteX2" fmla="*/ 269454 w 279256"/>
              <a:gd name="connsiteY2" fmla="*/ 74086 h 135489"/>
              <a:gd name="connsiteX3" fmla="*/ 277921 w 279256"/>
              <a:gd name="connsiteY3" fmla="*/ 135469 h 135489"/>
              <a:gd name="connsiteX4" fmla="*/ 277921 w 279256"/>
              <a:gd name="connsiteY4" fmla="*/ 80436 h 135489"/>
              <a:gd name="connsiteX5" fmla="*/ 265221 w 279256"/>
              <a:gd name="connsiteY5" fmla="*/ 44452 h 135489"/>
              <a:gd name="connsiteX6" fmla="*/ 199604 w 279256"/>
              <a:gd name="connsiteY6" fmla="*/ 19052 h 135489"/>
              <a:gd name="connsiteX7" fmla="*/ 127638 w 279256"/>
              <a:gd name="connsiteY7" fmla="*/ 2 h 135489"/>
              <a:gd name="connsiteX8" fmla="*/ 638 w 279256"/>
              <a:gd name="connsiteY8" fmla="*/ 35986 h 135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256" h="135489">
                <a:moveTo>
                  <a:pt x="638" y="35986"/>
                </a:moveTo>
                <a:cubicBezTo>
                  <a:pt x="10516" y="39867"/>
                  <a:pt x="142101" y="16936"/>
                  <a:pt x="186904" y="23286"/>
                </a:cubicBezTo>
                <a:cubicBezTo>
                  <a:pt x="231707" y="29636"/>
                  <a:pt x="254285" y="55389"/>
                  <a:pt x="269454" y="74086"/>
                </a:cubicBezTo>
                <a:cubicBezTo>
                  <a:pt x="284623" y="92783"/>
                  <a:pt x="276510" y="134411"/>
                  <a:pt x="277921" y="135469"/>
                </a:cubicBezTo>
                <a:cubicBezTo>
                  <a:pt x="279332" y="136527"/>
                  <a:pt x="280038" y="95605"/>
                  <a:pt x="277921" y="80436"/>
                </a:cubicBezTo>
                <a:cubicBezTo>
                  <a:pt x="275804" y="65267"/>
                  <a:pt x="278274" y="54683"/>
                  <a:pt x="265221" y="44452"/>
                </a:cubicBezTo>
                <a:cubicBezTo>
                  <a:pt x="252168" y="34221"/>
                  <a:pt x="222535" y="26460"/>
                  <a:pt x="199604" y="19052"/>
                </a:cubicBezTo>
                <a:cubicBezTo>
                  <a:pt x="176673" y="11644"/>
                  <a:pt x="156918" y="355"/>
                  <a:pt x="127638" y="2"/>
                </a:cubicBezTo>
                <a:cubicBezTo>
                  <a:pt x="98358" y="-351"/>
                  <a:pt x="-9240" y="32105"/>
                  <a:pt x="638" y="35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16DA4820-2AEE-4D99-AA48-136998ECEE4D}"/>
              </a:ext>
            </a:extLst>
          </p:cNvPr>
          <p:cNvSpPr/>
          <p:nvPr/>
        </p:nvSpPr>
        <p:spPr>
          <a:xfrm>
            <a:off x="5552692" y="5683227"/>
            <a:ext cx="221763" cy="135571"/>
          </a:xfrm>
          <a:custGeom>
            <a:avLst/>
            <a:gdLst>
              <a:gd name="connsiteX0" fmla="*/ 1441 w 221763"/>
              <a:gd name="connsiteY0" fmla="*/ 63523 h 135571"/>
              <a:gd name="connsiteX1" fmla="*/ 88225 w 221763"/>
              <a:gd name="connsiteY1" fmla="*/ 14840 h 135571"/>
              <a:gd name="connsiteX2" fmla="*/ 175008 w 221763"/>
              <a:gd name="connsiteY2" fmla="*/ 25423 h 135571"/>
              <a:gd name="connsiteX3" fmla="*/ 204641 w 221763"/>
              <a:gd name="connsiteY3" fmla="*/ 48706 h 135571"/>
              <a:gd name="connsiteX4" fmla="*/ 210991 w 221763"/>
              <a:gd name="connsiteY4" fmla="*/ 84690 h 135571"/>
              <a:gd name="connsiteX5" fmla="*/ 179241 w 221763"/>
              <a:gd name="connsiteY5" fmla="*/ 135490 h 135571"/>
              <a:gd name="connsiteX6" fmla="*/ 219458 w 221763"/>
              <a:gd name="connsiteY6" fmla="*/ 95273 h 135571"/>
              <a:gd name="connsiteX7" fmla="*/ 210991 w 221763"/>
              <a:gd name="connsiteY7" fmla="*/ 46590 h 135571"/>
              <a:gd name="connsiteX8" fmla="*/ 162308 w 221763"/>
              <a:gd name="connsiteY8" fmla="*/ 23 h 135571"/>
              <a:gd name="connsiteX9" fmla="*/ 1441 w 221763"/>
              <a:gd name="connsiteY9" fmla="*/ 63523 h 13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763" h="135571">
                <a:moveTo>
                  <a:pt x="1441" y="63523"/>
                </a:moveTo>
                <a:cubicBezTo>
                  <a:pt x="-10906" y="65992"/>
                  <a:pt x="59297" y="21190"/>
                  <a:pt x="88225" y="14840"/>
                </a:cubicBezTo>
                <a:cubicBezTo>
                  <a:pt x="117153" y="8490"/>
                  <a:pt x="155605" y="19779"/>
                  <a:pt x="175008" y="25423"/>
                </a:cubicBezTo>
                <a:cubicBezTo>
                  <a:pt x="194411" y="31067"/>
                  <a:pt x="198644" y="38828"/>
                  <a:pt x="204641" y="48706"/>
                </a:cubicBezTo>
                <a:cubicBezTo>
                  <a:pt x="210638" y="58584"/>
                  <a:pt x="215224" y="70226"/>
                  <a:pt x="210991" y="84690"/>
                </a:cubicBezTo>
                <a:cubicBezTo>
                  <a:pt x="206758" y="99154"/>
                  <a:pt x="177830" y="133726"/>
                  <a:pt x="179241" y="135490"/>
                </a:cubicBezTo>
                <a:cubicBezTo>
                  <a:pt x="180652" y="137254"/>
                  <a:pt x="214166" y="110090"/>
                  <a:pt x="219458" y="95273"/>
                </a:cubicBezTo>
                <a:cubicBezTo>
                  <a:pt x="224750" y="80456"/>
                  <a:pt x="220516" y="62465"/>
                  <a:pt x="210991" y="46590"/>
                </a:cubicBezTo>
                <a:cubicBezTo>
                  <a:pt x="201466" y="30715"/>
                  <a:pt x="196527" y="1434"/>
                  <a:pt x="162308" y="23"/>
                </a:cubicBezTo>
                <a:cubicBezTo>
                  <a:pt x="128089" y="-1388"/>
                  <a:pt x="13788" y="61054"/>
                  <a:pt x="1441" y="63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CB19D69A-3FDD-4738-BBF4-C0E517F9B482}"/>
              </a:ext>
            </a:extLst>
          </p:cNvPr>
          <p:cNvSpPr/>
          <p:nvPr/>
        </p:nvSpPr>
        <p:spPr>
          <a:xfrm>
            <a:off x="5397440" y="5902558"/>
            <a:ext cx="33932" cy="157461"/>
          </a:xfrm>
          <a:custGeom>
            <a:avLst/>
            <a:gdLst>
              <a:gd name="connsiteX0" fmla="*/ 33927 w 33932"/>
              <a:gd name="connsiteY0" fmla="*/ 825 h 157461"/>
              <a:gd name="connsiteX1" fmla="*/ 10643 w 33932"/>
              <a:gd name="connsiteY1" fmla="*/ 53742 h 157461"/>
              <a:gd name="connsiteX2" fmla="*/ 60 w 33932"/>
              <a:gd name="connsiteY2" fmla="*/ 96075 h 157461"/>
              <a:gd name="connsiteX3" fmla="*/ 6410 w 33932"/>
              <a:gd name="connsiteY3" fmla="*/ 157459 h 157461"/>
              <a:gd name="connsiteX4" fmla="*/ 8527 w 33932"/>
              <a:gd name="connsiteY4" fmla="*/ 98192 h 157461"/>
              <a:gd name="connsiteX5" fmla="*/ 33927 w 33932"/>
              <a:gd name="connsiteY5" fmla="*/ 825 h 15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32" h="157461">
                <a:moveTo>
                  <a:pt x="33927" y="825"/>
                </a:moveTo>
                <a:cubicBezTo>
                  <a:pt x="34280" y="-6583"/>
                  <a:pt x="16287" y="37867"/>
                  <a:pt x="10643" y="53742"/>
                </a:cubicBezTo>
                <a:cubicBezTo>
                  <a:pt x="4999" y="69617"/>
                  <a:pt x="765" y="78789"/>
                  <a:pt x="60" y="96075"/>
                </a:cubicBezTo>
                <a:cubicBezTo>
                  <a:pt x="-645" y="113361"/>
                  <a:pt x="4999" y="157106"/>
                  <a:pt x="6410" y="157459"/>
                </a:cubicBezTo>
                <a:cubicBezTo>
                  <a:pt x="7821" y="157812"/>
                  <a:pt x="4294" y="121123"/>
                  <a:pt x="8527" y="98192"/>
                </a:cubicBezTo>
                <a:cubicBezTo>
                  <a:pt x="12760" y="75261"/>
                  <a:pt x="33574" y="8233"/>
                  <a:pt x="33927" y="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1AF0783C-8890-4EAD-89E0-2A4EFF165679}"/>
              </a:ext>
            </a:extLst>
          </p:cNvPr>
          <p:cNvSpPr/>
          <p:nvPr/>
        </p:nvSpPr>
        <p:spPr>
          <a:xfrm>
            <a:off x="5300115" y="5890400"/>
            <a:ext cx="25554" cy="121860"/>
          </a:xfrm>
          <a:custGeom>
            <a:avLst/>
            <a:gdLst>
              <a:gd name="connsiteX0" fmla="*/ 21185 w 25554"/>
              <a:gd name="connsiteY0" fmla="*/ 283 h 121860"/>
              <a:gd name="connsiteX1" fmla="*/ 18 w 25554"/>
              <a:gd name="connsiteY1" fmla="*/ 68017 h 121860"/>
              <a:gd name="connsiteX2" fmla="*/ 25418 w 25554"/>
              <a:gd name="connsiteY2" fmla="*/ 120933 h 121860"/>
              <a:gd name="connsiteX3" fmla="*/ 10602 w 25554"/>
              <a:gd name="connsiteY3" fmla="*/ 95533 h 121860"/>
              <a:gd name="connsiteX4" fmla="*/ 21185 w 25554"/>
              <a:gd name="connsiteY4" fmla="*/ 283 h 12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54" h="121860">
                <a:moveTo>
                  <a:pt x="21185" y="283"/>
                </a:moveTo>
                <a:cubicBezTo>
                  <a:pt x="19421" y="-4303"/>
                  <a:pt x="-688" y="47909"/>
                  <a:pt x="18" y="68017"/>
                </a:cubicBezTo>
                <a:cubicBezTo>
                  <a:pt x="723" y="88125"/>
                  <a:pt x="23654" y="116347"/>
                  <a:pt x="25418" y="120933"/>
                </a:cubicBezTo>
                <a:cubicBezTo>
                  <a:pt x="27182" y="125519"/>
                  <a:pt x="11307" y="112466"/>
                  <a:pt x="10602" y="95533"/>
                </a:cubicBezTo>
                <a:cubicBezTo>
                  <a:pt x="9896" y="78600"/>
                  <a:pt x="22949" y="4869"/>
                  <a:pt x="21185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A649F906-E0C6-4CCC-89BD-DF22B589E83E}"/>
              </a:ext>
            </a:extLst>
          </p:cNvPr>
          <p:cNvSpPr/>
          <p:nvPr/>
        </p:nvSpPr>
        <p:spPr>
          <a:xfrm>
            <a:off x="4932085" y="4385993"/>
            <a:ext cx="152989" cy="308460"/>
          </a:xfrm>
          <a:custGeom>
            <a:avLst/>
            <a:gdLst>
              <a:gd name="connsiteX0" fmla="*/ 149503 w 152989"/>
              <a:gd name="connsiteY0" fmla="*/ 270 h 308460"/>
              <a:gd name="connsiteX1" fmla="*/ 132040 w 152989"/>
              <a:gd name="connsiteY1" fmla="*/ 127270 h 308460"/>
              <a:gd name="connsiteX2" fmla="*/ 278 w 152989"/>
              <a:gd name="connsiteY2" fmla="*/ 308245 h 308460"/>
              <a:gd name="connsiteX3" fmla="*/ 98703 w 152989"/>
              <a:gd name="connsiteY3" fmla="*/ 160607 h 308460"/>
              <a:gd name="connsiteX4" fmla="*/ 149503 w 152989"/>
              <a:gd name="connsiteY4" fmla="*/ 270 h 30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989" h="308460">
                <a:moveTo>
                  <a:pt x="149503" y="270"/>
                </a:moveTo>
                <a:cubicBezTo>
                  <a:pt x="155059" y="-5286"/>
                  <a:pt x="156911" y="75941"/>
                  <a:pt x="132040" y="127270"/>
                </a:cubicBezTo>
                <a:cubicBezTo>
                  <a:pt x="107169" y="178599"/>
                  <a:pt x="5834" y="302689"/>
                  <a:pt x="278" y="308245"/>
                </a:cubicBezTo>
                <a:cubicBezTo>
                  <a:pt x="-5278" y="313801"/>
                  <a:pt x="73832" y="210349"/>
                  <a:pt x="98703" y="160607"/>
                </a:cubicBezTo>
                <a:cubicBezTo>
                  <a:pt x="123574" y="110865"/>
                  <a:pt x="143947" y="5826"/>
                  <a:pt x="149503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77CCA1D5-CE42-4AC5-A132-BF3D5737CA46}"/>
              </a:ext>
            </a:extLst>
          </p:cNvPr>
          <p:cNvSpPr/>
          <p:nvPr/>
        </p:nvSpPr>
        <p:spPr>
          <a:xfrm>
            <a:off x="4878382" y="4147986"/>
            <a:ext cx="194381" cy="164701"/>
          </a:xfrm>
          <a:custGeom>
            <a:avLst/>
            <a:gdLst>
              <a:gd name="connsiteX0" fmla="*/ 6 w 194381"/>
              <a:gd name="connsiteY0" fmla="*/ 152 h 164701"/>
              <a:gd name="connsiteX1" fmla="*/ 166693 w 194381"/>
              <a:gd name="connsiteY1" fmla="*/ 108102 h 164701"/>
              <a:gd name="connsiteX2" fmla="*/ 192093 w 194381"/>
              <a:gd name="connsiteY2" fmla="*/ 163664 h 164701"/>
              <a:gd name="connsiteX3" fmla="*/ 173043 w 194381"/>
              <a:gd name="connsiteY3" fmla="*/ 133502 h 164701"/>
              <a:gd name="connsiteX4" fmla="*/ 6 w 194381"/>
              <a:gd name="connsiteY4" fmla="*/ 152 h 164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381" h="164701">
                <a:moveTo>
                  <a:pt x="6" y="152"/>
                </a:moveTo>
                <a:cubicBezTo>
                  <a:pt x="-1052" y="-4081"/>
                  <a:pt x="134679" y="80850"/>
                  <a:pt x="166693" y="108102"/>
                </a:cubicBezTo>
                <a:cubicBezTo>
                  <a:pt x="198707" y="135354"/>
                  <a:pt x="191035" y="159431"/>
                  <a:pt x="192093" y="163664"/>
                </a:cubicBezTo>
                <a:cubicBezTo>
                  <a:pt x="193151" y="167897"/>
                  <a:pt x="202676" y="159431"/>
                  <a:pt x="173043" y="133502"/>
                </a:cubicBezTo>
                <a:cubicBezTo>
                  <a:pt x="143410" y="107573"/>
                  <a:pt x="1064" y="4385"/>
                  <a:pt x="6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E4BC7CFE-16C7-4F7B-A772-CFF008382893}"/>
              </a:ext>
            </a:extLst>
          </p:cNvPr>
          <p:cNvSpPr/>
          <p:nvPr/>
        </p:nvSpPr>
        <p:spPr>
          <a:xfrm>
            <a:off x="5295424" y="3858118"/>
            <a:ext cx="71189" cy="244077"/>
          </a:xfrm>
          <a:custGeom>
            <a:avLst/>
            <a:gdLst>
              <a:gd name="connsiteX0" fmla="*/ 70326 w 71189"/>
              <a:gd name="connsiteY0" fmla="*/ 565 h 244077"/>
              <a:gd name="connsiteX1" fmla="*/ 2593 w 71189"/>
              <a:gd name="connsiteY1" fmla="*/ 144499 h 244077"/>
              <a:gd name="connsiteX2" fmla="*/ 13176 w 71189"/>
              <a:gd name="connsiteY2" fmla="*/ 243982 h 244077"/>
              <a:gd name="connsiteX3" fmla="*/ 4709 w 71189"/>
              <a:gd name="connsiteY3" fmla="*/ 161432 h 244077"/>
              <a:gd name="connsiteX4" fmla="*/ 38576 w 71189"/>
              <a:gd name="connsiteY4" fmla="*/ 95815 h 244077"/>
              <a:gd name="connsiteX5" fmla="*/ 70326 w 71189"/>
              <a:gd name="connsiteY5" fmla="*/ 565 h 24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89" h="244077">
                <a:moveTo>
                  <a:pt x="70326" y="565"/>
                </a:moveTo>
                <a:cubicBezTo>
                  <a:pt x="64329" y="8679"/>
                  <a:pt x="12118" y="103930"/>
                  <a:pt x="2593" y="144499"/>
                </a:cubicBezTo>
                <a:cubicBezTo>
                  <a:pt x="-6932" y="185068"/>
                  <a:pt x="12823" y="241160"/>
                  <a:pt x="13176" y="243982"/>
                </a:cubicBezTo>
                <a:cubicBezTo>
                  <a:pt x="13529" y="246804"/>
                  <a:pt x="476" y="186126"/>
                  <a:pt x="4709" y="161432"/>
                </a:cubicBezTo>
                <a:cubicBezTo>
                  <a:pt x="8942" y="136738"/>
                  <a:pt x="27640" y="117687"/>
                  <a:pt x="38576" y="95815"/>
                </a:cubicBezTo>
                <a:cubicBezTo>
                  <a:pt x="49512" y="73943"/>
                  <a:pt x="76323" y="-7549"/>
                  <a:pt x="70326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C46A1E44-AA89-41FB-9807-787B4A2516F0}"/>
              </a:ext>
            </a:extLst>
          </p:cNvPr>
          <p:cNvSpPr/>
          <p:nvPr/>
        </p:nvSpPr>
        <p:spPr>
          <a:xfrm>
            <a:off x="3684811" y="2148210"/>
            <a:ext cx="1322643" cy="555581"/>
          </a:xfrm>
          <a:custGeom>
            <a:avLst/>
            <a:gdLst>
              <a:gd name="connsiteX0" fmla="*/ 1318989 w 1322643"/>
              <a:gd name="connsiteY0" fmla="*/ 77465 h 555581"/>
              <a:gd name="connsiteX1" fmla="*/ 1115789 w 1322643"/>
              <a:gd name="connsiteY1" fmla="*/ 1265 h 555581"/>
              <a:gd name="connsiteX2" fmla="*/ 585564 w 1322643"/>
              <a:gd name="connsiteY2" fmla="*/ 150490 h 555581"/>
              <a:gd name="connsiteX3" fmla="*/ 214089 w 1322643"/>
              <a:gd name="connsiteY3" fmla="*/ 363215 h 555581"/>
              <a:gd name="connsiteX4" fmla="*/ 1364 w 1322643"/>
              <a:gd name="connsiteY4" fmla="*/ 553715 h 555581"/>
              <a:gd name="connsiteX5" fmla="*/ 137889 w 1322643"/>
              <a:gd name="connsiteY5" fmla="*/ 448940 h 555581"/>
              <a:gd name="connsiteX6" fmla="*/ 426814 w 1322643"/>
              <a:gd name="connsiteY6" fmla="*/ 264790 h 555581"/>
              <a:gd name="connsiteX7" fmla="*/ 966564 w 1322643"/>
              <a:gd name="connsiteY7" fmla="*/ 55240 h 555581"/>
              <a:gd name="connsiteX8" fmla="*/ 1318989 w 1322643"/>
              <a:gd name="connsiteY8" fmla="*/ 77465 h 55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2643" h="555581">
                <a:moveTo>
                  <a:pt x="1318989" y="77465"/>
                </a:moveTo>
                <a:cubicBezTo>
                  <a:pt x="1343860" y="68469"/>
                  <a:pt x="1238026" y="-10906"/>
                  <a:pt x="1115789" y="1265"/>
                </a:cubicBezTo>
                <a:cubicBezTo>
                  <a:pt x="993552" y="13436"/>
                  <a:pt x="735847" y="90165"/>
                  <a:pt x="585564" y="150490"/>
                </a:cubicBezTo>
                <a:cubicBezTo>
                  <a:pt x="435281" y="210815"/>
                  <a:pt x="311456" y="296011"/>
                  <a:pt x="214089" y="363215"/>
                </a:cubicBezTo>
                <a:cubicBezTo>
                  <a:pt x="116722" y="430419"/>
                  <a:pt x="14064" y="539428"/>
                  <a:pt x="1364" y="553715"/>
                </a:cubicBezTo>
                <a:cubicBezTo>
                  <a:pt x="-11336" y="568003"/>
                  <a:pt x="66981" y="497094"/>
                  <a:pt x="137889" y="448940"/>
                </a:cubicBezTo>
                <a:cubicBezTo>
                  <a:pt x="208797" y="400786"/>
                  <a:pt x="288701" y="330407"/>
                  <a:pt x="426814" y="264790"/>
                </a:cubicBezTo>
                <a:cubicBezTo>
                  <a:pt x="564926" y="199173"/>
                  <a:pt x="819456" y="87519"/>
                  <a:pt x="966564" y="55240"/>
                </a:cubicBezTo>
                <a:cubicBezTo>
                  <a:pt x="1113672" y="22961"/>
                  <a:pt x="1294118" y="86461"/>
                  <a:pt x="1318989" y="77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03F6AC91-EB19-450E-9AA4-C83E5980F9B6}"/>
              </a:ext>
            </a:extLst>
          </p:cNvPr>
          <p:cNvSpPr/>
          <p:nvPr/>
        </p:nvSpPr>
        <p:spPr>
          <a:xfrm>
            <a:off x="3523508" y="2765422"/>
            <a:ext cx="185089" cy="542931"/>
          </a:xfrm>
          <a:custGeom>
            <a:avLst/>
            <a:gdLst>
              <a:gd name="connsiteX0" fmla="*/ 184892 w 185089"/>
              <a:gd name="connsiteY0" fmla="*/ 3 h 542931"/>
              <a:gd name="connsiteX1" fmla="*/ 45192 w 185089"/>
              <a:gd name="connsiteY1" fmla="*/ 327028 h 542931"/>
              <a:gd name="connsiteX2" fmla="*/ 742 w 185089"/>
              <a:gd name="connsiteY2" fmla="*/ 542928 h 542931"/>
              <a:gd name="connsiteX3" fmla="*/ 73767 w 185089"/>
              <a:gd name="connsiteY3" fmla="*/ 333378 h 542931"/>
              <a:gd name="connsiteX4" fmla="*/ 184892 w 185089"/>
              <a:gd name="connsiteY4" fmla="*/ 3 h 54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089" h="542931">
                <a:moveTo>
                  <a:pt x="184892" y="3"/>
                </a:moveTo>
                <a:cubicBezTo>
                  <a:pt x="180130" y="-1055"/>
                  <a:pt x="75884" y="236541"/>
                  <a:pt x="45192" y="327028"/>
                </a:cubicBezTo>
                <a:cubicBezTo>
                  <a:pt x="14500" y="417515"/>
                  <a:pt x="-4020" y="541870"/>
                  <a:pt x="742" y="542928"/>
                </a:cubicBezTo>
                <a:cubicBezTo>
                  <a:pt x="5504" y="543986"/>
                  <a:pt x="73767" y="333378"/>
                  <a:pt x="73767" y="333378"/>
                </a:cubicBezTo>
                <a:cubicBezTo>
                  <a:pt x="107104" y="239186"/>
                  <a:pt x="189654" y="1061"/>
                  <a:pt x="18489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D6668B9D-8D14-4EEA-A53D-B128FC4111C7}"/>
              </a:ext>
            </a:extLst>
          </p:cNvPr>
          <p:cNvSpPr/>
          <p:nvPr/>
        </p:nvSpPr>
        <p:spPr>
          <a:xfrm>
            <a:off x="3168634" y="3362324"/>
            <a:ext cx="343024" cy="723909"/>
          </a:xfrm>
          <a:custGeom>
            <a:avLst/>
            <a:gdLst>
              <a:gd name="connsiteX0" fmla="*/ 342916 w 343024"/>
              <a:gd name="connsiteY0" fmla="*/ 1 h 723909"/>
              <a:gd name="connsiteX1" fmla="*/ 193691 w 343024"/>
              <a:gd name="connsiteY1" fmla="*/ 257176 h 723909"/>
              <a:gd name="connsiteX2" fmla="*/ 149241 w 343024"/>
              <a:gd name="connsiteY2" fmla="*/ 434976 h 723909"/>
              <a:gd name="connsiteX3" fmla="*/ 16 w 343024"/>
              <a:gd name="connsiteY3" fmla="*/ 723901 h 723909"/>
              <a:gd name="connsiteX4" fmla="*/ 139716 w 343024"/>
              <a:gd name="connsiteY4" fmla="*/ 425451 h 723909"/>
              <a:gd name="connsiteX5" fmla="*/ 168291 w 343024"/>
              <a:gd name="connsiteY5" fmla="*/ 260351 h 723909"/>
              <a:gd name="connsiteX6" fmla="*/ 342916 w 343024"/>
              <a:gd name="connsiteY6" fmla="*/ 1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024" h="723909">
                <a:moveTo>
                  <a:pt x="342916" y="1"/>
                </a:moveTo>
                <a:cubicBezTo>
                  <a:pt x="347149" y="-528"/>
                  <a:pt x="225970" y="184680"/>
                  <a:pt x="193691" y="257176"/>
                </a:cubicBezTo>
                <a:cubicBezTo>
                  <a:pt x="161412" y="329672"/>
                  <a:pt x="181520" y="357189"/>
                  <a:pt x="149241" y="434976"/>
                </a:cubicBezTo>
                <a:cubicBezTo>
                  <a:pt x="116962" y="512764"/>
                  <a:pt x="1603" y="725488"/>
                  <a:pt x="16" y="723901"/>
                </a:cubicBezTo>
                <a:cubicBezTo>
                  <a:pt x="-1571" y="722314"/>
                  <a:pt x="111670" y="502709"/>
                  <a:pt x="139716" y="425451"/>
                </a:cubicBezTo>
                <a:cubicBezTo>
                  <a:pt x="167762" y="348193"/>
                  <a:pt x="129133" y="332318"/>
                  <a:pt x="168291" y="260351"/>
                </a:cubicBezTo>
                <a:cubicBezTo>
                  <a:pt x="207449" y="188384"/>
                  <a:pt x="338683" y="530"/>
                  <a:pt x="34291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4E2F05D8-C4C6-4FED-B033-A2F3F5474236}"/>
              </a:ext>
            </a:extLst>
          </p:cNvPr>
          <p:cNvSpPr/>
          <p:nvPr/>
        </p:nvSpPr>
        <p:spPr>
          <a:xfrm>
            <a:off x="3114526" y="4048049"/>
            <a:ext cx="67205" cy="910900"/>
          </a:xfrm>
          <a:custGeom>
            <a:avLst/>
            <a:gdLst>
              <a:gd name="connsiteX0" fmla="*/ 66824 w 67205"/>
              <a:gd name="connsiteY0" fmla="*/ 12776 h 910900"/>
              <a:gd name="connsiteX1" fmla="*/ 50949 w 67205"/>
              <a:gd name="connsiteY1" fmla="*/ 130251 h 910900"/>
              <a:gd name="connsiteX2" fmla="*/ 149 w 67205"/>
              <a:gd name="connsiteY2" fmla="*/ 520776 h 910900"/>
              <a:gd name="connsiteX3" fmla="*/ 35074 w 67205"/>
              <a:gd name="connsiteY3" fmla="*/ 908126 h 910900"/>
              <a:gd name="connsiteX4" fmla="*/ 25549 w 67205"/>
              <a:gd name="connsiteY4" fmla="*/ 679526 h 910900"/>
              <a:gd name="connsiteX5" fmla="*/ 38249 w 67205"/>
              <a:gd name="connsiteY5" fmla="*/ 393776 h 910900"/>
              <a:gd name="connsiteX6" fmla="*/ 66824 w 67205"/>
              <a:gd name="connsiteY6" fmla="*/ 12776 h 91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205" h="910900">
                <a:moveTo>
                  <a:pt x="66824" y="12776"/>
                </a:moveTo>
                <a:cubicBezTo>
                  <a:pt x="68941" y="-31145"/>
                  <a:pt x="62061" y="45584"/>
                  <a:pt x="50949" y="130251"/>
                </a:cubicBezTo>
                <a:cubicBezTo>
                  <a:pt x="39837" y="214918"/>
                  <a:pt x="2795" y="391130"/>
                  <a:pt x="149" y="520776"/>
                </a:cubicBezTo>
                <a:cubicBezTo>
                  <a:pt x="-2497" y="650422"/>
                  <a:pt x="30841" y="881668"/>
                  <a:pt x="35074" y="908126"/>
                </a:cubicBezTo>
                <a:cubicBezTo>
                  <a:pt x="39307" y="934584"/>
                  <a:pt x="25020" y="765251"/>
                  <a:pt x="25549" y="679526"/>
                </a:cubicBezTo>
                <a:cubicBezTo>
                  <a:pt x="26078" y="593801"/>
                  <a:pt x="28195" y="501197"/>
                  <a:pt x="38249" y="393776"/>
                </a:cubicBezTo>
                <a:cubicBezTo>
                  <a:pt x="48303" y="286355"/>
                  <a:pt x="64707" y="56697"/>
                  <a:pt x="66824" y="12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8D6B1A2-9556-49CC-BA0D-7289958F17CD}"/>
              </a:ext>
            </a:extLst>
          </p:cNvPr>
          <p:cNvSpPr/>
          <p:nvPr/>
        </p:nvSpPr>
        <p:spPr>
          <a:xfrm>
            <a:off x="3149598" y="4995046"/>
            <a:ext cx="136748" cy="607275"/>
          </a:xfrm>
          <a:custGeom>
            <a:avLst/>
            <a:gdLst>
              <a:gd name="connsiteX0" fmla="*/ 2 w 136748"/>
              <a:gd name="connsiteY0" fmla="*/ 2404 h 607275"/>
              <a:gd name="connsiteX1" fmla="*/ 101602 w 136748"/>
              <a:gd name="connsiteY1" fmla="*/ 227829 h 607275"/>
              <a:gd name="connsiteX2" fmla="*/ 92077 w 136748"/>
              <a:gd name="connsiteY2" fmla="*/ 605654 h 607275"/>
              <a:gd name="connsiteX3" fmla="*/ 136527 w 136748"/>
              <a:gd name="connsiteY3" fmla="*/ 354829 h 607275"/>
              <a:gd name="connsiteX4" fmla="*/ 104777 w 136748"/>
              <a:gd name="connsiteY4" fmla="*/ 123054 h 607275"/>
              <a:gd name="connsiteX5" fmla="*/ 2 w 136748"/>
              <a:gd name="connsiteY5" fmla="*/ 2404 h 60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748" h="607275">
                <a:moveTo>
                  <a:pt x="2" y="2404"/>
                </a:moveTo>
                <a:cubicBezTo>
                  <a:pt x="-527" y="19866"/>
                  <a:pt x="86256" y="127287"/>
                  <a:pt x="101602" y="227829"/>
                </a:cubicBezTo>
                <a:cubicBezTo>
                  <a:pt x="116948" y="328371"/>
                  <a:pt x="86256" y="584487"/>
                  <a:pt x="92077" y="605654"/>
                </a:cubicBezTo>
                <a:cubicBezTo>
                  <a:pt x="97898" y="626821"/>
                  <a:pt x="134410" y="435262"/>
                  <a:pt x="136527" y="354829"/>
                </a:cubicBezTo>
                <a:cubicBezTo>
                  <a:pt x="138644" y="274396"/>
                  <a:pt x="125414" y="179675"/>
                  <a:pt x="104777" y="123054"/>
                </a:cubicBezTo>
                <a:cubicBezTo>
                  <a:pt x="84140" y="66433"/>
                  <a:pt x="531" y="-15058"/>
                  <a:pt x="2" y="2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7B9A035-911B-47B2-9FAF-5F7FE8CC5181}"/>
              </a:ext>
            </a:extLst>
          </p:cNvPr>
          <p:cNvSpPr/>
          <p:nvPr/>
        </p:nvSpPr>
        <p:spPr>
          <a:xfrm>
            <a:off x="3230388" y="5833772"/>
            <a:ext cx="404766" cy="1053736"/>
          </a:xfrm>
          <a:custGeom>
            <a:avLst/>
            <a:gdLst>
              <a:gd name="connsiteX0" fmla="*/ 1762 w 404766"/>
              <a:gd name="connsiteY0" fmla="*/ 1878 h 1053736"/>
              <a:gd name="connsiteX1" fmla="*/ 84312 w 404766"/>
              <a:gd name="connsiteY1" fmla="*/ 554328 h 1053736"/>
              <a:gd name="connsiteX2" fmla="*/ 189087 w 404766"/>
              <a:gd name="connsiteY2" fmla="*/ 836903 h 1053736"/>
              <a:gd name="connsiteX3" fmla="*/ 401812 w 404766"/>
              <a:gd name="connsiteY3" fmla="*/ 1049628 h 1053736"/>
              <a:gd name="connsiteX4" fmla="*/ 303387 w 404766"/>
              <a:gd name="connsiteY4" fmla="*/ 960728 h 1053736"/>
              <a:gd name="connsiteX5" fmla="*/ 163687 w 404766"/>
              <a:gd name="connsiteY5" fmla="*/ 760703 h 1053736"/>
              <a:gd name="connsiteX6" fmla="*/ 1762 w 404766"/>
              <a:gd name="connsiteY6" fmla="*/ 1878 h 105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766" h="1053736">
                <a:moveTo>
                  <a:pt x="1762" y="1878"/>
                </a:moveTo>
                <a:cubicBezTo>
                  <a:pt x="-11467" y="-32518"/>
                  <a:pt x="53091" y="415157"/>
                  <a:pt x="84312" y="554328"/>
                </a:cubicBezTo>
                <a:cubicBezTo>
                  <a:pt x="115533" y="693499"/>
                  <a:pt x="136170" y="754353"/>
                  <a:pt x="189087" y="836903"/>
                </a:cubicBezTo>
                <a:cubicBezTo>
                  <a:pt x="242004" y="919453"/>
                  <a:pt x="382762" y="1028991"/>
                  <a:pt x="401812" y="1049628"/>
                </a:cubicBezTo>
                <a:cubicBezTo>
                  <a:pt x="420862" y="1070265"/>
                  <a:pt x="343075" y="1008882"/>
                  <a:pt x="303387" y="960728"/>
                </a:cubicBezTo>
                <a:cubicBezTo>
                  <a:pt x="263699" y="912574"/>
                  <a:pt x="210254" y="917336"/>
                  <a:pt x="163687" y="760703"/>
                </a:cubicBezTo>
                <a:cubicBezTo>
                  <a:pt x="117120" y="604070"/>
                  <a:pt x="14991" y="36274"/>
                  <a:pt x="1762" y="1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6086A08D-E740-44D0-A3D5-8105ACF5B852}"/>
              </a:ext>
            </a:extLst>
          </p:cNvPr>
          <p:cNvSpPr/>
          <p:nvPr/>
        </p:nvSpPr>
        <p:spPr>
          <a:xfrm>
            <a:off x="3456237" y="6683164"/>
            <a:ext cx="1558646" cy="923525"/>
          </a:xfrm>
          <a:custGeom>
            <a:avLst/>
            <a:gdLst>
              <a:gd name="connsiteX0" fmla="*/ 1338 w 1558646"/>
              <a:gd name="connsiteY0" fmla="*/ 211 h 923525"/>
              <a:gd name="connsiteX1" fmla="*/ 420438 w 1558646"/>
              <a:gd name="connsiteY1" fmla="*/ 330411 h 923525"/>
              <a:gd name="connsiteX2" fmla="*/ 1093538 w 1558646"/>
              <a:gd name="connsiteY2" fmla="*/ 724111 h 923525"/>
              <a:gd name="connsiteX3" fmla="*/ 1550738 w 1558646"/>
              <a:gd name="connsiteY3" fmla="*/ 920961 h 923525"/>
              <a:gd name="connsiteX4" fmla="*/ 1395163 w 1558646"/>
              <a:gd name="connsiteY4" fmla="*/ 841586 h 923525"/>
              <a:gd name="connsiteX5" fmla="*/ 941138 w 1558646"/>
              <a:gd name="connsiteY5" fmla="*/ 606636 h 923525"/>
              <a:gd name="connsiteX6" fmla="*/ 553788 w 1558646"/>
              <a:gd name="connsiteY6" fmla="*/ 378036 h 923525"/>
              <a:gd name="connsiteX7" fmla="*/ 1338 w 1558646"/>
              <a:gd name="connsiteY7" fmla="*/ 211 h 92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8646" h="923525">
                <a:moveTo>
                  <a:pt x="1338" y="211"/>
                </a:moveTo>
                <a:cubicBezTo>
                  <a:pt x="-20887" y="-7727"/>
                  <a:pt x="238405" y="209761"/>
                  <a:pt x="420438" y="330411"/>
                </a:cubicBezTo>
                <a:cubicBezTo>
                  <a:pt x="602471" y="451061"/>
                  <a:pt x="905155" y="625686"/>
                  <a:pt x="1093538" y="724111"/>
                </a:cubicBezTo>
                <a:cubicBezTo>
                  <a:pt x="1281921" y="822536"/>
                  <a:pt x="1500467" y="901382"/>
                  <a:pt x="1550738" y="920961"/>
                </a:cubicBezTo>
                <a:cubicBezTo>
                  <a:pt x="1601009" y="940540"/>
                  <a:pt x="1395163" y="841586"/>
                  <a:pt x="1395163" y="841586"/>
                </a:cubicBezTo>
                <a:cubicBezTo>
                  <a:pt x="1293563" y="789199"/>
                  <a:pt x="1081367" y="683894"/>
                  <a:pt x="941138" y="606636"/>
                </a:cubicBezTo>
                <a:cubicBezTo>
                  <a:pt x="800909" y="529378"/>
                  <a:pt x="707246" y="478578"/>
                  <a:pt x="553788" y="378036"/>
                </a:cubicBezTo>
                <a:cubicBezTo>
                  <a:pt x="400330" y="277494"/>
                  <a:pt x="23563" y="8149"/>
                  <a:pt x="1338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3AF31D24-7E0E-422B-8528-829A23FC7BDC}"/>
              </a:ext>
            </a:extLst>
          </p:cNvPr>
          <p:cNvSpPr/>
          <p:nvPr/>
        </p:nvSpPr>
        <p:spPr>
          <a:xfrm>
            <a:off x="4997112" y="7184844"/>
            <a:ext cx="638600" cy="416139"/>
          </a:xfrm>
          <a:custGeom>
            <a:avLst/>
            <a:gdLst>
              <a:gd name="connsiteX0" fmla="*/ 638513 w 638600"/>
              <a:gd name="connsiteY0" fmla="*/ 181 h 416139"/>
              <a:gd name="connsiteX1" fmla="*/ 444838 w 638600"/>
              <a:gd name="connsiteY1" fmla="*/ 203381 h 416139"/>
              <a:gd name="connsiteX2" fmla="*/ 311488 w 638600"/>
              <a:gd name="connsiteY2" fmla="*/ 282756 h 416139"/>
              <a:gd name="connsiteX3" fmla="*/ 216238 w 638600"/>
              <a:gd name="connsiteY3" fmla="*/ 324031 h 416139"/>
              <a:gd name="connsiteX4" fmla="*/ 338 w 638600"/>
              <a:gd name="connsiteY4" fmla="*/ 416106 h 416139"/>
              <a:gd name="connsiteX5" fmla="*/ 270213 w 638600"/>
              <a:gd name="connsiteY5" fmla="*/ 333556 h 416139"/>
              <a:gd name="connsiteX6" fmla="*/ 467063 w 638600"/>
              <a:gd name="connsiteY6" fmla="*/ 241481 h 416139"/>
              <a:gd name="connsiteX7" fmla="*/ 638513 w 638600"/>
              <a:gd name="connsiteY7" fmla="*/ 181 h 41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8600" h="416139">
                <a:moveTo>
                  <a:pt x="638513" y="181"/>
                </a:moveTo>
                <a:cubicBezTo>
                  <a:pt x="634809" y="-6169"/>
                  <a:pt x="499342" y="156285"/>
                  <a:pt x="444838" y="203381"/>
                </a:cubicBezTo>
                <a:cubicBezTo>
                  <a:pt x="390334" y="250477"/>
                  <a:pt x="349588" y="262648"/>
                  <a:pt x="311488" y="282756"/>
                </a:cubicBezTo>
                <a:cubicBezTo>
                  <a:pt x="273388" y="302864"/>
                  <a:pt x="216238" y="324031"/>
                  <a:pt x="216238" y="324031"/>
                </a:cubicBezTo>
                <a:cubicBezTo>
                  <a:pt x="164380" y="346256"/>
                  <a:pt x="-8658" y="414519"/>
                  <a:pt x="338" y="416106"/>
                </a:cubicBezTo>
                <a:cubicBezTo>
                  <a:pt x="9334" y="417693"/>
                  <a:pt x="192426" y="362660"/>
                  <a:pt x="270213" y="333556"/>
                </a:cubicBezTo>
                <a:cubicBezTo>
                  <a:pt x="348000" y="304452"/>
                  <a:pt x="406738" y="296514"/>
                  <a:pt x="467063" y="241481"/>
                </a:cubicBezTo>
                <a:cubicBezTo>
                  <a:pt x="527388" y="186448"/>
                  <a:pt x="642217" y="6531"/>
                  <a:pt x="638513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0E7302C5-7002-4726-AA07-F0F55878E590}"/>
              </a:ext>
            </a:extLst>
          </p:cNvPr>
          <p:cNvSpPr/>
          <p:nvPr/>
        </p:nvSpPr>
        <p:spPr>
          <a:xfrm>
            <a:off x="5167280" y="7386837"/>
            <a:ext cx="956559" cy="287979"/>
          </a:xfrm>
          <a:custGeom>
            <a:avLst/>
            <a:gdLst>
              <a:gd name="connsiteX0" fmla="*/ 7970 w 956559"/>
              <a:gd name="connsiteY0" fmla="*/ 283963 h 287979"/>
              <a:gd name="connsiteX1" fmla="*/ 274670 w 956559"/>
              <a:gd name="connsiteY1" fmla="*/ 255388 h 287979"/>
              <a:gd name="connsiteX2" fmla="*/ 579470 w 956559"/>
              <a:gd name="connsiteY2" fmla="*/ 153788 h 287979"/>
              <a:gd name="connsiteX3" fmla="*/ 950945 w 956559"/>
              <a:gd name="connsiteY3" fmla="*/ 1388 h 287979"/>
              <a:gd name="connsiteX4" fmla="*/ 789020 w 956559"/>
              <a:gd name="connsiteY4" fmla="*/ 83938 h 287979"/>
              <a:gd name="connsiteX5" fmla="*/ 592170 w 956559"/>
              <a:gd name="connsiteY5" fmla="*/ 179188 h 287979"/>
              <a:gd name="connsiteX6" fmla="*/ 7970 w 956559"/>
              <a:gd name="connsiteY6" fmla="*/ 283963 h 28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559" h="287979">
                <a:moveTo>
                  <a:pt x="7970" y="283963"/>
                </a:moveTo>
                <a:cubicBezTo>
                  <a:pt x="-44947" y="296663"/>
                  <a:pt x="179420" y="277084"/>
                  <a:pt x="274670" y="255388"/>
                </a:cubicBezTo>
                <a:cubicBezTo>
                  <a:pt x="369920" y="233692"/>
                  <a:pt x="466757" y="196121"/>
                  <a:pt x="579470" y="153788"/>
                </a:cubicBezTo>
                <a:cubicBezTo>
                  <a:pt x="692183" y="111455"/>
                  <a:pt x="916020" y="13030"/>
                  <a:pt x="950945" y="1388"/>
                </a:cubicBezTo>
                <a:cubicBezTo>
                  <a:pt x="985870" y="-10254"/>
                  <a:pt x="848816" y="54305"/>
                  <a:pt x="789020" y="83938"/>
                </a:cubicBezTo>
                <a:cubicBezTo>
                  <a:pt x="729224" y="113571"/>
                  <a:pt x="718112" y="147438"/>
                  <a:pt x="592170" y="179188"/>
                </a:cubicBezTo>
                <a:cubicBezTo>
                  <a:pt x="466228" y="210938"/>
                  <a:pt x="60887" y="271263"/>
                  <a:pt x="7970" y="283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308B152C-D9F6-4827-BF95-9533C1ECF221}"/>
              </a:ext>
            </a:extLst>
          </p:cNvPr>
          <p:cNvSpPr/>
          <p:nvPr/>
        </p:nvSpPr>
        <p:spPr>
          <a:xfrm>
            <a:off x="6079386" y="6944870"/>
            <a:ext cx="407218" cy="471935"/>
          </a:xfrm>
          <a:custGeom>
            <a:avLst/>
            <a:gdLst>
              <a:gd name="connsiteX0" fmla="*/ 407139 w 407218"/>
              <a:gd name="connsiteY0" fmla="*/ 443 h 471935"/>
              <a:gd name="connsiteX1" fmla="*/ 318239 w 407218"/>
              <a:gd name="connsiteY1" fmla="*/ 168718 h 471935"/>
              <a:gd name="connsiteX2" fmla="*/ 216639 w 407218"/>
              <a:gd name="connsiteY2" fmla="*/ 292543 h 471935"/>
              <a:gd name="connsiteX3" fmla="*/ 2327 w 407218"/>
              <a:gd name="connsiteY3" fmla="*/ 470343 h 471935"/>
              <a:gd name="connsiteX4" fmla="*/ 116627 w 407218"/>
              <a:gd name="connsiteY4" fmla="*/ 365568 h 471935"/>
              <a:gd name="connsiteX5" fmla="*/ 329352 w 407218"/>
              <a:gd name="connsiteY5" fmla="*/ 127443 h 471935"/>
              <a:gd name="connsiteX6" fmla="*/ 407139 w 407218"/>
              <a:gd name="connsiteY6" fmla="*/ 443 h 471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218" h="471935">
                <a:moveTo>
                  <a:pt x="407139" y="443"/>
                </a:moveTo>
                <a:cubicBezTo>
                  <a:pt x="405287" y="7322"/>
                  <a:pt x="349989" y="120035"/>
                  <a:pt x="318239" y="168718"/>
                </a:cubicBezTo>
                <a:cubicBezTo>
                  <a:pt x="286489" y="217401"/>
                  <a:pt x="269291" y="242272"/>
                  <a:pt x="216639" y="292543"/>
                </a:cubicBezTo>
                <a:cubicBezTo>
                  <a:pt x="163987" y="342814"/>
                  <a:pt x="18996" y="458172"/>
                  <a:pt x="2327" y="470343"/>
                </a:cubicBezTo>
                <a:cubicBezTo>
                  <a:pt x="-14342" y="482514"/>
                  <a:pt x="62123" y="422718"/>
                  <a:pt x="116627" y="365568"/>
                </a:cubicBezTo>
                <a:cubicBezTo>
                  <a:pt x="171131" y="308418"/>
                  <a:pt x="280404" y="186710"/>
                  <a:pt x="329352" y="127443"/>
                </a:cubicBezTo>
                <a:cubicBezTo>
                  <a:pt x="378300" y="68176"/>
                  <a:pt x="408991" y="-6436"/>
                  <a:pt x="407139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CABB8A90-AE16-4218-8F01-21392D55D8D4}"/>
              </a:ext>
            </a:extLst>
          </p:cNvPr>
          <p:cNvSpPr/>
          <p:nvPr/>
        </p:nvSpPr>
        <p:spPr>
          <a:xfrm>
            <a:off x="6453651" y="6215233"/>
            <a:ext cx="248893" cy="776226"/>
          </a:xfrm>
          <a:custGeom>
            <a:avLst/>
            <a:gdLst>
              <a:gd name="connsiteX0" fmla="*/ 247716 w 248893"/>
              <a:gd name="connsiteY0" fmla="*/ 1417 h 776226"/>
              <a:gd name="connsiteX1" fmla="*/ 143999 w 248893"/>
              <a:gd name="connsiteY1" fmla="*/ 439567 h 776226"/>
              <a:gd name="connsiteX2" fmla="*/ 80499 w 248893"/>
              <a:gd name="connsiteY2" fmla="*/ 623717 h 776226"/>
              <a:gd name="connsiteX3" fmla="*/ 66 w 248893"/>
              <a:gd name="connsiteY3" fmla="*/ 776117 h 776226"/>
              <a:gd name="connsiteX4" fmla="*/ 69916 w 248893"/>
              <a:gd name="connsiteY4" fmla="*/ 600434 h 776226"/>
              <a:gd name="connsiteX5" fmla="*/ 247716 w 248893"/>
              <a:gd name="connsiteY5" fmla="*/ 1417 h 77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893" h="776226">
                <a:moveTo>
                  <a:pt x="247716" y="1417"/>
                </a:moveTo>
                <a:cubicBezTo>
                  <a:pt x="260063" y="-25394"/>
                  <a:pt x="171868" y="335850"/>
                  <a:pt x="143999" y="439567"/>
                </a:cubicBezTo>
                <a:cubicBezTo>
                  <a:pt x="116130" y="543284"/>
                  <a:pt x="104488" y="567625"/>
                  <a:pt x="80499" y="623717"/>
                </a:cubicBezTo>
                <a:cubicBezTo>
                  <a:pt x="56510" y="679809"/>
                  <a:pt x="1830" y="779997"/>
                  <a:pt x="66" y="776117"/>
                </a:cubicBezTo>
                <a:cubicBezTo>
                  <a:pt x="-1698" y="772237"/>
                  <a:pt x="31816" y="724612"/>
                  <a:pt x="69916" y="600434"/>
                </a:cubicBezTo>
                <a:cubicBezTo>
                  <a:pt x="108016" y="476256"/>
                  <a:pt x="235369" y="28228"/>
                  <a:pt x="247716" y="1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0D917B79-78F5-47F1-8FFD-84ED7DC27211}"/>
              </a:ext>
            </a:extLst>
          </p:cNvPr>
          <p:cNvSpPr/>
          <p:nvPr/>
        </p:nvSpPr>
        <p:spPr>
          <a:xfrm>
            <a:off x="6681100" y="5490822"/>
            <a:ext cx="229980" cy="759616"/>
          </a:xfrm>
          <a:custGeom>
            <a:avLst/>
            <a:gdLst>
              <a:gd name="connsiteX0" fmla="*/ 229817 w 229980"/>
              <a:gd name="connsiteY0" fmla="*/ 1928 h 759616"/>
              <a:gd name="connsiteX1" fmla="*/ 115517 w 229980"/>
              <a:gd name="connsiteY1" fmla="*/ 446428 h 759616"/>
              <a:gd name="connsiteX2" fmla="*/ 3333 w 229980"/>
              <a:gd name="connsiteY2" fmla="*/ 751228 h 759616"/>
              <a:gd name="connsiteX3" fmla="*/ 39317 w 229980"/>
              <a:gd name="connsiteY3" fmla="*/ 641161 h 759616"/>
              <a:gd name="connsiteX4" fmla="*/ 138800 w 229980"/>
              <a:gd name="connsiteY4" fmla="*/ 298261 h 759616"/>
              <a:gd name="connsiteX5" fmla="*/ 229817 w 229980"/>
              <a:gd name="connsiteY5" fmla="*/ 1928 h 75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980" h="759616">
                <a:moveTo>
                  <a:pt x="229817" y="1928"/>
                </a:moveTo>
                <a:cubicBezTo>
                  <a:pt x="225937" y="26622"/>
                  <a:pt x="153264" y="321545"/>
                  <a:pt x="115517" y="446428"/>
                </a:cubicBezTo>
                <a:cubicBezTo>
                  <a:pt x="77770" y="571311"/>
                  <a:pt x="16033" y="718773"/>
                  <a:pt x="3333" y="751228"/>
                </a:cubicBezTo>
                <a:cubicBezTo>
                  <a:pt x="-9367" y="783684"/>
                  <a:pt x="16739" y="716655"/>
                  <a:pt x="39317" y="641161"/>
                </a:cubicBezTo>
                <a:cubicBezTo>
                  <a:pt x="61895" y="565667"/>
                  <a:pt x="110225" y="400566"/>
                  <a:pt x="138800" y="298261"/>
                </a:cubicBezTo>
                <a:cubicBezTo>
                  <a:pt x="167375" y="195956"/>
                  <a:pt x="233697" y="-22766"/>
                  <a:pt x="229817" y="1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8224C295-C5B0-4173-9E1D-2336B16C096C}"/>
              </a:ext>
            </a:extLst>
          </p:cNvPr>
          <p:cNvSpPr/>
          <p:nvPr/>
        </p:nvSpPr>
        <p:spPr>
          <a:xfrm>
            <a:off x="5020733" y="2214784"/>
            <a:ext cx="839675" cy="168766"/>
          </a:xfrm>
          <a:custGeom>
            <a:avLst/>
            <a:gdLst>
              <a:gd name="connsiteX0" fmla="*/ 0 w 839675"/>
              <a:gd name="connsiteY0" fmla="*/ 20416 h 168766"/>
              <a:gd name="connsiteX1" fmla="*/ 226484 w 839675"/>
              <a:gd name="connsiteY1" fmla="*/ 11949 h 168766"/>
              <a:gd name="connsiteX2" fmla="*/ 808567 w 839675"/>
              <a:gd name="connsiteY2" fmla="*/ 162233 h 168766"/>
              <a:gd name="connsiteX3" fmla="*/ 738717 w 839675"/>
              <a:gd name="connsiteY3" fmla="*/ 138949 h 168766"/>
              <a:gd name="connsiteX4" fmla="*/ 554567 w 839675"/>
              <a:gd name="connsiteY4" fmla="*/ 113549 h 168766"/>
              <a:gd name="connsiteX5" fmla="*/ 0 w 839675"/>
              <a:gd name="connsiteY5" fmla="*/ 20416 h 1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9675" h="168766">
                <a:moveTo>
                  <a:pt x="0" y="20416"/>
                </a:moveTo>
                <a:cubicBezTo>
                  <a:pt x="45861" y="4364"/>
                  <a:pt x="91723" y="-11687"/>
                  <a:pt x="226484" y="11949"/>
                </a:cubicBezTo>
                <a:cubicBezTo>
                  <a:pt x="361245" y="35585"/>
                  <a:pt x="723195" y="141066"/>
                  <a:pt x="808567" y="162233"/>
                </a:cubicBezTo>
                <a:cubicBezTo>
                  <a:pt x="893939" y="183400"/>
                  <a:pt x="781050" y="147063"/>
                  <a:pt x="738717" y="138949"/>
                </a:cubicBezTo>
                <a:cubicBezTo>
                  <a:pt x="696384" y="130835"/>
                  <a:pt x="554567" y="113549"/>
                  <a:pt x="554567" y="113549"/>
                </a:cubicBezTo>
                <a:lnTo>
                  <a:pt x="0" y="2041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FDD72941-2B10-4F73-BE4D-3EE712DB3230}"/>
              </a:ext>
            </a:extLst>
          </p:cNvPr>
          <p:cNvSpPr/>
          <p:nvPr/>
        </p:nvSpPr>
        <p:spPr>
          <a:xfrm>
            <a:off x="5839876" y="2395990"/>
            <a:ext cx="712365" cy="447999"/>
          </a:xfrm>
          <a:custGeom>
            <a:avLst/>
            <a:gdLst>
              <a:gd name="connsiteX0" fmla="*/ 7 w 712365"/>
              <a:gd name="connsiteY0" fmla="*/ 77 h 447999"/>
              <a:gd name="connsiteX1" fmla="*/ 404291 w 712365"/>
              <a:gd name="connsiteY1" fmla="*/ 215977 h 447999"/>
              <a:gd name="connsiteX2" fmla="*/ 700624 w 712365"/>
              <a:gd name="connsiteY2" fmla="*/ 440343 h 447999"/>
              <a:gd name="connsiteX3" fmla="*/ 647707 w 712365"/>
              <a:gd name="connsiteY3" fmla="*/ 389543 h 447999"/>
              <a:gd name="connsiteX4" fmla="*/ 596907 w 712365"/>
              <a:gd name="connsiteY4" fmla="*/ 328160 h 447999"/>
              <a:gd name="connsiteX5" fmla="*/ 393707 w 712365"/>
              <a:gd name="connsiteY5" fmla="*/ 192693 h 447999"/>
              <a:gd name="connsiteX6" fmla="*/ 7 w 712365"/>
              <a:gd name="connsiteY6" fmla="*/ 77 h 44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365" h="447999">
                <a:moveTo>
                  <a:pt x="7" y="77"/>
                </a:moveTo>
                <a:cubicBezTo>
                  <a:pt x="1771" y="3958"/>
                  <a:pt x="287522" y="142599"/>
                  <a:pt x="404291" y="215977"/>
                </a:cubicBezTo>
                <a:cubicBezTo>
                  <a:pt x="521060" y="289355"/>
                  <a:pt x="660055" y="411415"/>
                  <a:pt x="700624" y="440343"/>
                </a:cubicBezTo>
                <a:cubicBezTo>
                  <a:pt x="741193" y="469271"/>
                  <a:pt x="664993" y="408240"/>
                  <a:pt x="647707" y="389543"/>
                </a:cubicBezTo>
                <a:cubicBezTo>
                  <a:pt x="630421" y="370846"/>
                  <a:pt x="639240" y="360968"/>
                  <a:pt x="596907" y="328160"/>
                </a:cubicBezTo>
                <a:cubicBezTo>
                  <a:pt x="554574" y="295352"/>
                  <a:pt x="488604" y="246668"/>
                  <a:pt x="393707" y="192693"/>
                </a:cubicBezTo>
                <a:cubicBezTo>
                  <a:pt x="298810" y="138718"/>
                  <a:pt x="-1757" y="-3804"/>
                  <a:pt x="7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BB6EDFA3-5100-460C-9799-ABA2CF62EA7A}"/>
              </a:ext>
            </a:extLst>
          </p:cNvPr>
          <p:cNvSpPr/>
          <p:nvPr/>
        </p:nvSpPr>
        <p:spPr>
          <a:xfrm>
            <a:off x="6561667" y="2852965"/>
            <a:ext cx="350147" cy="536095"/>
          </a:xfrm>
          <a:custGeom>
            <a:avLst/>
            <a:gdLst>
              <a:gd name="connsiteX0" fmla="*/ 0 w 350147"/>
              <a:gd name="connsiteY0" fmla="*/ 302 h 536095"/>
              <a:gd name="connsiteX1" fmla="*/ 196850 w 350147"/>
              <a:gd name="connsiteY1" fmla="*/ 186568 h 536095"/>
              <a:gd name="connsiteX2" fmla="*/ 345016 w 350147"/>
              <a:gd name="connsiteY2" fmla="*/ 521002 h 536095"/>
              <a:gd name="connsiteX3" fmla="*/ 304800 w 350147"/>
              <a:gd name="connsiteY3" fmla="*/ 453268 h 536095"/>
              <a:gd name="connsiteX4" fmla="*/ 194733 w 350147"/>
              <a:gd name="connsiteY4" fmla="*/ 226785 h 536095"/>
              <a:gd name="connsiteX5" fmla="*/ 0 w 350147"/>
              <a:gd name="connsiteY5" fmla="*/ 302 h 53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147" h="536095">
                <a:moveTo>
                  <a:pt x="0" y="302"/>
                </a:moveTo>
                <a:cubicBezTo>
                  <a:pt x="353" y="-6401"/>
                  <a:pt x="139347" y="99785"/>
                  <a:pt x="196850" y="186568"/>
                </a:cubicBezTo>
                <a:cubicBezTo>
                  <a:pt x="254353" y="273351"/>
                  <a:pt x="327024" y="476552"/>
                  <a:pt x="345016" y="521002"/>
                </a:cubicBezTo>
                <a:cubicBezTo>
                  <a:pt x="363008" y="565452"/>
                  <a:pt x="329847" y="502304"/>
                  <a:pt x="304800" y="453268"/>
                </a:cubicBezTo>
                <a:cubicBezTo>
                  <a:pt x="279753" y="404232"/>
                  <a:pt x="246591" y="301221"/>
                  <a:pt x="194733" y="226785"/>
                </a:cubicBezTo>
                <a:cubicBezTo>
                  <a:pt x="142875" y="152349"/>
                  <a:pt x="-353" y="7005"/>
                  <a:pt x="0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D60B29B9-1C4D-4EA0-8E3B-4B1EA3E22D2B}"/>
              </a:ext>
            </a:extLst>
          </p:cNvPr>
          <p:cNvSpPr/>
          <p:nvPr/>
        </p:nvSpPr>
        <p:spPr>
          <a:xfrm>
            <a:off x="6917057" y="3424248"/>
            <a:ext cx="13850" cy="319563"/>
          </a:xfrm>
          <a:custGeom>
            <a:avLst/>
            <a:gdLst>
              <a:gd name="connsiteX0" fmla="*/ 12910 w 13850"/>
              <a:gd name="connsiteY0" fmla="*/ 519 h 319563"/>
              <a:gd name="connsiteX1" fmla="*/ 12910 w 13850"/>
              <a:gd name="connsiteY1" fmla="*/ 155035 h 319563"/>
              <a:gd name="connsiteX2" fmla="*/ 12910 w 13850"/>
              <a:gd name="connsiteY2" fmla="*/ 271452 h 319563"/>
              <a:gd name="connsiteX3" fmla="*/ 4443 w 13850"/>
              <a:gd name="connsiteY3" fmla="*/ 318019 h 319563"/>
              <a:gd name="connsiteX4" fmla="*/ 210 w 13850"/>
              <a:gd name="connsiteY4" fmla="*/ 220652 h 319563"/>
              <a:gd name="connsiteX5" fmla="*/ 12910 w 13850"/>
              <a:gd name="connsiteY5" fmla="*/ 519 h 31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50" h="319563">
                <a:moveTo>
                  <a:pt x="12910" y="519"/>
                </a:moveTo>
                <a:cubicBezTo>
                  <a:pt x="15027" y="-10417"/>
                  <a:pt x="12910" y="155035"/>
                  <a:pt x="12910" y="155035"/>
                </a:cubicBezTo>
                <a:cubicBezTo>
                  <a:pt x="12910" y="200190"/>
                  <a:pt x="14321" y="244288"/>
                  <a:pt x="12910" y="271452"/>
                </a:cubicBezTo>
                <a:cubicBezTo>
                  <a:pt x="11499" y="298616"/>
                  <a:pt x="6560" y="326486"/>
                  <a:pt x="4443" y="318019"/>
                </a:cubicBezTo>
                <a:cubicBezTo>
                  <a:pt x="2326" y="309552"/>
                  <a:pt x="-848" y="268983"/>
                  <a:pt x="210" y="220652"/>
                </a:cubicBezTo>
                <a:cubicBezTo>
                  <a:pt x="1268" y="172321"/>
                  <a:pt x="10793" y="11455"/>
                  <a:pt x="12910" y="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BCE51803-7542-45A9-81DF-E9EB790D33F5}"/>
              </a:ext>
            </a:extLst>
          </p:cNvPr>
          <p:cNvSpPr/>
          <p:nvPr/>
        </p:nvSpPr>
        <p:spPr>
          <a:xfrm>
            <a:off x="2384162" y="4309163"/>
            <a:ext cx="408507" cy="164436"/>
          </a:xfrm>
          <a:custGeom>
            <a:avLst/>
            <a:gdLst>
              <a:gd name="connsiteX0" fmla="*/ 263 w 408507"/>
              <a:gd name="connsiteY0" fmla="*/ 164412 h 164436"/>
              <a:gd name="connsiteX1" fmla="*/ 117738 w 408507"/>
              <a:gd name="connsiteY1" fmla="*/ 29475 h 164436"/>
              <a:gd name="connsiteX2" fmla="*/ 243151 w 408507"/>
              <a:gd name="connsiteY2" fmla="*/ 2487 h 164436"/>
              <a:gd name="connsiteX3" fmla="*/ 408251 w 408507"/>
              <a:gd name="connsiteY3" fmla="*/ 70750 h 164436"/>
              <a:gd name="connsiteX4" fmla="*/ 203463 w 408507"/>
              <a:gd name="connsiteY4" fmla="*/ 10425 h 164436"/>
              <a:gd name="connsiteX5" fmla="*/ 89163 w 408507"/>
              <a:gd name="connsiteY5" fmla="*/ 40587 h 164436"/>
              <a:gd name="connsiteX6" fmla="*/ 263 w 408507"/>
              <a:gd name="connsiteY6" fmla="*/ 164412 h 16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507" h="164436">
                <a:moveTo>
                  <a:pt x="263" y="164412"/>
                </a:moveTo>
                <a:cubicBezTo>
                  <a:pt x="5026" y="162560"/>
                  <a:pt x="77257" y="56462"/>
                  <a:pt x="117738" y="29475"/>
                </a:cubicBezTo>
                <a:cubicBezTo>
                  <a:pt x="158219" y="2488"/>
                  <a:pt x="194732" y="-4392"/>
                  <a:pt x="243151" y="2487"/>
                </a:cubicBezTo>
                <a:cubicBezTo>
                  <a:pt x="291570" y="9366"/>
                  <a:pt x="414866" y="69427"/>
                  <a:pt x="408251" y="70750"/>
                </a:cubicBezTo>
                <a:cubicBezTo>
                  <a:pt x="401636" y="72073"/>
                  <a:pt x="256644" y="15452"/>
                  <a:pt x="203463" y="10425"/>
                </a:cubicBezTo>
                <a:cubicBezTo>
                  <a:pt x="150282" y="5398"/>
                  <a:pt x="121971" y="20479"/>
                  <a:pt x="89163" y="40587"/>
                </a:cubicBezTo>
                <a:cubicBezTo>
                  <a:pt x="56355" y="60695"/>
                  <a:pt x="-4500" y="166264"/>
                  <a:pt x="263" y="164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4BC3AF8D-0DC9-40CB-97F1-1E359D518E84}"/>
              </a:ext>
            </a:extLst>
          </p:cNvPr>
          <p:cNvSpPr/>
          <p:nvPr/>
        </p:nvSpPr>
        <p:spPr>
          <a:xfrm>
            <a:off x="2336770" y="4479843"/>
            <a:ext cx="47736" cy="625162"/>
          </a:xfrm>
          <a:custGeom>
            <a:avLst/>
            <a:gdLst>
              <a:gd name="connsiteX0" fmla="*/ 47655 w 47736"/>
              <a:gd name="connsiteY0" fmla="*/ 82 h 625162"/>
              <a:gd name="connsiteX1" fmla="*/ 12730 w 47736"/>
              <a:gd name="connsiteY1" fmla="*/ 165182 h 625162"/>
              <a:gd name="connsiteX2" fmla="*/ 1618 w 47736"/>
              <a:gd name="connsiteY2" fmla="*/ 379495 h 625162"/>
              <a:gd name="connsiteX3" fmla="*/ 44480 w 47736"/>
              <a:gd name="connsiteY3" fmla="*/ 623970 h 625162"/>
              <a:gd name="connsiteX4" fmla="*/ 23843 w 47736"/>
              <a:gd name="connsiteY4" fmla="*/ 460457 h 625162"/>
              <a:gd name="connsiteX5" fmla="*/ 22255 w 47736"/>
              <a:gd name="connsiteY5" fmla="*/ 185820 h 625162"/>
              <a:gd name="connsiteX6" fmla="*/ 47655 w 47736"/>
              <a:gd name="connsiteY6" fmla="*/ 82 h 62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36" h="625162">
                <a:moveTo>
                  <a:pt x="47655" y="82"/>
                </a:moveTo>
                <a:cubicBezTo>
                  <a:pt x="46067" y="-3358"/>
                  <a:pt x="20403" y="101947"/>
                  <a:pt x="12730" y="165182"/>
                </a:cubicBezTo>
                <a:cubicBezTo>
                  <a:pt x="5057" y="228417"/>
                  <a:pt x="-3674" y="303030"/>
                  <a:pt x="1618" y="379495"/>
                </a:cubicBezTo>
                <a:cubicBezTo>
                  <a:pt x="6910" y="455960"/>
                  <a:pt x="40776" y="610476"/>
                  <a:pt x="44480" y="623970"/>
                </a:cubicBezTo>
                <a:cubicBezTo>
                  <a:pt x="48184" y="637464"/>
                  <a:pt x="27547" y="533482"/>
                  <a:pt x="23843" y="460457"/>
                </a:cubicBezTo>
                <a:cubicBezTo>
                  <a:pt x="20139" y="387432"/>
                  <a:pt x="17492" y="260433"/>
                  <a:pt x="22255" y="185820"/>
                </a:cubicBezTo>
                <a:cubicBezTo>
                  <a:pt x="27017" y="111208"/>
                  <a:pt x="49243" y="3522"/>
                  <a:pt x="47655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FF555494-FF07-4121-A783-CD21BDD46CE4}"/>
              </a:ext>
            </a:extLst>
          </p:cNvPr>
          <p:cNvSpPr/>
          <p:nvPr/>
        </p:nvSpPr>
        <p:spPr>
          <a:xfrm>
            <a:off x="2377682" y="5069561"/>
            <a:ext cx="238295" cy="677586"/>
          </a:xfrm>
          <a:custGeom>
            <a:avLst/>
            <a:gdLst>
              <a:gd name="connsiteX0" fmla="*/ 1981 w 238295"/>
              <a:gd name="connsiteY0" fmla="*/ 2502 h 677586"/>
              <a:gd name="connsiteX1" fmla="*/ 48018 w 238295"/>
              <a:gd name="connsiteY1" fmla="*/ 194589 h 677586"/>
              <a:gd name="connsiteX2" fmla="*/ 90881 w 238295"/>
              <a:gd name="connsiteY2" fmla="*/ 378739 h 677586"/>
              <a:gd name="connsiteX3" fmla="*/ 233756 w 238295"/>
              <a:gd name="connsiteY3" fmla="*/ 670839 h 677586"/>
              <a:gd name="connsiteX4" fmla="*/ 200418 w 238295"/>
              <a:gd name="connsiteY4" fmla="*/ 575589 h 677586"/>
              <a:gd name="connsiteX5" fmla="*/ 176606 w 238295"/>
              <a:gd name="connsiteY5" fmla="*/ 477164 h 677586"/>
              <a:gd name="connsiteX6" fmla="*/ 27381 w 238295"/>
              <a:gd name="connsiteY6" fmla="*/ 108864 h 677586"/>
              <a:gd name="connsiteX7" fmla="*/ 1981 w 238295"/>
              <a:gd name="connsiteY7" fmla="*/ 2502 h 67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295" h="677586">
                <a:moveTo>
                  <a:pt x="1981" y="2502"/>
                </a:moveTo>
                <a:cubicBezTo>
                  <a:pt x="5421" y="16790"/>
                  <a:pt x="33201" y="131883"/>
                  <a:pt x="48018" y="194589"/>
                </a:cubicBezTo>
                <a:cubicBezTo>
                  <a:pt x="62835" y="257295"/>
                  <a:pt x="59925" y="299364"/>
                  <a:pt x="90881" y="378739"/>
                </a:cubicBezTo>
                <a:cubicBezTo>
                  <a:pt x="121837" y="458114"/>
                  <a:pt x="215500" y="638031"/>
                  <a:pt x="233756" y="670839"/>
                </a:cubicBezTo>
                <a:cubicBezTo>
                  <a:pt x="252012" y="703647"/>
                  <a:pt x="209943" y="607868"/>
                  <a:pt x="200418" y="575589"/>
                </a:cubicBezTo>
                <a:cubicBezTo>
                  <a:pt x="190893" y="543310"/>
                  <a:pt x="205446" y="554952"/>
                  <a:pt x="176606" y="477164"/>
                </a:cubicBezTo>
                <a:cubicBezTo>
                  <a:pt x="147766" y="399376"/>
                  <a:pt x="58866" y="181095"/>
                  <a:pt x="27381" y="108864"/>
                </a:cubicBezTo>
                <a:cubicBezTo>
                  <a:pt x="-4104" y="36633"/>
                  <a:pt x="-1459" y="-11786"/>
                  <a:pt x="1981" y="2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4B6CAD9-B465-4576-9B85-EE4CA88C1736}"/>
              </a:ext>
            </a:extLst>
          </p:cNvPr>
          <p:cNvSpPr/>
          <p:nvPr/>
        </p:nvSpPr>
        <p:spPr>
          <a:xfrm>
            <a:off x="2614592" y="5749916"/>
            <a:ext cx="621620" cy="328001"/>
          </a:xfrm>
          <a:custGeom>
            <a:avLst/>
            <a:gdLst>
              <a:gd name="connsiteX0" fmla="*/ 620733 w 621620"/>
              <a:gd name="connsiteY0" fmla="*/ 112722 h 328001"/>
              <a:gd name="connsiteX1" fmla="*/ 528658 w 621620"/>
              <a:gd name="connsiteY1" fmla="*/ 271472 h 328001"/>
              <a:gd name="connsiteX2" fmla="*/ 428646 w 621620"/>
              <a:gd name="connsiteY2" fmla="*/ 317509 h 328001"/>
              <a:gd name="connsiteX3" fmla="*/ 295296 w 621620"/>
              <a:gd name="connsiteY3" fmla="*/ 311159 h 328001"/>
              <a:gd name="connsiteX4" fmla="*/ 177821 w 621620"/>
              <a:gd name="connsiteY4" fmla="*/ 247659 h 328001"/>
              <a:gd name="connsiteX5" fmla="*/ 109558 w 621620"/>
              <a:gd name="connsiteY5" fmla="*/ 157172 h 328001"/>
              <a:gd name="connsiteX6" fmla="*/ 77808 w 621620"/>
              <a:gd name="connsiteY6" fmla="*/ 74622 h 328001"/>
              <a:gd name="connsiteX7" fmla="*/ 21 w 621620"/>
              <a:gd name="connsiteY7" fmla="*/ 9 h 328001"/>
              <a:gd name="connsiteX8" fmla="*/ 85746 w 621620"/>
              <a:gd name="connsiteY8" fmla="*/ 79384 h 328001"/>
              <a:gd name="connsiteX9" fmla="*/ 138133 w 621620"/>
              <a:gd name="connsiteY9" fmla="*/ 192097 h 328001"/>
              <a:gd name="connsiteX10" fmla="*/ 382608 w 621620"/>
              <a:gd name="connsiteY10" fmla="*/ 323859 h 328001"/>
              <a:gd name="connsiteX11" fmla="*/ 471508 w 621620"/>
              <a:gd name="connsiteY11" fmla="*/ 279409 h 328001"/>
              <a:gd name="connsiteX12" fmla="*/ 620733 w 621620"/>
              <a:gd name="connsiteY12" fmla="*/ 112722 h 32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1620" h="328001">
                <a:moveTo>
                  <a:pt x="620733" y="112722"/>
                </a:moveTo>
                <a:cubicBezTo>
                  <a:pt x="630258" y="111399"/>
                  <a:pt x="560672" y="237341"/>
                  <a:pt x="528658" y="271472"/>
                </a:cubicBezTo>
                <a:cubicBezTo>
                  <a:pt x="496644" y="305603"/>
                  <a:pt x="467540" y="310895"/>
                  <a:pt x="428646" y="317509"/>
                </a:cubicBezTo>
                <a:cubicBezTo>
                  <a:pt x="389752" y="324124"/>
                  <a:pt x="337100" y="322801"/>
                  <a:pt x="295296" y="311159"/>
                </a:cubicBezTo>
                <a:cubicBezTo>
                  <a:pt x="253492" y="299517"/>
                  <a:pt x="208777" y="273324"/>
                  <a:pt x="177821" y="247659"/>
                </a:cubicBezTo>
                <a:cubicBezTo>
                  <a:pt x="146865" y="221995"/>
                  <a:pt x="126227" y="186011"/>
                  <a:pt x="109558" y="157172"/>
                </a:cubicBezTo>
                <a:cubicBezTo>
                  <a:pt x="92889" y="128333"/>
                  <a:pt x="96064" y="100816"/>
                  <a:pt x="77808" y="74622"/>
                </a:cubicBezTo>
                <a:cubicBezTo>
                  <a:pt x="59552" y="48428"/>
                  <a:pt x="-1302" y="-785"/>
                  <a:pt x="21" y="9"/>
                </a:cubicBezTo>
                <a:cubicBezTo>
                  <a:pt x="1344" y="803"/>
                  <a:pt x="62727" y="47369"/>
                  <a:pt x="85746" y="79384"/>
                </a:cubicBezTo>
                <a:cubicBezTo>
                  <a:pt x="108765" y="111399"/>
                  <a:pt x="88656" y="151351"/>
                  <a:pt x="138133" y="192097"/>
                </a:cubicBezTo>
                <a:cubicBezTo>
                  <a:pt x="187610" y="232843"/>
                  <a:pt x="327046" y="309307"/>
                  <a:pt x="382608" y="323859"/>
                </a:cubicBezTo>
                <a:cubicBezTo>
                  <a:pt x="438170" y="338411"/>
                  <a:pt x="433408" y="312482"/>
                  <a:pt x="471508" y="279409"/>
                </a:cubicBezTo>
                <a:cubicBezTo>
                  <a:pt x="509608" y="246336"/>
                  <a:pt x="611208" y="114045"/>
                  <a:pt x="620733" y="11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8A87EC25-11AE-4A8F-81D7-FF7DD3EAEFDF}"/>
              </a:ext>
            </a:extLst>
          </p:cNvPr>
          <p:cNvSpPr/>
          <p:nvPr/>
        </p:nvSpPr>
        <p:spPr>
          <a:xfrm>
            <a:off x="3175743" y="1978736"/>
            <a:ext cx="1829234" cy="651462"/>
          </a:xfrm>
          <a:custGeom>
            <a:avLst/>
            <a:gdLst>
              <a:gd name="connsiteX0" fmla="*/ 1823824 w 1829234"/>
              <a:gd name="connsiteY0" fmla="*/ 209897 h 651462"/>
              <a:gd name="connsiteX1" fmla="*/ 1531724 w 1829234"/>
              <a:gd name="connsiteY1" fmla="*/ 44797 h 651462"/>
              <a:gd name="connsiteX2" fmla="*/ 1205757 w 1829234"/>
              <a:gd name="connsiteY2" fmla="*/ 2464 h 651462"/>
              <a:gd name="connsiteX3" fmla="*/ 625790 w 1829234"/>
              <a:gd name="connsiteY3" fmla="*/ 99831 h 651462"/>
              <a:gd name="connsiteX4" fmla="*/ 11957 w 1829234"/>
              <a:gd name="connsiteY4" fmla="*/ 641697 h 651462"/>
              <a:gd name="connsiteX5" fmla="*/ 257490 w 1829234"/>
              <a:gd name="connsiteY5" fmla="*/ 425797 h 651462"/>
              <a:gd name="connsiteX6" fmla="*/ 718924 w 1829234"/>
              <a:gd name="connsiteY6" fmla="*/ 137931 h 651462"/>
              <a:gd name="connsiteX7" fmla="*/ 1269257 w 1829234"/>
              <a:gd name="connsiteY7" fmla="*/ 74431 h 651462"/>
              <a:gd name="connsiteX8" fmla="*/ 1823824 w 1829234"/>
              <a:gd name="connsiteY8" fmla="*/ 209897 h 651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9234" h="651462">
                <a:moveTo>
                  <a:pt x="1823824" y="209897"/>
                </a:moveTo>
                <a:cubicBezTo>
                  <a:pt x="1867569" y="204958"/>
                  <a:pt x="1634735" y="79369"/>
                  <a:pt x="1531724" y="44797"/>
                </a:cubicBezTo>
                <a:cubicBezTo>
                  <a:pt x="1428713" y="10225"/>
                  <a:pt x="1356746" y="-6708"/>
                  <a:pt x="1205757" y="2464"/>
                </a:cubicBezTo>
                <a:cubicBezTo>
                  <a:pt x="1054768" y="11636"/>
                  <a:pt x="824757" y="-6708"/>
                  <a:pt x="625790" y="99831"/>
                </a:cubicBezTo>
                <a:cubicBezTo>
                  <a:pt x="426823" y="206370"/>
                  <a:pt x="11957" y="641697"/>
                  <a:pt x="11957" y="641697"/>
                </a:cubicBezTo>
                <a:cubicBezTo>
                  <a:pt x="-49426" y="696025"/>
                  <a:pt x="139662" y="509758"/>
                  <a:pt x="257490" y="425797"/>
                </a:cubicBezTo>
                <a:cubicBezTo>
                  <a:pt x="375318" y="341836"/>
                  <a:pt x="550296" y="196492"/>
                  <a:pt x="718924" y="137931"/>
                </a:cubicBezTo>
                <a:cubicBezTo>
                  <a:pt x="887552" y="79370"/>
                  <a:pt x="1086518" y="62437"/>
                  <a:pt x="1269257" y="74431"/>
                </a:cubicBezTo>
                <a:cubicBezTo>
                  <a:pt x="1451996" y="86425"/>
                  <a:pt x="1780079" y="214836"/>
                  <a:pt x="1823824" y="209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27B301FB-1C18-4B1D-A879-1EBC50CBF93E}"/>
              </a:ext>
            </a:extLst>
          </p:cNvPr>
          <p:cNvSpPr/>
          <p:nvPr/>
        </p:nvSpPr>
        <p:spPr>
          <a:xfrm>
            <a:off x="2989093" y="1687222"/>
            <a:ext cx="1231427" cy="941472"/>
          </a:xfrm>
          <a:custGeom>
            <a:avLst/>
            <a:gdLst>
              <a:gd name="connsiteX0" fmla="*/ 1197674 w 1231427"/>
              <a:gd name="connsiteY0" fmla="*/ 6111 h 941472"/>
              <a:gd name="connsiteX1" fmla="*/ 1142640 w 1231427"/>
              <a:gd name="connsiteY1" fmla="*/ 6111 h 941472"/>
              <a:gd name="connsiteX2" fmla="*/ 799740 w 1231427"/>
              <a:gd name="connsiteY2" fmla="*/ 48445 h 941472"/>
              <a:gd name="connsiteX3" fmla="*/ 626174 w 1231427"/>
              <a:gd name="connsiteY3" fmla="*/ 179678 h 941472"/>
              <a:gd name="connsiteX4" fmla="*/ 29274 w 1231427"/>
              <a:gd name="connsiteY4" fmla="*/ 907811 h 941472"/>
              <a:gd name="connsiteX5" fmla="*/ 101240 w 1231427"/>
              <a:gd name="connsiteY5" fmla="*/ 793511 h 941472"/>
              <a:gd name="connsiteX6" fmla="*/ 181674 w 1231427"/>
              <a:gd name="connsiteY6" fmla="*/ 556445 h 941472"/>
              <a:gd name="connsiteX7" fmla="*/ 693907 w 1231427"/>
              <a:gd name="connsiteY7" fmla="*/ 61145 h 941472"/>
              <a:gd name="connsiteX8" fmla="*/ 1197674 w 1231427"/>
              <a:gd name="connsiteY8" fmla="*/ 6111 h 94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427" h="941472">
                <a:moveTo>
                  <a:pt x="1197674" y="6111"/>
                </a:moveTo>
                <a:cubicBezTo>
                  <a:pt x="1272463" y="-3061"/>
                  <a:pt x="1208962" y="-945"/>
                  <a:pt x="1142640" y="6111"/>
                </a:cubicBezTo>
                <a:cubicBezTo>
                  <a:pt x="1076318" y="13167"/>
                  <a:pt x="885818" y="19517"/>
                  <a:pt x="799740" y="48445"/>
                </a:cubicBezTo>
                <a:cubicBezTo>
                  <a:pt x="713662" y="77373"/>
                  <a:pt x="754585" y="36450"/>
                  <a:pt x="626174" y="179678"/>
                </a:cubicBezTo>
                <a:cubicBezTo>
                  <a:pt x="497763" y="322906"/>
                  <a:pt x="116763" y="805506"/>
                  <a:pt x="29274" y="907811"/>
                </a:cubicBezTo>
                <a:cubicBezTo>
                  <a:pt x="-58215" y="1010116"/>
                  <a:pt x="75840" y="852072"/>
                  <a:pt x="101240" y="793511"/>
                </a:cubicBezTo>
                <a:cubicBezTo>
                  <a:pt x="126640" y="734950"/>
                  <a:pt x="82896" y="678506"/>
                  <a:pt x="181674" y="556445"/>
                </a:cubicBezTo>
                <a:cubicBezTo>
                  <a:pt x="280452" y="434384"/>
                  <a:pt x="525985" y="152162"/>
                  <a:pt x="693907" y="61145"/>
                </a:cubicBezTo>
                <a:cubicBezTo>
                  <a:pt x="861829" y="-29872"/>
                  <a:pt x="1122885" y="15283"/>
                  <a:pt x="1197674" y="6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2F7638E9-BFB6-4796-9DC1-EC7EC10C8F64}"/>
              </a:ext>
            </a:extLst>
          </p:cNvPr>
          <p:cNvSpPr/>
          <p:nvPr/>
        </p:nvSpPr>
        <p:spPr>
          <a:xfrm>
            <a:off x="4170725" y="1304802"/>
            <a:ext cx="872061" cy="424269"/>
          </a:xfrm>
          <a:custGeom>
            <a:avLst/>
            <a:gdLst>
              <a:gd name="connsiteX0" fmla="*/ 11808 w 872061"/>
              <a:gd name="connsiteY0" fmla="*/ 422398 h 424269"/>
              <a:gd name="connsiteX1" fmla="*/ 278508 w 872061"/>
              <a:gd name="connsiteY1" fmla="*/ 176865 h 424269"/>
              <a:gd name="connsiteX2" fmla="*/ 718775 w 872061"/>
              <a:gd name="connsiteY2" fmla="*/ 11765 h 424269"/>
              <a:gd name="connsiteX3" fmla="*/ 871175 w 872061"/>
              <a:gd name="connsiteY3" fmla="*/ 15998 h 424269"/>
              <a:gd name="connsiteX4" fmla="*/ 663742 w 872061"/>
              <a:gd name="connsiteY4" fmla="*/ 37165 h 424269"/>
              <a:gd name="connsiteX5" fmla="*/ 11808 w 872061"/>
              <a:gd name="connsiteY5" fmla="*/ 422398 h 42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2061" h="424269">
                <a:moveTo>
                  <a:pt x="11808" y="422398"/>
                </a:moveTo>
                <a:cubicBezTo>
                  <a:pt x="-52398" y="445681"/>
                  <a:pt x="160680" y="245304"/>
                  <a:pt x="278508" y="176865"/>
                </a:cubicBezTo>
                <a:cubicBezTo>
                  <a:pt x="396336" y="108426"/>
                  <a:pt x="619997" y="38576"/>
                  <a:pt x="718775" y="11765"/>
                </a:cubicBezTo>
                <a:cubicBezTo>
                  <a:pt x="817553" y="-15046"/>
                  <a:pt x="880347" y="11765"/>
                  <a:pt x="871175" y="15998"/>
                </a:cubicBezTo>
                <a:cubicBezTo>
                  <a:pt x="862003" y="20231"/>
                  <a:pt x="801325" y="-29157"/>
                  <a:pt x="663742" y="37165"/>
                </a:cubicBezTo>
                <a:cubicBezTo>
                  <a:pt x="526159" y="103487"/>
                  <a:pt x="76014" y="399115"/>
                  <a:pt x="11808" y="422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F70C9231-7A47-4732-854C-F09D29BEE21A}"/>
              </a:ext>
            </a:extLst>
          </p:cNvPr>
          <p:cNvSpPr/>
          <p:nvPr/>
        </p:nvSpPr>
        <p:spPr>
          <a:xfrm>
            <a:off x="4444595" y="1236331"/>
            <a:ext cx="1037448" cy="660552"/>
          </a:xfrm>
          <a:custGeom>
            <a:avLst/>
            <a:gdLst>
              <a:gd name="connsiteX0" fmla="*/ 8872 w 1037448"/>
              <a:gd name="connsiteY0" fmla="*/ 660202 h 660552"/>
              <a:gd name="connsiteX1" fmla="*/ 182438 w 1037448"/>
              <a:gd name="connsiteY1" fmla="*/ 308836 h 660552"/>
              <a:gd name="connsiteX2" fmla="*/ 868238 w 1037448"/>
              <a:gd name="connsiteY2" fmla="*/ 71769 h 660552"/>
              <a:gd name="connsiteX3" fmla="*/ 1024872 w 1037448"/>
              <a:gd name="connsiteY3" fmla="*/ 169136 h 660552"/>
              <a:gd name="connsiteX4" fmla="*/ 995238 w 1037448"/>
              <a:gd name="connsiteY4" fmla="*/ 97169 h 660552"/>
              <a:gd name="connsiteX5" fmla="*/ 737005 w 1037448"/>
              <a:gd name="connsiteY5" fmla="*/ 4036 h 660552"/>
              <a:gd name="connsiteX6" fmla="*/ 385638 w 1037448"/>
              <a:gd name="connsiteY6" fmla="*/ 241102 h 660552"/>
              <a:gd name="connsiteX7" fmla="*/ 8872 w 1037448"/>
              <a:gd name="connsiteY7" fmla="*/ 660202 h 66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7448" h="660552">
                <a:moveTo>
                  <a:pt x="8872" y="660202"/>
                </a:moveTo>
                <a:cubicBezTo>
                  <a:pt x="-24995" y="671491"/>
                  <a:pt x="39210" y="406908"/>
                  <a:pt x="182438" y="308836"/>
                </a:cubicBezTo>
                <a:cubicBezTo>
                  <a:pt x="325666" y="210764"/>
                  <a:pt x="727832" y="95052"/>
                  <a:pt x="868238" y="71769"/>
                </a:cubicBezTo>
                <a:cubicBezTo>
                  <a:pt x="1008644" y="48486"/>
                  <a:pt x="1003705" y="164903"/>
                  <a:pt x="1024872" y="169136"/>
                </a:cubicBezTo>
                <a:cubicBezTo>
                  <a:pt x="1046039" y="173369"/>
                  <a:pt x="1043216" y="124686"/>
                  <a:pt x="995238" y="97169"/>
                </a:cubicBezTo>
                <a:cubicBezTo>
                  <a:pt x="947260" y="69652"/>
                  <a:pt x="838605" y="-19953"/>
                  <a:pt x="737005" y="4036"/>
                </a:cubicBezTo>
                <a:cubicBezTo>
                  <a:pt x="635405" y="28025"/>
                  <a:pt x="504171" y="139502"/>
                  <a:pt x="385638" y="241102"/>
                </a:cubicBezTo>
                <a:cubicBezTo>
                  <a:pt x="267105" y="342702"/>
                  <a:pt x="42739" y="648913"/>
                  <a:pt x="8872" y="660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F188FADD-00A3-4C85-9F66-70BDF88E91D3}"/>
              </a:ext>
            </a:extLst>
          </p:cNvPr>
          <p:cNvSpPr/>
          <p:nvPr/>
        </p:nvSpPr>
        <p:spPr>
          <a:xfrm>
            <a:off x="4733397" y="1433459"/>
            <a:ext cx="1287746" cy="599427"/>
          </a:xfrm>
          <a:custGeom>
            <a:avLst/>
            <a:gdLst>
              <a:gd name="connsiteX0" fmla="*/ 12170 w 1287746"/>
              <a:gd name="connsiteY0" fmla="*/ 581608 h 599427"/>
              <a:gd name="connsiteX1" fmla="*/ 29103 w 1287746"/>
              <a:gd name="connsiteY1" fmla="*/ 526574 h 599427"/>
              <a:gd name="connsiteX2" fmla="*/ 278870 w 1287746"/>
              <a:gd name="connsiteY2" fmla="*/ 192141 h 599427"/>
              <a:gd name="connsiteX3" fmla="*/ 765703 w 1287746"/>
              <a:gd name="connsiteY3" fmla="*/ 77841 h 599427"/>
              <a:gd name="connsiteX4" fmla="*/ 1277936 w 1287746"/>
              <a:gd name="connsiteY4" fmla="*/ 226008 h 599427"/>
              <a:gd name="connsiteX5" fmla="*/ 1074736 w 1287746"/>
              <a:gd name="connsiteY5" fmla="*/ 107474 h 599427"/>
              <a:gd name="connsiteX6" fmla="*/ 731836 w 1287746"/>
              <a:gd name="connsiteY6" fmla="*/ 5874 h 599427"/>
              <a:gd name="connsiteX7" fmla="*/ 92603 w 1287746"/>
              <a:gd name="connsiteY7" fmla="*/ 289508 h 599427"/>
              <a:gd name="connsiteX8" fmla="*/ 12170 w 1287746"/>
              <a:gd name="connsiteY8" fmla="*/ 581608 h 59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7746" h="599427">
                <a:moveTo>
                  <a:pt x="12170" y="581608"/>
                </a:moveTo>
                <a:cubicBezTo>
                  <a:pt x="1587" y="621119"/>
                  <a:pt x="-15347" y="591485"/>
                  <a:pt x="29103" y="526574"/>
                </a:cubicBezTo>
                <a:cubicBezTo>
                  <a:pt x="73553" y="461663"/>
                  <a:pt x="156103" y="266930"/>
                  <a:pt x="278870" y="192141"/>
                </a:cubicBezTo>
                <a:cubicBezTo>
                  <a:pt x="401637" y="117352"/>
                  <a:pt x="599192" y="72197"/>
                  <a:pt x="765703" y="77841"/>
                </a:cubicBezTo>
                <a:cubicBezTo>
                  <a:pt x="932214" y="83485"/>
                  <a:pt x="1226431" y="221069"/>
                  <a:pt x="1277936" y="226008"/>
                </a:cubicBezTo>
                <a:cubicBezTo>
                  <a:pt x="1329442" y="230947"/>
                  <a:pt x="1165753" y="144163"/>
                  <a:pt x="1074736" y="107474"/>
                </a:cubicBezTo>
                <a:cubicBezTo>
                  <a:pt x="983719" y="70785"/>
                  <a:pt x="895525" y="-24465"/>
                  <a:pt x="731836" y="5874"/>
                </a:cubicBezTo>
                <a:cubicBezTo>
                  <a:pt x="568147" y="36213"/>
                  <a:pt x="209725" y="197080"/>
                  <a:pt x="92603" y="289508"/>
                </a:cubicBezTo>
                <a:cubicBezTo>
                  <a:pt x="-24519" y="381936"/>
                  <a:pt x="22753" y="542097"/>
                  <a:pt x="12170" y="581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54AFB9B-C532-4DC1-8981-8F8A20E1F89F}"/>
              </a:ext>
            </a:extLst>
          </p:cNvPr>
          <p:cNvSpPr/>
          <p:nvPr/>
        </p:nvSpPr>
        <p:spPr>
          <a:xfrm>
            <a:off x="4926993" y="1684112"/>
            <a:ext cx="1433692" cy="348779"/>
          </a:xfrm>
          <a:custGeom>
            <a:avLst/>
            <a:gdLst>
              <a:gd name="connsiteX0" fmla="*/ 607 w 1433692"/>
              <a:gd name="connsiteY0" fmla="*/ 347888 h 348779"/>
              <a:gd name="connsiteX1" fmla="*/ 305407 w 1433692"/>
              <a:gd name="connsiteY1" fmla="*/ 17688 h 348779"/>
              <a:gd name="connsiteX2" fmla="*/ 893840 w 1433692"/>
              <a:gd name="connsiteY2" fmla="*/ 64255 h 348779"/>
              <a:gd name="connsiteX3" fmla="*/ 1410307 w 1433692"/>
              <a:gd name="connsiteY3" fmla="*/ 229355 h 348779"/>
              <a:gd name="connsiteX4" fmla="*/ 1304474 w 1433692"/>
              <a:gd name="connsiteY4" fmla="*/ 199721 h 348779"/>
              <a:gd name="connsiteX5" fmla="*/ 940407 w 1433692"/>
              <a:gd name="connsiteY5" fmla="*/ 131988 h 348779"/>
              <a:gd name="connsiteX6" fmla="*/ 377374 w 1433692"/>
              <a:gd name="connsiteY6" fmla="*/ 115055 h 348779"/>
              <a:gd name="connsiteX7" fmla="*/ 607 w 1433692"/>
              <a:gd name="connsiteY7" fmla="*/ 347888 h 34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3692" h="348779">
                <a:moveTo>
                  <a:pt x="607" y="347888"/>
                </a:moveTo>
                <a:cubicBezTo>
                  <a:pt x="-11388" y="331660"/>
                  <a:pt x="156535" y="64960"/>
                  <a:pt x="305407" y="17688"/>
                </a:cubicBezTo>
                <a:cubicBezTo>
                  <a:pt x="454279" y="-29584"/>
                  <a:pt x="709690" y="28977"/>
                  <a:pt x="893840" y="64255"/>
                </a:cubicBezTo>
                <a:cubicBezTo>
                  <a:pt x="1077990" y="99533"/>
                  <a:pt x="1341868" y="206777"/>
                  <a:pt x="1410307" y="229355"/>
                </a:cubicBezTo>
                <a:cubicBezTo>
                  <a:pt x="1478746" y="251933"/>
                  <a:pt x="1382791" y="215949"/>
                  <a:pt x="1304474" y="199721"/>
                </a:cubicBezTo>
                <a:cubicBezTo>
                  <a:pt x="1226157" y="183493"/>
                  <a:pt x="1094924" y="146099"/>
                  <a:pt x="940407" y="131988"/>
                </a:cubicBezTo>
                <a:cubicBezTo>
                  <a:pt x="785890" y="117877"/>
                  <a:pt x="531891" y="76250"/>
                  <a:pt x="377374" y="115055"/>
                </a:cubicBezTo>
                <a:cubicBezTo>
                  <a:pt x="222857" y="153860"/>
                  <a:pt x="12602" y="364116"/>
                  <a:pt x="607" y="347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3B0A2A2F-7796-47A1-B3FA-68FE3DE0432C}"/>
              </a:ext>
            </a:extLst>
          </p:cNvPr>
          <p:cNvSpPr/>
          <p:nvPr/>
        </p:nvSpPr>
        <p:spPr>
          <a:xfrm>
            <a:off x="5083316" y="1982389"/>
            <a:ext cx="1840921" cy="406151"/>
          </a:xfrm>
          <a:custGeom>
            <a:avLst/>
            <a:gdLst>
              <a:gd name="connsiteX0" fmla="*/ 917 w 1840921"/>
              <a:gd name="connsiteY0" fmla="*/ 100411 h 406151"/>
              <a:gd name="connsiteX1" fmla="*/ 864517 w 1840921"/>
              <a:gd name="connsiteY1" fmla="*/ 11511 h 406151"/>
              <a:gd name="connsiteX2" fmla="*/ 1757751 w 1840921"/>
              <a:gd name="connsiteY2" fmla="*/ 379811 h 406151"/>
              <a:gd name="connsiteX3" fmla="*/ 1719651 w 1840921"/>
              <a:gd name="connsiteY3" fmla="*/ 354411 h 406151"/>
              <a:gd name="connsiteX4" fmla="*/ 1029617 w 1840921"/>
              <a:gd name="connsiteY4" fmla="*/ 176611 h 406151"/>
              <a:gd name="connsiteX5" fmla="*/ 917 w 1840921"/>
              <a:gd name="connsiteY5" fmla="*/ 100411 h 40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0921" h="406151">
                <a:moveTo>
                  <a:pt x="917" y="100411"/>
                </a:moveTo>
                <a:cubicBezTo>
                  <a:pt x="-26600" y="72894"/>
                  <a:pt x="571711" y="-35056"/>
                  <a:pt x="864517" y="11511"/>
                </a:cubicBezTo>
                <a:cubicBezTo>
                  <a:pt x="1157323" y="58078"/>
                  <a:pt x="1615229" y="322661"/>
                  <a:pt x="1757751" y="379811"/>
                </a:cubicBezTo>
                <a:cubicBezTo>
                  <a:pt x="1900273" y="436961"/>
                  <a:pt x="1841007" y="388278"/>
                  <a:pt x="1719651" y="354411"/>
                </a:cubicBezTo>
                <a:cubicBezTo>
                  <a:pt x="1598295" y="320544"/>
                  <a:pt x="1320306" y="214711"/>
                  <a:pt x="1029617" y="176611"/>
                </a:cubicBezTo>
                <a:cubicBezTo>
                  <a:pt x="738928" y="138511"/>
                  <a:pt x="28434" y="127928"/>
                  <a:pt x="917" y="100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BF732B4A-A85B-477B-A5EC-2F101D3898BB}"/>
              </a:ext>
            </a:extLst>
          </p:cNvPr>
          <p:cNvSpPr/>
          <p:nvPr/>
        </p:nvSpPr>
        <p:spPr>
          <a:xfrm>
            <a:off x="5627636" y="2217817"/>
            <a:ext cx="1284338" cy="609317"/>
          </a:xfrm>
          <a:custGeom>
            <a:avLst/>
            <a:gdLst>
              <a:gd name="connsiteX0" fmla="*/ 28097 w 1284338"/>
              <a:gd name="connsiteY0" fmla="*/ 30083 h 609317"/>
              <a:gd name="connsiteX1" fmla="*/ 116997 w 1284338"/>
              <a:gd name="connsiteY1" fmla="*/ 25850 h 609317"/>
              <a:gd name="connsiteX2" fmla="*/ 773164 w 1284338"/>
              <a:gd name="connsiteY2" fmla="*/ 144383 h 609317"/>
              <a:gd name="connsiteX3" fmla="*/ 1259997 w 1284338"/>
              <a:gd name="connsiteY3" fmla="*/ 588883 h 609317"/>
              <a:gd name="connsiteX4" fmla="*/ 1192264 w 1284338"/>
              <a:gd name="connsiteY4" fmla="*/ 504216 h 609317"/>
              <a:gd name="connsiteX5" fmla="*/ 1027164 w 1284338"/>
              <a:gd name="connsiteY5" fmla="*/ 233283 h 609317"/>
              <a:gd name="connsiteX6" fmla="*/ 434497 w 1284338"/>
              <a:gd name="connsiteY6" fmla="*/ 13150 h 609317"/>
              <a:gd name="connsiteX7" fmla="*/ 28097 w 1284338"/>
              <a:gd name="connsiteY7" fmla="*/ 30083 h 60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4338" h="609317">
                <a:moveTo>
                  <a:pt x="28097" y="30083"/>
                </a:moveTo>
                <a:cubicBezTo>
                  <a:pt x="-24820" y="32200"/>
                  <a:pt x="-7181" y="6800"/>
                  <a:pt x="116997" y="25850"/>
                </a:cubicBezTo>
                <a:cubicBezTo>
                  <a:pt x="241175" y="44900"/>
                  <a:pt x="582664" y="50544"/>
                  <a:pt x="773164" y="144383"/>
                </a:cubicBezTo>
                <a:cubicBezTo>
                  <a:pt x="963664" y="238222"/>
                  <a:pt x="1190147" y="528911"/>
                  <a:pt x="1259997" y="588883"/>
                </a:cubicBezTo>
                <a:cubicBezTo>
                  <a:pt x="1329847" y="648855"/>
                  <a:pt x="1231069" y="563483"/>
                  <a:pt x="1192264" y="504216"/>
                </a:cubicBezTo>
                <a:cubicBezTo>
                  <a:pt x="1153459" y="444949"/>
                  <a:pt x="1153458" y="315127"/>
                  <a:pt x="1027164" y="233283"/>
                </a:cubicBezTo>
                <a:cubicBezTo>
                  <a:pt x="900870" y="151439"/>
                  <a:pt x="605242" y="49839"/>
                  <a:pt x="434497" y="13150"/>
                </a:cubicBezTo>
                <a:cubicBezTo>
                  <a:pt x="263752" y="-23539"/>
                  <a:pt x="81014" y="27966"/>
                  <a:pt x="28097" y="30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A94C11CB-ADDD-4BE4-A7BD-5E09C63DBBBE}"/>
              </a:ext>
            </a:extLst>
          </p:cNvPr>
          <p:cNvSpPr/>
          <p:nvPr/>
        </p:nvSpPr>
        <p:spPr>
          <a:xfrm>
            <a:off x="3309842" y="1845388"/>
            <a:ext cx="1078866" cy="526988"/>
          </a:xfrm>
          <a:custGeom>
            <a:avLst/>
            <a:gdLst>
              <a:gd name="connsiteX0" fmla="*/ 1058958 w 1078866"/>
              <a:gd name="connsiteY0" fmla="*/ 68079 h 526988"/>
              <a:gd name="connsiteX1" fmla="*/ 982758 w 1078866"/>
              <a:gd name="connsiteY1" fmla="*/ 42679 h 526988"/>
              <a:gd name="connsiteX2" fmla="*/ 517091 w 1078866"/>
              <a:gd name="connsiteY2" fmla="*/ 34212 h 526988"/>
              <a:gd name="connsiteX3" fmla="*/ 13325 w 1078866"/>
              <a:gd name="connsiteY3" fmla="*/ 516812 h 526988"/>
              <a:gd name="connsiteX4" fmla="*/ 195358 w 1078866"/>
              <a:gd name="connsiteY4" fmla="*/ 343245 h 526988"/>
              <a:gd name="connsiteX5" fmla="*/ 720291 w 1078866"/>
              <a:gd name="connsiteY5" fmla="*/ 110412 h 526988"/>
              <a:gd name="connsiteX6" fmla="*/ 1058958 w 1078866"/>
              <a:gd name="connsiteY6" fmla="*/ 68079 h 52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8866" h="526988">
                <a:moveTo>
                  <a:pt x="1058958" y="68079"/>
                </a:moveTo>
                <a:cubicBezTo>
                  <a:pt x="1102702" y="56790"/>
                  <a:pt x="1073069" y="48323"/>
                  <a:pt x="982758" y="42679"/>
                </a:cubicBezTo>
                <a:cubicBezTo>
                  <a:pt x="892447" y="37034"/>
                  <a:pt x="678663" y="-44810"/>
                  <a:pt x="517091" y="34212"/>
                </a:cubicBezTo>
                <a:cubicBezTo>
                  <a:pt x="355519" y="113234"/>
                  <a:pt x="66947" y="465307"/>
                  <a:pt x="13325" y="516812"/>
                </a:cubicBezTo>
                <a:cubicBezTo>
                  <a:pt x="-40297" y="568317"/>
                  <a:pt x="77530" y="410978"/>
                  <a:pt x="195358" y="343245"/>
                </a:cubicBezTo>
                <a:cubicBezTo>
                  <a:pt x="313186" y="275512"/>
                  <a:pt x="570713" y="154156"/>
                  <a:pt x="720291" y="110412"/>
                </a:cubicBezTo>
                <a:cubicBezTo>
                  <a:pt x="869869" y="66668"/>
                  <a:pt x="1015214" y="79368"/>
                  <a:pt x="1058958" y="68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F298E0A1-0E47-4F3F-BF38-06207A180B1C}"/>
              </a:ext>
            </a:extLst>
          </p:cNvPr>
          <p:cNvSpPr/>
          <p:nvPr/>
        </p:nvSpPr>
        <p:spPr>
          <a:xfrm>
            <a:off x="3454741" y="2119715"/>
            <a:ext cx="1174838" cy="610346"/>
          </a:xfrm>
          <a:custGeom>
            <a:avLst/>
            <a:gdLst>
              <a:gd name="connsiteX0" fmla="*/ 1172292 w 1174838"/>
              <a:gd name="connsiteY0" fmla="*/ 73152 h 610346"/>
              <a:gd name="connsiteX1" fmla="*/ 799759 w 1174838"/>
              <a:gd name="connsiteY1" fmla="*/ 30818 h 610346"/>
              <a:gd name="connsiteX2" fmla="*/ 37759 w 1174838"/>
              <a:gd name="connsiteY2" fmla="*/ 593852 h 610346"/>
              <a:gd name="connsiteX3" fmla="*/ 130892 w 1174838"/>
              <a:gd name="connsiteY3" fmla="*/ 441452 h 610346"/>
              <a:gd name="connsiteX4" fmla="*/ 262126 w 1174838"/>
              <a:gd name="connsiteY4" fmla="*/ 246718 h 610346"/>
              <a:gd name="connsiteX5" fmla="*/ 630426 w 1174838"/>
              <a:gd name="connsiteY5" fmla="*/ 64685 h 610346"/>
              <a:gd name="connsiteX6" fmla="*/ 1172292 w 1174838"/>
              <a:gd name="connsiteY6" fmla="*/ 73152 h 61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4838" h="610346">
                <a:moveTo>
                  <a:pt x="1172292" y="73152"/>
                </a:moveTo>
                <a:cubicBezTo>
                  <a:pt x="1200514" y="67507"/>
                  <a:pt x="988848" y="-55965"/>
                  <a:pt x="799759" y="30818"/>
                </a:cubicBezTo>
                <a:cubicBezTo>
                  <a:pt x="610670" y="117601"/>
                  <a:pt x="149237" y="525413"/>
                  <a:pt x="37759" y="593852"/>
                </a:cubicBezTo>
                <a:cubicBezTo>
                  <a:pt x="-73719" y="662291"/>
                  <a:pt x="93497" y="499308"/>
                  <a:pt x="130892" y="441452"/>
                </a:cubicBezTo>
                <a:cubicBezTo>
                  <a:pt x="168286" y="383596"/>
                  <a:pt x="178870" y="309513"/>
                  <a:pt x="262126" y="246718"/>
                </a:cubicBezTo>
                <a:cubicBezTo>
                  <a:pt x="345382" y="183924"/>
                  <a:pt x="477321" y="96435"/>
                  <a:pt x="630426" y="64685"/>
                </a:cubicBezTo>
                <a:cubicBezTo>
                  <a:pt x="783531" y="32935"/>
                  <a:pt x="1144070" y="78797"/>
                  <a:pt x="1172292" y="73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56EEADA7-5CCE-483B-8D45-D4FCF32D7A70}"/>
              </a:ext>
            </a:extLst>
          </p:cNvPr>
          <p:cNvSpPr/>
          <p:nvPr/>
        </p:nvSpPr>
        <p:spPr>
          <a:xfrm>
            <a:off x="2755203" y="2502510"/>
            <a:ext cx="346827" cy="1028281"/>
          </a:xfrm>
          <a:custGeom>
            <a:avLst/>
            <a:gdLst>
              <a:gd name="connsiteX0" fmla="*/ 343597 w 346827"/>
              <a:gd name="connsiteY0" fmla="*/ 3623 h 1028281"/>
              <a:gd name="connsiteX1" fmla="*/ 174264 w 346827"/>
              <a:gd name="connsiteY1" fmla="*/ 215290 h 1028281"/>
              <a:gd name="connsiteX2" fmla="*/ 4930 w 346827"/>
              <a:gd name="connsiteY2" fmla="*/ 1002690 h 1028281"/>
              <a:gd name="connsiteX3" fmla="*/ 43030 w 346827"/>
              <a:gd name="connsiteY3" fmla="*/ 791023 h 1028281"/>
              <a:gd name="connsiteX4" fmla="*/ 17630 w 346827"/>
              <a:gd name="connsiteY4" fmla="*/ 338057 h 1028281"/>
              <a:gd name="connsiteX5" fmla="*/ 343597 w 346827"/>
              <a:gd name="connsiteY5" fmla="*/ 3623 h 102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827" h="1028281">
                <a:moveTo>
                  <a:pt x="343597" y="3623"/>
                </a:moveTo>
                <a:cubicBezTo>
                  <a:pt x="369703" y="-16838"/>
                  <a:pt x="230708" y="48779"/>
                  <a:pt x="174264" y="215290"/>
                </a:cubicBezTo>
                <a:cubicBezTo>
                  <a:pt x="117820" y="381801"/>
                  <a:pt x="26802" y="906735"/>
                  <a:pt x="4930" y="1002690"/>
                </a:cubicBezTo>
                <a:cubicBezTo>
                  <a:pt x="-16942" y="1098646"/>
                  <a:pt x="40913" y="901795"/>
                  <a:pt x="43030" y="791023"/>
                </a:cubicBezTo>
                <a:cubicBezTo>
                  <a:pt x="45147" y="680251"/>
                  <a:pt x="-29642" y="469290"/>
                  <a:pt x="17630" y="338057"/>
                </a:cubicBezTo>
                <a:cubicBezTo>
                  <a:pt x="64902" y="206824"/>
                  <a:pt x="317491" y="24084"/>
                  <a:pt x="343597" y="3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1DA7DDF4-1096-4468-BA30-25052650459D}"/>
              </a:ext>
            </a:extLst>
          </p:cNvPr>
          <p:cNvSpPr/>
          <p:nvPr/>
        </p:nvSpPr>
        <p:spPr>
          <a:xfrm>
            <a:off x="2418852" y="3094098"/>
            <a:ext cx="375262" cy="1314698"/>
          </a:xfrm>
          <a:custGeom>
            <a:avLst/>
            <a:gdLst>
              <a:gd name="connsiteX0" fmla="*/ 375148 w 375262"/>
              <a:gd name="connsiteY0" fmla="*/ 469 h 1314698"/>
              <a:gd name="connsiteX1" fmla="*/ 205815 w 375262"/>
              <a:gd name="connsiteY1" fmla="*/ 440735 h 1314698"/>
              <a:gd name="connsiteX2" fmla="*/ 19548 w 375262"/>
              <a:gd name="connsiteY2" fmla="*/ 1270469 h 1314698"/>
              <a:gd name="connsiteX3" fmla="*/ 23781 w 375262"/>
              <a:gd name="connsiteY3" fmla="*/ 1113835 h 1314698"/>
              <a:gd name="connsiteX4" fmla="*/ 180415 w 375262"/>
              <a:gd name="connsiteY4" fmla="*/ 373002 h 1314698"/>
              <a:gd name="connsiteX5" fmla="*/ 375148 w 375262"/>
              <a:gd name="connsiteY5" fmla="*/ 469 h 131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262" h="1314698">
                <a:moveTo>
                  <a:pt x="375148" y="469"/>
                </a:moveTo>
                <a:cubicBezTo>
                  <a:pt x="379381" y="11758"/>
                  <a:pt x="265082" y="229068"/>
                  <a:pt x="205815" y="440735"/>
                </a:cubicBezTo>
                <a:cubicBezTo>
                  <a:pt x="146548" y="652402"/>
                  <a:pt x="49887" y="1158286"/>
                  <a:pt x="19548" y="1270469"/>
                </a:cubicBezTo>
                <a:cubicBezTo>
                  <a:pt x="-10791" y="1382652"/>
                  <a:pt x="-3030" y="1263413"/>
                  <a:pt x="23781" y="1113835"/>
                </a:cubicBezTo>
                <a:cubicBezTo>
                  <a:pt x="50592" y="964257"/>
                  <a:pt x="125382" y="562796"/>
                  <a:pt x="180415" y="373002"/>
                </a:cubicBezTo>
                <a:cubicBezTo>
                  <a:pt x="235448" y="183208"/>
                  <a:pt x="370915" y="-10820"/>
                  <a:pt x="375148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042B43DF-0CC4-4025-90DB-F61085C19E60}"/>
              </a:ext>
            </a:extLst>
          </p:cNvPr>
          <p:cNvSpPr/>
          <p:nvPr/>
        </p:nvSpPr>
        <p:spPr>
          <a:xfrm>
            <a:off x="3046564" y="2717798"/>
            <a:ext cx="623952" cy="844091"/>
          </a:xfrm>
          <a:custGeom>
            <a:avLst/>
            <a:gdLst>
              <a:gd name="connsiteX0" fmla="*/ 623736 w 623952"/>
              <a:gd name="connsiteY0" fmla="*/ 2 h 844091"/>
              <a:gd name="connsiteX1" fmla="*/ 246969 w 623952"/>
              <a:gd name="connsiteY1" fmla="*/ 300569 h 844091"/>
              <a:gd name="connsiteX2" fmla="*/ 14136 w 623952"/>
              <a:gd name="connsiteY2" fmla="*/ 829735 h 844091"/>
              <a:gd name="connsiteX3" fmla="*/ 43769 w 623952"/>
              <a:gd name="connsiteY3" fmla="*/ 660402 h 844091"/>
              <a:gd name="connsiteX4" fmla="*/ 191936 w 623952"/>
              <a:gd name="connsiteY4" fmla="*/ 304802 h 844091"/>
              <a:gd name="connsiteX5" fmla="*/ 623736 w 623952"/>
              <a:gd name="connsiteY5" fmla="*/ 2 h 84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952" h="844091">
                <a:moveTo>
                  <a:pt x="623736" y="2"/>
                </a:moveTo>
                <a:cubicBezTo>
                  <a:pt x="632908" y="-703"/>
                  <a:pt x="348569" y="162280"/>
                  <a:pt x="246969" y="300569"/>
                </a:cubicBezTo>
                <a:cubicBezTo>
                  <a:pt x="145369" y="438858"/>
                  <a:pt x="48003" y="769763"/>
                  <a:pt x="14136" y="829735"/>
                </a:cubicBezTo>
                <a:cubicBezTo>
                  <a:pt x="-19731" y="889707"/>
                  <a:pt x="14136" y="747891"/>
                  <a:pt x="43769" y="660402"/>
                </a:cubicBezTo>
                <a:cubicBezTo>
                  <a:pt x="73402" y="572913"/>
                  <a:pt x="98097" y="418396"/>
                  <a:pt x="191936" y="304802"/>
                </a:cubicBezTo>
                <a:cubicBezTo>
                  <a:pt x="285775" y="191208"/>
                  <a:pt x="614564" y="707"/>
                  <a:pt x="62373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3061D21D-5516-4F37-B84A-AE0ECC72D0A7}"/>
              </a:ext>
            </a:extLst>
          </p:cNvPr>
          <p:cNvSpPr/>
          <p:nvPr/>
        </p:nvSpPr>
        <p:spPr>
          <a:xfrm>
            <a:off x="3086210" y="2912360"/>
            <a:ext cx="507895" cy="1038804"/>
          </a:xfrm>
          <a:custGeom>
            <a:avLst/>
            <a:gdLst>
              <a:gd name="connsiteX0" fmla="*/ 507890 w 507895"/>
              <a:gd name="connsiteY0" fmla="*/ 173 h 1038804"/>
              <a:gd name="connsiteX1" fmla="*/ 160757 w 507895"/>
              <a:gd name="connsiteY1" fmla="*/ 419273 h 1038804"/>
              <a:gd name="connsiteX2" fmla="*/ 59157 w 507895"/>
              <a:gd name="connsiteY2" fmla="*/ 741007 h 1038804"/>
              <a:gd name="connsiteX3" fmla="*/ 4123 w 507895"/>
              <a:gd name="connsiteY3" fmla="*/ 1033107 h 1038804"/>
              <a:gd name="connsiteX4" fmla="*/ 169223 w 507895"/>
              <a:gd name="connsiteY4" fmla="*/ 470073 h 1038804"/>
              <a:gd name="connsiteX5" fmla="*/ 507890 w 507895"/>
              <a:gd name="connsiteY5" fmla="*/ 173 h 103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895" h="1038804">
                <a:moveTo>
                  <a:pt x="507890" y="173"/>
                </a:moveTo>
                <a:cubicBezTo>
                  <a:pt x="506479" y="-8294"/>
                  <a:pt x="235546" y="295801"/>
                  <a:pt x="160757" y="419273"/>
                </a:cubicBezTo>
                <a:cubicBezTo>
                  <a:pt x="85968" y="542745"/>
                  <a:pt x="85263" y="638701"/>
                  <a:pt x="59157" y="741007"/>
                </a:cubicBezTo>
                <a:cubicBezTo>
                  <a:pt x="33051" y="843313"/>
                  <a:pt x="-14221" y="1078262"/>
                  <a:pt x="4123" y="1033107"/>
                </a:cubicBezTo>
                <a:cubicBezTo>
                  <a:pt x="22467" y="987952"/>
                  <a:pt x="82440" y="643640"/>
                  <a:pt x="169223" y="470073"/>
                </a:cubicBezTo>
                <a:cubicBezTo>
                  <a:pt x="256006" y="296506"/>
                  <a:pt x="509301" y="8640"/>
                  <a:pt x="507890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4D8C9053-31E1-4269-AB98-20033595235A}"/>
              </a:ext>
            </a:extLst>
          </p:cNvPr>
          <p:cNvSpPr/>
          <p:nvPr/>
        </p:nvSpPr>
        <p:spPr>
          <a:xfrm>
            <a:off x="3114389" y="3208618"/>
            <a:ext cx="409892" cy="882801"/>
          </a:xfrm>
          <a:custGeom>
            <a:avLst/>
            <a:gdLst>
              <a:gd name="connsiteX0" fmla="*/ 407744 w 409892"/>
              <a:gd name="connsiteY0" fmla="*/ 12949 h 882801"/>
              <a:gd name="connsiteX1" fmla="*/ 124111 w 409892"/>
              <a:gd name="connsiteY1" fmla="*/ 432049 h 882801"/>
              <a:gd name="connsiteX2" fmla="*/ 14044 w 409892"/>
              <a:gd name="connsiteY2" fmla="*/ 876549 h 882801"/>
              <a:gd name="connsiteX3" fmla="*/ 26744 w 409892"/>
              <a:gd name="connsiteY3" fmla="*/ 656415 h 882801"/>
              <a:gd name="connsiteX4" fmla="*/ 242644 w 409892"/>
              <a:gd name="connsiteY4" fmla="*/ 156882 h 882801"/>
              <a:gd name="connsiteX5" fmla="*/ 407744 w 409892"/>
              <a:gd name="connsiteY5" fmla="*/ 12949 h 88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892" h="882801">
                <a:moveTo>
                  <a:pt x="407744" y="12949"/>
                </a:moveTo>
                <a:cubicBezTo>
                  <a:pt x="387989" y="58810"/>
                  <a:pt x="189728" y="288116"/>
                  <a:pt x="124111" y="432049"/>
                </a:cubicBezTo>
                <a:cubicBezTo>
                  <a:pt x="58494" y="575982"/>
                  <a:pt x="30272" y="839155"/>
                  <a:pt x="14044" y="876549"/>
                </a:cubicBezTo>
                <a:cubicBezTo>
                  <a:pt x="-2184" y="913943"/>
                  <a:pt x="-11356" y="776359"/>
                  <a:pt x="26744" y="656415"/>
                </a:cubicBezTo>
                <a:cubicBezTo>
                  <a:pt x="64844" y="536471"/>
                  <a:pt x="179144" y="264126"/>
                  <a:pt x="242644" y="156882"/>
                </a:cubicBezTo>
                <a:cubicBezTo>
                  <a:pt x="306144" y="49638"/>
                  <a:pt x="427499" y="-32912"/>
                  <a:pt x="407744" y="12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5FBEB6BC-F3D8-4214-B0B6-673A8CB36BA3}"/>
              </a:ext>
            </a:extLst>
          </p:cNvPr>
          <p:cNvSpPr/>
          <p:nvPr/>
        </p:nvSpPr>
        <p:spPr>
          <a:xfrm>
            <a:off x="2806927" y="2643837"/>
            <a:ext cx="533193" cy="1510569"/>
          </a:xfrm>
          <a:custGeom>
            <a:avLst/>
            <a:gdLst>
              <a:gd name="connsiteX0" fmla="*/ 533173 w 533193"/>
              <a:gd name="connsiteY0" fmla="*/ 1996 h 1510569"/>
              <a:gd name="connsiteX1" fmla="*/ 160640 w 533193"/>
              <a:gd name="connsiteY1" fmla="*/ 526930 h 1510569"/>
              <a:gd name="connsiteX2" fmla="*/ 8240 w 533193"/>
              <a:gd name="connsiteY2" fmla="*/ 1475196 h 1510569"/>
              <a:gd name="connsiteX3" fmla="*/ 20940 w 533193"/>
              <a:gd name="connsiteY3" fmla="*/ 1255063 h 1510569"/>
              <a:gd name="connsiteX4" fmla="*/ 25173 w 533193"/>
              <a:gd name="connsiteY4" fmla="*/ 747063 h 1510569"/>
              <a:gd name="connsiteX5" fmla="*/ 143706 w 533193"/>
              <a:gd name="connsiteY5" fmla="*/ 361830 h 1510569"/>
              <a:gd name="connsiteX6" fmla="*/ 533173 w 533193"/>
              <a:gd name="connsiteY6" fmla="*/ 1996 h 1510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193" h="1510569">
                <a:moveTo>
                  <a:pt x="533173" y="1996"/>
                </a:moveTo>
                <a:cubicBezTo>
                  <a:pt x="535995" y="29513"/>
                  <a:pt x="248129" y="281397"/>
                  <a:pt x="160640" y="526930"/>
                </a:cubicBezTo>
                <a:cubicBezTo>
                  <a:pt x="73151" y="772463"/>
                  <a:pt x="31523" y="1353841"/>
                  <a:pt x="8240" y="1475196"/>
                </a:cubicBezTo>
                <a:cubicBezTo>
                  <a:pt x="-15043" y="1596551"/>
                  <a:pt x="18118" y="1376418"/>
                  <a:pt x="20940" y="1255063"/>
                </a:cubicBezTo>
                <a:cubicBezTo>
                  <a:pt x="23762" y="1133708"/>
                  <a:pt x="4712" y="895935"/>
                  <a:pt x="25173" y="747063"/>
                </a:cubicBezTo>
                <a:cubicBezTo>
                  <a:pt x="45634" y="598191"/>
                  <a:pt x="57628" y="485302"/>
                  <a:pt x="143706" y="361830"/>
                </a:cubicBezTo>
                <a:cubicBezTo>
                  <a:pt x="229784" y="238358"/>
                  <a:pt x="530351" y="-25521"/>
                  <a:pt x="533173" y="1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479714F9-920B-4112-BECF-76899AC65963}"/>
              </a:ext>
            </a:extLst>
          </p:cNvPr>
          <p:cNvSpPr/>
          <p:nvPr/>
        </p:nvSpPr>
        <p:spPr>
          <a:xfrm>
            <a:off x="2822031" y="4046951"/>
            <a:ext cx="353738" cy="401446"/>
          </a:xfrm>
          <a:custGeom>
            <a:avLst/>
            <a:gdLst>
              <a:gd name="connsiteX0" fmla="*/ 348736 w 353738"/>
              <a:gd name="connsiteY0" fmla="*/ 4349 h 401446"/>
              <a:gd name="connsiteX1" fmla="*/ 255602 w 353738"/>
              <a:gd name="connsiteY1" fmla="*/ 169449 h 401446"/>
              <a:gd name="connsiteX2" fmla="*/ 158236 w 353738"/>
              <a:gd name="connsiteY2" fmla="*/ 398049 h 401446"/>
              <a:gd name="connsiteX3" fmla="*/ 1602 w 353738"/>
              <a:gd name="connsiteY3" fmla="*/ 309149 h 401446"/>
              <a:gd name="connsiteX4" fmla="*/ 94736 w 353738"/>
              <a:gd name="connsiteY4" fmla="*/ 347249 h 401446"/>
              <a:gd name="connsiteX5" fmla="*/ 348736 w 353738"/>
              <a:gd name="connsiteY5" fmla="*/ 4349 h 40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738" h="401446">
                <a:moveTo>
                  <a:pt x="348736" y="4349"/>
                </a:moveTo>
                <a:cubicBezTo>
                  <a:pt x="375547" y="-25284"/>
                  <a:pt x="287352" y="103832"/>
                  <a:pt x="255602" y="169449"/>
                </a:cubicBezTo>
                <a:cubicBezTo>
                  <a:pt x="223852" y="235066"/>
                  <a:pt x="200569" y="374766"/>
                  <a:pt x="158236" y="398049"/>
                </a:cubicBezTo>
                <a:cubicBezTo>
                  <a:pt x="115903" y="421332"/>
                  <a:pt x="12185" y="317616"/>
                  <a:pt x="1602" y="309149"/>
                </a:cubicBezTo>
                <a:cubicBezTo>
                  <a:pt x="-8981" y="300682"/>
                  <a:pt x="34058" y="393110"/>
                  <a:pt x="94736" y="347249"/>
                </a:cubicBezTo>
                <a:cubicBezTo>
                  <a:pt x="155414" y="301388"/>
                  <a:pt x="321925" y="33982"/>
                  <a:pt x="348736" y="4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17BC3BBC-FC2B-46EE-9ABC-765B8FEFFE7C}"/>
              </a:ext>
            </a:extLst>
          </p:cNvPr>
          <p:cNvSpPr/>
          <p:nvPr/>
        </p:nvSpPr>
        <p:spPr>
          <a:xfrm>
            <a:off x="2589046" y="3301356"/>
            <a:ext cx="188780" cy="1037589"/>
          </a:xfrm>
          <a:custGeom>
            <a:avLst/>
            <a:gdLst>
              <a:gd name="connsiteX0" fmla="*/ 188021 w 188780"/>
              <a:gd name="connsiteY0" fmla="*/ 644 h 1037589"/>
              <a:gd name="connsiteX1" fmla="*/ 1754 w 188780"/>
              <a:gd name="connsiteY1" fmla="*/ 470544 h 1037589"/>
              <a:gd name="connsiteX2" fmla="*/ 90654 w 188780"/>
              <a:gd name="connsiteY2" fmla="*/ 1029344 h 1037589"/>
              <a:gd name="connsiteX3" fmla="*/ 22921 w 188780"/>
              <a:gd name="connsiteY3" fmla="*/ 775344 h 1037589"/>
              <a:gd name="connsiteX4" fmla="*/ 65254 w 188780"/>
              <a:gd name="connsiteY4" fmla="*/ 377411 h 1037589"/>
              <a:gd name="connsiteX5" fmla="*/ 188021 w 188780"/>
              <a:gd name="connsiteY5" fmla="*/ 644 h 103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780" h="1037589">
                <a:moveTo>
                  <a:pt x="188021" y="644"/>
                </a:moveTo>
                <a:cubicBezTo>
                  <a:pt x="177438" y="16166"/>
                  <a:pt x="17982" y="299094"/>
                  <a:pt x="1754" y="470544"/>
                </a:cubicBezTo>
                <a:cubicBezTo>
                  <a:pt x="-14474" y="641994"/>
                  <a:pt x="87126" y="978544"/>
                  <a:pt x="90654" y="1029344"/>
                </a:cubicBezTo>
                <a:cubicBezTo>
                  <a:pt x="94182" y="1080144"/>
                  <a:pt x="27154" y="883999"/>
                  <a:pt x="22921" y="775344"/>
                </a:cubicBezTo>
                <a:cubicBezTo>
                  <a:pt x="18688" y="666689"/>
                  <a:pt x="34915" y="500883"/>
                  <a:pt x="65254" y="377411"/>
                </a:cubicBezTo>
                <a:cubicBezTo>
                  <a:pt x="95593" y="253939"/>
                  <a:pt x="198604" y="-14878"/>
                  <a:pt x="188021" y="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C1BD2182-4622-4DCD-9B69-2AAD84B4EB0E}"/>
              </a:ext>
            </a:extLst>
          </p:cNvPr>
          <p:cNvSpPr/>
          <p:nvPr/>
        </p:nvSpPr>
        <p:spPr>
          <a:xfrm>
            <a:off x="2777692" y="4369247"/>
            <a:ext cx="363264" cy="475546"/>
          </a:xfrm>
          <a:custGeom>
            <a:avLst/>
            <a:gdLst>
              <a:gd name="connsiteX0" fmla="*/ 26891 w 363264"/>
              <a:gd name="connsiteY0" fmla="*/ 5903 h 475546"/>
              <a:gd name="connsiteX1" fmla="*/ 3608 w 363264"/>
              <a:gd name="connsiteY1" fmla="*/ 147720 h 475546"/>
              <a:gd name="connsiteX2" fmla="*/ 88275 w 363264"/>
              <a:gd name="connsiteY2" fmla="*/ 367853 h 475546"/>
              <a:gd name="connsiteX3" fmla="*/ 217391 w 363264"/>
              <a:gd name="connsiteY3" fmla="*/ 473686 h 475546"/>
              <a:gd name="connsiteX4" fmla="*/ 357091 w 363264"/>
              <a:gd name="connsiteY4" fmla="*/ 285303 h 475546"/>
              <a:gd name="connsiteX5" fmla="*/ 323225 w 363264"/>
              <a:gd name="connsiteY5" fmla="*/ 331870 h 475546"/>
              <a:gd name="connsiteX6" fmla="*/ 185641 w 363264"/>
              <a:gd name="connsiteY6" fmla="*/ 414420 h 475546"/>
              <a:gd name="connsiteX7" fmla="*/ 128491 w 363264"/>
              <a:gd name="connsiteY7" fmla="*/ 346686 h 475546"/>
              <a:gd name="connsiteX8" fmla="*/ 26891 w 363264"/>
              <a:gd name="connsiteY8" fmla="*/ 5903 h 47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264" h="475546">
                <a:moveTo>
                  <a:pt x="26891" y="5903"/>
                </a:moveTo>
                <a:cubicBezTo>
                  <a:pt x="6077" y="-27258"/>
                  <a:pt x="-6623" y="87395"/>
                  <a:pt x="3608" y="147720"/>
                </a:cubicBezTo>
                <a:cubicBezTo>
                  <a:pt x="13839" y="208045"/>
                  <a:pt x="52644" y="313525"/>
                  <a:pt x="88275" y="367853"/>
                </a:cubicBezTo>
                <a:cubicBezTo>
                  <a:pt x="123906" y="422181"/>
                  <a:pt x="172588" y="487444"/>
                  <a:pt x="217391" y="473686"/>
                </a:cubicBezTo>
                <a:cubicBezTo>
                  <a:pt x="262194" y="459928"/>
                  <a:pt x="339452" y="308939"/>
                  <a:pt x="357091" y="285303"/>
                </a:cubicBezTo>
                <a:cubicBezTo>
                  <a:pt x="374730" y="261667"/>
                  <a:pt x="351800" y="310351"/>
                  <a:pt x="323225" y="331870"/>
                </a:cubicBezTo>
                <a:cubicBezTo>
                  <a:pt x="294650" y="353389"/>
                  <a:pt x="218097" y="411951"/>
                  <a:pt x="185641" y="414420"/>
                </a:cubicBezTo>
                <a:cubicBezTo>
                  <a:pt x="153185" y="416889"/>
                  <a:pt x="160946" y="420064"/>
                  <a:pt x="128491" y="346686"/>
                </a:cubicBezTo>
                <a:cubicBezTo>
                  <a:pt x="96036" y="273308"/>
                  <a:pt x="47705" y="39064"/>
                  <a:pt x="26891" y="5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DA8F07FC-F4C2-4173-A8B2-EAC01F0B4920}"/>
              </a:ext>
            </a:extLst>
          </p:cNvPr>
          <p:cNvSpPr/>
          <p:nvPr/>
        </p:nvSpPr>
        <p:spPr>
          <a:xfrm>
            <a:off x="2875213" y="4268742"/>
            <a:ext cx="272392" cy="319053"/>
          </a:xfrm>
          <a:custGeom>
            <a:avLst/>
            <a:gdLst>
              <a:gd name="connsiteX0" fmla="*/ 272270 w 272392"/>
              <a:gd name="connsiteY0" fmla="*/ 575 h 319053"/>
              <a:gd name="connsiteX1" fmla="*/ 193954 w 272392"/>
              <a:gd name="connsiteY1" fmla="*/ 239758 h 319053"/>
              <a:gd name="connsiteX2" fmla="*/ 111404 w 272392"/>
              <a:gd name="connsiteY2" fmla="*/ 305375 h 319053"/>
              <a:gd name="connsiteX3" fmla="*/ 3454 w 272392"/>
              <a:gd name="connsiteY3" fmla="*/ 159325 h 319053"/>
              <a:gd name="connsiteX4" fmla="*/ 24620 w 272392"/>
              <a:gd name="connsiteY4" fmla="*/ 180491 h 319053"/>
              <a:gd name="connsiteX5" fmla="*/ 206654 w 272392"/>
              <a:gd name="connsiteY5" fmla="*/ 315958 h 319053"/>
              <a:gd name="connsiteX6" fmla="*/ 272270 w 272392"/>
              <a:gd name="connsiteY6" fmla="*/ 575 h 31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392" h="319053">
                <a:moveTo>
                  <a:pt x="272270" y="575"/>
                </a:moveTo>
                <a:cubicBezTo>
                  <a:pt x="270153" y="-12125"/>
                  <a:pt x="220765" y="188958"/>
                  <a:pt x="193954" y="239758"/>
                </a:cubicBezTo>
                <a:cubicBezTo>
                  <a:pt x="167143" y="290558"/>
                  <a:pt x="143154" y="318781"/>
                  <a:pt x="111404" y="305375"/>
                </a:cubicBezTo>
                <a:cubicBezTo>
                  <a:pt x="79654" y="291970"/>
                  <a:pt x="17918" y="180139"/>
                  <a:pt x="3454" y="159325"/>
                </a:cubicBezTo>
                <a:cubicBezTo>
                  <a:pt x="-11010" y="138511"/>
                  <a:pt x="24620" y="180491"/>
                  <a:pt x="24620" y="180491"/>
                </a:cubicBezTo>
                <a:cubicBezTo>
                  <a:pt x="58487" y="206596"/>
                  <a:pt x="164321" y="341005"/>
                  <a:pt x="206654" y="315958"/>
                </a:cubicBezTo>
                <a:cubicBezTo>
                  <a:pt x="248987" y="290911"/>
                  <a:pt x="274387" y="13275"/>
                  <a:pt x="272270" y="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DEB7AC6-40E6-490B-90A4-F678D4C7932B}"/>
              </a:ext>
            </a:extLst>
          </p:cNvPr>
          <p:cNvSpPr/>
          <p:nvPr/>
        </p:nvSpPr>
        <p:spPr>
          <a:xfrm>
            <a:off x="2799631" y="4730029"/>
            <a:ext cx="335429" cy="197571"/>
          </a:xfrm>
          <a:custGeom>
            <a:avLst/>
            <a:gdLst>
              <a:gd name="connsiteX0" fmla="*/ 719 w 335429"/>
              <a:gd name="connsiteY0" fmla="*/ 721 h 197571"/>
              <a:gd name="connsiteX1" fmla="*/ 72686 w 335429"/>
              <a:gd name="connsiteY1" fmla="*/ 157354 h 197571"/>
              <a:gd name="connsiteX2" fmla="*/ 333036 w 335429"/>
              <a:gd name="connsiteY2" fmla="*/ 197571 h 197571"/>
              <a:gd name="connsiteX3" fmla="*/ 193336 w 335429"/>
              <a:gd name="connsiteY3" fmla="*/ 157354 h 197571"/>
              <a:gd name="connsiteX4" fmla="*/ 45169 w 335429"/>
              <a:gd name="connsiteY4" fmla="*/ 100204 h 197571"/>
              <a:gd name="connsiteX5" fmla="*/ 719 w 335429"/>
              <a:gd name="connsiteY5" fmla="*/ 721 h 19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429" h="197571">
                <a:moveTo>
                  <a:pt x="719" y="721"/>
                </a:moveTo>
                <a:cubicBezTo>
                  <a:pt x="5305" y="10246"/>
                  <a:pt x="17300" y="124546"/>
                  <a:pt x="72686" y="157354"/>
                </a:cubicBezTo>
                <a:cubicBezTo>
                  <a:pt x="128072" y="190162"/>
                  <a:pt x="312928" y="197571"/>
                  <a:pt x="333036" y="197571"/>
                </a:cubicBezTo>
                <a:cubicBezTo>
                  <a:pt x="353144" y="197571"/>
                  <a:pt x="241314" y="173582"/>
                  <a:pt x="193336" y="157354"/>
                </a:cubicBezTo>
                <a:cubicBezTo>
                  <a:pt x="145358" y="141126"/>
                  <a:pt x="76566" y="121723"/>
                  <a:pt x="45169" y="100204"/>
                </a:cubicBezTo>
                <a:cubicBezTo>
                  <a:pt x="13772" y="78685"/>
                  <a:pt x="-3867" y="-8804"/>
                  <a:pt x="719" y="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7DDDE307-8A54-4528-BBCB-E0CAB12BDA05}"/>
              </a:ext>
            </a:extLst>
          </p:cNvPr>
          <p:cNvSpPr/>
          <p:nvPr/>
        </p:nvSpPr>
        <p:spPr>
          <a:xfrm>
            <a:off x="2991541" y="4914342"/>
            <a:ext cx="135475" cy="482668"/>
          </a:xfrm>
          <a:custGeom>
            <a:avLst/>
            <a:gdLst>
              <a:gd name="connsiteX0" fmla="*/ 134776 w 135475"/>
              <a:gd name="connsiteY0" fmla="*/ 6908 h 482668"/>
              <a:gd name="connsiteX1" fmla="*/ 16242 w 135475"/>
              <a:gd name="connsiteY1" fmla="*/ 315941 h 482668"/>
              <a:gd name="connsiteX2" fmla="*/ 7776 w 135475"/>
              <a:gd name="connsiteY2" fmla="*/ 481041 h 482668"/>
              <a:gd name="connsiteX3" fmla="*/ 3542 w 135475"/>
              <a:gd name="connsiteY3" fmla="*/ 383675 h 482668"/>
              <a:gd name="connsiteX4" fmla="*/ 62809 w 135475"/>
              <a:gd name="connsiteY4" fmla="*/ 123325 h 482668"/>
              <a:gd name="connsiteX5" fmla="*/ 134776 w 135475"/>
              <a:gd name="connsiteY5" fmla="*/ 6908 h 48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475" h="482668">
                <a:moveTo>
                  <a:pt x="134776" y="6908"/>
                </a:moveTo>
                <a:cubicBezTo>
                  <a:pt x="127015" y="39011"/>
                  <a:pt x="37409" y="236919"/>
                  <a:pt x="16242" y="315941"/>
                </a:cubicBezTo>
                <a:cubicBezTo>
                  <a:pt x="-4925" y="394963"/>
                  <a:pt x="9893" y="469752"/>
                  <a:pt x="7776" y="481041"/>
                </a:cubicBezTo>
                <a:cubicBezTo>
                  <a:pt x="5659" y="492330"/>
                  <a:pt x="-5630" y="443294"/>
                  <a:pt x="3542" y="383675"/>
                </a:cubicBezTo>
                <a:cubicBezTo>
                  <a:pt x="12714" y="324056"/>
                  <a:pt x="41995" y="185061"/>
                  <a:pt x="62809" y="123325"/>
                </a:cubicBezTo>
                <a:cubicBezTo>
                  <a:pt x="83623" y="61589"/>
                  <a:pt x="142537" y="-25195"/>
                  <a:pt x="134776" y="6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8728C996-49A7-4FD8-91C4-4124CBAE3C76}"/>
              </a:ext>
            </a:extLst>
          </p:cNvPr>
          <p:cNvSpPr/>
          <p:nvPr/>
        </p:nvSpPr>
        <p:spPr>
          <a:xfrm>
            <a:off x="3106518" y="4982427"/>
            <a:ext cx="140196" cy="566909"/>
          </a:xfrm>
          <a:custGeom>
            <a:avLst/>
            <a:gdLst>
              <a:gd name="connsiteX0" fmla="*/ 60015 w 140196"/>
              <a:gd name="connsiteY0" fmla="*/ 206 h 566909"/>
              <a:gd name="connsiteX1" fmla="*/ 43082 w 140196"/>
              <a:gd name="connsiteY1" fmla="*/ 233040 h 566909"/>
              <a:gd name="connsiteX2" fmla="*/ 138332 w 140196"/>
              <a:gd name="connsiteY2" fmla="*/ 554773 h 566909"/>
              <a:gd name="connsiteX3" fmla="*/ 98115 w 140196"/>
              <a:gd name="connsiteY3" fmla="*/ 470106 h 566909"/>
              <a:gd name="connsiteX4" fmla="*/ 749 w 140196"/>
              <a:gd name="connsiteY4" fmla="*/ 197056 h 566909"/>
              <a:gd name="connsiteX5" fmla="*/ 60015 w 140196"/>
              <a:gd name="connsiteY5" fmla="*/ 206 h 56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196" h="566909">
                <a:moveTo>
                  <a:pt x="60015" y="206"/>
                </a:moveTo>
                <a:cubicBezTo>
                  <a:pt x="67070" y="6203"/>
                  <a:pt x="30029" y="140612"/>
                  <a:pt x="43082" y="233040"/>
                </a:cubicBezTo>
                <a:cubicBezTo>
                  <a:pt x="56135" y="325468"/>
                  <a:pt x="129160" y="515262"/>
                  <a:pt x="138332" y="554773"/>
                </a:cubicBezTo>
                <a:cubicBezTo>
                  <a:pt x="147504" y="594284"/>
                  <a:pt x="121046" y="529726"/>
                  <a:pt x="98115" y="470106"/>
                </a:cubicBezTo>
                <a:cubicBezTo>
                  <a:pt x="75185" y="410487"/>
                  <a:pt x="8863" y="273962"/>
                  <a:pt x="749" y="197056"/>
                </a:cubicBezTo>
                <a:cubicBezTo>
                  <a:pt x="-7365" y="120151"/>
                  <a:pt x="52960" y="-5791"/>
                  <a:pt x="60015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A87B538A-EE0D-4AEE-902C-DE727742D888}"/>
              </a:ext>
            </a:extLst>
          </p:cNvPr>
          <p:cNvSpPr/>
          <p:nvPr/>
        </p:nvSpPr>
        <p:spPr>
          <a:xfrm>
            <a:off x="6878591" y="2411245"/>
            <a:ext cx="671721" cy="1699450"/>
          </a:xfrm>
          <a:custGeom>
            <a:avLst/>
            <a:gdLst>
              <a:gd name="connsiteX0" fmla="*/ 59842 w 671721"/>
              <a:gd name="connsiteY0" fmla="*/ 94888 h 1699450"/>
              <a:gd name="connsiteX1" fmla="*/ 483176 w 671721"/>
              <a:gd name="connsiteY1" fmla="*/ 755288 h 1699450"/>
              <a:gd name="connsiteX2" fmla="*/ 627109 w 671721"/>
              <a:gd name="connsiteY2" fmla="*/ 1153222 h 1699450"/>
              <a:gd name="connsiteX3" fmla="*/ 639809 w 671721"/>
              <a:gd name="connsiteY3" fmla="*/ 1656988 h 1699450"/>
              <a:gd name="connsiteX4" fmla="*/ 648276 w 671721"/>
              <a:gd name="connsiteY4" fmla="*/ 1546922 h 1699450"/>
              <a:gd name="connsiteX5" fmla="*/ 305376 w 671721"/>
              <a:gd name="connsiteY5" fmla="*/ 556322 h 1699450"/>
              <a:gd name="connsiteX6" fmla="*/ 30209 w 671721"/>
              <a:gd name="connsiteY6" fmla="*/ 52555 h 1699450"/>
              <a:gd name="connsiteX7" fmla="*/ 59842 w 671721"/>
              <a:gd name="connsiteY7" fmla="*/ 94888 h 169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1721" h="1699450">
                <a:moveTo>
                  <a:pt x="59842" y="94888"/>
                </a:moveTo>
                <a:cubicBezTo>
                  <a:pt x="135337" y="212010"/>
                  <a:pt x="388632" y="578899"/>
                  <a:pt x="483176" y="755288"/>
                </a:cubicBezTo>
                <a:cubicBezTo>
                  <a:pt x="577720" y="931677"/>
                  <a:pt x="601004" y="1002939"/>
                  <a:pt x="627109" y="1153222"/>
                </a:cubicBezTo>
                <a:cubicBezTo>
                  <a:pt x="653215" y="1303505"/>
                  <a:pt x="636281" y="1591371"/>
                  <a:pt x="639809" y="1656988"/>
                </a:cubicBezTo>
                <a:cubicBezTo>
                  <a:pt x="643337" y="1722605"/>
                  <a:pt x="704015" y="1730366"/>
                  <a:pt x="648276" y="1546922"/>
                </a:cubicBezTo>
                <a:cubicBezTo>
                  <a:pt x="592537" y="1363478"/>
                  <a:pt x="408387" y="805383"/>
                  <a:pt x="305376" y="556322"/>
                </a:cubicBezTo>
                <a:cubicBezTo>
                  <a:pt x="202365" y="307261"/>
                  <a:pt x="73248" y="129461"/>
                  <a:pt x="30209" y="52555"/>
                </a:cubicBezTo>
                <a:cubicBezTo>
                  <a:pt x="-12830" y="-24351"/>
                  <a:pt x="-15653" y="-22234"/>
                  <a:pt x="59842" y="94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968996B9-CC16-4566-9925-8E6D88FD0971}"/>
              </a:ext>
            </a:extLst>
          </p:cNvPr>
          <p:cNvSpPr/>
          <p:nvPr/>
        </p:nvSpPr>
        <p:spPr>
          <a:xfrm>
            <a:off x="7597059" y="3798756"/>
            <a:ext cx="137440" cy="1920523"/>
          </a:xfrm>
          <a:custGeom>
            <a:avLst/>
            <a:gdLst>
              <a:gd name="connsiteX0" fmla="*/ 10241 w 137440"/>
              <a:gd name="connsiteY0" fmla="*/ 95911 h 1920523"/>
              <a:gd name="connsiteX1" fmla="*/ 10241 w 137440"/>
              <a:gd name="connsiteY1" fmla="*/ 146711 h 1920523"/>
              <a:gd name="connsiteX2" fmla="*/ 137241 w 137440"/>
              <a:gd name="connsiteY2" fmla="*/ 942577 h 1920523"/>
              <a:gd name="connsiteX3" fmla="*/ 39874 w 137440"/>
              <a:gd name="connsiteY3" fmla="*/ 1878144 h 1920523"/>
              <a:gd name="connsiteX4" fmla="*/ 52574 w 137440"/>
              <a:gd name="connsiteY4" fmla="*/ 1700344 h 1920523"/>
              <a:gd name="connsiteX5" fmla="*/ 31408 w 137440"/>
              <a:gd name="connsiteY5" fmla="*/ 1162711 h 1920523"/>
              <a:gd name="connsiteX6" fmla="*/ 10241 w 137440"/>
              <a:gd name="connsiteY6" fmla="*/ 95911 h 192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440" h="1920523">
                <a:moveTo>
                  <a:pt x="10241" y="95911"/>
                </a:moveTo>
                <a:cubicBezTo>
                  <a:pt x="6713" y="-73422"/>
                  <a:pt x="-10926" y="5600"/>
                  <a:pt x="10241" y="146711"/>
                </a:cubicBezTo>
                <a:cubicBezTo>
                  <a:pt x="31408" y="287822"/>
                  <a:pt x="132302" y="654005"/>
                  <a:pt x="137241" y="942577"/>
                </a:cubicBezTo>
                <a:cubicBezTo>
                  <a:pt x="142180" y="1231149"/>
                  <a:pt x="53985" y="1751850"/>
                  <a:pt x="39874" y="1878144"/>
                </a:cubicBezTo>
                <a:cubicBezTo>
                  <a:pt x="25763" y="2004438"/>
                  <a:pt x="53985" y="1819583"/>
                  <a:pt x="52574" y="1700344"/>
                </a:cubicBezTo>
                <a:cubicBezTo>
                  <a:pt x="51163" y="1581105"/>
                  <a:pt x="37758" y="1433644"/>
                  <a:pt x="31408" y="1162711"/>
                </a:cubicBezTo>
                <a:cubicBezTo>
                  <a:pt x="25058" y="891778"/>
                  <a:pt x="13769" y="265244"/>
                  <a:pt x="10241" y="95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49AF9C0E-F571-421D-B54A-35EFA354007C}"/>
              </a:ext>
            </a:extLst>
          </p:cNvPr>
          <p:cNvSpPr/>
          <p:nvPr/>
        </p:nvSpPr>
        <p:spPr>
          <a:xfrm>
            <a:off x="7364125" y="5539612"/>
            <a:ext cx="323757" cy="953048"/>
          </a:xfrm>
          <a:custGeom>
            <a:avLst/>
            <a:gdLst>
              <a:gd name="connsiteX0" fmla="*/ 323608 w 323757"/>
              <a:gd name="connsiteY0" fmla="*/ 1821 h 953048"/>
              <a:gd name="connsiteX1" fmla="*/ 120408 w 323757"/>
              <a:gd name="connsiteY1" fmla="*/ 607188 h 953048"/>
              <a:gd name="connsiteX2" fmla="*/ 6108 w 323757"/>
              <a:gd name="connsiteY2" fmla="*/ 945855 h 953048"/>
              <a:gd name="connsiteX3" fmla="*/ 23042 w 323757"/>
              <a:gd name="connsiteY3" fmla="*/ 806155 h 953048"/>
              <a:gd name="connsiteX4" fmla="*/ 86542 w 323757"/>
              <a:gd name="connsiteY4" fmla="*/ 433621 h 953048"/>
              <a:gd name="connsiteX5" fmla="*/ 323608 w 323757"/>
              <a:gd name="connsiteY5" fmla="*/ 1821 h 95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757" h="953048">
                <a:moveTo>
                  <a:pt x="323608" y="1821"/>
                </a:moveTo>
                <a:cubicBezTo>
                  <a:pt x="329252" y="30749"/>
                  <a:pt x="173325" y="449849"/>
                  <a:pt x="120408" y="607188"/>
                </a:cubicBezTo>
                <a:cubicBezTo>
                  <a:pt x="67491" y="764527"/>
                  <a:pt x="22336" y="912694"/>
                  <a:pt x="6108" y="945855"/>
                </a:cubicBezTo>
                <a:cubicBezTo>
                  <a:pt x="-10120" y="979016"/>
                  <a:pt x="9636" y="891527"/>
                  <a:pt x="23042" y="806155"/>
                </a:cubicBezTo>
                <a:cubicBezTo>
                  <a:pt x="36448" y="720783"/>
                  <a:pt x="40681" y="571204"/>
                  <a:pt x="86542" y="433621"/>
                </a:cubicBezTo>
                <a:cubicBezTo>
                  <a:pt x="132403" y="296038"/>
                  <a:pt x="317964" y="-27107"/>
                  <a:pt x="323608" y="1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2ECFF1F9-BD30-4EEF-9E1B-634393D8E8C1}"/>
              </a:ext>
            </a:extLst>
          </p:cNvPr>
          <p:cNvSpPr/>
          <p:nvPr/>
        </p:nvSpPr>
        <p:spPr>
          <a:xfrm>
            <a:off x="7188117" y="6255882"/>
            <a:ext cx="220384" cy="664265"/>
          </a:xfrm>
          <a:custGeom>
            <a:avLst/>
            <a:gdLst>
              <a:gd name="connsiteX0" fmla="*/ 173650 w 220384"/>
              <a:gd name="connsiteY0" fmla="*/ 47551 h 664265"/>
              <a:gd name="connsiteX1" fmla="*/ 33950 w 220384"/>
              <a:gd name="connsiteY1" fmla="*/ 369285 h 664265"/>
              <a:gd name="connsiteX2" fmla="*/ 21250 w 220384"/>
              <a:gd name="connsiteY2" fmla="*/ 657151 h 664265"/>
              <a:gd name="connsiteX3" fmla="*/ 83 w 220384"/>
              <a:gd name="connsiteY3" fmla="*/ 542851 h 664265"/>
              <a:gd name="connsiteX4" fmla="*/ 29716 w 220384"/>
              <a:gd name="connsiteY4" fmla="*/ 178785 h 664265"/>
              <a:gd name="connsiteX5" fmla="*/ 211750 w 220384"/>
              <a:gd name="connsiteY5" fmla="*/ 13685 h 664265"/>
              <a:gd name="connsiteX6" fmla="*/ 173650 w 220384"/>
              <a:gd name="connsiteY6" fmla="*/ 47551 h 66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384" h="664265">
                <a:moveTo>
                  <a:pt x="173650" y="47551"/>
                </a:moveTo>
                <a:cubicBezTo>
                  <a:pt x="144017" y="106818"/>
                  <a:pt x="59350" y="267685"/>
                  <a:pt x="33950" y="369285"/>
                </a:cubicBezTo>
                <a:cubicBezTo>
                  <a:pt x="8550" y="470885"/>
                  <a:pt x="26894" y="628223"/>
                  <a:pt x="21250" y="657151"/>
                </a:cubicBezTo>
                <a:cubicBezTo>
                  <a:pt x="15605" y="686079"/>
                  <a:pt x="-1328" y="622579"/>
                  <a:pt x="83" y="542851"/>
                </a:cubicBezTo>
                <a:cubicBezTo>
                  <a:pt x="1494" y="463123"/>
                  <a:pt x="-5562" y="266979"/>
                  <a:pt x="29716" y="178785"/>
                </a:cubicBezTo>
                <a:cubicBezTo>
                  <a:pt x="64994" y="90591"/>
                  <a:pt x="187056" y="33441"/>
                  <a:pt x="211750" y="13685"/>
                </a:cubicBezTo>
                <a:cubicBezTo>
                  <a:pt x="236445" y="-6071"/>
                  <a:pt x="203283" y="-11716"/>
                  <a:pt x="173650" y="47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CC04991B-16C5-4909-BE15-72E851AA820E}"/>
              </a:ext>
            </a:extLst>
          </p:cNvPr>
          <p:cNvSpPr/>
          <p:nvPr/>
        </p:nvSpPr>
        <p:spPr>
          <a:xfrm>
            <a:off x="6769911" y="5463952"/>
            <a:ext cx="553914" cy="1193731"/>
          </a:xfrm>
          <a:custGeom>
            <a:avLst/>
            <a:gdLst>
              <a:gd name="connsiteX0" fmla="*/ 553756 w 553914"/>
              <a:gd name="connsiteY0" fmla="*/ 1281 h 1193731"/>
              <a:gd name="connsiteX1" fmla="*/ 430989 w 553914"/>
              <a:gd name="connsiteY1" fmla="*/ 585481 h 1193731"/>
              <a:gd name="connsiteX2" fmla="*/ 7656 w 553914"/>
              <a:gd name="connsiteY2" fmla="*/ 1186615 h 1193731"/>
              <a:gd name="connsiteX3" fmla="*/ 176989 w 553914"/>
              <a:gd name="connsiteY3" fmla="*/ 886048 h 1193731"/>
              <a:gd name="connsiteX4" fmla="*/ 414056 w 553914"/>
              <a:gd name="connsiteY4" fmla="*/ 441548 h 1193731"/>
              <a:gd name="connsiteX5" fmla="*/ 553756 w 553914"/>
              <a:gd name="connsiteY5" fmla="*/ 1281 h 119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3914" h="1193731">
                <a:moveTo>
                  <a:pt x="553756" y="1281"/>
                </a:moveTo>
                <a:cubicBezTo>
                  <a:pt x="556578" y="25270"/>
                  <a:pt x="522006" y="387925"/>
                  <a:pt x="430989" y="585481"/>
                </a:cubicBezTo>
                <a:cubicBezTo>
                  <a:pt x="339972" y="783037"/>
                  <a:pt x="49989" y="1136521"/>
                  <a:pt x="7656" y="1186615"/>
                </a:cubicBezTo>
                <a:cubicBezTo>
                  <a:pt x="-34677" y="1236710"/>
                  <a:pt x="109256" y="1010226"/>
                  <a:pt x="176989" y="886048"/>
                </a:cubicBezTo>
                <a:cubicBezTo>
                  <a:pt x="244722" y="761870"/>
                  <a:pt x="349145" y="586893"/>
                  <a:pt x="414056" y="441548"/>
                </a:cubicBezTo>
                <a:cubicBezTo>
                  <a:pt x="478967" y="296203"/>
                  <a:pt x="550934" y="-22708"/>
                  <a:pt x="553756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AEFFB0FC-BCB0-4907-AB33-0BFF27B9D1C1}"/>
              </a:ext>
            </a:extLst>
          </p:cNvPr>
          <p:cNvSpPr/>
          <p:nvPr/>
        </p:nvSpPr>
        <p:spPr>
          <a:xfrm>
            <a:off x="6832697" y="6159109"/>
            <a:ext cx="560292" cy="848769"/>
          </a:xfrm>
          <a:custGeom>
            <a:avLst/>
            <a:gdLst>
              <a:gd name="connsiteX0" fmla="*/ 558703 w 560292"/>
              <a:gd name="connsiteY0" fmla="*/ 391 h 848769"/>
              <a:gd name="connsiteX1" fmla="*/ 279303 w 560292"/>
              <a:gd name="connsiteY1" fmla="*/ 364458 h 848769"/>
              <a:gd name="connsiteX2" fmla="*/ 8370 w 560292"/>
              <a:gd name="connsiteY2" fmla="*/ 838591 h 848769"/>
              <a:gd name="connsiteX3" fmla="*/ 76103 w 560292"/>
              <a:gd name="connsiteY3" fmla="*/ 669258 h 848769"/>
              <a:gd name="connsiteX4" fmla="*/ 148070 w 560292"/>
              <a:gd name="connsiteY4" fmla="*/ 432191 h 848769"/>
              <a:gd name="connsiteX5" fmla="*/ 558703 w 560292"/>
              <a:gd name="connsiteY5" fmla="*/ 391 h 84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292" h="848769">
                <a:moveTo>
                  <a:pt x="558703" y="391"/>
                </a:moveTo>
                <a:cubicBezTo>
                  <a:pt x="580575" y="-10898"/>
                  <a:pt x="371025" y="224758"/>
                  <a:pt x="279303" y="364458"/>
                </a:cubicBezTo>
                <a:cubicBezTo>
                  <a:pt x="187581" y="504158"/>
                  <a:pt x="42237" y="787791"/>
                  <a:pt x="8370" y="838591"/>
                </a:cubicBezTo>
                <a:cubicBezTo>
                  <a:pt x="-25497" y="889391"/>
                  <a:pt x="52820" y="736991"/>
                  <a:pt x="76103" y="669258"/>
                </a:cubicBezTo>
                <a:cubicBezTo>
                  <a:pt x="99386" y="601525"/>
                  <a:pt x="70459" y="542963"/>
                  <a:pt x="148070" y="432191"/>
                </a:cubicBezTo>
                <a:cubicBezTo>
                  <a:pt x="225681" y="321419"/>
                  <a:pt x="536831" y="11680"/>
                  <a:pt x="558703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5FF9DCB0-BA31-4911-9D60-FED7D6CDBBD1}"/>
              </a:ext>
            </a:extLst>
          </p:cNvPr>
          <p:cNvSpPr/>
          <p:nvPr/>
        </p:nvSpPr>
        <p:spPr>
          <a:xfrm>
            <a:off x="6515451" y="5939190"/>
            <a:ext cx="606207" cy="1149041"/>
          </a:xfrm>
          <a:custGeom>
            <a:avLst/>
            <a:gdLst>
              <a:gd name="connsiteX0" fmla="*/ 605016 w 606207"/>
              <a:gd name="connsiteY0" fmla="*/ 177 h 1149041"/>
              <a:gd name="connsiteX1" fmla="*/ 287516 w 606207"/>
              <a:gd name="connsiteY1" fmla="*/ 542043 h 1149041"/>
              <a:gd name="connsiteX2" fmla="*/ 283282 w 606207"/>
              <a:gd name="connsiteY2" fmla="*/ 880710 h 1149041"/>
              <a:gd name="connsiteX3" fmla="*/ 3882 w 606207"/>
              <a:gd name="connsiteY3" fmla="*/ 1147410 h 1149041"/>
              <a:gd name="connsiteX4" fmla="*/ 122416 w 606207"/>
              <a:gd name="connsiteY4" fmla="*/ 973843 h 1149041"/>
              <a:gd name="connsiteX5" fmla="*/ 156282 w 606207"/>
              <a:gd name="connsiteY5" fmla="*/ 601310 h 1149041"/>
              <a:gd name="connsiteX6" fmla="*/ 605016 w 606207"/>
              <a:gd name="connsiteY6" fmla="*/ 177 h 114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6207" h="1149041">
                <a:moveTo>
                  <a:pt x="605016" y="177"/>
                </a:moveTo>
                <a:cubicBezTo>
                  <a:pt x="626888" y="-9701"/>
                  <a:pt x="341138" y="395287"/>
                  <a:pt x="287516" y="542043"/>
                </a:cubicBezTo>
                <a:cubicBezTo>
                  <a:pt x="233894" y="688799"/>
                  <a:pt x="330554" y="779815"/>
                  <a:pt x="283282" y="880710"/>
                </a:cubicBezTo>
                <a:cubicBezTo>
                  <a:pt x="236010" y="981605"/>
                  <a:pt x="30693" y="1131888"/>
                  <a:pt x="3882" y="1147410"/>
                </a:cubicBezTo>
                <a:cubicBezTo>
                  <a:pt x="-22929" y="1162932"/>
                  <a:pt x="97016" y="1064860"/>
                  <a:pt x="122416" y="973843"/>
                </a:cubicBezTo>
                <a:cubicBezTo>
                  <a:pt x="147816" y="882826"/>
                  <a:pt x="77965" y="763588"/>
                  <a:pt x="156282" y="601310"/>
                </a:cubicBezTo>
                <a:cubicBezTo>
                  <a:pt x="234599" y="439032"/>
                  <a:pt x="583144" y="10055"/>
                  <a:pt x="605016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1803F3AA-475B-48A8-9E79-17E1CAAE5694}"/>
              </a:ext>
            </a:extLst>
          </p:cNvPr>
          <p:cNvSpPr/>
          <p:nvPr/>
        </p:nvSpPr>
        <p:spPr>
          <a:xfrm>
            <a:off x="6716195" y="2855600"/>
            <a:ext cx="531968" cy="1654148"/>
          </a:xfrm>
          <a:custGeom>
            <a:avLst/>
            <a:gdLst>
              <a:gd name="connsiteX0" fmla="*/ 14805 w 531968"/>
              <a:gd name="connsiteY0" fmla="*/ 18833 h 1654148"/>
              <a:gd name="connsiteX1" fmla="*/ 103705 w 531968"/>
              <a:gd name="connsiteY1" fmla="*/ 73867 h 1654148"/>
              <a:gd name="connsiteX2" fmla="*/ 421205 w 531968"/>
              <a:gd name="connsiteY2" fmla="*/ 480267 h 1654148"/>
              <a:gd name="connsiteX3" fmla="*/ 370405 w 531968"/>
              <a:gd name="connsiteY3" fmla="*/ 1610567 h 1654148"/>
              <a:gd name="connsiteX4" fmla="*/ 429672 w 531968"/>
              <a:gd name="connsiteY4" fmla="*/ 1343867 h 1654148"/>
              <a:gd name="connsiteX5" fmla="*/ 531272 w 531968"/>
              <a:gd name="connsiteY5" fmla="*/ 615733 h 1654148"/>
              <a:gd name="connsiteX6" fmla="*/ 374638 w 531968"/>
              <a:gd name="connsiteY6" fmla="*/ 289767 h 1654148"/>
              <a:gd name="connsiteX7" fmla="*/ 14805 w 531968"/>
              <a:gd name="connsiteY7" fmla="*/ 18833 h 165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968" h="1654148">
                <a:moveTo>
                  <a:pt x="14805" y="18833"/>
                </a:moveTo>
                <a:cubicBezTo>
                  <a:pt x="-30350" y="-17150"/>
                  <a:pt x="35972" y="-3039"/>
                  <a:pt x="103705" y="73867"/>
                </a:cubicBezTo>
                <a:cubicBezTo>
                  <a:pt x="171438" y="150773"/>
                  <a:pt x="376755" y="224150"/>
                  <a:pt x="421205" y="480267"/>
                </a:cubicBezTo>
                <a:cubicBezTo>
                  <a:pt x="465655" y="736384"/>
                  <a:pt x="368994" y="1466634"/>
                  <a:pt x="370405" y="1610567"/>
                </a:cubicBezTo>
                <a:cubicBezTo>
                  <a:pt x="371816" y="1754500"/>
                  <a:pt x="402861" y="1509673"/>
                  <a:pt x="429672" y="1343867"/>
                </a:cubicBezTo>
                <a:cubicBezTo>
                  <a:pt x="456483" y="1178061"/>
                  <a:pt x="540444" y="791416"/>
                  <a:pt x="531272" y="615733"/>
                </a:cubicBezTo>
                <a:cubicBezTo>
                  <a:pt x="522100" y="440050"/>
                  <a:pt x="457188" y="389956"/>
                  <a:pt x="374638" y="289767"/>
                </a:cubicBezTo>
                <a:cubicBezTo>
                  <a:pt x="292088" y="189578"/>
                  <a:pt x="59960" y="54816"/>
                  <a:pt x="14805" y="18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3988139F-E3C3-48FC-AF25-48E3DEB1F333}"/>
              </a:ext>
            </a:extLst>
          </p:cNvPr>
          <p:cNvSpPr/>
          <p:nvPr/>
        </p:nvSpPr>
        <p:spPr>
          <a:xfrm>
            <a:off x="6922466" y="3272193"/>
            <a:ext cx="337740" cy="2246864"/>
          </a:xfrm>
          <a:custGeom>
            <a:avLst/>
            <a:gdLst>
              <a:gd name="connsiteX0" fmla="*/ 32901 w 337740"/>
              <a:gd name="connsiteY0" fmla="*/ 174 h 2246864"/>
              <a:gd name="connsiteX1" fmla="*/ 151434 w 337740"/>
              <a:gd name="connsiteY1" fmla="*/ 1037340 h 2246864"/>
              <a:gd name="connsiteX2" fmla="*/ 7501 w 337740"/>
              <a:gd name="connsiteY2" fmla="*/ 2193040 h 2246864"/>
              <a:gd name="connsiteX3" fmla="*/ 54067 w 337740"/>
              <a:gd name="connsiteY3" fmla="*/ 1960207 h 2246864"/>
              <a:gd name="connsiteX4" fmla="*/ 337701 w 337740"/>
              <a:gd name="connsiteY4" fmla="*/ 1113540 h 2246864"/>
              <a:gd name="connsiteX5" fmla="*/ 32901 w 337740"/>
              <a:gd name="connsiteY5" fmla="*/ 174 h 224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740" h="2246864">
                <a:moveTo>
                  <a:pt x="32901" y="174"/>
                </a:moveTo>
                <a:cubicBezTo>
                  <a:pt x="1856" y="-12526"/>
                  <a:pt x="155667" y="671862"/>
                  <a:pt x="151434" y="1037340"/>
                </a:cubicBezTo>
                <a:cubicBezTo>
                  <a:pt x="147201" y="1402818"/>
                  <a:pt x="23729" y="2039229"/>
                  <a:pt x="7501" y="2193040"/>
                </a:cubicBezTo>
                <a:cubicBezTo>
                  <a:pt x="-8727" y="2346851"/>
                  <a:pt x="-966" y="2140124"/>
                  <a:pt x="54067" y="1960207"/>
                </a:cubicBezTo>
                <a:cubicBezTo>
                  <a:pt x="109100" y="1780290"/>
                  <a:pt x="341229" y="1439507"/>
                  <a:pt x="337701" y="1113540"/>
                </a:cubicBezTo>
                <a:cubicBezTo>
                  <a:pt x="334173" y="787573"/>
                  <a:pt x="63946" y="12874"/>
                  <a:pt x="32901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26B581BA-A51F-40D7-A0EA-664DF9158964}"/>
              </a:ext>
            </a:extLst>
          </p:cNvPr>
          <p:cNvSpPr/>
          <p:nvPr/>
        </p:nvSpPr>
        <p:spPr>
          <a:xfrm>
            <a:off x="7209254" y="3985718"/>
            <a:ext cx="332748" cy="1636513"/>
          </a:xfrm>
          <a:custGeom>
            <a:avLst/>
            <a:gdLst>
              <a:gd name="connsiteX0" fmla="*/ 160979 w 332748"/>
              <a:gd name="connsiteY0" fmla="*/ 2082 h 1636513"/>
              <a:gd name="connsiteX1" fmla="*/ 330313 w 332748"/>
              <a:gd name="connsiteY1" fmla="*/ 641315 h 1636513"/>
              <a:gd name="connsiteX2" fmla="*/ 8579 w 332748"/>
              <a:gd name="connsiteY2" fmla="*/ 1589582 h 1636513"/>
              <a:gd name="connsiteX3" fmla="*/ 105946 w 332748"/>
              <a:gd name="connsiteY3" fmla="*/ 1386382 h 1636513"/>
              <a:gd name="connsiteX4" fmla="*/ 249879 w 332748"/>
              <a:gd name="connsiteY4" fmla="*/ 471982 h 1636513"/>
              <a:gd name="connsiteX5" fmla="*/ 160979 w 332748"/>
              <a:gd name="connsiteY5" fmla="*/ 2082 h 163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748" h="1636513">
                <a:moveTo>
                  <a:pt x="160979" y="2082"/>
                </a:moveTo>
                <a:cubicBezTo>
                  <a:pt x="174385" y="30304"/>
                  <a:pt x="355713" y="376732"/>
                  <a:pt x="330313" y="641315"/>
                </a:cubicBezTo>
                <a:cubicBezTo>
                  <a:pt x="304913" y="905898"/>
                  <a:pt x="45973" y="1465404"/>
                  <a:pt x="8579" y="1589582"/>
                </a:cubicBezTo>
                <a:cubicBezTo>
                  <a:pt x="-28815" y="1713760"/>
                  <a:pt x="65729" y="1572649"/>
                  <a:pt x="105946" y="1386382"/>
                </a:cubicBezTo>
                <a:cubicBezTo>
                  <a:pt x="146163" y="1200115"/>
                  <a:pt x="244940" y="706226"/>
                  <a:pt x="249879" y="471982"/>
                </a:cubicBezTo>
                <a:cubicBezTo>
                  <a:pt x="254818" y="237738"/>
                  <a:pt x="147573" y="-26140"/>
                  <a:pt x="160979" y="2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6A22B4D0-8D52-43FD-AD94-C89F4AB51061}"/>
              </a:ext>
            </a:extLst>
          </p:cNvPr>
          <p:cNvSpPr/>
          <p:nvPr/>
        </p:nvSpPr>
        <p:spPr>
          <a:xfrm>
            <a:off x="6924764" y="4524423"/>
            <a:ext cx="451389" cy="1448562"/>
          </a:xfrm>
          <a:custGeom>
            <a:avLst/>
            <a:gdLst>
              <a:gd name="connsiteX0" fmla="*/ 449703 w 451389"/>
              <a:gd name="connsiteY0" fmla="*/ 1010 h 1448562"/>
              <a:gd name="connsiteX1" fmla="*/ 377736 w 451389"/>
              <a:gd name="connsiteY1" fmla="*/ 496310 h 1448562"/>
              <a:gd name="connsiteX2" fmla="*/ 13669 w 451389"/>
              <a:gd name="connsiteY2" fmla="*/ 1419177 h 1448562"/>
              <a:gd name="connsiteX3" fmla="*/ 102569 w 451389"/>
              <a:gd name="connsiteY3" fmla="*/ 1144010 h 1448562"/>
              <a:gd name="connsiteX4" fmla="*/ 343869 w 451389"/>
              <a:gd name="connsiteY4" fmla="*/ 390477 h 1448562"/>
              <a:gd name="connsiteX5" fmla="*/ 449703 w 451389"/>
              <a:gd name="connsiteY5" fmla="*/ 1010 h 144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389" h="1448562">
                <a:moveTo>
                  <a:pt x="449703" y="1010"/>
                </a:moveTo>
                <a:cubicBezTo>
                  <a:pt x="455348" y="18649"/>
                  <a:pt x="450408" y="259949"/>
                  <a:pt x="377736" y="496310"/>
                </a:cubicBezTo>
                <a:cubicBezTo>
                  <a:pt x="305064" y="732671"/>
                  <a:pt x="59530" y="1311227"/>
                  <a:pt x="13669" y="1419177"/>
                </a:cubicBezTo>
                <a:cubicBezTo>
                  <a:pt x="-32192" y="1527127"/>
                  <a:pt x="47536" y="1315460"/>
                  <a:pt x="102569" y="1144010"/>
                </a:cubicBezTo>
                <a:cubicBezTo>
                  <a:pt x="157602" y="972560"/>
                  <a:pt x="283897" y="580977"/>
                  <a:pt x="343869" y="390477"/>
                </a:cubicBezTo>
                <a:cubicBezTo>
                  <a:pt x="403841" y="199977"/>
                  <a:pt x="444058" y="-16629"/>
                  <a:pt x="449703" y="1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ECB69BD6-025F-4DD6-BA96-D1804040D245}"/>
              </a:ext>
            </a:extLst>
          </p:cNvPr>
          <p:cNvSpPr/>
          <p:nvPr/>
        </p:nvSpPr>
        <p:spPr>
          <a:xfrm>
            <a:off x="7243380" y="4987027"/>
            <a:ext cx="342894" cy="1246525"/>
          </a:xfrm>
          <a:custGeom>
            <a:avLst/>
            <a:gdLst>
              <a:gd name="connsiteX0" fmla="*/ 330053 w 342894"/>
              <a:gd name="connsiteY0" fmla="*/ 8306 h 1246525"/>
              <a:gd name="connsiteX1" fmla="*/ 313120 w 342894"/>
              <a:gd name="connsiteY1" fmla="*/ 550173 h 1246525"/>
              <a:gd name="connsiteX2" fmla="*/ 12553 w 342894"/>
              <a:gd name="connsiteY2" fmla="*/ 1227506 h 1246525"/>
              <a:gd name="connsiteX3" fmla="*/ 80287 w 342894"/>
              <a:gd name="connsiteY3" fmla="*/ 990440 h 1246525"/>
              <a:gd name="connsiteX4" fmla="*/ 296187 w 342894"/>
              <a:gd name="connsiteY4" fmla="*/ 275006 h 1246525"/>
              <a:gd name="connsiteX5" fmla="*/ 330053 w 342894"/>
              <a:gd name="connsiteY5" fmla="*/ 8306 h 124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894" h="1246525">
                <a:moveTo>
                  <a:pt x="330053" y="8306"/>
                </a:moveTo>
                <a:cubicBezTo>
                  <a:pt x="332875" y="54167"/>
                  <a:pt x="366037" y="346973"/>
                  <a:pt x="313120" y="550173"/>
                </a:cubicBezTo>
                <a:cubicBezTo>
                  <a:pt x="260203" y="753373"/>
                  <a:pt x="51358" y="1154128"/>
                  <a:pt x="12553" y="1227506"/>
                </a:cubicBezTo>
                <a:cubicBezTo>
                  <a:pt x="-26252" y="1300884"/>
                  <a:pt x="33015" y="1149190"/>
                  <a:pt x="80287" y="990440"/>
                </a:cubicBezTo>
                <a:cubicBezTo>
                  <a:pt x="127559" y="831690"/>
                  <a:pt x="256676" y="435873"/>
                  <a:pt x="296187" y="275006"/>
                </a:cubicBezTo>
                <a:cubicBezTo>
                  <a:pt x="335698" y="114139"/>
                  <a:pt x="327231" y="-37555"/>
                  <a:pt x="330053" y="8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AC025DC4-D6C1-4482-96E2-6E4F5C5581B5}"/>
              </a:ext>
            </a:extLst>
          </p:cNvPr>
          <p:cNvSpPr/>
          <p:nvPr/>
        </p:nvSpPr>
        <p:spPr>
          <a:xfrm>
            <a:off x="5151710" y="1917231"/>
            <a:ext cx="1677007" cy="386897"/>
          </a:xfrm>
          <a:custGeom>
            <a:avLst/>
            <a:gdLst>
              <a:gd name="connsiteX0" fmla="*/ 14650 w 1677007"/>
              <a:gd name="connsiteY0" fmla="*/ 74129 h 386897"/>
              <a:gd name="connsiteX1" fmla="*/ 1117010 w 1677007"/>
              <a:gd name="connsiteY1" fmla="*/ 13169 h 386897"/>
              <a:gd name="connsiteX2" fmla="*/ 1650410 w 1677007"/>
              <a:gd name="connsiteY2" fmla="*/ 378929 h 386897"/>
              <a:gd name="connsiteX3" fmla="*/ 1543730 w 1677007"/>
              <a:gd name="connsiteY3" fmla="*/ 246849 h 386897"/>
              <a:gd name="connsiteX4" fmla="*/ 1086530 w 1677007"/>
              <a:gd name="connsiteY4" fmla="*/ 33489 h 386897"/>
              <a:gd name="connsiteX5" fmla="*/ 522650 w 1677007"/>
              <a:gd name="connsiteY5" fmla="*/ 8089 h 386897"/>
              <a:gd name="connsiteX6" fmla="*/ 14650 w 1677007"/>
              <a:gd name="connsiteY6" fmla="*/ 74129 h 38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7007" h="386897">
                <a:moveTo>
                  <a:pt x="14650" y="74129"/>
                </a:moveTo>
                <a:cubicBezTo>
                  <a:pt x="113710" y="74976"/>
                  <a:pt x="844383" y="-37631"/>
                  <a:pt x="1117010" y="13169"/>
                </a:cubicBezTo>
                <a:cubicBezTo>
                  <a:pt x="1389637" y="63969"/>
                  <a:pt x="1579290" y="339982"/>
                  <a:pt x="1650410" y="378929"/>
                </a:cubicBezTo>
                <a:cubicBezTo>
                  <a:pt x="1721530" y="417876"/>
                  <a:pt x="1637710" y="304422"/>
                  <a:pt x="1543730" y="246849"/>
                </a:cubicBezTo>
                <a:cubicBezTo>
                  <a:pt x="1449750" y="189276"/>
                  <a:pt x="1256710" y="73282"/>
                  <a:pt x="1086530" y="33489"/>
                </a:cubicBezTo>
                <a:cubicBezTo>
                  <a:pt x="916350" y="-6304"/>
                  <a:pt x="700450" y="-378"/>
                  <a:pt x="522650" y="8089"/>
                </a:cubicBezTo>
                <a:cubicBezTo>
                  <a:pt x="344850" y="16556"/>
                  <a:pt x="-84410" y="73282"/>
                  <a:pt x="14650" y="74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3AFEA2EB-42A7-4775-9661-7CE5A7E12E28}"/>
              </a:ext>
            </a:extLst>
          </p:cNvPr>
          <p:cNvSpPr/>
          <p:nvPr/>
        </p:nvSpPr>
        <p:spPr>
          <a:xfrm>
            <a:off x="4846989" y="1533906"/>
            <a:ext cx="1489048" cy="474828"/>
          </a:xfrm>
          <a:custGeom>
            <a:avLst/>
            <a:gdLst>
              <a:gd name="connsiteX0" fmla="*/ 178 w 1489048"/>
              <a:gd name="connsiteY0" fmla="*/ 474811 h 474828"/>
              <a:gd name="connsiteX1" fmla="*/ 446794 w 1489048"/>
              <a:gd name="connsiteY1" fmla="*/ 72644 h 474828"/>
              <a:gd name="connsiteX2" fmla="*/ 952678 w 1489048"/>
              <a:gd name="connsiteY2" fmla="*/ 112861 h 474828"/>
              <a:gd name="connsiteX3" fmla="*/ 1456444 w 1489048"/>
              <a:gd name="connsiteY3" fmla="*/ 347811 h 474828"/>
              <a:gd name="connsiteX4" fmla="*/ 1418344 w 1489048"/>
              <a:gd name="connsiteY4" fmla="*/ 313944 h 474828"/>
              <a:gd name="connsiteX5" fmla="*/ 1246894 w 1489048"/>
              <a:gd name="connsiteY5" fmla="*/ 208111 h 474828"/>
              <a:gd name="connsiteX6" fmla="*/ 671161 w 1489048"/>
              <a:gd name="connsiteY6" fmla="*/ 19727 h 474828"/>
              <a:gd name="connsiteX7" fmla="*/ 395994 w 1489048"/>
              <a:gd name="connsiteY7" fmla="*/ 55711 h 474828"/>
              <a:gd name="connsiteX8" fmla="*/ 178 w 1489048"/>
              <a:gd name="connsiteY8" fmla="*/ 474811 h 474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9048" h="474828">
                <a:moveTo>
                  <a:pt x="178" y="474811"/>
                </a:moveTo>
                <a:cubicBezTo>
                  <a:pt x="8645" y="477633"/>
                  <a:pt x="288044" y="132969"/>
                  <a:pt x="446794" y="72644"/>
                </a:cubicBezTo>
                <a:cubicBezTo>
                  <a:pt x="605544" y="12319"/>
                  <a:pt x="784403" y="67000"/>
                  <a:pt x="952678" y="112861"/>
                </a:cubicBezTo>
                <a:cubicBezTo>
                  <a:pt x="1120953" y="158722"/>
                  <a:pt x="1378833" y="314297"/>
                  <a:pt x="1456444" y="347811"/>
                </a:cubicBezTo>
                <a:cubicBezTo>
                  <a:pt x="1534055" y="381325"/>
                  <a:pt x="1453269" y="337227"/>
                  <a:pt x="1418344" y="313944"/>
                </a:cubicBezTo>
                <a:cubicBezTo>
                  <a:pt x="1383419" y="290661"/>
                  <a:pt x="1371425" y="257147"/>
                  <a:pt x="1246894" y="208111"/>
                </a:cubicBezTo>
                <a:cubicBezTo>
                  <a:pt x="1122363" y="159075"/>
                  <a:pt x="812978" y="45127"/>
                  <a:pt x="671161" y="19727"/>
                </a:cubicBezTo>
                <a:cubicBezTo>
                  <a:pt x="529344" y="-5673"/>
                  <a:pt x="505002" y="-18020"/>
                  <a:pt x="395994" y="55711"/>
                </a:cubicBezTo>
                <a:cubicBezTo>
                  <a:pt x="286986" y="129442"/>
                  <a:pt x="-8289" y="471989"/>
                  <a:pt x="178" y="474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402A7AD1-3BCB-47B2-B738-728144FD9F32}"/>
              </a:ext>
            </a:extLst>
          </p:cNvPr>
          <p:cNvSpPr/>
          <p:nvPr/>
        </p:nvSpPr>
        <p:spPr>
          <a:xfrm>
            <a:off x="4641189" y="1378469"/>
            <a:ext cx="852399" cy="588000"/>
          </a:xfrm>
          <a:custGeom>
            <a:avLst/>
            <a:gdLst>
              <a:gd name="connsiteX0" fmla="*/ 9128 w 852399"/>
              <a:gd name="connsiteY0" fmla="*/ 585798 h 588000"/>
              <a:gd name="connsiteX1" fmla="*/ 68394 w 852399"/>
              <a:gd name="connsiteY1" fmla="*/ 401648 h 588000"/>
              <a:gd name="connsiteX2" fmla="*/ 379544 w 852399"/>
              <a:gd name="connsiteY2" fmla="*/ 92614 h 588000"/>
              <a:gd name="connsiteX3" fmla="*/ 739378 w 852399"/>
              <a:gd name="connsiteY3" fmla="*/ 16414 h 588000"/>
              <a:gd name="connsiteX4" fmla="*/ 851561 w 852399"/>
              <a:gd name="connsiteY4" fmla="*/ 26998 h 588000"/>
              <a:gd name="connsiteX5" fmla="*/ 752078 w 852399"/>
              <a:gd name="connsiteY5" fmla="*/ 16414 h 588000"/>
              <a:gd name="connsiteX6" fmla="*/ 205978 w 852399"/>
              <a:gd name="connsiteY6" fmla="*/ 280998 h 588000"/>
              <a:gd name="connsiteX7" fmla="*/ 9128 w 852399"/>
              <a:gd name="connsiteY7" fmla="*/ 585798 h 5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2399" h="588000">
                <a:moveTo>
                  <a:pt x="9128" y="585798"/>
                </a:moveTo>
                <a:cubicBezTo>
                  <a:pt x="-13803" y="605906"/>
                  <a:pt x="6658" y="483845"/>
                  <a:pt x="68394" y="401648"/>
                </a:cubicBezTo>
                <a:cubicBezTo>
                  <a:pt x="130130" y="319451"/>
                  <a:pt x="267713" y="156820"/>
                  <a:pt x="379544" y="92614"/>
                </a:cubicBezTo>
                <a:cubicBezTo>
                  <a:pt x="491375" y="28408"/>
                  <a:pt x="660708" y="27350"/>
                  <a:pt x="739378" y="16414"/>
                </a:cubicBezTo>
                <a:cubicBezTo>
                  <a:pt x="818048" y="5478"/>
                  <a:pt x="849444" y="26998"/>
                  <a:pt x="851561" y="26998"/>
                </a:cubicBezTo>
                <a:cubicBezTo>
                  <a:pt x="853678" y="26998"/>
                  <a:pt x="859675" y="-25919"/>
                  <a:pt x="752078" y="16414"/>
                </a:cubicBezTo>
                <a:cubicBezTo>
                  <a:pt x="644481" y="58747"/>
                  <a:pt x="332625" y="187512"/>
                  <a:pt x="205978" y="280998"/>
                </a:cubicBezTo>
                <a:cubicBezTo>
                  <a:pt x="79331" y="374484"/>
                  <a:pt x="32059" y="565690"/>
                  <a:pt x="9128" y="585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44187DD7-846D-4B32-9725-8FF371E22768}"/>
              </a:ext>
            </a:extLst>
          </p:cNvPr>
          <p:cNvSpPr/>
          <p:nvPr/>
        </p:nvSpPr>
        <p:spPr>
          <a:xfrm>
            <a:off x="2410202" y="5272993"/>
            <a:ext cx="662996" cy="1010975"/>
          </a:xfrm>
          <a:custGeom>
            <a:avLst/>
            <a:gdLst>
              <a:gd name="connsiteX0" fmla="*/ 11265 w 662996"/>
              <a:gd name="connsiteY0" fmla="*/ 1740 h 1010975"/>
              <a:gd name="connsiteX1" fmla="*/ 201765 w 662996"/>
              <a:gd name="connsiteY1" fmla="*/ 513974 h 1010975"/>
              <a:gd name="connsiteX2" fmla="*/ 332998 w 662996"/>
              <a:gd name="connsiteY2" fmla="*/ 776440 h 1010975"/>
              <a:gd name="connsiteX3" fmla="*/ 650498 w 662996"/>
              <a:gd name="connsiteY3" fmla="*/ 1000807 h 1010975"/>
              <a:gd name="connsiteX4" fmla="*/ 603931 w 662996"/>
              <a:gd name="connsiteY4" fmla="*/ 975407 h 1010975"/>
              <a:gd name="connsiteX5" fmla="*/ 248331 w 662996"/>
              <a:gd name="connsiteY5" fmla="*/ 772207 h 1010975"/>
              <a:gd name="connsiteX6" fmla="*/ 45131 w 662996"/>
              <a:gd name="connsiteY6" fmla="*/ 361574 h 1010975"/>
              <a:gd name="connsiteX7" fmla="*/ 11265 w 662996"/>
              <a:gd name="connsiteY7" fmla="*/ 1740 h 101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2996" h="1010975">
                <a:moveTo>
                  <a:pt x="11265" y="1740"/>
                </a:moveTo>
                <a:cubicBezTo>
                  <a:pt x="37371" y="27140"/>
                  <a:pt x="148143" y="384857"/>
                  <a:pt x="201765" y="513974"/>
                </a:cubicBezTo>
                <a:cubicBezTo>
                  <a:pt x="255387" y="643091"/>
                  <a:pt x="258209" y="695301"/>
                  <a:pt x="332998" y="776440"/>
                </a:cubicBezTo>
                <a:cubicBezTo>
                  <a:pt x="407787" y="857579"/>
                  <a:pt x="605343" y="967646"/>
                  <a:pt x="650498" y="1000807"/>
                </a:cubicBezTo>
                <a:cubicBezTo>
                  <a:pt x="695654" y="1033968"/>
                  <a:pt x="603931" y="975407"/>
                  <a:pt x="603931" y="975407"/>
                </a:cubicBezTo>
                <a:cubicBezTo>
                  <a:pt x="536903" y="937307"/>
                  <a:pt x="341464" y="874513"/>
                  <a:pt x="248331" y="772207"/>
                </a:cubicBezTo>
                <a:cubicBezTo>
                  <a:pt x="155198" y="669901"/>
                  <a:pt x="82525" y="487868"/>
                  <a:pt x="45131" y="361574"/>
                </a:cubicBezTo>
                <a:cubicBezTo>
                  <a:pt x="7737" y="235280"/>
                  <a:pt x="-14841" y="-23660"/>
                  <a:pt x="11265" y="1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4001821E-79A6-40F8-A43E-4B741EE06DB1}"/>
              </a:ext>
            </a:extLst>
          </p:cNvPr>
          <p:cNvSpPr/>
          <p:nvPr/>
        </p:nvSpPr>
        <p:spPr>
          <a:xfrm>
            <a:off x="3032102" y="6169076"/>
            <a:ext cx="122503" cy="511151"/>
          </a:xfrm>
          <a:custGeom>
            <a:avLst/>
            <a:gdLst>
              <a:gd name="connsiteX0" fmla="*/ 23 w 122503"/>
              <a:gd name="connsiteY0" fmla="*/ 6299 h 511151"/>
              <a:gd name="connsiteX1" fmla="*/ 104798 w 122503"/>
              <a:gd name="connsiteY1" fmla="*/ 361899 h 511151"/>
              <a:gd name="connsiteX2" fmla="*/ 50823 w 122503"/>
              <a:gd name="connsiteY2" fmla="*/ 511124 h 511151"/>
              <a:gd name="connsiteX3" fmla="*/ 120673 w 122503"/>
              <a:gd name="connsiteY3" fmla="*/ 352374 h 511151"/>
              <a:gd name="connsiteX4" fmla="*/ 95273 w 122503"/>
              <a:gd name="connsiteY4" fmla="*/ 149174 h 511151"/>
              <a:gd name="connsiteX5" fmla="*/ 23 w 122503"/>
              <a:gd name="connsiteY5" fmla="*/ 6299 h 51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503" h="511151">
                <a:moveTo>
                  <a:pt x="23" y="6299"/>
                </a:moveTo>
                <a:cubicBezTo>
                  <a:pt x="1610" y="41753"/>
                  <a:pt x="96331" y="277762"/>
                  <a:pt x="104798" y="361899"/>
                </a:cubicBezTo>
                <a:cubicBezTo>
                  <a:pt x="113265" y="446036"/>
                  <a:pt x="48177" y="512712"/>
                  <a:pt x="50823" y="511124"/>
                </a:cubicBezTo>
                <a:cubicBezTo>
                  <a:pt x="53469" y="509537"/>
                  <a:pt x="113265" y="412699"/>
                  <a:pt x="120673" y="352374"/>
                </a:cubicBezTo>
                <a:cubicBezTo>
                  <a:pt x="128081" y="292049"/>
                  <a:pt x="111677" y="204207"/>
                  <a:pt x="95273" y="149174"/>
                </a:cubicBezTo>
                <a:cubicBezTo>
                  <a:pt x="78869" y="94141"/>
                  <a:pt x="-1564" y="-29155"/>
                  <a:pt x="23" y="6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844DD2CB-EF35-4C40-8E64-32DCE0902DDF}"/>
              </a:ext>
            </a:extLst>
          </p:cNvPr>
          <p:cNvSpPr/>
          <p:nvPr/>
        </p:nvSpPr>
        <p:spPr>
          <a:xfrm>
            <a:off x="3222477" y="6013322"/>
            <a:ext cx="119883" cy="946751"/>
          </a:xfrm>
          <a:custGeom>
            <a:avLst/>
            <a:gdLst>
              <a:gd name="connsiteX0" fmla="*/ 148 w 119883"/>
              <a:gd name="connsiteY0" fmla="*/ 128 h 946751"/>
              <a:gd name="connsiteX1" fmla="*/ 101748 w 119883"/>
              <a:gd name="connsiteY1" fmla="*/ 476378 h 946751"/>
              <a:gd name="connsiteX2" fmla="*/ 114448 w 119883"/>
              <a:gd name="connsiteY2" fmla="*/ 711328 h 946751"/>
              <a:gd name="connsiteX3" fmla="*/ 41423 w 119883"/>
              <a:gd name="connsiteY3" fmla="*/ 946278 h 946751"/>
              <a:gd name="connsiteX4" fmla="*/ 98573 w 119883"/>
              <a:gd name="connsiteY4" fmla="*/ 762128 h 946751"/>
              <a:gd name="connsiteX5" fmla="*/ 79523 w 119883"/>
              <a:gd name="connsiteY5" fmla="*/ 431928 h 946751"/>
              <a:gd name="connsiteX6" fmla="*/ 148 w 119883"/>
              <a:gd name="connsiteY6" fmla="*/ 128 h 9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883" h="946751">
                <a:moveTo>
                  <a:pt x="148" y="128"/>
                </a:moveTo>
                <a:cubicBezTo>
                  <a:pt x="3852" y="7536"/>
                  <a:pt x="82698" y="357845"/>
                  <a:pt x="101748" y="476378"/>
                </a:cubicBezTo>
                <a:cubicBezTo>
                  <a:pt x="120798" y="594911"/>
                  <a:pt x="124502" y="633011"/>
                  <a:pt x="114448" y="711328"/>
                </a:cubicBezTo>
                <a:cubicBezTo>
                  <a:pt x="104394" y="789645"/>
                  <a:pt x="44069" y="937811"/>
                  <a:pt x="41423" y="946278"/>
                </a:cubicBezTo>
                <a:cubicBezTo>
                  <a:pt x="38777" y="954745"/>
                  <a:pt x="92223" y="847853"/>
                  <a:pt x="98573" y="762128"/>
                </a:cubicBezTo>
                <a:cubicBezTo>
                  <a:pt x="104923" y="676403"/>
                  <a:pt x="95927" y="555753"/>
                  <a:pt x="79523" y="431928"/>
                </a:cubicBezTo>
                <a:cubicBezTo>
                  <a:pt x="63119" y="308103"/>
                  <a:pt x="-3556" y="-7280"/>
                  <a:pt x="148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C553B114-1343-47D4-83F6-C29C9E549572}"/>
              </a:ext>
            </a:extLst>
          </p:cNvPr>
          <p:cNvSpPr/>
          <p:nvPr/>
        </p:nvSpPr>
        <p:spPr>
          <a:xfrm>
            <a:off x="3161557" y="6069273"/>
            <a:ext cx="56506" cy="738887"/>
          </a:xfrm>
          <a:custGeom>
            <a:avLst/>
            <a:gdLst>
              <a:gd name="connsiteX0" fmla="*/ 7093 w 56506"/>
              <a:gd name="connsiteY0" fmla="*/ 1327 h 738887"/>
              <a:gd name="connsiteX1" fmla="*/ 51543 w 56506"/>
              <a:gd name="connsiteY1" fmla="*/ 423602 h 738887"/>
              <a:gd name="connsiteX2" fmla="*/ 54718 w 56506"/>
              <a:gd name="connsiteY2" fmla="*/ 734752 h 738887"/>
              <a:gd name="connsiteX3" fmla="*/ 45193 w 56506"/>
              <a:gd name="connsiteY3" fmla="*/ 582352 h 738887"/>
              <a:gd name="connsiteX4" fmla="*/ 3918 w 56506"/>
              <a:gd name="connsiteY4" fmla="*/ 299777 h 738887"/>
              <a:gd name="connsiteX5" fmla="*/ 7093 w 56506"/>
              <a:gd name="connsiteY5" fmla="*/ 1327 h 73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06" h="738887">
                <a:moveTo>
                  <a:pt x="7093" y="1327"/>
                </a:moveTo>
                <a:cubicBezTo>
                  <a:pt x="15031" y="21965"/>
                  <a:pt x="43606" y="301365"/>
                  <a:pt x="51543" y="423602"/>
                </a:cubicBezTo>
                <a:cubicBezTo>
                  <a:pt x="59480" y="545839"/>
                  <a:pt x="55776" y="708294"/>
                  <a:pt x="54718" y="734752"/>
                </a:cubicBezTo>
                <a:cubicBezTo>
                  <a:pt x="53660" y="761210"/>
                  <a:pt x="53660" y="654848"/>
                  <a:pt x="45193" y="582352"/>
                </a:cubicBezTo>
                <a:cubicBezTo>
                  <a:pt x="36726" y="509856"/>
                  <a:pt x="10268" y="393439"/>
                  <a:pt x="3918" y="299777"/>
                </a:cubicBezTo>
                <a:cubicBezTo>
                  <a:pt x="-2432" y="206115"/>
                  <a:pt x="-845" y="-19311"/>
                  <a:pt x="7093" y="1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0204270B-AD97-47EB-BC0D-484AAC8F3177}"/>
              </a:ext>
            </a:extLst>
          </p:cNvPr>
          <p:cNvSpPr/>
          <p:nvPr/>
        </p:nvSpPr>
        <p:spPr>
          <a:xfrm>
            <a:off x="3189817" y="5962013"/>
            <a:ext cx="112292" cy="755644"/>
          </a:xfrm>
          <a:custGeom>
            <a:avLst/>
            <a:gdLst>
              <a:gd name="connsiteX0" fmla="*/ 4233 w 112292"/>
              <a:gd name="connsiteY0" fmla="*/ 3812 h 755644"/>
              <a:gd name="connsiteX1" fmla="*/ 64558 w 112292"/>
              <a:gd name="connsiteY1" fmla="*/ 413387 h 755644"/>
              <a:gd name="connsiteX2" fmla="*/ 77258 w 112292"/>
              <a:gd name="connsiteY2" fmla="*/ 641987 h 755644"/>
              <a:gd name="connsiteX3" fmla="*/ 112183 w 112292"/>
              <a:gd name="connsiteY3" fmla="*/ 753112 h 755644"/>
              <a:gd name="connsiteX4" fmla="*/ 64558 w 112292"/>
              <a:gd name="connsiteY4" fmla="*/ 540387 h 755644"/>
              <a:gd name="connsiteX5" fmla="*/ 10583 w 112292"/>
              <a:gd name="connsiteY5" fmla="*/ 226062 h 755644"/>
              <a:gd name="connsiteX6" fmla="*/ 4233 w 112292"/>
              <a:gd name="connsiteY6" fmla="*/ 3812 h 755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92" h="755644">
                <a:moveTo>
                  <a:pt x="4233" y="3812"/>
                </a:moveTo>
                <a:cubicBezTo>
                  <a:pt x="13229" y="35033"/>
                  <a:pt x="52387" y="307025"/>
                  <a:pt x="64558" y="413387"/>
                </a:cubicBezTo>
                <a:cubicBezTo>
                  <a:pt x="76729" y="519750"/>
                  <a:pt x="69321" y="585366"/>
                  <a:pt x="77258" y="641987"/>
                </a:cubicBezTo>
                <a:cubicBezTo>
                  <a:pt x="85195" y="698608"/>
                  <a:pt x="114300" y="770045"/>
                  <a:pt x="112183" y="753112"/>
                </a:cubicBezTo>
                <a:cubicBezTo>
                  <a:pt x="110066" y="736179"/>
                  <a:pt x="81491" y="628229"/>
                  <a:pt x="64558" y="540387"/>
                </a:cubicBezTo>
                <a:cubicBezTo>
                  <a:pt x="47625" y="452545"/>
                  <a:pt x="19050" y="311258"/>
                  <a:pt x="10583" y="226062"/>
                </a:cubicBezTo>
                <a:cubicBezTo>
                  <a:pt x="2116" y="140866"/>
                  <a:pt x="-4763" y="-27409"/>
                  <a:pt x="4233" y="3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6DBE0E02-4436-4A47-8B14-9BF7ECA95C33}"/>
              </a:ext>
            </a:extLst>
          </p:cNvPr>
          <p:cNvSpPr/>
          <p:nvPr/>
        </p:nvSpPr>
        <p:spPr>
          <a:xfrm>
            <a:off x="3025376" y="2250411"/>
            <a:ext cx="729403" cy="543715"/>
          </a:xfrm>
          <a:custGeom>
            <a:avLst/>
            <a:gdLst>
              <a:gd name="connsiteX0" fmla="*/ 728744 w 729403"/>
              <a:gd name="connsiteY0" fmla="*/ 29 h 543715"/>
              <a:gd name="connsiteX1" fmla="*/ 88664 w 729403"/>
              <a:gd name="connsiteY1" fmla="*/ 391189 h 543715"/>
              <a:gd name="connsiteX2" fmla="*/ 17544 w 729403"/>
              <a:gd name="connsiteY2" fmla="*/ 543589 h 543715"/>
              <a:gd name="connsiteX3" fmla="*/ 205504 w 729403"/>
              <a:gd name="connsiteY3" fmla="*/ 370869 h 543715"/>
              <a:gd name="connsiteX4" fmla="*/ 728744 w 729403"/>
              <a:gd name="connsiteY4" fmla="*/ 29 h 54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403" h="543715">
                <a:moveTo>
                  <a:pt x="728744" y="29"/>
                </a:moveTo>
                <a:cubicBezTo>
                  <a:pt x="709271" y="3416"/>
                  <a:pt x="207197" y="300596"/>
                  <a:pt x="88664" y="391189"/>
                </a:cubicBezTo>
                <a:cubicBezTo>
                  <a:pt x="-29869" y="481782"/>
                  <a:pt x="-1929" y="546976"/>
                  <a:pt x="17544" y="543589"/>
                </a:cubicBezTo>
                <a:cubicBezTo>
                  <a:pt x="37017" y="540202"/>
                  <a:pt x="80197" y="459769"/>
                  <a:pt x="205504" y="370869"/>
                </a:cubicBezTo>
                <a:cubicBezTo>
                  <a:pt x="330811" y="281969"/>
                  <a:pt x="748217" y="-3358"/>
                  <a:pt x="72874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8E5F5BCE-915E-4926-8D84-B3FEC2C8831F}"/>
              </a:ext>
            </a:extLst>
          </p:cNvPr>
          <p:cNvSpPr/>
          <p:nvPr/>
        </p:nvSpPr>
        <p:spPr>
          <a:xfrm>
            <a:off x="2928371" y="2768303"/>
            <a:ext cx="461020" cy="1548832"/>
          </a:xfrm>
          <a:custGeom>
            <a:avLst/>
            <a:gdLst>
              <a:gd name="connsiteX0" fmla="*/ 459989 w 461020"/>
              <a:gd name="connsiteY0" fmla="*/ 5377 h 1548832"/>
              <a:gd name="connsiteX1" fmla="*/ 165349 w 461020"/>
              <a:gd name="connsiteY1" fmla="*/ 366057 h 1548832"/>
              <a:gd name="connsiteX2" fmla="*/ 12949 w 461020"/>
              <a:gd name="connsiteY2" fmla="*/ 1478577 h 1548832"/>
              <a:gd name="connsiteX3" fmla="*/ 12949 w 461020"/>
              <a:gd name="connsiteY3" fmla="*/ 1341417 h 1548832"/>
              <a:gd name="connsiteX4" fmla="*/ 53589 w 461020"/>
              <a:gd name="connsiteY4" fmla="*/ 584497 h 1548832"/>
              <a:gd name="connsiteX5" fmla="*/ 459989 w 461020"/>
              <a:gd name="connsiteY5" fmla="*/ 5377 h 15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020" h="1548832">
                <a:moveTo>
                  <a:pt x="459989" y="5377"/>
                </a:moveTo>
                <a:cubicBezTo>
                  <a:pt x="478616" y="-31030"/>
                  <a:pt x="239856" y="120524"/>
                  <a:pt x="165349" y="366057"/>
                </a:cubicBezTo>
                <a:cubicBezTo>
                  <a:pt x="90842" y="611590"/>
                  <a:pt x="38349" y="1316017"/>
                  <a:pt x="12949" y="1478577"/>
                </a:cubicBezTo>
                <a:cubicBezTo>
                  <a:pt x="-12451" y="1641137"/>
                  <a:pt x="6176" y="1490430"/>
                  <a:pt x="12949" y="1341417"/>
                </a:cubicBezTo>
                <a:cubicBezTo>
                  <a:pt x="19722" y="1192404"/>
                  <a:pt x="-18378" y="810557"/>
                  <a:pt x="53589" y="584497"/>
                </a:cubicBezTo>
                <a:cubicBezTo>
                  <a:pt x="125556" y="358437"/>
                  <a:pt x="441362" y="41784"/>
                  <a:pt x="459989" y="5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E9F7847D-DC9B-4860-A813-50537EF46FBD}"/>
              </a:ext>
            </a:extLst>
          </p:cNvPr>
          <p:cNvSpPr/>
          <p:nvPr/>
        </p:nvSpPr>
        <p:spPr>
          <a:xfrm>
            <a:off x="2672167" y="3331002"/>
            <a:ext cx="155158" cy="942549"/>
          </a:xfrm>
          <a:custGeom>
            <a:avLst/>
            <a:gdLst>
              <a:gd name="connsiteX0" fmla="*/ 153583 w 155158"/>
              <a:gd name="connsiteY0" fmla="*/ 2748 h 942549"/>
              <a:gd name="connsiteX1" fmla="*/ 80558 w 155158"/>
              <a:gd name="connsiteY1" fmla="*/ 247223 h 942549"/>
              <a:gd name="connsiteX2" fmla="*/ 80558 w 155158"/>
              <a:gd name="connsiteY2" fmla="*/ 910798 h 942549"/>
              <a:gd name="connsiteX3" fmla="*/ 80558 w 155158"/>
              <a:gd name="connsiteY3" fmla="*/ 790148 h 942549"/>
              <a:gd name="connsiteX4" fmla="*/ 1183 w 155158"/>
              <a:gd name="connsiteY4" fmla="*/ 380573 h 942549"/>
              <a:gd name="connsiteX5" fmla="*/ 153583 w 155158"/>
              <a:gd name="connsiteY5" fmla="*/ 2748 h 94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158" h="942549">
                <a:moveTo>
                  <a:pt x="153583" y="2748"/>
                </a:moveTo>
                <a:cubicBezTo>
                  <a:pt x="166812" y="-19477"/>
                  <a:pt x="92729" y="95881"/>
                  <a:pt x="80558" y="247223"/>
                </a:cubicBezTo>
                <a:cubicBezTo>
                  <a:pt x="68387" y="398565"/>
                  <a:pt x="80558" y="910798"/>
                  <a:pt x="80558" y="910798"/>
                </a:cubicBezTo>
                <a:cubicBezTo>
                  <a:pt x="80558" y="1001285"/>
                  <a:pt x="93787" y="878519"/>
                  <a:pt x="80558" y="790148"/>
                </a:cubicBezTo>
                <a:cubicBezTo>
                  <a:pt x="67329" y="701777"/>
                  <a:pt x="-10459" y="507044"/>
                  <a:pt x="1183" y="380573"/>
                </a:cubicBezTo>
                <a:cubicBezTo>
                  <a:pt x="12825" y="254102"/>
                  <a:pt x="140354" y="24973"/>
                  <a:pt x="153583" y="2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257173D2-2DBE-4648-8C98-8299149231C9}"/>
              </a:ext>
            </a:extLst>
          </p:cNvPr>
          <p:cNvSpPr/>
          <p:nvPr/>
        </p:nvSpPr>
        <p:spPr>
          <a:xfrm>
            <a:off x="2402964" y="4399652"/>
            <a:ext cx="351352" cy="595703"/>
          </a:xfrm>
          <a:custGeom>
            <a:avLst/>
            <a:gdLst>
              <a:gd name="connsiteX0" fmla="*/ 351349 w 351352"/>
              <a:gd name="connsiteY0" fmla="*/ 153298 h 595703"/>
              <a:gd name="connsiteX1" fmla="*/ 156086 w 351352"/>
              <a:gd name="connsiteY1" fmla="*/ 13598 h 595703"/>
              <a:gd name="connsiteX2" fmla="*/ 62424 w 351352"/>
              <a:gd name="connsiteY2" fmla="*/ 50111 h 595703"/>
              <a:gd name="connsiteX3" fmla="*/ 511 w 351352"/>
              <a:gd name="connsiteY3" fmla="*/ 408886 h 595703"/>
              <a:gd name="connsiteX4" fmla="*/ 32261 w 351352"/>
              <a:gd name="connsiteY4" fmla="*/ 594623 h 595703"/>
              <a:gd name="connsiteX5" fmla="*/ 19561 w 351352"/>
              <a:gd name="connsiteY5" fmla="*/ 473973 h 595703"/>
              <a:gd name="connsiteX6" fmla="*/ 8449 w 351352"/>
              <a:gd name="connsiteY6" fmla="*/ 243786 h 595703"/>
              <a:gd name="connsiteX7" fmla="*/ 95761 w 351352"/>
              <a:gd name="connsiteY7" fmla="*/ 42173 h 595703"/>
              <a:gd name="connsiteX8" fmla="*/ 151324 w 351352"/>
              <a:gd name="connsiteY8" fmla="*/ 26298 h 595703"/>
              <a:gd name="connsiteX9" fmla="*/ 351349 w 351352"/>
              <a:gd name="connsiteY9" fmla="*/ 153298 h 59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352" h="595703">
                <a:moveTo>
                  <a:pt x="351349" y="153298"/>
                </a:moveTo>
                <a:cubicBezTo>
                  <a:pt x="352143" y="151181"/>
                  <a:pt x="204240" y="30796"/>
                  <a:pt x="156086" y="13598"/>
                </a:cubicBezTo>
                <a:cubicBezTo>
                  <a:pt x="107932" y="-3600"/>
                  <a:pt x="88353" y="-15770"/>
                  <a:pt x="62424" y="50111"/>
                </a:cubicBezTo>
                <a:cubicBezTo>
                  <a:pt x="36495" y="115992"/>
                  <a:pt x="5538" y="318134"/>
                  <a:pt x="511" y="408886"/>
                </a:cubicBezTo>
                <a:cubicBezTo>
                  <a:pt x="-4516" y="499638"/>
                  <a:pt x="29086" y="583775"/>
                  <a:pt x="32261" y="594623"/>
                </a:cubicBezTo>
                <a:cubicBezTo>
                  <a:pt x="35436" y="605471"/>
                  <a:pt x="23530" y="532446"/>
                  <a:pt x="19561" y="473973"/>
                </a:cubicBezTo>
                <a:cubicBezTo>
                  <a:pt x="15592" y="415500"/>
                  <a:pt x="-4251" y="315753"/>
                  <a:pt x="8449" y="243786"/>
                </a:cubicBezTo>
                <a:cubicBezTo>
                  <a:pt x="21149" y="171819"/>
                  <a:pt x="71949" y="78421"/>
                  <a:pt x="95761" y="42173"/>
                </a:cubicBezTo>
                <a:cubicBezTo>
                  <a:pt x="119573" y="5925"/>
                  <a:pt x="112695" y="11481"/>
                  <a:pt x="151324" y="26298"/>
                </a:cubicBezTo>
                <a:cubicBezTo>
                  <a:pt x="189953" y="41115"/>
                  <a:pt x="350555" y="155415"/>
                  <a:pt x="351349" y="153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0CB69140-4084-4073-B657-165366CF511F}"/>
              </a:ext>
            </a:extLst>
          </p:cNvPr>
          <p:cNvSpPr/>
          <p:nvPr/>
        </p:nvSpPr>
        <p:spPr>
          <a:xfrm>
            <a:off x="2510712" y="4787772"/>
            <a:ext cx="24615" cy="318156"/>
          </a:xfrm>
          <a:custGeom>
            <a:avLst/>
            <a:gdLst>
              <a:gd name="connsiteX0" fmla="*/ 24526 w 24615"/>
              <a:gd name="connsiteY0" fmla="*/ 128 h 318156"/>
              <a:gd name="connsiteX1" fmla="*/ 8651 w 24615"/>
              <a:gd name="connsiteY1" fmla="*/ 235078 h 318156"/>
              <a:gd name="connsiteX2" fmla="*/ 3888 w 24615"/>
              <a:gd name="connsiteY2" fmla="*/ 317628 h 318156"/>
              <a:gd name="connsiteX3" fmla="*/ 713 w 24615"/>
              <a:gd name="connsiteY3" fmla="*/ 203328 h 318156"/>
              <a:gd name="connsiteX4" fmla="*/ 24526 w 24615"/>
              <a:gd name="connsiteY4" fmla="*/ 128 h 31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5" h="318156">
                <a:moveTo>
                  <a:pt x="24526" y="128"/>
                </a:moveTo>
                <a:cubicBezTo>
                  <a:pt x="25849" y="5420"/>
                  <a:pt x="12091" y="182161"/>
                  <a:pt x="8651" y="235078"/>
                </a:cubicBezTo>
                <a:cubicBezTo>
                  <a:pt x="5211" y="287995"/>
                  <a:pt x="5211" y="322920"/>
                  <a:pt x="3888" y="317628"/>
                </a:cubicBezTo>
                <a:cubicBezTo>
                  <a:pt x="2565" y="312336"/>
                  <a:pt x="-1668" y="252011"/>
                  <a:pt x="713" y="203328"/>
                </a:cubicBezTo>
                <a:cubicBezTo>
                  <a:pt x="3094" y="154645"/>
                  <a:pt x="23203" y="-5164"/>
                  <a:pt x="24526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9F2FA77D-E88D-433E-B92F-4EC55132E5E5}"/>
              </a:ext>
            </a:extLst>
          </p:cNvPr>
          <p:cNvSpPr/>
          <p:nvPr/>
        </p:nvSpPr>
        <p:spPr>
          <a:xfrm>
            <a:off x="2539955" y="4672506"/>
            <a:ext cx="129954" cy="755189"/>
          </a:xfrm>
          <a:custGeom>
            <a:avLst/>
            <a:gdLst>
              <a:gd name="connsiteX0" fmla="*/ 128633 w 129954"/>
              <a:gd name="connsiteY0" fmla="*/ 2682 h 755189"/>
              <a:gd name="connsiteX1" fmla="*/ 30208 w 129954"/>
              <a:gd name="connsiteY1" fmla="*/ 307482 h 755189"/>
              <a:gd name="connsiteX2" fmla="*/ 45 w 129954"/>
              <a:gd name="connsiteY2" fmla="*/ 448769 h 755189"/>
              <a:gd name="connsiteX3" fmla="*/ 34970 w 129954"/>
              <a:gd name="connsiteY3" fmla="*/ 648794 h 755189"/>
              <a:gd name="connsiteX4" fmla="*/ 96883 w 129954"/>
              <a:gd name="connsiteY4" fmla="*/ 755157 h 755189"/>
              <a:gd name="connsiteX5" fmla="*/ 55608 w 129954"/>
              <a:gd name="connsiteY5" fmla="*/ 639269 h 755189"/>
              <a:gd name="connsiteX6" fmla="*/ 6395 w 129954"/>
              <a:gd name="connsiteY6" fmla="*/ 428132 h 755189"/>
              <a:gd name="connsiteX7" fmla="*/ 81008 w 129954"/>
              <a:gd name="connsiteY7" fmla="*/ 172544 h 755189"/>
              <a:gd name="connsiteX8" fmla="*/ 128633 w 129954"/>
              <a:gd name="connsiteY8" fmla="*/ 2682 h 75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954" h="755189">
                <a:moveTo>
                  <a:pt x="128633" y="2682"/>
                </a:moveTo>
                <a:cubicBezTo>
                  <a:pt x="120166" y="25172"/>
                  <a:pt x="51639" y="233134"/>
                  <a:pt x="30208" y="307482"/>
                </a:cubicBezTo>
                <a:cubicBezTo>
                  <a:pt x="8777" y="381830"/>
                  <a:pt x="-749" y="391884"/>
                  <a:pt x="45" y="448769"/>
                </a:cubicBezTo>
                <a:cubicBezTo>
                  <a:pt x="839" y="505654"/>
                  <a:pt x="18830" y="597729"/>
                  <a:pt x="34970" y="648794"/>
                </a:cubicBezTo>
                <a:cubicBezTo>
                  <a:pt x="51110" y="699859"/>
                  <a:pt x="93443" y="756745"/>
                  <a:pt x="96883" y="755157"/>
                </a:cubicBezTo>
                <a:cubicBezTo>
                  <a:pt x="100323" y="753570"/>
                  <a:pt x="70689" y="693773"/>
                  <a:pt x="55608" y="639269"/>
                </a:cubicBezTo>
                <a:cubicBezTo>
                  <a:pt x="40527" y="584765"/>
                  <a:pt x="2162" y="505919"/>
                  <a:pt x="6395" y="428132"/>
                </a:cubicBezTo>
                <a:cubicBezTo>
                  <a:pt x="10628" y="350345"/>
                  <a:pt x="59047" y="240542"/>
                  <a:pt x="81008" y="172544"/>
                </a:cubicBezTo>
                <a:cubicBezTo>
                  <a:pt x="102968" y="104546"/>
                  <a:pt x="137100" y="-19808"/>
                  <a:pt x="128633" y="2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86A5B543-1754-402A-A417-A373E4C4851E}"/>
              </a:ext>
            </a:extLst>
          </p:cNvPr>
          <p:cNvSpPr/>
          <p:nvPr/>
        </p:nvSpPr>
        <p:spPr>
          <a:xfrm>
            <a:off x="2522455" y="5324103"/>
            <a:ext cx="246272" cy="235393"/>
          </a:xfrm>
          <a:custGeom>
            <a:avLst/>
            <a:gdLst>
              <a:gd name="connsiteX0" fmla="*/ 83 w 246272"/>
              <a:gd name="connsiteY0" fmla="*/ 372 h 235393"/>
              <a:gd name="connsiteX1" fmla="*/ 104858 w 246272"/>
              <a:gd name="connsiteY1" fmla="*/ 148010 h 235393"/>
              <a:gd name="connsiteX2" fmla="*/ 242970 w 246272"/>
              <a:gd name="connsiteY2" fmla="*/ 233735 h 235393"/>
              <a:gd name="connsiteX3" fmla="*/ 193758 w 246272"/>
              <a:gd name="connsiteY3" fmla="*/ 197222 h 235393"/>
              <a:gd name="connsiteX4" fmla="*/ 88983 w 246272"/>
              <a:gd name="connsiteY4" fmla="*/ 108322 h 235393"/>
              <a:gd name="connsiteX5" fmla="*/ 83 w 246272"/>
              <a:gd name="connsiteY5" fmla="*/ 372 h 23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272" h="235393">
                <a:moveTo>
                  <a:pt x="83" y="372"/>
                </a:moveTo>
                <a:cubicBezTo>
                  <a:pt x="2729" y="6987"/>
                  <a:pt x="64377" y="109116"/>
                  <a:pt x="104858" y="148010"/>
                </a:cubicBezTo>
                <a:cubicBezTo>
                  <a:pt x="145339" y="186904"/>
                  <a:pt x="228153" y="225533"/>
                  <a:pt x="242970" y="233735"/>
                </a:cubicBezTo>
                <a:cubicBezTo>
                  <a:pt x="257787" y="241937"/>
                  <a:pt x="219422" y="218124"/>
                  <a:pt x="193758" y="197222"/>
                </a:cubicBezTo>
                <a:cubicBezTo>
                  <a:pt x="168094" y="176320"/>
                  <a:pt x="119410" y="139543"/>
                  <a:pt x="88983" y="108322"/>
                </a:cubicBezTo>
                <a:cubicBezTo>
                  <a:pt x="58556" y="77101"/>
                  <a:pt x="-2563" y="-6243"/>
                  <a:pt x="83" y="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D806DC0F-5D92-4A35-BAF0-40A3F6AD4DE6}"/>
              </a:ext>
            </a:extLst>
          </p:cNvPr>
          <p:cNvSpPr/>
          <p:nvPr/>
        </p:nvSpPr>
        <p:spPr>
          <a:xfrm>
            <a:off x="2760956" y="4878829"/>
            <a:ext cx="327077" cy="332145"/>
          </a:xfrm>
          <a:custGeom>
            <a:avLst/>
            <a:gdLst>
              <a:gd name="connsiteX0" fmla="*/ 326732 w 327077"/>
              <a:gd name="connsiteY0" fmla="*/ 1146 h 332145"/>
              <a:gd name="connsiteX1" fmla="*/ 121944 w 327077"/>
              <a:gd name="connsiteY1" fmla="*/ 155134 h 332145"/>
              <a:gd name="connsiteX2" fmla="*/ 1294 w 327077"/>
              <a:gd name="connsiteY2" fmla="*/ 329759 h 332145"/>
              <a:gd name="connsiteX3" fmla="*/ 64794 w 327077"/>
              <a:gd name="connsiteY3" fmla="*/ 245621 h 332145"/>
              <a:gd name="connsiteX4" fmla="*/ 167982 w 327077"/>
              <a:gd name="connsiteY4" fmla="*/ 93221 h 332145"/>
              <a:gd name="connsiteX5" fmla="*/ 326732 w 327077"/>
              <a:gd name="connsiteY5" fmla="*/ 1146 h 33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077" h="332145">
                <a:moveTo>
                  <a:pt x="326732" y="1146"/>
                </a:moveTo>
                <a:cubicBezTo>
                  <a:pt x="319059" y="11465"/>
                  <a:pt x="176183" y="100365"/>
                  <a:pt x="121944" y="155134"/>
                </a:cubicBezTo>
                <a:cubicBezTo>
                  <a:pt x="67705" y="209903"/>
                  <a:pt x="10819" y="314678"/>
                  <a:pt x="1294" y="329759"/>
                </a:cubicBezTo>
                <a:cubicBezTo>
                  <a:pt x="-8231" y="344840"/>
                  <a:pt x="37013" y="285044"/>
                  <a:pt x="64794" y="245621"/>
                </a:cubicBezTo>
                <a:cubicBezTo>
                  <a:pt x="92575" y="206198"/>
                  <a:pt x="123796" y="133967"/>
                  <a:pt x="167982" y="93221"/>
                </a:cubicBezTo>
                <a:cubicBezTo>
                  <a:pt x="212168" y="52475"/>
                  <a:pt x="334405" y="-9173"/>
                  <a:pt x="326732" y="1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52A88C25-538E-4752-9E6A-F87CF6792561}"/>
              </a:ext>
            </a:extLst>
          </p:cNvPr>
          <p:cNvSpPr/>
          <p:nvPr/>
        </p:nvSpPr>
        <p:spPr>
          <a:xfrm>
            <a:off x="2949216" y="5462096"/>
            <a:ext cx="112879" cy="83114"/>
          </a:xfrm>
          <a:custGeom>
            <a:avLst/>
            <a:gdLst>
              <a:gd name="connsiteX0" fmla="*/ 359 w 112879"/>
              <a:gd name="connsiteY0" fmla="*/ 71929 h 83114"/>
              <a:gd name="connsiteX1" fmla="*/ 111484 w 112879"/>
              <a:gd name="connsiteY1" fmla="*/ 81454 h 83114"/>
              <a:gd name="connsiteX2" fmla="*/ 60684 w 112879"/>
              <a:gd name="connsiteY2" fmla="*/ 33829 h 83114"/>
              <a:gd name="connsiteX3" fmla="*/ 28934 w 112879"/>
              <a:gd name="connsiteY3" fmla="*/ 492 h 83114"/>
              <a:gd name="connsiteX4" fmla="*/ 67034 w 112879"/>
              <a:gd name="connsiteY4" fmla="*/ 59229 h 83114"/>
              <a:gd name="connsiteX5" fmla="*/ 74972 w 112879"/>
              <a:gd name="connsiteY5" fmla="*/ 68754 h 83114"/>
              <a:gd name="connsiteX6" fmla="*/ 359 w 112879"/>
              <a:gd name="connsiteY6" fmla="*/ 71929 h 8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9" h="83114">
                <a:moveTo>
                  <a:pt x="359" y="71929"/>
                </a:moveTo>
                <a:cubicBezTo>
                  <a:pt x="6444" y="74046"/>
                  <a:pt x="101430" y="87804"/>
                  <a:pt x="111484" y="81454"/>
                </a:cubicBezTo>
                <a:cubicBezTo>
                  <a:pt x="121538" y="75104"/>
                  <a:pt x="74442" y="47323"/>
                  <a:pt x="60684" y="33829"/>
                </a:cubicBezTo>
                <a:cubicBezTo>
                  <a:pt x="46926" y="20335"/>
                  <a:pt x="27876" y="-3741"/>
                  <a:pt x="28934" y="492"/>
                </a:cubicBezTo>
                <a:cubicBezTo>
                  <a:pt x="29992" y="4725"/>
                  <a:pt x="59361" y="47852"/>
                  <a:pt x="67034" y="59229"/>
                </a:cubicBezTo>
                <a:cubicBezTo>
                  <a:pt x="74707" y="70606"/>
                  <a:pt x="82645" y="66902"/>
                  <a:pt x="74972" y="68754"/>
                </a:cubicBezTo>
                <a:cubicBezTo>
                  <a:pt x="67299" y="70606"/>
                  <a:pt x="-5726" y="69812"/>
                  <a:pt x="359" y="71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BD72BE15-1804-40AA-A131-29F98C348814}"/>
              </a:ext>
            </a:extLst>
          </p:cNvPr>
          <p:cNvSpPr/>
          <p:nvPr/>
        </p:nvSpPr>
        <p:spPr>
          <a:xfrm>
            <a:off x="2914555" y="5440859"/>
            <a:ext cx="138317" cy="96878"/>
          </a:xfrm>
          <a:custGeom>
            <a:avLst/>
            <a:gdLst>
              <a:gd name="connsiteX0" fmla="*/ 95 w 138317"/>
              <a:gd name="connsiteY0" fmla="*/ 2679 h 96878"/>
              <a:gd name="connsiteX1" fmla="*/ 79470 w 138317"/>
              <a:gd name="connsiteY1" fmla="*/ 15379 h 96878"/>
              <a:gd name="connsiteX2" fmla="*/ 108045 w 138317"/>
              <a:gd name="connsiteY2" fmla="*/ 45541 h 96878"/>
              <a:gd name="connsiteX3" fmla="*/ 138208 w 138317"/>
              <a:gd name="connsiteY3" fmla="*/ 96341 h 96878"/>
              <a:gd name="connsiteX4" fmla="*/ 96933 w 138317"/>
              <a:gd name="connsiteY4" fmla="*/ 10616 h 96878"/>
              <a:gd name="connsiteX5" fmla="*/ 95 w 138317"/>
              <a:gd name="connsiteY5" fmla="*/ 2679 h 9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317" h="96878">
                <a:moveTo>
                  <a:pt x="95" y="2679"/>
                </a:moveTo>
                <a:cubicBezTo>
                  <a:pt x="-2815" y="3473"/>
                  <a:pt x="61478" y="8235"/>
                  <a:pt x="79470" y="15379"/>
                </a:cubicBezTo>
                <a:cubicBezTo>
                  <a:pt x="97462" y="22523"/>
                  <a:pt x="98255" y="32047"/>
                  <a:pt x="108045" y="45541"/>
                </a:cubicBezTo>
                <a:cubicBezTo>
                  <a:pt x="117835" y="59035"/>
                  <a:pt x="140060" y="102162"/>
                  <a:pt x="138208" y="96341"/>
                </a:cubicBezTo>
                <a:cubicBezTo>
                  <a:pt x="136356" y="90520"/>
                  <a:pt x="115983" y="27549"/>
                  <a:pt x="96933" y="10616"/>
                </a:cubicBezTo>
                <a:cubicBezTo>
                  <a:pt x="77883" y="-6317"/>
                  <a:pt x="3005" y="1885"/>
                  <a:pt x="95" y="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CF90D1E7-EFD0-4AB6-8FC0-14B523F6667B}"/>
              </a:ext>
            </a:extLst>
          </p:cNvPr>
          <p:cNvSpPr/>
          <p:nvPr/>
        </p:nvSpPr>
        <p:spPr>
          <a:xfrm>
            <a:off x="2835073" y="5443106"/>
            <a:ext cx="241524" cy="764236"/>
          </a:xfrm>
          <a:custGeom>
            <a:avLst/>
            <a:gdLst>
              <a:gd name="connsiteX0" fmla="*/ 125615 w 241524"/>
              <a:gd name="connsiteY0" fmla="*/ 5194 h 764236"/>
              <a:gd name="connsiteX1" fmla="*/ 36715 w 241524"/>
              <a:gd name="connsiteY1" fmla="*/ 160769 h 764236"/>
              <a:gd name="connsiteX2" fmla="*/ 6552 w 241524"/>
              <a:gd name="connsiteY2" fmla="*/ 400482 h 764236"/>
              <a:gd name="connsiteX3" fmla="*/ 22427 w 241524"/>
              <a:gd name="connsiteY3" fmla="*/ 581457 h 764236"/>
              <a:gd name="connsiteX4" fmla="*/ 58940 w 241524"/>
              <a:gd name="connsiteY4" fmla="*/ 687819 h 764236"/>
              <a:gd name="connsiteX5" fmla="*/ 100215 w 241524"/>
              <a:gd name="connsiteY5" fmla="*/ 744969 h 764236"/>
              <a:gd name="connsiteX6" fmla="*/ 128790 w 241524"/>
              <a:gd name="connsiteY6" fmla="*/ 760844 h 764236"/>
              <a:gd name="connsiteX7" fmla="*/ 158952 w 241524"/>
              <a:gd name="connsiteY7" fmla="*/ 760844 h 764236"/>
              <a:gd name="connsiteX8" fmla="*/ 208165 w 241524"/>
              <a:gd name="connsiteY8" fmla="*/ 724332 h 764236"/>
              <a:gd name="connsiteX9" fmla="*/ 241502 w 241524"/>
              <a:gd name="connsiteY9" fmla="*/ 617969 h 764236"/>
              <a:gd name="connsiteX10" fmla="*/ 203402 w 241524"/>
              <a:gd name="connsiteY10" fmla="*/ 706869 h 764236"/>
              <a:gd name="connsiteX11" fmla="*/ 162127 w 241524"/>
              <a:gd name="connsiteY11" fmla="*/ 754494 h 764236"/>
              <a:gd name="connsiteX12" fmla="*/ 25602 w 241524"/>
              <a:gd name="connsiteY12" fmla="*/ 644957 h 764236"/>
              <a:gd name="connsiteX13" fmla="*/ 1790 w 241524"/>
              <a:gd name="connsiteY13" fmla="*/ 473507 h 764236"/>
              <a:gd name="connsiteX14" fmla="*/ 9727 w 241524"/>
              <a:gd name="connsiteY14" fmla="*/ 225857 h 764236"/>
              <a:gd name="connsiteX15" fmla="*/ 73227 w 241524"/>
              <a:gd name="connsiteY15" fmla="*/ 54407 h 764236"/>
              <a:gd name="connsiteX16" fmla="*/ 125615 w 241524"/>
              <a:gd name="connsiteY16" fmla="*/ 5194 h 76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1524" h="764236">
                <a:moveTo>
                  <a:pt x="125615" y="5194"/>
                </a:moveTo>
                <a:cubicBezTo>
                  <a:pt x="119530" y="22921"/>
                  <a:pt x="56559" y="94888"/>
                  <a:pt x="36715" y="160769"/>
                </a:cubicBezTo>
                <a:cubicBezTo>
                  <a:pt x="16871" y="226650"/>
                  <a:pt x="8933" y="330367"/>
                  <a:pt x="6552" y="400482"/>
                </a:cubicBezTo>
                <a:cubicBezTo>
                  <a:pt x="4171" y="470597"/>
                  <a:pt x="13696" y="533568"/>
                  <a:pt x="22427" y="581457"/>
                </a:cubicBezTo>
                <a:cubicBezTo>
                  <a:pt x="31158" y="629347"/>
                  <a:pt x="45975" y="660567"/>
                  <a:pt x="58940" y="687819"/>
                </a:cubicBezTo>
                <a:cubicBezTo>
                  <a:pt x="71905" y="715071"/>
                  <a:pt x="88573" y="732798"/>
                  <a:pt x="100215" y="744969"/>
                </a:cubicBezTo>
                <a:cubicBezTo>
                  <a:pt x="111857" y="757140"/>
                  <a:pt x="119001" y="758198"/>
                  <a:pt x="128790" y="760844"/>
                </a:cubicBezTo>
                <a:cubicBezTo>
                  <a:pt x="138579" y="763490"/>
                  <a:pt x="145723" y="766929"/>
                  <a:pt x="158952" y="760844"/>
                </a:cubicBezTo>
                <a:cubicBezTo>
                  <a:pt x="172181" y="754759"/>
                  <a:pt x="194407" y="748144"/>
                  <a:pt x="208165" y="724332"/>
                </a:cubicBezTo>
                <a:cubicBezTo>
                  <a:pt x="221923" y="700520"/>
                  <a:pt x="242296" y="620879"/>
                  <a:pt x="241502" y="617969"/>
                </a:cubicBezTo>
                <a:cubicBezTo>
                  <a:pt x="240708" y="615059"/>
                  <a:pt x="216631" y="684115"/>
                  <a:pt x="203402" y="706869"/>
                </a:cubicBezTo>
                <a:cubicBezTo>
                  <a:pt x="190173" y="729623"/>
                  <a:pt x="191760" y="764813"/>
                  <a:pt x="162127" y="754494"/>
                </a:cubicBezTo>
                <a:cubicBezTo>
                  <a:pt x="132494" y="744175"/>
                  <a:pt x="52325" y="691788"/>
                  <a:pt x="25602" y="644957"/>
                </a:cubicBezTo>
                <a:cubicBezTo>
                  <a:pt x="-1121" y="598126"/>
                  <a:pt x="4436" y="543357"/>
                  <a:pt x="1790" y="473507"/>
                </a:cubicBezTo>
                <a:cubicBezTo>
                  <a:pt x="-856" y="403657"/>
                  <a:pt x="-2179" y="295707"/>
                  <a:pt x="9727" y="225857"/>
                </a:cubicBezTo>
                <a:cubicBezTo>
                  <a:pt x="21633" y="156007"/>
                  <a:pt x="54971" y="90920"/>
                  <a:pt x="73227" y="54407"/>
                </a:cubicBezTo>
                <a:cubicBezTo>
                  <a:pt x="91483" y="17895"/>
                  <a:pt x="131700" y="-12533"/>
                  <a:pt x="125615" y="5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0E8AA45D-728C-4ED7-ABE0-E96AE1D7CDEA}"/>
              </a:ext>
            </a:extLst>
          </p:cNvPr>
          <p:cNvSpPr/>
          <p:nvPr/>
        </p:nvSpPr>
        <p:spPr>
          <a:xfrm>
            <a:off x="2857330" y="5494405"/>
            <a:ext cx="223093" cy="689819"/>
          </a:xfrm>
          <a:custGeom>
            <a:avLst/>
            <a:gdLst>
              <a:gd name="connsiteX0" fmla="*/ 114470 w 223093"/>
              <a:gd name="connsiteY0" fmla="*/ 1520 h 689819"/>
              <a:gd name="connsiteX1" fmla="*/ 17633 w 223093"/>
              <a:gd name="connsiteY1" fmla="*/ 157095 h 689819"/>
              <a:gd name="connsiteX2" fmla="*/ 3345 w 223093"/>
              <a:gd name="connsiteY2" fmla="*/ 358708 h 689819"/>
              <a:gd name="connsiteX3" fmla="*/ 14458 w 223093"/>
              <a:gd name="connsiteY3" fmla="*/ 511108 h 689819"/>
              <a:gd name="connsiteX4" fmla="*/ 47795 w 223093"/>
              <a:gd name="connsiteY4" fmla="*/ 642870 h 689819"/>
              <a:gd name="connsiteX5" fmla="*/ 116058 w 223093"/>
              <a:gd name="connsiteY5" fmla="*/ 680970 h 689819"/>
              <a:gd name="connsiteX6" fmla="*/ 143045 w 223093"/>
              <a:gd name="connsiteY6" fmla="*/ 679383 h 689819"/>
              <a:gd name="connsiteX7" fmla="*/ 219245 w 223093"/>
              <a:gd name="connsiteY7" fmla="*/ 568258 h 689819"/>
              <a:gd name="connsiteX8" fmla="*/ 198608 w 223093"/>
              <a:gd name="connsiteY8" fmla="*/ 607945 h 689819"/>
              <a:gd name="connsiteX9" fmla="*/ 85895 w 223093"/>
              <a:gd name="connsiteY9" fmla="*/ 669858 h 689819"/>
              <a:gd name="connsiteX10" fmla="*/ 30333 w 223093"/>
              <a:gd name="connsiteY10" fmla="*/ 541270 h 689819"/>
              <a:gd name="connsiteX11" fmla="*/ 170 w 223093"/>
              <a:gd name="connsiteY11" fmla="*/ 326958 h 689819"/>
              <a:gd name="connsiteX12" fmla="*/ 43033 w 223093"/>
              <a:gd name="connsiteY12" fmla="*/ 92008 h 689819"/>
              <a:gd name="connsiteX13" fmla="*/ 114470 w 223093"/>
              <a:gd name="connsiteY13" fmla="*/ 1520 h 68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3093" h="689819">
                <a:moveTo>
                  <a:pt x="114470" y="1520"/>
                </a:moveTo>
                <a:cubicBezTo>
                  <a:pt x="110237" y="12368"/>
                  <a:pt x="36154" y="97564"/>
                  <a:pt x="17633" y="157095"/>
                </a:cubicBezTo>
                <a:cubicBezTo>
                  <a:pt x="-888" y="216626"/>
                  <a:pt x="3874" y="299706"/>
                  <a:pt x="3345" y="358708"/>
                </a:cubicBezTo>
                <a:cubicBezTo>
                  <a:pt x="2816" y="417710"/>
                  <a:pt x="7050" y="463748"/>
                  <a:pt x="14458" y="511108"/>
                </a:cubicBezTo>
                <a:cubicBezTo>
                  <a:pt x="21866" y="558468"/>
                  <a:pt x="30862" y="614560"/>
                  <a:pt x="47795" y="642870"/>
                </a:cubicBezTo>
                <a:cubicBezTo>
                  <a:pt x="64728" y="671180"/>
                  <a:pt x="100183" y="674885"/>
                  <a:pt x="116058" y="680970"/>
                </a:cubicBezTo>
                <a:cubicBezTo>
                  <a:pt x="131933" y="687055"/>
                  <a:pt x="125847" y="698168"/>
                  <a:pt x="143045" y="679383"/>
                </a:cubicBezTo>
                <a:cubicBezTo>
                  <a:pt x="160243" y="660598"/>
                  <a:pt x="209985" y="580164"/>
                  <a:pt x="219245" y="568258"/>
                </a:cubicBezTo>
                <a:cubicBezTo>
                  <a:pt x="228506" y="556352"/>
                  <a:pt x="220833" y="591012"/>
                  <a:pt x="198608" y="607945"/>
                </a:cubicBezTo>
                <a:cubicBezTo>
                  <a:pt x="176383" y="624878"/>
                  <a:pt x="113941" y="680971"/>
                  <a:pt x="85895" y="669858"/>
                </a:cubicBezTo>
                <a:cubicBezTo>
                  <a:pt x="57849" y="658746"/>
                  <a:pt x="44620" y="598420"/>
                  <a:pt x="30333" y="541270"/>
                </a:cubicBezTo>
                <a:cubicBezTo>
                  <a:pt x="16045" y="484120"/>
                  <a:pt x="-1947" y="401835"/>
                  <a:pt x="170" y="326958"/>
                </a:cubicBezTo>
                <a:cubicBezTo>
                  <a:pt x="2287" y="252081"/>
                  <a:pt x="21602" y="144395"/>
                  <a:pt x="43033" y="92008"/>
                </a:cubicBezTo>
                <a:cubicBezTo>
                  <a:pt x="64464" y="39621"/>
                  <a:pt x="118703" y="-9328"/>
                  <a:pt x="114470" y="1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E18AD0E5-FBC9-493E-BE99-5BD7BB26911D}"/>
              </a:ext>
            </a:extLst>
          </p:cNvPr>
          <p:cNvSpPr/>
          <p:nvPr/>
        </p:nvSpPr>
        <p:spPr>
          <a:xfrm>
            <a:off x="2781249" y="5441902"/>
            <a:ext cx="144618" cy="742437"/>
          </a:xfrm>
          <a:custGeom>
            <a:avLst/>
            <a:gdLst>
              <a:gd name="connsiteX0" fmla="*/ 144514 w 144618"/>
              <a:gd name="connsiteY0" fmla="*/ 48 h 742437"/>
              <a:gd name="connsiteX1" fmla="*/ 39739 w 144618"/>
              <a:gd name="connsiteY1" fmla="*/ 179436 h 742437"/>
              <a:gd name="connsiteX2" fmla="*/ 51 w 144618"/>
              <a:gd name="connsiteY2" fmla="*/ 408036 h 742437"/>
              <a:gd name="connsiteX3" fmla="*/ 33389 w 144618"/>
              <a:gd name="connsiteY3" fmla="*/ 655686 h 742437"/>
              <a:gd name="connsiteX4" fmla="*/ 114351 w 144618"/>
              <a:gd name="connsiteY4" fmla="*/ 741411 h 742437"/>
              <a:gd name="connsiteX5" fmla="*/ 85776 w 144618"/>
              <a:gd name="connsiteY5" fmla="*/ 689023 h 742437"/>
              <a:gd name="connsiteX6" fmla="*/ 31801 w 144618"/>
              <a:gd name="connsiteY6" fmla="*/ 495348 h 742437"/>
              <a:gd name="connsiteX7" fmla="*/ 58789 w 144618"/>
              <a:gd name="connsiteY7" fmla="*/ 165148 h 742437"/>
              <a:gd name="connsiteX8" fmla="*/ 144514 w 144618"/>
              <a:gd name="connsiteY8" fmla="*/ 48 h 74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618" h="742437">
                <a:moveTo>
                  <a:pt x="144514" y="48"/>
                </a:moveTo>
                <a:cubicBezTo>
                  <a:pt x="141339" y="2429"/>
                  <a:pt x="63816" y="111438"/>
                  <a:pt x="39739" y="179436"/>
                </a:cubicBezTo>
                <a:cubicBezTo>
                  <a:pt x="15662" y="247434"/>
                  <a:pt x="1109" y="328661"/>
                  <a:pt x="51" y="408036"/>
                </a:cubicBezTo>
                <a:cubicBezTo>
                  <a:pt x="-1007" y="487411"/>
                  <a:pt x="14339" y="600124"/>
                  <a:pt x="33389" y="655686"/>
                </a:cubicBezTo>
                <a:cubicBezTo>
                  <a:pt x="52439" y="711249"/>
                  <a:pt x="105620" y="735855"/>
                  <a:pt x="114351" y="741411"/>
                </a:cubicBezTo>
                <a:cubicBezTo>
                  <a:pt x="123082" y="746967"/>
                  <a:pt x="99534" y="730033"/>
                  <a:pt x="85776" y="689023"/>
                </a:cubicBezTo>
                <a:cubicBezTo>
                  <a:pt x="72018" y="648013"/>
                  <a:pt x="36299" y="582660"/>
                  <a:pt x="31801" y="495348"/>
                </a:cubicBezTo>
                <a:cubicBezTo>
                  <a:pt x="27303" y="408036"/>
                  <a:pt x="39739" y="247433"/>
                  <a:pt x="58789" y="165148"/>
                </a:cubicBezTo>
                <a:cubicBezTo>
                  <a:pt x="77839" y="82863"/>
                  <a:pt x="147689" y="-2333"/>
                  <a:pt x="144514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2FC900DD-4041-4BDA-9178-E54DE0E4489B}"/>
              </a:ext>
            </a:extLst>
          </p:cNvPr>
          <p:cNvSpPr/>
          <p:nvPr/>
        </p:nvSpPr>
        <p:spPr>
          <a:xfrm>
            <a:off x="2953821" y="5519112"/>
            <a:ext cx="164931" cy="405550"/>
          </a:xfrm>
          <a:custGeom>
            <a:avLst/>
            <a:gdLst>
              <a:gd name="connsiteX0" fmla="*/ 97354 w 164931"/>
              <a:gd name="connsiteY0" fmla="*/ 626 h 405550"/>
              <a:gd name="connsiteX1" fmla="*/ 148154 w 164931"/>
              <a:gd name="connsiteY1" fmla="*/ 91113 h 405550"/>
              <a:gd name="connsiteX2" fmla="*/ 154504 w 164931"/>
              <a:gd name="connsiteY2" fmla="*/ 259388 h 405550"/>
              <a:gd name="connsiteX3" fmla="*/ 103704 w 164931"/>
              <a:gd name="connsiteY3" fmla="*/ 367338 h 405550"/>
              <a:gd name="connsiteX4" fmla="*/ 81479 w 164931"/>
              <a:gd name="connsiteY4" fmla="*/ 392738 h 405550"/>
              <a:gd name="connsiteX5" fmla="*/ 24329 w 164931"/>
              <a:gd name="connsiteY5" fmla="*/ 403851 h 405550"/>
              <a:gd name="connsiteX6" fmla="*/ 3692 w 164931"/>
              <a:gd name="connsiteY6" fmla="*/ 403851 h 405550"/>
              <a:gd name="connsiteX7" fmla="*/ 95767 w 164931"/>
              <a:gd name="connsiteY7" fmla="*/ 387976 h 405550"/>
              <a:gd name="connsiteX8" fmla="*/ 159267 w 164931"/>
              <a:gd name="connsiteY8" fmla="*/ 233988 h 405550"/>
              <a:gd name="connsiteX9" fmla="*/ 156092 w 164931"/>
              <a:gd name="connsiteY9" fmla="*/ 60951 h 405550"/>
              <a:gd name="connsiteX10" fmla="*/ 97354 w 164931"/>
              <a:gd name="connsiteY10" fmla="*/ 626 h 40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931" h="405550">
                <a:moveTo>
                  <a:pt x="97354" y="626"/>
                </a:moveTo>
                <a:cubicBezTo>
                  <a:pt x="96031" y="5653"/>
                  <a:pt x="138629" y="47986"/>
                  <a:pt x="148154" y="91113"/>
                </a:cubicBezTo>
                <a:cubicBezTo>
                  <a:pt x="157679" y="134240"/>
                  <a:pt x="161912" y="213351"/>
                  <a:pt x="154504" y="259388"/>
                </a:cubicBezTo>
                <a:cubicBezTo>
                  <a:pt x="147096" y="305426"/>
                  <a:pt x="115875" y="345113"/>
                  <a:pt x="103704" y="367338"/>
                </a:cubicBezTo>
                <a:cubicBezTo>
                  <a:pt x="91533" y="389563"/>
                  <a:pt x="94708" y="386653"/>
                  <a:pt x="81479" y="392738"/>
                </a:cubicBezTo>
                <a:cubicBezTo>
                  <a:pt x="68250" y="398823"/>
                  <a:pt x="37294" y="401999"/>
                  <a:pt x="24329" y="403851"/>
                </a:cubicBezTo>
                <a:cubicBezTo>
                  <a:pt x="11364" y="405703"/>
                  <a:pt x="-8214" y="406497"/>
                  <a:pt x="3692" y="403851"/>
                </a:cubicBezTo>
                <a:cubicBezTo>
                  <a:pt x="15598" y="401205"/>
                  <a:pt x="69838" y="416287"/>
                  <a:pt x="95767" y="387976"/>
                </a:cubicBezTo>
                <a:cubicBezTo>
                  <a:pt x="121696" y="359666"/>
                  <a:pt x="149213" y="288492"/>
                  <a:pt x="159267" y="233988"/>
                </a:cubicBezTo>
                <a:cubicBezTo>
                  <a:pt x="169321" y="179484"/>
                  <a:pt x="164559" y="100639"/>
                  <a:pt x="156092" y="60951"/>
                </a:cubicBezTo>
                <a:cubicBezTo>
                  <a:pt x="147625" y="21264"/>
                  <a:pt x="98677" y="-4401"/>
                  <a:pt x="97354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16B0D14F-37F8-4D2B-9D17-E72D7F0A2E9F}"/>
              </a:ext>
            </a:extLst>
          </p:cNvPr>
          <p:cNvSpPr/>
          <p:nvPr/>
        </p:nvSpPr>
        <p:spPr>
          <a:xfrm>
            <a:off x="3003255" y="5498711"/>
            <a:ext cx="151467" cy="461290"/>
          </a:xfrm>
          <a:custGeom>
            <a:avLst/>
            <a:gdLst>
              <a:gd name="connsiteX0" fmla="*/ 78083 w 151467"/>
              <a:gd name="connsiteY0" fmla="*/ 389 h 461290"/>
              <a:gd name="connsiteX1" fmla="*/ 147933 w 151467"/>
              <a:gd name="connsiteY1" fmla="*/ 119452 h 461290"/>
              <a:gd name="connsiteX2" fmla="*/ 138408 w 151467"/>
              <a:gd name="connsiteY2" fmla="*/ 294077 h 461290"/>
              <a:gd name="connsiteX3" fmla="*/ 114595 w 151467"/>
              <a:gd name="connsiteY3" fmla="*/ 376627 h 461290"/>
              <a:gd name="connsiteX4" fmla="*/ 57445 w 151467"/>
              <a:gd name="connsiteY4" fmla="*/ 425839 h 461290"/>
              <a:gd name="connsiteX5" fmla="*/ 295 w 151467"/>
              <a:gd name="connsiteY5" fmla="*/ 460764 h 461290"/>
              <a:gd name="connsiteX6" fmla="*/ 82845 w 151467"/>
              <a:gd name="connsiteY6" fmla="*/ 398852 h 461290"/>
              <a:gd name="connsiteX7" fmla="*/ 125708 w 151467"/>
              <a:gd name="connsiteY7" fmla="*/ 295664 h 461290"/>
              <a:gd name="connsiteX8" fmla="*/ 133645 w 151467"/>
              <a:gd name="connsiteY8" fmla="*/ 89289 h 461290"/>
              <a:gd name="connsiteX9" fmla="*/ 78083 w 151467"/>
              <a:gd name="connsiteY9" fmla="*/ 389 h 46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467" h="461290">
                <a:moveTo>
                  <a:pt x="78083" y="389"/>
                </a:moveTo>
                <a:cubicBezTo>
                  <a:pt x="80464" y="5416"/>
                  <a:pt x="137879" y="70504"/>
                  <a:pt x="147933" y="119452"/>
                </a:cubicBezTo>
                <a:cubicBezTo>
                  <a:pt x="157987" y="168400"/>
                  <a:pt x="143964" y="251215"/>
                  <a:pt x="138408" y="294077"/>
                </a:cubicBezTo>
                <a:cubicBezTo>
                  <a:pt x="132852" y="336940"/>
                  <a:pt x="128089" y="354667"/>
                  <a:pt x="114595" y="376627"/>
                </a:cubicBezTo>
                <a:cubicBezTo>
                  <a:pt x="101101" y="398587"/>
                  <a:pt x="76495" y="411816"/>
                  <a:pt x="57445" y="425839"/>
                </a:cubicBezTo>
                <a:cubicBezTo>
                  <a:pt x="38395" y="439862"/>
                  <a:pt x="-3938" y="465262"/>
                  <a:pt x="295" y="460764"/>
                </a:cubicBezTo>
                <a:cubicBezTo>
                  <a:pt x="4528" y="456266"/>
                  <a:pt x="61943" y="426369"/>
                  <a:pt x="82845" y="398852"/>
                </a:cubicBezTo>
                <a:cubicBezTo>
                  <a:pt x="103747" y="371335"/>
                  <a:pt x="117241" y="347258"/>
                  <a:pt x="125708" y="295664"/>
                </a:cubicBezTo>
                <a:cubicBezTo>
                  <a:pt x="134175" y="244070"/>
                  <a:pt x="139995" y="138766"/>
                  <a:pt x="133645" y="89289"/>
                </a:cubicBezTo>
                <a:cubicBezTo>
                  <a:pt x="127295" y="39812"/>
                  <a:pt x="75702" y="-4638"/>
                  <a:pt x="78083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775B4181-3C16-4E71-BDFB-FFB7BEBC91BD}"/>
              </a:ext>
            </a:extLst>
          </p:cNvPr>
          <p:cNvSpPr/>
          <p:nvPr/>
        </p:nvSpPr>
        <p:spPr>
          <a:xfrm>
            <a:off x="2990816" y="5708641"/>
            <a:ext cx="163659" cy="282585"/>
          </a:xfrm>
          <a:custGeom>
            <a:avLst/>
            <a:gdLst>
              <a:gd name="connsiteX0" fmla="*/ 163547 w 163659"/>
              <a:gd name="connsiteY0" fmla="*/ 9 h 282585"/>
              <a:gd name="connsiteX1" fmla="*/ 139734 w 163659"/>
              <a:gd name="connsiteY1" fmla="*/ 182572 h 282585"/>
              <a:gd name="connsiteX2" fmla="*/ 104809 w 163659"/>
              <a:gd name="connsiteY2" fmla="*/ 228609 h 282585"/>
              <a:gd name="connsiteX3" fmla="*/ 34 w 163659"/>
              <a:gd name="connsiteY3" fmla="*/ 282584 h 282585"/>
              <a:gd name="connsiteX4" fmla="*/ 93697 w 163659"/>
              <a:gd name="connsiteY4" fmla="*/ 227022 h 282585"/>
              <a:gd name="connsiteX5" fmla="*/ 130209 w 163659"/>
              <a:gd name="connsiteY5" fmla="*/ 174634 h 282585"/>
              <a:gd name="connsiteX6" fmla="*/ 163547 w 163659"/>
              <a:gd name="connsiteY6" fmla="*/ 9 h 28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659" h="282585">
                <a:moveTo>
                  <a:pt x="163547" y="9"/>
                </a:moveTo>
                <a:cubicBezTo>
                  <a:pt x="165134" y="1332"/>
                  <a:pt x="149524" y="144472"/>
                  <a:pt x="139734" y="182572"/>
                </a:cubicBezTo>
                <a:cubicBezTo>
                  <a:pt x="129944" y="220672"/>
                  <a:pt x="128092" y="211940"/>
                  <a:pt x="104809" y="228609"/>
                </a:cubicBezTo>
                <a:cubicBezTo>
                  <a:pt x="81526" y="245278"/>
                  <a:pt x="1886" y="282848"/>
                  <a:pt x="34" y="282584"/>
                </a:cubicBezTo>
                <a:cubicBezTo>
                  <a:pt x="-1818" y="282320"/>
                  <a:pt x="72001" y="245014"/>
                  <a:pt x="93697" y="227022"/>
                </a:cubicBezTo>
                <a:cubicBezTo>
                  <a:pt x="115393" y="209030"/>
                  <a:pt x="118038" y="209559"/>
                  <a:pt x="130209" y="174634"/>
                </a:cubicBezTo>
                <a:cubicBezTo>
                  <a:pt x="142380" y="139709"/>
                  <a:pt x="161960" y="-1314"/>
                  <a:pt x="16354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E98343E0-8D96-4004-9C3A-D5BC213CDCB5}"/>
              </a:ext>
            </a:extLst>
          </p:cNvPr>
          <p:cNvSpPr/>
          <p:nvPr/>
        </p:nvSpPr>
        <p:spPr>
          <a:xfrm>
            <a:off x="2865137" y="5892793"/>
            <a:ext cx="138577" cy="39163"/>
          </a:xfrm>
          <a:custGeom>
            <a:avLst/>
            <a:gdLst>
              <a:gd name="connsiteX0" fmla="*/ 301 w 138577"/>
              <a:gd name="connsiteY0" fmla="*/ 7 h 39163"/>
              <a:gd name="connsiteX1" fmla="*/ 113013 w 138577"/>
              <a:gd name="connsiteY1" fmla="*/ 34932 h 39163"/>
              <a:gd name="connsiteX2" fmla="*/ 136826 w 138577"/>
              <a:gd name="connsiteY2" fmla="*/ 36520 h 39163"/>
              <a:gd name="connsiteX3" fmla="*/ 81263 w 138577"/>
              <a:gd name="connsiteY3" fmla="*/ 38107 h 39163"/>
              <a:gd name="connsiteX4" fmla="*/ 301 w 138577"/>
              <a:gd name="connsiteY4" fmla="*/ 7 h 39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577" h="39163">
                <a:moveTo>
                  <a:pt x="301" y="7"/>
                </a:moveTo>
                <a:cubicBezTo>
                  <a:pt x="5593" y="-522"/>
                  <a:pt x="90259" y="28847"/>
                  <a:pt x="113013" y="34932"/>
                </a:cubicBezTo>
                <a:cubicBezTo>
                  <a:pt x="135767" y="41018"/>
                  <a:pt x="142118" y="35991"/>
                  <a:pt x="136826" y="36520"/>
                </a:cubicBezTo>
                <a:cubicBezTo>
                  <a:pt x="131534" y="37049"/>
                  <a:pt x="101636" y="41018"/>
                  <a:pt x="81263" y="38107"/>
                </a:cubicBezTo>
                <a:cubicBezTo>
                  <a:pt x="60890" y="35196"/>
                  <a:pt x="-4991" y="536"/>
                  <a:pt x="30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370E98B2-E4E2-4227-9C4F-A3FBA8A566C2}"/>
              </a:ext>
            </a:extLst>
          </p:cNvPr>
          <p:cNvSpPr/>
          <p:nvPr/>
        </p:nvSpPr>
        <p:spPr>
          <a:xfrm>
            <a:off x="2861160" y="5958587"/>
            <a:ext cx="105305" cy="35831"/>
          </a:xfrm>
          <a:custGeom>
            <a:avLst/>
            <a:gdLst>
              <a:gd name="connsiteX0" fmla="*/ 104290 w 105305"/>
              <a:gd name="connsiteY0" fmla="*/ 35813 h 35831"/>
              <a:gd name="connsiteX1" fmla="*/ 1103 w 105305"/>
              <a:gd name="connsiteY1" fmla="*/ 5651 h 35831"/>
              <a:gd name="connsiteX2" fmla="*/ 51903 w 105305"/>
              <a:gd name="connsiteY2" fmla="*/ 888 h 35831"/>
              <a:gd name="connsiteX3" fmla="*/ 104290 w 105305"/>
              <a:gd name="connsiteY3" fmla="*/ 35813 h 3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305" h="35831">
                <a:moveTo>
                  <a:pt x="104290" y="35813"/>
                </a:moveTo>
                <a:cubicBezTo>
                  <a:pt x="95823" y="36607"/>
                  <a:pt x="9834" y="11472"/>
                  <a:pt x="1103" y="5651"/>
                </a:cubicBezTo>
                <a:cubicBezTo>
                  <a:pt x="-7628" y="-170"/>
                  <a:pt x="37880" y="-964"/>
                  <a:pt x="51903" y="888"/>
                </a:cubicBezTo>
                <a:cubicBezTo>
                  <a:pt x="65926" y="2740"/>
                  <a:pt x="112757" y="35019"/>
                  <a:pt x="104290" y="35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BD9C1FA6-5A84-443B-A57C-FE670E70CB44}"/>
              </a:ext>
            </a:extLst>
          </p:cNvPr>
          <p:cNvSpPr/>
          <p:nvPr/>
        </p:nvSpPr>
        <p:spPr>
          <a:xfrm>
            <a:off x="2701728" y="5483140"/>
            <a:ext cx="201810" cy="436711"/>
          </a:xfrm>
          <a:custGeom>
            <a:avLst/>
            <a:gdLst>
              <a:gd name="connsiteX0" fmla="*/ 201810 w 201810"/>
              <a:gd name="connsiteY0" fmla="*/ 85 h 436711"/>
              <a:gd name="connsiteX1" fmla="*/ 44647 w 201810"/>
              <a:gd name="connsiteY1" fmla="*/ 123910 h 436711"/>
              <a:gd name="connsiteX2" fmla="*/ 4960 w 201810"/>
              <a:gd name="connsiteY2" fmla="*/ 246148 h 436711"/>
              <a:gd name="connsiteX3" fmla="*/ 4960 w 201810"/>
              <a:gd name="connsiteY3" fmla="*/ 292185 h 436711"/>
              <a:gd name="connsiteX4" fmla="*/ 44647 w 201810"/>
              <a:gd name="connsiteY4" fmla="*/ 396960 h 436711"/>
              <a:gd name="connsiteX5" fmla="*/ 73222 w 201810"/>
              <a:gd name="connsiteY5" fmla="*/ 436648 h 436711"/>
              <a:gd name="connsiteX6" fmla="*/ 47822 w 201810"/>
              <a:gd name="connsiteY6" fmla="*/ 401723 h 436711"/>
              <a:gd name="connsiteX7" fmla="*/ 11310 w 201810"/>
              <a:gd name="connsiteY7" fmla="*/ 260435 h 436711"/>
              <a:gd name="connsiteX8" fmla="*/ 43060 w 201810"/>
              <a:gd name="connsiteY8" fmla="*/ 142960 h 436711"/>
              <a:gd name="connsiteX9" fmla="*/ 201810 w 201810"/>
              <a:gd name="connsiteY9" fmla="*/ 85 h 4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810" h="436711">
                <a:moveTo>
                  <a:pt x="201810" y="85"/>
                </a:moveTo>
                <a:cubicBezTo>
                  <a:pt x="202075" y="-3090"/>
                  <a:pt x="77455" y="82900"/>
                  <a:pt x="44647" y="123910"/>
                </a:cubicBezTo>
                <a:cubicBezTo>
                  <a:pt x="11839" y="164921"/>
                  <a:pt x="11574" y="218102"/>
                  <a:pt x="4960" y="246148"/>
                </a:cubicBezTo>
                <a:cubicBezTo>
                  <a:pt x="-1654" y="274194"/>
                  <a:pt x="-1654" y="267050"/>
                  <a:pt x="4960" y="292185"/>
                </a:cubicBezTo>
                <a:cubicBezTo>
                  <a:pt x="11574" y="317320"/>
                  <a:pt x="33270" y="372883"/>
                  <a:pt x="44647" y="396960"/>
                </a:cubicBezTo>
                <a:cubicBezTo>
                  <a:pt x="56024" y="421037"/>
                  <a:pt x="72693" y="435854"/>
                  <a:pt x="73222" y="436648"/>
                </a:cubicBezTo>
                <a:cubicBezTo>
                  <a:pt x="73751" y="437442"/>
                  <a:pt x="58141" y="431092"/>
                  <a:pt x="47822" y="401723"/>
                </a:cubicBezTo>
                <a:cubicBezTo>
                  <a:pt x="37503" y="372354"/>
                  <a:pt x="12104" y="303562"/>
                  <a:pt x="11310" y="260435"/>
                </a:cubicBezTo>
                <a:cubicBezTo>
                  <a:pt x="10516" y="217308"/>
                  <a:pt x="13162" y="186352"/>
                  <a:pt x="43060" y="142960"/>
                </a:cubicBezTo>
                <a:cubicBezTo>
                  <a:pt x="72958" y="99568"/>
                  <a:pt x="201545" y="3260"/>
                  <a:pt x="201810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6530B5F0-FDF0-4DD9-AC75-FF863F8967D0}"/>
              </a:ext>
            </a:extLst>
          </p:cNvPr>
          <p:cNvSpPr/>
          <p:nvPr/>
        </p:nvSpPr>
        <p:spPr>
          <a:xfrm>
            <a:off x="2731440" y="5563027"/>
            <a:ext cx="76861" cy="318025"/>
          </a:xfrm>
          <a:custGeom>
            <a:avLst/>
            <a:gdLst>
              <a:gd name="connsiteX0" fmla="*/ 76848 w 76861"/>
              <a:gd name="connsiteY0" fmla="*/ 1161 h 318025"/>
              <a:gd name="connsiteX1" fmla="*/ 6998 w 76861"/>
              <a:gd name="connsiteY1" fmla="*/ 115461 h 318025"/>
              <a:gd name="connsiteX2" fmla="*/ 19698 w 76861"/>
              <a:gd name="connsiteY2" fmla="*/ 217061 h 318025"/>
              <a:gd name="connsiteX3" fmla="*/ 51448 w 76861"/>
              <a:gd name="connsiteY3" fmla="*/ 315486 h 318025"/>
              <a:gd name="connsiteX4" fmla="*/ 32398 w 76861"/>
              <a:gd name="connsiteY4" fmla="*/ 280561 h 318025"/>
              <a:gd name="connsiteX5" fmla="*/ 648 w 76861"/>
              <a:gd name="connsiteY5" fmla="*/ 190073 h 318025"/>
              <a:gd name="connsiteX6" fmla="*/ 76848 w 76861"/>
              <a:gd name="connsiteY6" fmla="*/ 1161 h 31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861" h="318025">
                <a:moveTo>
                  <a:pt x="76848" y="1161"/>
                </a:moveTo>
                <a:cubicBezTo>
                  <a:pt x="77906" y="-11274"/>
                  <a:pt x="16523" y="79478"/>
                  <a:pt x="6998" y="115461"/>
                </a:cubicBezTo>
                <a:cubicBezTo>
                  <a:pt x="-2527" y="151444"/>
                  <a:pt x="12290" y="183724"/>
                  <a:pt x="19698" y="217061"/>
                </a:cubicBezTo>
                <a:cubicBezTo>
                  <a:pt x="27106" y="250398"/>
                  <a:pt x="49331" y="304903"/>
                  <a:pt x="51448" y="315486"/>
                </a:cubicBezTo>
                <a:cubicBezTo>
                  <a:pt x="53565" y="326069"/>
                  <a:pt x="40865" y="301463"/>
                  <a:pt x="32398" y="280561"/>
                </a:cubicBezTo>
                <a:cubicBezTo>
                  <a:pt x="23931" y="259659"/>
                  <a:pt x="-4644" y="233994"/>
                  <a:pt x="648" y="190073"/>
                </a:cubicBezTo>
                <a:cubicBezTo>
                  <a:pt x="5940" y="146152"/>
                  <a:pt x="75790" y="13596"/>
                  <a:pt x="76848" y="1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2FBB3955-1AC0-4874-99E2-18436A649E47}"/>
              </a:ext>
            </a:extLst>
          </p:cNvPr>
          <p:cNvSpPr/>
          <p:nvPr/>
        </p:nvSpPr>
        <p:spPr>
          <a:xfrm>
            <a:off x="2750664" y="5554663"/>
            <a:ext cx="73584" cy="310252"/>
          </a:xfrm>
          <a:custGeom>
            <a:avLst/>
            <a:gdLst>
              <a:gd name="connsiteX0" fmla="*/ 73499 w 73584"/>
              <a:gd name="connsiteY0" fmla="*/ 0 h 310252"/>
              <a:gd name="connsiteX1" fmla="*/ 6824 w 73584"/>
              <a:gd name="connsiteY1" fmla="*/ 147637 h 310252"/>
              <a:gd name="connsiteX2" fmla="*/ 5236 w 73584"/>
              <a:gd name="connsiteY2" fmla="*/ 196850 h 310252"/>
              <a:gd name="connsiteX3" fmla="*/ 33811 w 73584"/>
              <a:gd name="connsiteY3" fmla="*/ 309562 h 310252"/>
              <a:gd name="connsiteX4" fmla="*/ 24286 w 73584"/>
              <a:gd name="connsiteY4" fmla="*/ 239712 h 310252"/>
              <a:gd name="connsiteX5" fmla="*/ 21111 w 73584"/>
              <a:gd name="connsiteY5" fmla="*/ 147637 h 310252"/>
              <a:gd name="connsiteX6" fmla="*/ 73499 w 73584"/>
              <a:gd name="connsiteY6" fmla="*/ 0 h 31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584" h="310252">
                <a:moveTo>
                  <a:pt x="73499" y="0"/>
                </a:moveTo>
                <a:cubicBezTo>
                  <a:pt x="71118" y="0"/>
                  <a:pt x="18201" y="114829"/>
                  <a:pt x="6824" y="147637"/>
                </a:cubicBezTo>
                <a:cubicBezTo>
                  <a:pt x="-4553" y="180445"/>
                  <a:pt x="738" y="169863"/>
                  <a:pt x="5236" y="196850"/>
                </a:cubicBezTo>
                <a:cubicBezTo>
                  <a:pt x="9734" y="223837"/>
                  <a:pt x="30636" y="302418"/>
                  <a:pt x="33811" y="309562"/>
                </a:cubicBezTo>
                <a:cubicBezTo>
                  <a:pt x="36986" y="316706"/>
                  <a:pt x="26403" y="266700"/>
                  <a:pt x="24286" y="239712"/>
                </a:cubicBezTo>
                <a:cubicBezTo>
                  <a:pt x="22169" y="212725"/>
                  <a:pt x="14232" y="184679"/>
                  <a:pt x="21111" y="147637"/>
                </a:cubicBezTo>
                <a:cubicBezTo>
                  <a:pt x="27990" y="110595"/>
                  <a:pt x="75880" y="0"/>
                  <a:pt x="734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5BF7FC26-DC47-4C39-8C29-483FC451EFE0}"/>
              </a:ext>
            </a:extLst>
          </p:cNvPr>
          <p:cNvSpPr/>
          <p:nvPr/>
        </p:nvSpPr>
        <p:spPr>
          <a:xfrm>
            <a:off x="2407560" y="4416170"/>
            <a:ext cx="215093" cy="655187"/>
          </a:xfrm>
          <a:custGeom>
            <a:avLst/>
            <a:gdLst>
              <a:gd name="connsiteX0" fmla="*/ 214990 w 215093"/>
              <a:gd name="connsiteY0" fmla="*/ 60580 h 655187"/>
              <a:gd name="connsiteX1" fmla="*/ 109157 w 215093"/>
              <a:gd name="connsiteY1" fmla="*/ 1313 h 655187"/>
              <a:gd name="connsiteX2" fmla="*/ 28723 w 215093"/>
              <a:gd name="connsiteY2" fmla="*/ 126197 h 655187"/>
              <a:gd name="connsiteX3" fmla="*/ 1207 w 215093"/>
              <a:gd name="connsiteY3" fmla="*/ 344213 h 655187"/>
              <a:gd name="connsiteX4" fmla="*/ 9673 w 215093"/>
              <a:gd name="connsiteY4" fmla="*/ 511430 h 655187"/>
              <a:gd name="connsiteX5" fmla="*/ 52007 w 215093"/>
              <a:gd name="connsiteY5" fmla="*/ 653247 h 655187"/>
              <a:gd name="connsiteX6" fmla="*/ 24490 w 215093"/>
              <a:gd name="connsiteY6" fmla="*/ 562230 h 655187"/>
              <a:gd name="connsiteX7" fmla="*/ 71057 w 215093"/>
              <a:gd name="connsiteY7" fmla="*/ 160063 h 655187"/>
              <a:gd name="connsiteX8" fmla="*/ 128207 w 215093"/>
              <a:gd name="connsiteY8" fmla="*/ 58463 h 655187"/>
              <a:gd name="connsiteX9" fmla="*/ 214990 w 215093"/>
              <a:gd name="connsiteY9" fmla="*/ 60580 h 65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093" h="655187">
                <a:moveTo>
                  <a:pt x="214990" y="60580"/>
                </a:moveTo>
                <a:cubicBezTo>
                  <a:pt x="211815" y="51055"/>
                  <a:pt x="140201" y="-9623"/>
                  <a:pt x="109157" y="1313"/>
                </a:cubicBezTo>
                <a:cubicBezTo>
                  <a:pt x="78112" y="12249"/>
                  <a:pt x="46715" y="69047"/>
                  <a:pt x="28723" y="126197"/>
                </a:cubicBezTo>
                <a:cubicBezTo>
                  <a:pt x="10731" y="183347"/>
                  <a:pt x="4382" y="280008"/>
                  <a:pt x="1207" y="344213"/>
                </a:cubicBezTo>
                <a:cubicBezTo>
                  <a:pt x="-1968" y="408418"/>
                  <a:pt x="1206" y="459924"/>
                  <a:pt x="9673" y="511430"/>
                </a:cubicBezTo>
                <a:cubicBezTo>
                  <a:pt x="18140" y="562936"/>
                  <a:pt x="49538" y="644780"/>
                  <a:pt x="52007" y="653247"/>
                </a:cubicBezTo>
                <a:cubicBezTo>
                  <a:pt x="54476" y="661714"/>
                  <a:pt x="21315" y="644427"/>
                  <a:pt x="24490" y="562230"/>
                </a:cubicBezTo>
                <a:cubicBezTo>
                  <a:pt x="27665" y="480033"/>
                  <a:pt x="53771" y="244024"/>
                  <a:pt x="71057" y="160063"/>
                </a:cubicBezTo>
                <a:cubicBezTo>
                  <a:pt x="88343" y="76102"/>
                  <a:pt x="108804" y="80335"/>
                  <a:pt x="128207" y="58463"/>
                </a:cubicBezTo>
                <a:cubicBezTo>
                  <a:pt x="147610" y="36591"/>
                  <a:pt x="218165" y="70105"/>
                  <a:pt x="214990" y="6058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C0CB7998-53AB-43DC-8F2F-C7B4BAF3D322}"/>
              </a:ext>
            </a:extLst>
          </p:cNvPr>
          <p:cNvSpPr/>
          <p:nvPr/>
        </p:nvSpPr>
        <p:spPr>
          <a:xfrm>
            <a:off x="6720302" y="3298777"/>
            <a:ext cx="374417" cy="1902148"/>
          </a:xfrm>
          <a:custGeom>
            <a:avLst/>
            <a:gdLst>
              <a:gd name="connsiteX0" fmla="*/ 210723 w 374417"/>
              <a:gd name="connsiteY0" fmla="*/ 3223 h 1902148"/>
              <a:gd name="connsiteX1" fmla="*/ 359948 w 374417"/>
              <a:gd name="connsiteY1" fmla="*/ 568373 h 1902148"/>
              <a:gd name="connsiteX2" fmla="*/ 356773 w 374417"/>
              <a:gd name="connsiteY2" fmla="*/ 1346248 h 1902148"/>
              <a:gd name="connsiteX3" fmla="*/ 255173 w 374417"/>
              <a:gd name="connsiteY3" fmla="*/ 1873298 h 1902148"/>
              <a:gd name="connsiteX4" fmla="*/ 261523 w 374417"/>
              <a:gd name="connsiteY4" fmla="*/ 1806623 h 1902148"/>
              <a:gd name="connsiteX5" fmla="*/ 248823 w 374417"/>
              <a:gd name="connsiteY5" fmla="*/ 1584373 h 1902148"/>
              <a:gd name="connsiteX6" fmla="*/ 20223 w 374417"/>
              <a:gd name="connsiteY6" fmla="*/ 1044623 h 1902148"/>
              <a:gd name="connsiteX7" fmla="*/ 13873 w 374417"/>
              <a:gd name="connsiteY7" fmla="*/ 1022398 h 1902148"/>
              <a:gd name="connsiteX8" fmla="*/ 42448 w 374417"/>
              <a:gd name="connsiteY8" fmla="*/ 1073198 h 1902148"/>
              <a:gd name="connsiteX9" fmla="*/ 182148 w 374417"/>
              <a:gd name="connsiteY9" fmla="*/ 1304973 h 1902148"/>
              <a:gd name="connsiteX10" fmla="*/ 223423 w 374417"/>
              <a:gd name="connsiteY10" fmla="*/ 1203373 h 1902148"/>
              <a:gd name="connsiteX11" fmla="*/ 223423 w 374417"/>
              <a:gd name="connsiteY11" fmla="*/ 546148 h 1902148"/>
              <a:gd name="connsiteX12" fmla="*/ 217073 w 374417"/>
              <a:gd name="connsiteY12" fmla="*/ 346123 h 1902148"/>
              <a:gd name="connsiteX13" fmla="*/ 210723 w 374417"/>
              <a:gd name="connsiteY13" fmla="*/ 3223 h 1902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4417" h="1902148">
                <a:moveTo>
                  <a:pt x="210723" y="3223"/>
                </a:moveTo>
                <a:cubicBezTo>
                  <a:pt x="234535" y="40265"/>
                  <a:pt x="335606" y="344536"/>
                  <a:pt x="359948" y="568373"/>
                </a:cubicBezTo>
                <a:cubicBezTo>
                  <a:pt x="384290" y="792210"/>
                  <a:pt x="374236" y="1128760"/>
                  <a:pt x="356773" y="1346248"/>
                </a:cubicBezTo>
                <a:cubicBezTo>
                  <a:pt x="339310" y="1563736"/>
                  <a:pt x="271048" y="1796569"/>
                  <a:pt x="255173" y="1873298"/>
                </a:cubicBezTo>
                <a:cubicBezTo>
                  <a:pt x="239298" y="1950027"/>
                  <a:pt x="262581" y="1854777"/>
                  <a:pt x="261523" y="1806623"/>
                </a:cubicBezTo>
                <a:cubicBezTo>
                  <a:pt x="260465" y="1758469"/>
                  <a:pt x="289040" y="1711373"/>
                  <a:pt x="248823" y="1584373"/>
                </a:cubicBezTo>
                <a:cubicBezTo>
                  <a:pt x="208606" y="1457373"/>
                  <a:pt x="59381" y="1138285"/>
                  <a:pt x="20223" y="1044623"/>
                </a:cubicBezTo>
                <a:cubicBezTo>
                  <a:pt x="-18935" y="950961"/>
                  <a:pt x="10169" y="1017636"/>
                  <a:pt x="13873" y="1022398"/>
                </a:cubicBezTo>
                <a:cubicBezTo>
                  <a:pt x="17577" y="1027160"/>
                  <a:pt x="14402" y="1026102"/>
                  <a:pt x="42448" y="1073198"/>
                </a:cubicBezTo>
                <a:cubicBezTo>
                  <a:pt x="70494" y="1120294"/>
                  <a:pt x="151986" y="1283277"/>
                  <a:pt x="182148" y="1304973"/>
                </a:cubicBezTo>
                <a:cubicBezTo>
                  <a:pt x="212310" y="1326669"/>
                  <a:pt x="216544" y="1329844"/>
                  <a:pt x="223423" y="1203373"/>
                </a:cubicBezTo>
                <a:cubicBezTo>
                  <a:pt x="230302" y="1076902"/>
                  <a:pt x="224481" y="689023"/>
                  <a:pt x="223423" y="546148"/>
                </a:cubicBezTo>
                <a:cubicBezTo>
                  <a:pt x="222365" y="403273"/>
                  <a:pt x="213898" y="433435"/>
                  <a:pt x="217073" y="346123"/>
                </a:cubicBezTo>
                <a:cubicBezTo>
                  <a:pt x="220248" y="258811"/>
                  <a:pt x="186911" y="-33819"/>
                  <a:pt x="210723" y="32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2BB15870-3B1F-4CB4-9288-307D3B8F1F2B}"/>
              </a:ext>
            </a:extLst>
          </p:cNvPr>
          <p:cNvSpPr/>
          <p:nvPr/>
        </p:nvSpPr>
        <p:spPr>
          <a:xfrm>
            <a:off x="3295305" y="2162567"/>
            <a:ext cx="1661149" cy="1580490"/>
          </a:xfrm>
          <a:custGeom>
            <a:avLst/>
            <a:gdLst>
              <a:gd name="connsiteX0" fmla="*/ 1657695 w 1661149"/>
              <a:gd name="connsiteY0" fmla="*/ 38766 h 1580490"/>
              <a:gd name="connsiteX1" fmla="*/ 1247062 w 1661149"/>
              <a:gd name="connsiteY1" fmla="*/ 43000 h 1580490"/>
              <a:gd name="connsiteX2" fmla="*/ 493528 w 1661149"/>
              <a:gd name="connsiteY2" fmla="*/ 428233 h 1580490"/>
              <a:gd name="connsiteX3" fmla="*/ 358062 w 1661149"/>
              <a:gd name="connsiteY3" fmla="*/ 792300 h 1580490"/>
              <a:gd name="connsiteX4" fmla="*/ 226828 w 1661149"/>
              <a:gd name="connsiteY4" fmla="*/ 1194466 h 1580490"/>
              <a:gd name="connsiteX5" fmla="*/ 2462 w 1661149"/>
              <a:gd name="connsiteY5" fmla="*/ 1575466 h 1580490"/>
              <a:gd name="connsiteX6" fmla="*/ 137928 w 1661149"/>
              <a:gd name="connsiteY6" fmla="*/ 1393433 h 1580490"/>
              <a:gd name="connsiteX7" fmla="*/ 586662 w 1661149"/>
              <a:gd name="connsiteY7" fmla="*/ 1118266 h 1580490"/>
              <a:gd name="connsiteX8" fmla="*/ 730595 w 1661149"/>
              <a:gd name="connsiteY8" fmla="*/ 627200 h 1580490"/>
              <a:gd name="connsiteX9" fmla="*/ 1031162 w 1661149"/>
              <a:gd name="connsiteY9" fmla="*/ 305466 h 1580490"/>
              <a:gd name="connsiteX10" fmla="*/ 1657695 w 1661149"/>
              <a:gd name="connsiteY10" fmla="*/ 38766 h 158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1149" h="1580490">
                <a:moveTo>
                  <a:pt x="1657695" y="38766"/>
                </a:moveTo>
                <a:cubicBezTo>
                  <a:pt x="1693678" y="-4978"/>
                  <a:pt x="1441090" y="-21911"/>
                  <a:pt x="1247062" y="43000"/>
                </a:cubicBezTo>
                <a:cubicBezTo>
                  <a:pt x="1053034" y="107911"/>
                  <a:pt x="641695" y="303350"/>
                  <a:pt x="493528" y="428233"/>
                </a:cubicBezTo>
                <a:cubicBezTo>
                  <a:pt x="345361" y="553116"/>
                  <a:pt x="402512" y="664594"/>
                  <a:pt x="358062" y="792300"/>
                </a:cubicBezTo>
                <a:cubicBezTo>
                  <a:pt x="313612" y="920006"/>
                  <a:pt x="286095" y="1063939"/>
                  <a:pt x="226828" y="1194466"/>
                </a:cubicBezTo>
                <a:cubicBezTo>
                  <a:pt x="167561" y="1324993"/>
                  <a:pt x="17279" y="1542305"/>
                  <a:pt x="2462" y="1575466"/>
                </a:cubicBezTo>
                <a:cubicBezTo>
                  <a:pt x="-12355" y="1608627"/>
                  <a:pt x="40561" y="1469633"/>
                  <a:pt x="137928" y="1393433"/>
                </a:cubicBezTo>
                <a:cubicBezTo>
                  <a:pt x="235295" y="1317233"/>
                  <a:pt x="487884" y="1245972"/>
                  <a:pt x="586662" y="1118266"/>
                </a:cubicBezTo>
                <a:cubicBezTo>
                  <a:pt x="685440" y="990561"/>
                  <a:pt x="656512" y="762667"/>
                  <a:pt x="730595" y="627200"/>
                </a:cubicBezTo>
                <a:cubicBezTo>
                  <a:pt x="804678" y="491733"/>
                  <a:pt x="875940" y="407772"/>
                  <a:pt x="1031162" y="305466"/>
                </a:cubicBezTo>
                <a:cubicBezTo>
                  <a:pt x="1186384" y="203160"/>
                  <a:pt x="1621712" y="82510"/>
                  <a:pt x="1657695" y="387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B0E1A6E6-4B4C-4F8B-919C-E0040C12BA6F}"/>
              </a:ext>
            </a:extLst>
          </p:cNvPr>
          <p:cNvSpPr/>
          <p:nvPr/>
        </p:nvSpPr>
        <p:spPr>
          <a:xfrm>
            <a:off x="4929303" y="2087694"/>
            <a:ext cx="1684340" cy="739905"/>
          </a:xfrm>
          <a:custGeom>
            <a:avLst/>
            <a:gdLst>
              <a:gd name="connsiteX0" fmla="*/ 91430 w 1684340"/>
              <a:gd name="connsiteY0" fmla="*/ 7806 h 739905"/>
              <a:gd name="connsiteX1" fmla="*/ 1065097 w 1684340"/>
              <a:gd name="connsiteY1" fmla="*/ 270273 h 739905"/>
              <a:gd name="connsiteX2" fmla="*/ 1657764 w 1684340"/>
              <a:gd name="connsiteY2" fmla="*/ 723239 h 739905"/>
              <a:gd name="connsiteX3" fmla="*/ 1484197 w 1684340"/>
              <a:gd name="connsiteY3" fmla="*/ 600473 h 739905"/>
              <a:gd name="connsiteX4" fmla="*/ 624830 w 1684340"/>
              <a:gd name="connsiteY4" fmla="*/ 206773 h 739905"/>
              <a:gd name="connsiteX5" fmla="*/ 104130 w 1684340"/>
              <a:gd name="connsiteY5" fmla="*/ 79773 h 739905"/>
              <a:gd name="connsiteX6" fmla="*/ 91430 w 1684340"/>
              <a:gd name="connsiteY6" fmla="*/ 7806 h 73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4340" h="739905">
                <a:moveTo>
                  <a:pt x="91430" y="7806"/>
                </a:moveTo>
                <a:cubicBezTo>
                  <a:pt x="251591" y="39556"/>
                  <a:pt x="804041" y="151034"/>
                  <a:pt x="1065097" y="270273"/>
                </a:cubicBezTo>
                <a:cubicBezTo>
                  <a:pt x="1326153" y="389512"/>
                  <a:pt x="1587914" y="668206"/>
                  <a:pt x="1657764" y="723239"/>
                </a:cubicBezTo>
                <a:cubicBezTo>
                  <a:pt x="1727614" y="778272"/>
                  <a:pt x="1656353" y="686551"/>
                  <a:pt x="1484197" y="600473"/>
                </a:cubicBezTo>
                <a:cubicBezTo>
                  <a:pt x="1312041" y="514395"/>
                  <a:pt x="854841" y="293556"/>
                  <a:pt x="624830" y="206773"/>
                </a:cubicBezTo>
                <a:cubicBezTo>
                  <a:pt x="394819" y="119990"/>
                  <a:pt x="196558" y="110112"/>
                  <a:pt x="104130" y="79773"/>
                </a:cubicBezTo>
                <a:cubicBezTo>
                  <a:pt x="11702" y="49434"/>
                  <a:pt x="-68731" y="-23944"/>
                  <a:pt x="91430" y="780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F009C097-6D6A-4B8D-A5A2-30960A8C3197}"/>
              </a:ext>
            </a:extLst>
          </p:cNvPr>
          <p:cNvSpPr/>
          <p:nvPr/>
        </p:nvSpPr>
        <p:spPr>
          <a:xfrm>
            <a:off x="6228625" y="2619375"/>
            <a:ext cx="721700" cy="1230731"/>
          </a:xfrm>
          <a:custGeom>
            <a:avLst/>
            <a:gdLst>
              <a:gd name="connsiteX0" fmla="*/ 725 w 721700"/>
              <a:gd name="connsiteY0" fmla="*/ 0 h 1230731"/>
              <a:gd name="connsiteX1" fmla="*/ 461100 w 721700"/>
              <a:gd name="connsiteY1" fmla="*/ 504825 h 1230731"/>
              <a:gd name="connsiteX2" fmla="*/ 584925 w 721700"/>
              <a:gd name="connsiteY2" fmla="*/ 965200 h 1230731"/>
              <a:gd name="connsiteX3" fmla="*/ 502375 w 721700"/>
              <a:gd name="connsiteY3" fmla="*/ 1228725 h 1230731"/>
              <a:gd name="connsiteX4" fmla="*/ 610325 w 721700"/>
              <a:gd name="connsiteY4" fmla="*/ 1079500 h 1230731"/>
              <a:gd name="connsiteX5" fmla="*/ 721450 w 721700"/>
              <a:gd name="connsiteY5" fmla="*/ 949325 h 1230731"/>
              <a:gd name="connsiteX6" fmla="*/ 578575 w 721700"/>
              <a:gd name="connsiteY6" fmla="*/ 504825 h 1230731"/>
              <a:gd name="connsiteX7" fmla="*/ 725 w 721700"/>
              <a:gd name="connsiteY7" fmla="*/ 0 h 123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700" h="1230731">
                <a:moveTo>
                  <a:pt x="725" y="0"/>
                </a:moveTo>
                <a:cubicBezTo>
                  <a:pt x="-18854" y="0"/>
                  <a:pt x="363733" y="343958"/>
                  <a:pt x="461100" y="504825"/>
                </a:cubicBezTo>
                <a:cubicBezTo>
                  <a:pt x="558467" y="665692"/>
                  <a:pt x="578046" y="844550"/>
                  <a:pt x="584925" y="965200"/>
                </a:cubicBezTo>
                <a:cubicBezTo>
                  <a:pt x="591804" y="1085850"/>
                  <a:pt x="498142" y="1209675"/>
                  <a:pt x="502375" y="1228725"/>
                </a:cubicBezTo>
                <a:cubicBezTo>
                  <a:pt x="506608" y="1247775"/>
                  <a:pt x="573813" y="1126067"/>
                  <a:pt x="610325" y="1079500"/>
                </a:cubicBezTo>
                <a:cubicBezTo>
                  <a:pt x="646837" y="1032933"/>
                  <a:pt x="726742" y="1045104"/>
                  <a:pt x="721450" y="949325"/>
                </a:cubicBezTo>
                <a:cubicBezTo>
                  <a:pt x="716158" y="853546"/>
                  <a:pt x="699754" y="665692"/>
                  <a:pt x="578575" y="504825"/>
                </a:cubicBezTo>
                <a:cubicBezTo>
                  <a:pt x="457396" y="343958"/>
                  <a:pt x="20304" y="0"/>
                  <a:pt x="725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5D4D9BC8-69AF-4D9A-BF4F-AD8892088BA7}"/>
              </a:ext>
            </a:extLst>
          </p:cNvPr>
          <p:cNvSpPr/>
          <p:nvPr/>
        </p:nvSpPr>
        <p:spPr>
          <a:xfrm>
            <a:off x="6436822" y="4010991"/>
            <a:ext cx="602107" cy="1688794"/>
          </a:xfrm>
          <a:custGeom>
            <a:avLst/>
            <a:gdLst>
              <a:gd name="connsiteX0" fmla="*/ 263698 w 602107"/>
              <a:gd name="connsiteY0" fmla="*/ 2209 h 1688794"/>
              <a:gd name="connsiteX1" fmla="*/ 289098 w 602107"/>
              <a:gd name="connsiteY1" fmla="*/ 439089 h 1688794"/>
              <a:gd name="connsiteX2" fmla="*/ 202738 w 602107"/>
              <a:gd name="connsiteY2" fmla="*/ 555929 h 1688794"/>
              <a:gd name="connsiteX3" fmla="*/ 9698 w 602107"/>
              <a:gd name="connsiteY3" fmla="*/ 764209 h 1688794"/>
              <a:gd name="connsiteX4" fmla="*/ 55418 w 602107"/>
              <a:gd name="connsiteY4" fmla="*/ 799769 h 1688794"/>
              <a:gd name="connsiteX5" fmla="*/ 284018 w 602107"/>
              <a:gd name="connsiteY5" fmla="*/ 1038529 h 1688794"/>
              <a:gd name="connsiteX6" fmla="*/ 431338 w 602107"/>
              <a:gd name="connsiteY6" fmla="*/ 1653209 h 1688794"/>
              <a:gd name="connsiteX7" fmla="*/ 482138 w 602107"/>
              <a:gd name="connsiteY7" fmla="*/ 1521129 h 1688794"/>
              <a:gd name="connsiteX8" fmla="*/ 598978 w 602107"/>
              <a:gd name="connsiteY8" fmla="*/ 743889 h 1688794"/>
              <a:gd name="connsiteX9" fmla="*/ 543098 w 602107"/>
              <a:gd name="connsiteY9" fmla="*/ 291769 h 1688794"/>
              <a:gd name="connsiteX10" fmla="*/ 263698 w 602107"/>
              <a:gd name="connsiteY10" fmla="*/ 2209 h 168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2107" h="1688794">
                <a:moveTo>
                  <a:pt x="263698" y="2209"/>
                </a:moveTo>
                <a:cubicBezTo>
                  <a:pt x="221365" y="26762"/>
                  <a:pt x="299258" y="346802"/>
                  <a:pt x="289098" y="439089"/>
                </a:cubicBezTo>
                <a:cubicBezTo>
                  <a:pt x="278938" y="531376"/>
                  <a:pt x="249305" y="501742"/>
                  <a:pt x="202738" y="555929"/>
                </a:cubicBezTo>
                <a:cubicBezTo>
                  <a:pt x="156171" y="610116"/>
                  <a:pt x="34251" y="723569"/>
                  <a:pt x="9698" y="764209"/>
                </a:cubicBezTo>
                <a:cubicBezTo>
                  <a:pt x="-14855" y="804849"/>
                  <a:pt x="9698" y="754049"/>
                  <a:pt x="55418" y="799769"/>
                </a:cubicBezTo>
                <a:cubicBezTo>
                  <a:pt x="101138" y="845489"/>
                  <a:pt x="221365" y="896289"/>
                  <a:pt x="284018" y="1038529"/>
                </a:cubicBezTo>
                <a:cubicBezTo>
                  <a:pt x="346671" y="1180769"/>
                  <a:pt x="398318" y="1572776"/>
                  <a:pt x="431338" y="1653209"/>
                </a:cubicBezTo>
                <a:cubicBezTo>
                  <a:pt x="464358" y="1733642"/>
                  <a:pt x="454198" y="1672682"/>
                  <a:pt x="482138" y="1521129"/>
                </a:cubicBezTo>
                <a:cubicBezTo>
                  <a:pt x="510078" y="1369576"/>
                  <a:pt x="588818" y="948782"/>
                  <a:pt x="598978" y="743889"/>
                </a:cubicBezTo>
                <a:cubicBezTo>
                  <a:pt x="609138" y="538996"/>
                  <a:pt x="595591" y="420462"/>
                  <a:pt x="543098" y="291769"/>
                </a:cubicBezTo>
                <a:cubicBezTo>
                  <a:pt x="490605" y="163076"/>
                  <a:pt x="306031" y="-22344"/>
                  <a:pt x="263698" y="22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13B01290-4D47-46A2-AC19-CF54019F041F}"/>
              </a:ext>
            </a:extLst>
          </p:cNvPr>
          <p:cNvSpPr/>
          <p:nvPr/>
        </p:nvSpPr>
        <p:spPr>
          <a:xfrm>
            <a:off x="5121937" y="4800571"/>
            <a:ext cx="1773785" cy="2722746"/>
          </a:xfrm>
          <a:custGeom>
            <a:avLst/>
            <a:gdLst>
              <a:gd name="connsiteX0" fmla="*/ 1355063 w 1773785"/>
              <a:gd name="connsiteY0" fmla="*/ 29 h 2722746"/>
              <a:gd name="connsiteX1" fmla="*/ 1654783 w 1773785"/>
              <a:gd name="connsiteY1" fmla="*/ 421669 h 2722746"/>
              <a:gd name="connsiteX2" fmla="*/ 1761463 w 1773785"/>
              <a:gd name="connsiteY2" fmla="*/ 807749 h 2722746"/>
              <a:gd name="connsiteX3" fmla="*/ 1390623 w 1773785"/>
              <a:gd name="connsiteY3" fmla="*/ 2032029 h 2722746"/>
              <a:gd name="connsiteX4" fmla="*/ 1167103 w 1773785"/>
              <a:gd name="connsiteY4" fmla="*/ 2418109 h 2722746"/>
              <a:gd name="connsiteX5" fmla="*/ 958823 w 1773785"/>
              <a:gd name="connsiteY5" fmla="*/ 2585749 h 2722746"/>
              <a:gd name="connsiteX6" fmla="*/ 633703 w 1773785"/>
              <a:gd name="connsiteY6" fmla="*/ 2712749 h 2722746"/>
              <a:gd name="connsiteX7" fmla="*/ 24103 w 1773785"/>
              <a:gd name="connsiteY7" fmla="*/ 2712749 h 2722746"/>
              <a:gd name="connsiteX8" fmla="*/ 146023 w 1773785"/>
              <a:gd name="connsiteY8" fmla="*/ 2697509 h 2722746"/>
              <a:gd name="connsiteX9" fmla="*/ 369543 w 1773785"/>
              <a:gd name="connsiteY9" fmla="*/ 2550189 h 2722746"/>
              <a:gd name="connsiteX10" fmla="*/ 1085823 w 1773785"/>
              <a:gd name="connsiteY10" fmla="*/ 1661189 h 2722746"/>
              <a:gd name="connsiteX11" fmla="*/ 1573503 w 1773785"/>
              <a:gd name="connsiteY11" fmla="*/ 665509 h 2722746"/>
              <a:gd name="connsiteX12" fmla="*/ 1568423 w 1773785"/>
              <a:gd name="connsiteY12" fmla="*/ 441989 h 2722746"/>
              <a:gd name="connsiteX13" fmla="*/ 1355063 w 1773785"/>
              <a:gd name="connsiteY13" fmla="*/ 29 h 272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73785" h="2722746">
                <a:moveTo>
                  <a:pt x="1355063" y="29"/>
                </a:moveTo>
                <a:cubicBezTo>
                  <a:pt x="1369456" y="-3358"/>
                  <a:pt x="1587050" y="287049"/>
                  <a:pt x="1654783" y="421669"/>
                </a:cubicBezTo>
                <a:cubicBezTo>
                  <a:pt x="1722516" y="556289"/>
                  <a:pt x="1805490" y="539356"/>
                  <a:pt x="1761463" y="807749"/>
                </a:cubicBezTo>
                <a:cubicBezTo>
                  <a:pt x="1717436" y="1076142"/>
                  <a:pt x="1489683" y="1763636"/>
                  <a:pt x="1390623" y="2032029"/>
                </a:cubicBezTo>
                <a:cubicBezTo>
                  <a:pt x="1291563" y="2300422"/>
                  <a:pt x="1239070" y="2325822"/>
                  <a:pt x="1167103" y="2418109"/>
                </a:cubicBezTo>
                <a:cubicBezTo>
                  <a:pt x="1095136" y="2510396"/>
                  <a:pt x="1047723" y="2536642"/>
                  <a:pt x="958823" y="2585749"/>
                </a:cubicBezTo>
                <a:cubicBezTo>
                  <a:pt x="869923" y="2634856"/>
                  <a:pt x="789490" y="2691582"/>
                  <a:pt x="633703" y="2712749"/>
                </a:cubicBezTo>
                <a:cubicBezTo>
                  <a:pt x="477916" y="2733916"/>
                  <a:pt x="105383" y="2715289"/>
                  <a:pt x="24103" y="2712749"/>
                </a:cubicBezTo>
                <a:cubicBezTo>
                  <a:pt x="-57177" y="2710209"/>
                  <a:pt x="88450" y="2724602"/>
                  <a:pt x="146023" y="2697509"/>
                </a:cubicBezTo>
                <a:cubicBezTo>
                  <a:pt x="203596" y="2670416"/>
                  <a:pt x="212910" y="2722909"/>
                  <a:pt x="369543" y="2550189"/>
                </a:cubicBezTo>
                <a:cubicBezTo>
                  <a:pt x="526176" y="2377469"/>
                  <a:pt x="885163" y="1975302"/>
                  <a:pt x="1085823" y="1661189"/>
                </a:cubicBezTo>
                <a:cubicBezTo>
                  <a:pt x="1286483" y="1347076"/>
                  <a:pt x="1493070" y="868709"/>
                  <a:pt x="1573503" y="665509"/>
                </a:cubicBezTo>
                <a:cubicBezTo>
                  <a:pt x="1653936" y="462309"/>
                  <a:pt x="1599750" y="552056"/>
                  <a:pt x="1568423" y="441989"/>
                </a:cubicBezTo>
                <a:cubicBezTo>
                  <a:pt x="1537096" y="331922"/>
                  <a:pt x="1340670" y="3416"/>
                  <a:pt x="1355063" y="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71A8A9CA-1E67-401B-B360-6C53D28764FD}"/>
              </a:ext>
            </a:extLst>
          </p:cNvPr>
          <p:cNvSpPr/>
          <p:nvPr/>
        </p:nvSpPr>
        <p:spPr>
          <a:xfrm>
            <a:off x="5578761" y="4234997"/>
            <a:ext cx="488925" cy="1683514"/>
          </a:xfrm>
          <a:custGeom>
            <a:avLst/>
            <a:gdLst>
              <a:gd name="connsiteX0" fmla="*/ 209264 w 488925"/>
              <a:gd name="connsiteY0" fmla="*/ 453 h 1683514"/>
              <a:gd name="connsiteX1" fmla="*/ 6064 w 488925"/>
              <a:gd name="connsiteY1" fmla="*/ 175078 h 1683514"/>
              <a:gd name="connsiteX2" fmla="*/ 53689 w 488925"/>
              <a:gd name="connsiteY2" fmla="*/ 584653 h 1683514"/>
              <a:gd name="connsiteX3" fmla="*/ 56864 w 488925"/>
              <a:gd name="connsiteY3" fmla="*/ 975178 h 1683514"/>
              <a:gd name="connsiteX4" fmla="*/ 44164 w 488925"/>
              <a:gd name="connsiteY4" fmla="*/ 1032328 h 1683514"/>
              <a:gd name="connsiteX5" fmla="*/ 145764 w 488925"/>
              <a:gd name="connsiteY5" fmla="*/ 1118053 h 1683514"/>
              <a:gd name="connsiteX6" fmla="*/ 314039 w 488925"/>
              <a:gd name="connsiteY6" fmla="*/ 1333953 h 1683514"/>
              <a:gd name="connsiteX7" fmla="*/ 333089 w 488925"/>
              <a:gd name="connsiteY7" fmla="*/ 1454603 h 1683514"/>
              <a:gd name="connsiteX8" fmla="*/ 272764 w 488925"/>
              <a:gd name="connsiteY8" fmla="*/ 1613353 h 1683514"/>
              <a:gd name="connsiteX9" fmla="*/ 120364 w 488925"/>
              <a:gd name="connsiteY9" fmla="*/ 1683203 h 1683514"/>
              <a:gd name="connsiteX10" fmla="*/ 294989 w 488925"/>
              <a:gd name="connsiteY10" fmla="*/ 1638753 h 1683514"/>
              <a:gd name="connsiteX11" fmla="*/ 479139 w 488925"/>
              <a:gd name="connsiteY11" fmla="*/ 1632403 h 1683514"/>
              <a:gd name="connsiteX12" fmla="*/ 456914 w 488925"/>
              <a:gd name="connsiteY12" fmla="*/ 1406978 h 1683514"/>
              <a:gd name="connsiteX13" fmla="*/ 399764 w 488925"/>
              <a:gd name="connsiteY13" fmla="*/ 1178378 h 1683514"/>
              <a:gd name="connsiteX14" fmla="*/ 250539 w 488925"/>
              <a:gd name="connsiteY14" fmla="*/ 673553 h 1683514"/>
              <a:gd name="connsiteX15" fmla="*/ 94964 w 488925"/>
              <a:gd name="connsiteY15" fmla="*/ 213178 h 1683514"/>
              <a:gd name="connsiteX16" fmla="*/ 79089 w 488925"/>
              <a:gd name="connsiteY16" fmla="*/ 127453 h 1683514"/>
              <a:gd name="connsiteX17" fmla="*/ 209264 w 488925"/>
              <a:gd name="connsiteY17" fmla="*/ 453 h 168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88925" h="1683514">
                <a:moveTo>
                  <a:pt x="209264" y="453"/>
                </a:moveTo>
                <a:cubicBezTo>
                  <a:pt x="197093" y="8390"/>
                  <a:pt x="31993" y="77711"/>
                  <a:pt x="6064" y="175078"/>
                </a:cubicBezTo>
                <a:cubicBezTo>
                  <a:pt x="-19865" y="272445"/>
                  <a:pt x="45222" y="451303"/>
                  <a:pt x="53689" y="584653"/>
                </a:cubicBezTo>
                <a:cubicBezTo>
                  <a:pt x="62156" y="718003"/>
                  <a:pt x="58451" y="900566"/>
                  <a:pt x="56864" y="975178"/>
                </a:cubicBezTo>
                <a:cubicBezTo>
                  <a:pt x="55277" y="1049790"/>
                  <a:pt x="29347" y="1008516"/>
                  <a:pt x="44164" y="1032328"/>
                </a:cubicBezTo>
                <a:cubicBezTo>
                  <a:pt x="58981" y="1056140"/>
                  <a:pt x="100785" y="1067782"/>
                  <a:pt x="145764" y="1118053"/>
                </a:cubicBezTo>
                <a:cubicBezTo>
                  <a:pt x="190743" y="1168324"/>
                  <a:pt x="282818" y="1277862"/>
                  <a:pt x="314039" y="1333953"/>
                </a:cubicBezTo>
                <a:cubicBezTo>
                  <a:pt x="345260" y="1390044"/>
                  <a:pt x="339968" y="1408036"/>
                  <a:pt x="333089" y="1454603"/>
                </a:cubicBezTo>
                <a:cubicBezTo>
                  <a:pt x="326210" y="1501170"/>
                  <a:pt x="308218" y="1575253"/>
                  <a:pt x="272764" y="1613353"/>
                </a:cubicBezTo>
                <a:cubicBezTo>
                  <a:pt x="237310" y="1651453"/>
                  <a:pt x="116660" y="1678970"/>
                  <a:pt x="120364" y="1683203"/>
                </a:cubicBezTo>
                <a:cubicBezTo>
                  <a:pt x="124068" y="1687436"/>
                  <a:pt x="235193" y="1647220"/>
                  <a:pt x="294989" y="1638753"/>
                </a:cubicBezTo>
                <a:cubicBezTo>
                  <a:pt x="354785" y="1630286"/>
                  <a:pt x="452152" y="1671032"/>
                  <a:pt x="479139" y="1632403"/>
                </a:cubicBezTo>
                <a:cubicBezTo>
                  <a:pt x="506126" y="1593774"/>
                  <a:pt x="470143" y="1482649"/>
                  <a:pt x="456914" y="1406978"/>
                </a:cubicBezTo>
                <a:cubicBezTo>
                  <a:pt x="443685" y="1331307"/>
                  <a:pt x="434160" y="1300616"/>
                  <a:pt x="399764" y="1178378"/>
                </a:cubicBezTo>
                <a:cubicBezTo>
                  <a:pt x="365368" y="1056141"/>
                  <a:pt x="301339" y="834420"/>
                  <a:pt x="250539" y="673553"/>
                </a:cubicBezTo>
                <a:cubicBezTo>
                  <a:pt x="199739" y="512686"/>
                  <a:pt x="123539" y="304195"/>
                  <a:pt x="94964" y="213178"/>
                </a:cubicBezTo>
                <a:cubicBezTo>
                  <a:pt x="66389" y="122161"/>
                  <a:pt x="66389" y="163966"/>
                  <a:pt x="79089" y="127453"/>
                </a:cubicBezTo>
                <a:cubicBezTo>
                  <a:pt x="91789" y="90941"/>
                  <a:pt x="221435" y="-7484"/>
                  <a:pt x="209264" y="4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00A3FF8E-2316-4460-9376-EA1EA6C64C13}"/>
              </a:ext>
            </a:extLst>
          </p:cNvPr>
          <p:cNvSpPr/>
          <p:nvPr/>
        </p:nvSpPr>
        <p:spPr>
          <a:xfrm>
            <a:off x="3981416" y="4019444"/>
            <a:ext cx="500695" cy="104773"/>
          </a:xfrm>
          <a:custGeom>
            <a:avLst/>
            <a:gdLst>
              <a:gd name="connsiteX0" fmla="*/ 6384 w 500695"/>
              <a:gd name="connsiteY0" fmla="*/ 99589 h 104773"/>
              <a:gd name="connsiteX1" fmla="*/ 65651 w 500695"/>
              <a:gd name="connsiteY1" fmla="*/ 86889 h 104773"/>
              <a:gd name="connsiteX2" fmla="*/ 328117 w 500695"/>
              <a:gd name="connsiteY2" fmla="*/ 6456 h 104773"/>
              <a:gd name="connsiteX3" fmla="*/ 497451 w 500695"/>
              <a:gd name="connsiteY3" fmla="*/ 6456 h 104773"/>
              <a:gd name="connsiteX4" fmla="*/ 179951 w 500695"/>
              <a:gd name="connsiteY4" fmla="*/ 19156 h 104773"/>
              <a:gd name="connsiteX5" fmla="*/ 6384 w 500695"/>
              <a:gd name="connsiteY5" fmla="*/ 99589 h 10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695" h="104773">
                <a:moveTo>
                  <a:pt x="6384" y="99589"/>
                </a:moveTo>
                <a:cubicBezTo>
                  <a:pt x="-12666" y="110878"/>
                  <a:pt x="12029" y="102411"/>
                  <a:pt x="65651" y="86889"/>
                </a:cubicBezTo>
                <a:cubicBezTo>
                  <a:pt x="119273" y="71367"/>
                  <a:pt x="256150" y="19861"/>
                  <a:pt x="328117" y="6456"/>
                </a:cubicBezTo>
                <a:cubicBezTo>
                  <a:pt x="400084" y="-6949"/>
                  <a:pt x="522145" y="4339"/>
                  <a:pt x="497451" y="6456"/>
                </a:cubicBezTo>
                <a:cubicBezTo>
                  <a:pt x="472757" y="8573"/>
                  <a:pt x="256151" y="5751"/>
                  <a:pt x="179951" y="19156"/>
                </a:cubicBezTo>
                <a:cubicBezTo>
                  <a:pt x="103751" y="32561"/>
                  <a:pt x="25434" y="88300"/>
                  <a:pt x="6384" y="9958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F4B186A1-DF3A-4CC4-813C-C738FCC1221D}"/>
              </a:ext>
            </a:extLst>
          </p:cNvPr>
          <p:cNvSpPr/>
          <p:nvPr/>
        </p:nvSpPr>
        <p:spPr>
          <a:xfrm>
            <a:off x="6074831" y="4191000"/>
            <a:ext cx="399154" cy="59323"/>
          </a:xfrm>
          <a:custGeom>
            <a:avLst/>
            <a:gdLst>
              <a:gd name="connsiteX0" fmla="*/ 2 w 399154"/>
              <a:gd name="connsiteY0" fmla="*/ 50800 h 59323"/>
              <a:gd name="connsiteX1" fmla="*/ 211669 w 399154"/>
              <a:gd name="connsiteY1" fmla="*/ 16933 h 59323"/>
              <a:gd name="connsiteX2" fmla="*/ 393702 w 399154"/>
              <a:gd name="connsiteY2" fmla="*/ 59267 h 59323"/>
              <a:gd name="connsiteX3" fmla="*/ 338669 w 399154"/>
              <a:gd name="connsiteY3" fmla="*/ 25400 h 59323"/>
              <a:gd name="connsiteX4" fmla="*/ 207436 w 399154"/>
              <a:gd name="connsiteY4" fmla="*/ 0 h 59323"/>
              <a:gd name="connsiteX5" fmla="*/ 2 w 399154"/>
              <a:gd name="connsiteY5" fmla="*/ 50800 h 5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154" h="59323">
                <a:moveTo>
                  <a:pt x="2" y="50800"/>
                </a:moveTo>
                <a:cubicBezTo>
                  <a:pt x="707" y="53622"/>
                  <a:pt x="146052" y="15522"/>
                  <a:pt x="211669" y="16933"/>
                </a:cubicBezTo>
                <a:cubicBezTo>
                  <a:pt x="277286" y="18344"/>
                  <a:pt x="372535" y="57856"/>
                  <a:pt x="393702" y="59267"/>
                </a:cubicBezTo>
                <a:cubicBezTo>
                  <a:pt x="414869" y="60678"/>
                  <a:pt x="369713" y="35278"/>
                  <a:pt x="338669" y="25400"/>
                </a:cubicBezTo>
                <a:cubicBezTo>
                  <a:pt x="307625" y="15522"/>
                  <a:pt x="257530" y="0"/>
                  <a:pt x="207436" y="0"/>
                </a:cubicBezTo>
                <a:cubicBezTo>
                  <a:pt x="157342" y="0"/>
                  <a:pt x="-703" y="47978"/>
                  <a:pt x="2" y="5080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8858CB4A-27C9-42AF-AEF0-6281B9BBFB42}"/>
              </a:ext>
            </a:extLst>
          </p:cNvPr>
          <p:cNvSpPr/>
          <p:nvPr/>
        </p:nvSpPr>
        <p:spPr>
          <a:xfrm>
            <a:off x="3072996" y="6659967"/>
            <a:ext cx="394147" cy="2535028"/>
          </a:xfrm>
          <a:custGeom>
            <a:avLst/>
            <a:gdLst>
              <a:gd name="connsiteX0" fmla="*/ 311554 w 394147"/>
              <a:gd name="connsiteY0" fmla="*/ 7533 h 2535028"/>
              <a:gd name="connsiteX1" fmla="*/ 336954 w 394147"/>
              <a:gd name="connsiteY1" fmla="*/ 1245783 h 2535028"/>
              <a:gd name="connsiteX2" fmla="*/ 260754 w 394147"/>
              <a:gd name="connsiteY2" fmla="*/ 2007783 h 2535028"/>
              <a:gd name="connsiteX3" fmla="*/ 152804 w 394147"/>
              <a:gd name="connsiteY3" fmla="*/ 2318933 h 2535028"/>
              <a:gd name="connsiteX4" fmla="*/ 404 w 394147"/>
              <a:gd name="connsiteY4" fmla="*/ 2534833 h 2535028"/>
              <a:gd name="connsiteX5" fmla="*/ 114704 w 394147"/>
              <a:gd name="connsiteY5" fmla="*/ 2344333 h 2535028"/>
              <a:gd name="connsiteX6" fmla="*/ 305204 w 394147"/>
              <a:gd name="connsiteY6" fmla="*/ 1753783 h 2535028"/>
              <a:gd name="connsiteX7" fmla="*/ 394104 w 394147"/>
              <a:gd name="connsiteY7" fmla="*/ 775883 h 2535028"/>
              <a:gd name="connsiteX8" fmla="*/ 311554 w 394147"/>
              <a:gd name="connsiteY8" fmla="*/ 7533 h 253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147" h="2535028">
                <a:moveTo>
                  <a:pt x="311554" y="7533"/>
                </a:moveTo>
                <a:cubicBezTo>
                  <a:pt x="302029" y="85850"/>
                  <a:pt x="345421" y="912408"/>
                  <a:pt x="336954" y="1245783"/>
                </a:cubicBezTo>
                <a:cubicBezTo>
                  <a:pt x="328487" y="1579158"/>
                  <a:pt x="291446" y="1828925"/>
                  <a:pt x="260754" y="2007783"/>
                </a:cubicBezTo>
                <a:cubicBezTo>
                  <a:pt x="230062" y="2186641"/>
                  <a:pt x="196196" y="2231091"/>
                  <a:pt x="152804" y="2318933"/>
                </a:cubicBezTo>
                <a:cubicBezTo>
                  <a:pt x="109412" y="2406775"/>
                  <a:pt x="6754" y="2530600"/>
                  <a:pt x="404" y="2534833"/>
                </a:cubicBezTo>
                <a:cubicBezTo>
                  <a:pt x="-5946" y="2539066"/>
                  <a:pt x="63904" y="2474508"/>
                  <a:pt x="114704" y="2344333"/>
                </a:cubicBezTo>
                <a:cubicBezTo>
                  <a:pt x="165504" y="2214158"/>
                  <a:pt x="258637" y="2015191"/>
                  <a:pt x="305204" y="1753783"/>
                </a:cubicBezTo>
                <a:cubicBezTo>
                  <a:pt x="351771" y="1492375"/>
                  <a:pt x="391987" y="1071158"/>
                  <a:pt x="394104" y="775883"/>
                </a:cubicBezTo>
                <a:cubicBezTo>
                  <a:pt x="396221" y="480608"/>
                  <a:pt x="321079" y="-70784"/>
                  <a:pt x="311554" y="7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5198E58F-A622-48E0-A19C-710642CF49FB}"/>
              </a:ext>
            </a:extLst>
          </p:cNvPr>
          <p:cNvSpPr/>
          <p:nvPr/>
        </p:nvSpPr>
        <p:spPr>
          <a:xfrm>
            <a:off x="6074802" y="7436634"/>
            <a:ext cx="872209" cy="1148566"/>
          </a:xfrm>
          <a:custGeom>
            <a:avLst/>
            <a:gdLst>
              <a:gd name="connsiteX0" fmla="*/ 40248 w 872209"/>
              <a:gd name="connsiteY0" fmla="*/ 5566 h 1148566"/>
              <a:gd name="connsiteX1" fmla="*/ 103748 w 872209"/>
              <a:gd name="connsiteY1" fmla="*/ 646916 h 1148566"/>
              <a:gd name="connsiteX2" fmla="*/ 357748 w 872209"/>
              <a:gd name="connsiteY2" fmla="*/ 932666 h 1148566"/>
              <a:gd name="connsiteX3" fmla="*/ 872098 w 872209"/>
              <a:gd name="connsiteY3" fmla="*/ 1148566 h 1148566"/>
              <a:gd name="connsiteX4" fmla="*/ 402198 w 872209"/>
              <a:gd name="connsiteY4" fmla="*/ 932666 h 1148566"/>
              <a:gd name="connsiteX5" fmla="*/ 186298 w 872209"/>
              <a:gd name="connsiteY5" fmla="*/ 773916 h 1148566"/>
              <a:gd name="connsiteX6" fmla="*/ 8498 w 872209"/>
              <a:gd name="connsiteY6" fmla="*/ 361166 h 1148566"/>
              <a:gd name="connsiteX7" fmla="*/ 40248 w 872209"/>
              <a:gd name="connsiteY7" fmla="*/ 5566 h 114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2209" h="1148566">
                <a:moveTo>
                  <a:pt x="40248" y="5566"/>
                </a:moveTo>
                <a:cubicBezTo>
                  <a:pt x="56123" y="53191"/>
                  <a:pt x="50831" y="492399"/>
                  <a:pt x="103748" y="646916"/>
                </a:cubicBezTo>
                <a:cubicBezTo>
                  <a:pt x="156665" y="801433"/>
                  <a:pt x="229690" y="849058"/>
                  <a:pt x="357748" y="932666"/>
                </a:cubicBezTo>
                <a:cubicBezTo>
                  <a:pt x="485806" y="1016274"/>
                  <a:pt x="864690" y="1148566"/>
                  <a:pt x="872098" y="1148566"/>
                </a:cubicBezTo>
                <a:cubicBezTo>
                  <a:pt x="879506" y="1148566"/>
                  <a:pt x="516498" y="995108"/>
                  <a:pt x="402198" y="932666"/>
                </a:cubicBezTo>
                <a:cubicBezTo>
                  <a:pt x="287898" y="870224"/>
                  <a:pt x="251915" y="869166"/>
                  <a:pt x="186298" y="773916"/>
                </a:cubicBezTo>
                <a:cubicBezTo>
                  <a:pt x="120681" y="678666"/>
                  <a:pt x="34956" y="494516"/>
                  <a:pt x="8498" y="361166"/>
                </a:cubicBezTo>
                <a:cubicBezTo>
                  <a:pt x="-17960" y="227816"/>
                  <a:pt x="24373" y="-42059"/>
                  <a:pt x="40248" y="5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578AD08B-5AA4-4E0E-A344-4CF08F4838F2}"/>
              </a:ext>
            </a:extLst>
          </p:cNvPr>
          <p:cNvSpPr/>
          <p:nvPr/>
        </p:nvSpPr>
        <p:spPr>
          <a:xfrm>
            <a:off x="3440612" y="6691338"/>
            <a:ext cx="2217201" cy="2122502"/>
          </a:xfrm>
          <a:custGeom>
            <a:avLst/>
            <a:gdLst>
              <a:gd name="connsiteX0" fmla="*/ 32838 w 2217201"/>
              <a:gd name="connsiteY0" fmla="*/ 14262 h 2122502"/>
              <a:gd name="connsiteX1" fmla="*/ 1137738 w 2217201"/>
              <a:gd name="connsiteY1" fmla="*/ 744512 h 2122502"/>
              <a:gd name="connsiteX2" fmla="*/ 1550488 w 2217201"/>
              <a:gd name="connsiteY2" fmla="*/ 922312 h 2122502"/>
              <a:gd name="connsiteX3" fmla="*/ 2052138 w 2217201"/>
              <a:gd name="connsiteY3" fmla="*/ 973112 h 2122502"/>
              <a:gd name="connsiteX4" fmla="*/ 2210888 w 2217201"/>
              <a:gd name="connsiteY4" fmla="*/ 915962 h 2122502"/>
              <a:gd name="connsiteX5" fmla="*/ 1874338 w 2217201"/>
              <a:gd name="connsiteY5" fmla="*/ 954062 h 2122502"/>
              <a:gd name="connsiteX6" fmla="*/ 1601288 w 2217201"/>
              <a:gd name="connsiteY6" fmla="*/ 1106462 h 2122502"/>
              <a:gd name="connsiteX7" fmla="*/ 1429838 w 2217201"/>
              <a:gd name="connsiteY7" fmla="*/ 1512862 h 2122502"/>
              <a:gd name="connsiteX8" fmla="*/ 1353638 w 2217201"/>
              <a:gd name="connsiteY8" fmla="*/ 1919262 h 2122502"/>
              <a:gd name="connsiteX9" fmla="*/ 1379038 w 2217201"/>
              <a:gd name="connsiteY9" fmla="*/ 2122462 h 2122502"/>
              <a:gd name="connsiteX10" fmla="*/ 496388 w 2217201"/>
              <a:gd name="connsiteY10" fmla="*/ 1931962 h 2122502"/>
              <a:gd name="connsiteX11" fmla="*/ 731338 w 2217201"/>
              <a:gd name="connsiteY11" fmla="*/ 1455712 h 2122502"/>
              <a:gd name="connsiteX12" fmla="*/ 813888 w 2217201"/>
              <a:gd name="connsiteY12" fmla="*/ 1087412 h 2122502"/>
              <a:gd name="connsiteX13" fmla="*/ 496388 w 2217201"/>
              <a:gd name="connsiteY13" fmla="*/ 700062 h 2122502"/>
              <a:gd name="connsiteX14" fmla="*/ 439238 w 2217201"/>
              <a:gd name="connsiteY14" fmla="*/ 369862 h 2122502"/>
              <a:gd name="connsiteX15" fmla="*/ 305888 w 2217201"/>
              <a:gd name="connsiteY15" fmla="*/ 268262 h 2122502"/>
              <a:gd name="connsiteX16" fmla="*/ 32838 w 2217201"/>
              <a:gd name="connsiteY16" fmla="*/ 14262 h 212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17201" h="2122502">
                <a:moveTo>
                  <a:pt x="32838" y="14262"/>
                </a:moveTo>
                <a:cubicBezTo>
                  <a:pt x="171480" y="93637"/>
                  <a:pt x="884796" y="593170"/>
                  <a:pt x="1137738" y="744512"/>
                </a:cubicBezTo>
                <a:cubicBezTo>
                  <a:pt x="1390680" y="895854"/>
                  <a:pt x="1398088" y="884212"/>
                  <a:pt x="1550488" y="922312"/>
                </a:cubicBezTo>
                <a:cubicBezTo>
                  <a:pt x="1702888" y="960412"/>
                  <a:pt x="1942071" y="974170"/>
                  <a:pt x="2052138" y="973112"/>
                </a:cubicBezTo>
                <a:cubicBezTo>
                  <a:pt x="2162205" y="972054"/>
                  <a:pt x="2240521" y="919137"/>
                  <a:pt x="2210888" y="915962"/>
                </a:cubicBezTo>
                <a:cubicBezTo>
                  <a:pt x="2181255" y="912787"/>
                  <a:pt x="1975938" y="922312"/>
                  <a:pt x="1874338" y="954062"/>
                </a:cubicBezTo>
                <a:cubicBezTo>
                  <a:pt x="1772738" y="985812"/>
                  <a:pt x="1675371" y="1013329"/>
                  <a:pt x="1601288" y="1106462"/>
                </a:cubicBezTo>
                <a:cubicBezTo>
                  <a:pt x="1527205" y="1199595"/>
                  <a:pt x="1471113" y="1377395"/>
                  <a:pt x="1429838" y="1512862"/>
                </a:cubicBezTo>
                <a:cubicBezTo>
                  <a:pt x="1388563" y="1648329"/>
                  <a:pt x="1362105" y="1817662"/>
                  <a:pt x="1353638" y="1919262"/>
                </a:cubicBezTo>
                <a:cubicBezTo>
                  <a:pt x="1345171" y="2020862"/>
                  <a:pt x="1521913" y="2120345"/>
                  <a:pt x="1379038" y="2122462"/>
                </a:cubicBezTo>
                <a:cubicBezTo>
                  <a:pt x="1236163" y="2124579"/>
                  <a:pt x="604338" y="2043087"/>
                  <a:pt x="496388" y="1931962"/>
                </a:cubicBezTo>
                <a:cubicBezTo>
                  <a:pt x="388438" y="1820837"/>
                  <a:pt x="678421" y="1596470"/>
                  <a:pt x="731338" y="1455712"/>
                </a:cubicBezTo>
                <a:cubicBezTo>
                  <a:pt x="784255" y="1314954"/>
                  <a:pt x="853046" y="1213354"/>
                  <a:pt x="813888" y="1087412"/>
                </a:cubicBezTo>
                <a:cubicBezTo>
                  <a:pt x="774730" y="961470"/>
                  <a:pt x="558830" y="819654"/>
                  <a:pt x="496388" y="700062"/>
                </a:cubicBezTo>
                <a:cubicBezTo>
                  <a:pt x="433946" y="580470"/>
                  <a:pt x="470988" y="441829"/>
                  <a:pt x="439238" y="369862"/>
                </a:cubicBezTo>
                <a:cubicBezTo>
                  <a:pt x="407488" y="297895"/>
                  <a:pt x="376796" y="326470"/>
                  <a:pt x="305888" y="268262"/>
                </a:cubicBezTo>
                <a:cubicBezTo>
                  <a:pt x="234980" y="210054"/>
                  <a:pt x="-105804" y="-65113"/>
                  <a:pt x="32838" y="142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C4D44CF0-4A4E-433F-B2FA-DD243901D82F}"/>
              </a:ext>
            </a:extLst>
          </p:cNvPr>
          <p:cNvSpPr/>
          <p:nvPr/>
        </p:nvSpPr>
        <p:spPr>
          <a:xfrm>
            <a:off x="4669182" y="5318118"/>
            <a:ext cx="191980" cy="278610"/>
          </a:xfrm>
          <a:custGeom>
            <a:avLst/>
            <a:gdLst>
              <a:gd name="connsiteX0" fmla="*/ 191743 w 191980"/>
              <a:gd name="connsiteY0" fmla="*/ 7 h 278610"/>
              <a:gd name="connsiteX1" fmla="*/ 110781 w 191980"/>
              <a:gd name="connsiteY1" fmla="*/ 153995 h 278610"/>
              <a:gd name="connsiteX2" fmla="*/ 1243 w 191980"/>
              <a:gd name="connsiteY2" fmla="*/ 277820 h 278610"/>
              <a:gd name="connsiteX3" fmla="*/ 53631 w 191980"/>
              <a:gd name="connsiteY3" fmla="*/ 204795 h 278610"/>
              <a:gd name="connsiteX4" fmla="*/ 85381 w 191980"/>
              <a:gd name="connsiteY4" fmla="*/ 160345 h 278610"/>
              <a:gd name="connsiteX5" fmla="*/ 191743 w 191980"/>
              <a:gd name="connsiteY5" fmla="*/ 7 h 27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980" h="278610">
                <a:moveTo>
                  <a:pt x="191743" y="7"/>
                </a:moveTo>
                <a:cubicBezTo>
                  <a:pt x="195976" y="-1051"/>
                  <a:pt x="142531" y="107693"/>
                  <a:pt x="110781" y="153995"/>
                </a:cubicBezTo>
                <a:cubicBezTo>
                  <a:pt x="79031" y="200297"/>
                  <a:pt x="10768" y="269353"/>
                  <a:pt x="1243" y="277820"/>
                </a:cubicBezTo>
                <a:cubicBezTo>
                  <a:pt x="-8282" y="286287"/>
                  <a:pt x="39608" y="224374"/>
                  <a:pt x="53631" y="204795"/>
                </a:cubicBezTo>
                <a:cubicBezTo>
                  <a:pt x="67654" y="185216"/>
                  <a:pt x="63421" y="193153"/>
                  <a:pt x="85381" y="160345"/>
                </a:cubicBezTo>
                <a:cubicBezTo>
                  <a:pt x="107341" y="127537"/>
                  <a:pt x="187510" y="1065"/>
                  <a:pt x="191743" y="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B90553EE-41D7-45C4-B616-8B92F39A77A9}"/>
              </a:ext>
            </a:extLst>
          </p:cNvPr>
          <p:cNvSpPr/>
          <p:nvPr/>
        </p:nvSpPr>
        <p:spPr>
          <a:xfrm>
            <a:off x="2939574" y="8547030"/>
            <a:ext cx="4126228" cy="1810526"/>
          </a:xfrm>
          <a:custGeom>
            <a:avLst/>
            <a:gdLst>
              <a:gd name="connsiteX0" fmla="*/ 252359 w 4126228"/>
              <a:gd name="connsiteY0" fmla="*/ 385303 h 1810526"/>
              <a:gd name="connsiteX1" fmla="*/ 108426 w 4126228"/>
              <a:gd name="connsiteY1" fmla="*/ 567337 h 1810526"/>
              <a:gd name="connsiteX2" fmla="*/ 637593 w 4126228"/>
              <a:gd name="connsiteY2" fmla="*/ 1469037 h 1810526"/>
              <a:gd name="connsiteX3" fmla="*/ 1640893 w 4126228"/>
              <a:gd name="connsiteY3" fmla="*/ 1790770 h 1810526"/>
              <a:gd name="connsiteX4" fmla="*/ 3177593 w 4126228"/>
              <a:gd name="connsiteY4" fmla="*/ 961037 h 1810526"/>
              <a:gd name="connsiteX5" fmla="*/ 4125859 w 4126228"/>
              <a:gd name="connsiteY5" fmla="*/ 70 h 1810526"/>
              <a:gd name="connsiteX6" fmla="*/ 3262259 w 4126228"/>
              <a:gd name="connsiteY6" fmla="*/ 914470 h 1810526"/>
              <a:gd name="connsiteX7" fmla="*/ 1209093 w 4126228"/>
              <a:gd name="connsiteY7" fmla="*/ 1701870 h 1810526"/>
              <a:gd name="connsiteX8" fmla="*/ 40693 w 4126228"/>
              <a:gd name="connsiteY8" fmla="*/ 622370 h 1810526"/>
              <a:gd name="connsiteX9" fmla="*/ 252359 w 4126228"/>
              <a:gd name="connsiteY9" fmla="*/ 385303 h 181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6228" h="1810526">
                <a:moveTo>
                  <a:pt x="252359" y="385303"/>
                </a:moveTo>
                <a:cubicBezTo>
                  <a:pt x="263648" y="376131"/>
                  <a:pt x="44220" y="386715"/>
                  <a:pt x="108426" y="567337"/>
                </a:cubicBezTo>
                <a:cubicBezTo>
                  <a:pt x="172632" y="747959"/>
                  <a:pt x="382182" y="1265132"/>
                  <a:pt x="637593" y="1469037"/>
                </a:cubicBezTo>
                <a:cubicBezTo>
                  <a:pt x="893004" y="1672942"/>
                  <a:pt x="1217560" y="1875437"/>
                  <a:pt x="1640893" y="1790770"/>
                </a:cubicBezTo>
                <a:cubicBezTo>
                  <a:pt x="2064226" y="1706103"/>
                  <a:pt x="2763432" y="1259487"/>
                  <a:pt x="3177593" y="961037"/>
                </a:cubicBezTo>
                <a:cubicBezTo>
                  <a:pt x="3591754" y="662587"/>
                  <a:pt x="4111748" y="7831"/>
                  <a:pt x="4125859" y="70"/>
                </a:cubicBezTo>
                <a:cubicBezTo>
                  <a:pt x="4139970" y="-7691"/>
                  <a:pt x="3748387" y="630837"/>
                  <a:pt x="3262259" y="914470"/>
                </a:cubicBezTo>
                <a:cubicBezTo>
                  <a:pt x="2776131" y="1198103"/>
                  <a:pt x="1746021" y="1750553"/>
                  <a:pt x="1209093" y="1701870"/>
                </a:cubicBezTo>
                <a:cubicBezTo>
                  <a:pt x="672165" y="1653187"/>
                  <a:pt x="200149" y="836859"/>
                  <a:pt x="40693" y="622370"/>
                </a:cubicBezTo>
                <a:cubicBezTo>
                  <a:pt x="-118763" y="407881"/>
                  <a:pt x="241070" y="394475"/>
                  <a:pt x="252359" y="385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EF5A925-3D87-4DCD-AEA9-44B2BA43ACE7}"/>
              </a:ext>
            </a:extLst>
          </p:cNvPr>
          <p:cNvSpPr/>
          <p:nvPr/>
        </p:nvSpPr>
        <p:spPr>
          <a:xfrm>
            <a:off x="6892661" y="8487081"/>
            <a:ext cx="215338" cy="66376"/>
          </a:xfrm>
          <a:custGeom>
            <a:avLst/>
            <a:gdLst>
              <a:gd name="connsiteX0" fmla="*/ 9789 w 215338"/>
              <a:gd name="connsiteY0" fmla="*/ 66369 h 66376"/>
              <a:gd name="connsiteX1" fmla="*/ 215106 w 215338"/>
              <a:gd name="connsiteY1" fmla="*/ 4986 h 66376"/>
              <a:gd name="connsiteX2" fmla="*/ 50006 w 215338"/>
              <a:gd name="connsiteY2" fmla="*/ 9219 h 66376"/>
              <a:gd name="connsiteX3" fmla="*/ 9789 w 215338"/>
              <a:gd name="connsiteY3" fmla="*/ 66369 h 6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338" h="66376">
                <a:moveTo>
                  <a:pt x="9789" y="66369"/>
                </a:moveTo>
                <a:cubicBezTo>
                  <a:pt x="37306" y="65663"/>
                  <a:pt x="208403" y="14511"/>
                  <a:pt x="215106" y="4986"/>
                </a:cubicBezTo>
                <a:cubicBezTo>
                  <a:pt x="221809" y="-4539"/>
                  <a:pt x="81756" y="1105"/>
                  <a:pt x="50006" y="9219"/>
                </a:cubicBezTo>
                <a:cubicBezTo>
                  <a:pt x="18256" y="17333"/>
                  <a:pt x="-17728" y="67075"/>
                  <a:pt x="9789" y="66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1AA29CB-A405-45AF-AB51-A68E710C0DBF}"/>
              </a:ext>
            </a:extLst>
          </p:cNvPr>
          <p:cNvSpPr/>
          <p:nvPr/>
        </p:nvSpPr>
        <p:spPr>
          <a:xfrm>
            <a:off x="6027724" y="8513415"/>
            <a:ext cx="959942" cy="1055344"/>
          </a:xfrm>
          <a:custGeom>
            <a:avLst/>
            <a:gdLst>
              <a:gd name="connsiteX0" fmla="*/ 922351 w 959942"/>
              <a:gd name="connsiteY0" fmla="*/ 33685 h 1055344"/>
              <a:gd name="connsiteX1" fmla="*/ 900126 w 959942"/>
              <a:gd name="connsiteY1" fmla="*/ 125760 h 1055344"/>
              <a:gd name="connsiteX2" fmla="*/ 836626 w 959942"/>
              <a:gd name="connsiteY2" fmla="*/ 211485 h 1055344"/>
              <a:gd name="connsiteX3" fmla="*/ 14301 w 959942"/>
              <a:gd name="connsiteY3" fmla="*/ 1033810 h 1055344"/>
              <a:gd name="connsiteX4" fmla="*/ 360376 w 959942"/>
              <a:gd name="connsiteY4" fmla="*/ 748060 h 1055344"/>
              <a:gd name="connsiteX5" fmla="*/ 922351 w 959942"/>
              <a:gd name="connsiteY5" fmla="*/ 33685 h 105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9942" h="1055344">
                <a:moveTo>
                  <a:pt x="922351" y="33685"/>
                </a:moveTo>
                <a:cubicBezTo>
                  <a:pt x="1012309" y="-70032"/>
                  <a:pt x="914414" y="96127"/>
                  <a:pt x="900126" y="125760"/>
                </a:cubicBezTo>
                <a:cubicBezTo>
                  <a:pt x="885838" y="155393"/>
                  <a:pt x="984263" y="60143"/>
                  <a:pt x="836626" y="211485"/>
                </a:cubicBezTo>
                <a:cubicBezTo>
                  <a:pt x="688989" y="362827"/>
                  <a:pt x="93676" y="944381"/>
                  <a:pt x="14301" y="1033810"/>
                </a:cubicBezTo>
                <a:cubicBezTo>
                  <a:pt x="-65074" y="1123239"/>
                  <a:pt x="204801" y="915806"/>
                  <a:pt x="360376" y="748060"/>
                </a:cubicBezTo>
                <a:cubicBezTo>
                  <a:pt x="515951" y="580314"/>
                  <a:pt x="832393" y="137402"/>
                  <a:pt x="922351" y="33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F925E11-5895-416B-8FB4-A00B82B9B0CC}"/>
              </a:ext>
            </a:extLst>
          </p:cNvPr>
          <p:cNvSpPr/>
          <p:nvPr/>
        </p:nvSpPr>
        <p:spPr>
          <a:xfrm>
            <a:off x="3026308" y="8968671"/>
            <a:ext cx="188291" cy="148165"/>
          </a:xfrm>
          <a:custGeom>
            <a:avLst/>
            <a:gdLst>
              <a:gd name="connsiteX0" fmla="*/ 2642 w 188291"/>
              <a:gd name="connsiteY0" fmla="*/ 146754 h 148165"/>
              <a:gd name="connsiteX1" fmla="*/ 85192 w 188291"/>
              <a:gd name="connsiteY1" fmla="*/ 70554 h 148165"/>
              <a:gd name="connsiteX2" fmla="*/ 186792 w 188291"/>
              <a:gd name="connsiteY2" fmla="*/ 704 h 148165"/>
              <a:gd name="connsiteX3" fmla="*/ 2642 w 188291"/>
              <a:gd name="connsiteY3" fmla="*/ 146754 h 14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291" h="148165">
                <a:moveTo>
                  <a:pt x="2642" y="146754"/>
                </a:moveTo>
                <a:cubicBezTo>
                  <a:pt x="-14291" y="158396"/>
                  <a:pt x="54500" y="94896"/>
                  <a:pt x="85192" y="70554"/>
                </a:cubicBezTo>
                <a:cubicBezTo>
                  <a:pt x="115884" y="46212"/>
                  <a:pt x="200550" y="-6704"/>
                  <a:pt x="186792" y="704"/>
                </a:cubicBezTo>
                <a:cubicBezTo>
                  <a:pt x="173034" y="8112"/>
                  <a:pt x="19575" y="135112"/>
                  <a:pt x="2642" y="146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FD4959C-3C0D-413A-870F-C41AC0B80BBA}"/>
              </a:ext>
            </a:extLst>
          </p:cNvPr>
          <p:cNvSpPr/>
          <p:nvPr/>
        </p:nvSpPr>
        <p:spPr>
          <a:xfrm>
            <a:off x="3030563" y="8956508"/>
            <a:ext cx="185853" cy="156404"/>
          </a:xfrm>
          <a:custGeom>
            <a:avLst/>
            <a:gdLst>
              <a:gd name="connsiteX0" fmla="*/ 11087 w 185853"/>
              <a:gd name="connsiteY0" fmla="*/ 155742 h 156404"/>
              <a:gd name="connsiteX1" fmla="*/ 185712 w 185853"/>
              <a:gd name="connsiteY1" fmla="*/ 3342 h 156404"/>
              <a:gd name="connsiteX2" fmla="*/ 39662 w 185853"/>
              <a:gd name="connsiteY2" fmla="*/ 57317 h 156404"/>
              <a:gd name="connsiteX3" fmla="*/ 11087 w 185853"/>
              <a:gd name="connsiteY3" fmla="*/ 155742 h 156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853" h="156404">
                <a:moveTo>
                  <a:pt x="11087" y="155742"/>
                </a:moveTo>
                <a:cubicBezTo>
                  <a:pt x="35429" y="146746"/>
                  <a:pt x="180949" y="19746"/>
                  <a:pt x="185712" y="3342"/>
                </a:cubicBezTo>
                <a:cubicBezTo>
                  <a:pt x="190475" y="-13062"/>
                  <a:pt x="74058" y="35092"/>
                  <a:pt x="39662" y="57317"/>
                </a:cubicBezTo>
                <a:cubicBezTo>
                  <a:pt x="5266" y="79542"/>
                  <a:pt x="-13255" y="164738"/>
                  <a:pt x="11087" y="155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947BBD88-5064-4772-963A-2E6C2CEBB4D9}"/>
              </a:ext>
            </a:extLst>
          </p:cNvPr>
          <p:cNvSpPr/>
          <p:nvPr/>
        </p:nvSpPr>
        <p:spPr>
          <a:xfrm>
            <a:off x="-167244" y="9093200"/>
            <a:ext cx="3155977" cy="1830951"/>
          </a:xfrm>
          <a:custGeom>
            <a:avLst/>
            <a:gdLst>
              <a:gd name="connsiteX0" fmla="*/ 3155977 w 3155977"/>
              <a:gd name="connsiteY0" fmla="*/ 0 h 1830951"/>
              <a:gd name="connsiteX1" fmla="*/ 2402444 w 3155977"/>
              <a:gd name="connsiteY1" fmla="*/ 533400 h 1830951"/>
              <a:gd name="connsiteX2" fmla="*/ 641377 w 3155977"/>
              <a:gd name="connsiteY2" fmla="*/ 1380067 h 1830951"/>
              <a:gd name="connsiteX3" fmla="*/ 345044 w 3155977"/>
              <a:gd name="connsiteY3" fmla="*/ 1498600 h 1830951"/>
              <a:gd name="connsiteX4" fmla="*/ 14844 w 3155977"/>
              <a:gd name="connsiteY4" fmla="*/ 1828800 h 1830951"/>
              <a:gd name="connsiteX5" fmla="*/ 861511 w 3155977"/>
              <a:gd name="connsiteY5" fmla="*/ 1320800 h 1830951"/>
              <a:gd name="connsiteX6" fmla="*/ 3155977 w 3155977"/>
              <a:gd name="connsiteY6" fmla="*/ 0 h 18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5977" h="1830951">
                <a:moveTo>
                  <a:pt x="3155977" y="0"/>
                </a:moveTo>
                <a:cubicBezTo>
                  <a:pt x="2988760" y="151694"/>
                  <a:pt x="2821544" y="303389"/>
                  <a:pt x="2402444" y="533400"/>
                </a:cubicBezTo>
                <a:cubicBezTo>
                  <a:pt x="1983344" y="763411"/>
                  <a:pt x="984277" y="1219200"/>
                  <a:pt x="641377" y="1380067"/>
                </a:cubicBezTo>
                <a:cubicBezTo>
                  <a:pt x="298477" y="1540934"/>
                  <a:pt x="449466" y="1423811"/>
                  <a:pt x="345044" y="1498600"/>
                </a:cubicBezTo>
                <a:cubicBezTo>
                  <a:pt x="240622" y="1573389"/>
                  <a:pt x="-71234" y="1858433"/>
                  <a:pt x="14844" y="1828800"/>
                </a:cubicBezTo>
                <a:cubicBezTo>
                  <a:pt x="100922" y="1799167"/>
                  <a:pt x="861511" y="1320800"/>
                  <a:pt x="861511" y="1320800"/>
                </a:cubicBezTo>
                <a:lnTo>
                  <a:pt x="315597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7716AF19-B374-4FF7-9965-22933C7653E0}"/>
              </a:ext>
            </a:extLst>
          </p:cNvPr>
          <p:cNvSpPr/>
          <p:nvPr/>
        </p:nvSpPr>
        <p:spPr>
          <a:xfrm>
            <a:off x="7069350" y="8574726"/>
            <a:ext cx="2685037" cy="846292"/>
          </a:xfrm>
          <a:custGeom>
            <a:avLst/>
            <a:gdLst>
              <a:gd name="connsiteX0" fmla="*/ 51117 w 2685037"/>
              <a:gd name="connsiteY0" fmla="*/ 2007 h 846292"/>
              <a:gd name="connsiteX1" fmla="*/ 220450 w 2685037"/>
              <a:gd name="connsiteY1" fmla="*/ 52807 h 846292"/>
              <a:gd name="connsiteX2" fmla="*/ 1930717 w 2685037"/>
              <a:gd name="connsiteY2" fmla="*/ 476141 h 846292"/>
              <a:gd name="connsiteX3" fmla="*/ 2489517 w 2685037"/>
              <a:gd name="connsiteY3" fmla="*/ 687807 h 846292"/>
              <a:gd name="connsiteX4" fmla="*/ 2650383 w 2685037"/>
              <a:gd name="connsiteY4" fmla="*/ 840207 h 846292"/>
              <a:gd name="connsiteX5" fmla="*/ 1879917 w 2685037"/>
              <a:gd name="connsiteY5" fmla="*/ 476141 h 846292"/>
              <a:gd name="connsiteX6" fmla="*/ 254317 w 2685037"/>
              <a:gd name="connsiteY6" fmla="*/ 145941 h 846292"/>
              <a:gd name="connsiteX7" fmla="*/ 51117 w 2685037"/>
              <a:gd name="connsiteY7" fmla="*/ 2007 h 84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5037" h="846292">
                <a:moveTo>
                  <a:pt x="51117" y="2007"/>
                </a:moveTo>
                <a:cubicBezTo>
                  <a:pt x="-20850" y="-12104"/>
                  <a:pt x="220450" y="52807"/>
                  <a:pt x="220450" y="52807"/>
                </a:cubicBezTo>
                <a:lnTo>
                  <a:pt x="1930717" y="476141"/>
                </a:lnTo>
                <a:cubicBezTo>
                  <a:pt x="2308895" y="581974"/>
                  <a:pt x="2369573" y="627129"/>
                  <a:pt x="2489517" y="687807"/>
                </a:cubicBezTo>
                <a:cubicBezTo>
                  <a:pt x="2609461" y="748485"/>
                  <a:pt x="2751983" y="875485"/>
                  <a:pt x="2650383" y="840207"/>
                </a:cubicBezTo>
                <a:cubicBezTo>
                  <a:pt x="2548783" y="804929"/>
                  <a:pt x="2279261" y="591852"/>
                  <a:pt x="1879917" y="476141"/>
                </a:cubicBezTo>
                <a:cubicBezTo>
                  <a:pt x="1480573" y="360430"/>
                  <a:pt x="566173" y="229197"/>
                  <a:pt x="254317" y="145941"/>
                </a:cubicBezTo>
                <a:cubicBezTo>
                  <a:pt x="-57539" y="62685"/>
                  <a:pt x="-24378" y="19646"/>
                  <a:pt x="51117" y="2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4B1BD733-52BA-46D0-92CC-94D041068245}"/>
              </a:ext>
            </a:extLst>
          </p:cNvPr>
          <p:cNvSpPr/>
          <p:nvPr/>
        </p:nvSpPr>
        <p:spPr>
          <a:xfrm>
            <a:off x="2429668" y="8940754"/>
            <a:ext cx="5012072" cy="1950155"/>
          </a:xfrm>
          <a:custGeom>
            <a:avLst/>
            <a:gdLst>
              <a:gd name="connsiteX0" fmla="*/ 123032 w 5012072"/>
              <a:gd name="connsiteY0" fmla="*/ 514396 h 1950155"/>
              <a:gd name="connsiteX1" fmla="*/ 59532 w 5012072"/>
              <a:gd name="connsiteY1" fmla="*/ 546146 h 1950155"/>
              <a:gd name="connsiteX2" fmla="*/ 783432 w 5012072"/>
              <a:gd name="connsiteY2" fmla="*/ 1536746 h 1950155"/>
              <a:gd name="connsiteX3" fmla="*/ 2332832 w 5012072"/>
              <a:gd name="connsiteY3" fmla="*/ 1943146 h 1950155"/>
              <a:gd name="connsiteX4" fmla="*/ 3685382 w 5012072"/>
              <a:gd name="connsiteY4" fmla="*/ 1238296 h 1950155"/>
              <a:gd name="connsiteX5" fmla="*/ 4536282 w 5012072"/>
              <a:gd name="connsiteY5" fmla="*/ 457246 h 1950155"/>
              <a:gd name="connsiteX6" fmla="*/ 5006182 w 5012072"/>
              <a:gd name="connsiteY6" fmla="*/ 6396 h 1950155"/>
              <a:gd name="connsiteX7" fmla="*/ 4225132 w 5012072"/>
              <a:gd name="connsiteY7" fmla="*/ 781096 h 1950155"/>
              <a:gd name="connsiteX8" fmla="*/ 2434432 w 5012072"/>
              <a:gd name="connsiteY8" fmla="*/ 1835196 h 1950155"/>
              <a:gd name="connsiteX9" fmla="*/ 1405732 w 5012072"/>
              <a:gd name="connsiteY9" fmla="*/ 1778046 h 1950155"/>
              <a:gd name="connsiteX10" fmla="*/ 770732 w 5012072"/>
              <a:gd name="connsiteY10" fmla="*/ 1447846 h 1950155"/>
              <a:gd name="connsiteX11" fmla="*/ 123032 w 5012072"/>
              <a:gd name="connsiteY11" fmla="*/ 514396 h 195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12072" h="1950155">
                <a:moveTo>
                  <a:pt x="123032" y="514396"/>
                </a:moveTo>
                <a:cubicBezTo>
                  <a:pt x="4499" y="364113"/>
                  <a:pt x="-50535" y="375754"/>
                  <a:pt x="59532" y="546146"/>
                </a:cubicBezTo>
                <a:cubicBezTo>
                  <a:pt x="169599" y="716538"/>
                  <a:pt x="404549" y="1303913"/>
                  <a:pt x="783432" y="1536746"/>
                </a:cubicBezTo>
                <a:cubicBezTo>
                  <a:pt x="1162315" y="1769579"/>
                  <a:pt x="1849174" y="1992888"/>
                  <a:pt x="2332832" y="1943146"/>
                </a:cubicBezTo>
                <a:cubicBezTo>
                  <a:pt x="2816490" y="1893404"/>
                  <a:pt x="3318140" y="1485946"/>
                  <a:pt x="3685382" y="1238296"/>
                </a:cubicBezTo>
                <a:cubicBezTo>
                  <a:pt x="4052624" y="990646"/>
                  <a:pt x="4316149" y="662563"/>
                  <a:pt x="4536282" y="457246"/>
                </a:cubicBezTo>
                <a:cubicBezTo>
                  <a:pt x="4756415" y="251929"/>
                  <a:pt x="5058040" y="-47579"/>
                  <a:pt x="5006182" y="6396"/>
                </a:cubicBezTo>
                <a:cubicBezTo>
                  <a:pt x="4954324" y="60371"/>
                  <a:pt x="4653757" y="476296"/>
                  <a:pt x="4225132" y="781096"/>
                </a:cubicBezTo>
                <a:cubicBezTo>
                  <a:pt x="3796507" y="1085896"/>
                  <a:pt x="2904332" y="1669038"/>
                  <a:pt x="2434432" y="1835196"/>
                </a:cubicBezTo>
                <a:cubicBezTo>
                  <a:pt x="1964532" y="2001354"/>
                  <a:pt x="1683015" y="1842604"/>
                  <a:pt x="1405732" y="1778046"/>
                </a:cubicBezTo>
                <a:cubicBezTo>
                  <a:pt x="1128449" y="1713488"/>
                  <a:pt x="979224" y="1658454"/>
                  <a:pt x="770732" y="1447846"/>
                </a:cubicBezTo>
                <a:cubicBezTo>
                  <a:pt x="562240" y="1237238"/>
                  <a:pt x="241565" y="664679"/>
                  <a:pt x="123032" y="514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4C48F464-8155-48F6-B50F-74DA39684DC4}"/>
              </a:ext>
            </a:extLst>
          </p:cNvPr>
          <p:cNvSpPr/>
          <p:nvPr/>
        </p:nvSpPr>
        <p:spPr>
          <a:xfrm>
            <a:off x="4988226" y="7418034"/>
            <a:ext cx="2069107" cy="1233397"/>
          </a:xfrm>
          <a:custGeom>
            <a:avLst/>
            <a:gdLst>
              <a:gd name="connsiteX0" fmla="*/ 1102694 w 2069107"/>
              <a:gd name="connsiteY0" fmla="*/ 3846 h 1233397"/>
              <a:gd name="connsiteX1" fmla="*/ 96854 w 2069107"/>
              <a:gd name="connsiteY1" fmla="*/ 359446 h 1233397"/>
              <a:gd name="connsiteX2" fmla="*/ 40974 w 2069107"/>
              <a:gd name="connsiteY2" fmla="*/ 699806 h 1233397"/>
              <a:gd name="connsiteX3" fmla="*/ 10494 w 2069107"/>
              <a:gd name="connsiteY3" fmla="*/ 1157006 h 1233397"/>
              <a:gd name="connsiteX4" fmla="*/ 228934 w 2069107"/>
              <a:gd name="connsiteY4" fmla="*/ 852206 h 1233397"/>
              <a:gd name="connsiteX5" fmla="*/ 792814 w 2069107"/>
              <a:gd name="connsiteY5" fmla="*/ 537246 h 1233397"/>
              <a:gd name="connsiteX6" fmla="*/ 919814 w 2069107"/>
              <a:gd name="connsiteY6" fmla="*/ 938566 h 1233397"/>
              <a:gd name="connsiteX7" fmla="*/ 1234774 w 2069107"/>
              <a:gd name="connsiteY7" fmla="*/ 1223046 h 1233397"/>
              <a:gd name="connsiteX8" fmla="*/ 2067894 w 2069107"/>
              <a:gd name="connsiteY8" fmla="*/ 1141766 h 1233397"/>
              <a:gd name="connsiteX9" fmla="*/ 1412574 w 2069107"/>
              <a:gd name="connsiteY9" fmla="*/ 862366 h 1233397"/>
              <a:gd name="connsiteX10" fmla="*/ 1087454 w 2069107"/>
              <a:gd name="connsiteY10" fmla="*/ 598206 h 1233397"/>
              <a:gd name="connsiteX11" fmla="*/ 1102694 w 2069107"/>
              <a:gd name="connsiteY11" fmla="*/ 3846 h 123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9107" h="1233397">
                <a:moveTo>
                  <a:pt x="1102694" y="3846"/>
                </a:moveTo>
                <a:cubicBezTo>
                  <a:pt x="937594" y="-35947"/>
                  <a:pt x="273807" y="243453"/>
                  <a:pt x="96854" y="359446"/>
                </a:cubicBezTo>
                <a:cubicBezTo>
                  <a:pt x="-80099" y="475439"/>
                  <a:pt x="55367" y="566879"/>
                  <a:pt x="40974" y="699806"/>
                </a:cubicBezTo>
                <a:cubicBezTo>
                  <a:pt x="26581" y="832733"/>
                  <a:pt x="-20833" y="1131606"/>
                  <a:pt x="10494" y="1157006"/>
                </a:cubicBezTo>
                <a:cubicBezTo>
                  <a:pt x="41821" y="1182406"/>
                  <a:pt x="98547" y="955499"/>
                  <a:pt x="228934" y="852206"/>
                </a:cubicBezTo>
                <a:cubicBezTo>
                  <a:pt x="359321" y="748913"/>
                  <a:pt x="677667" y="522853"/>
                  <a:pt x="792814" y="537246"/>
                </a:cubicBezTo>
                <a:cubicBezTo>
                  <a:pt x="907961" y="551639"/>
                  <a:pt x="846154" y="824266"/>
                  <a:pt x="919814" y="938566"/>
                </a:cubicBezTo>
                <a:cubicBezTo>
                  <a:pt x="993474" y="1052866"/>
                  <a:pt x="1043427" y="1189179"/>
                  <a:pt x="1234774" y="1223046"/>
                </a:cubicBezTo>
                <a:cubicBezTo>
                  <a:pt x="1426121" y="1256913"/>
                  <a:pt x="2038261" y="1201879"/>
                  <a:pt x="2067894" y="1141766"/>
                </a:cubicBezTo>
                <a:cubicBezTo>
                  <a:pt x="2097527" y="1081653"/>
                  <a:pt x="1575981" y="952959"/>
                  <a:pt x="1412574" y="862366"/>
                </a:cubicBezTo>
                <a:cubicBezTo>
                  <a:pt x="1249167" y="771773"/>
                  <a:pt x="1133174" y="744679"/>
                  <a:pt x="1087454" y="598206"/>
                </a:cubicBezTo>
                <a:cubicBezTo>
                  <a:pt x="1041734" y="451733"/>
                  <a:pt x="1267794" y="43639"/>
                  <a:pt x="1102694" y="38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2D7C29D1-5B3C-4753-8A69-3FE05C85E456}"/>
              </a:ext>
            </a:extLst>
          </p:cNvPr>
          <p:cNvSpPr/>
          <p:nvPr/>
        </p:nvSpPr>
        <p:spPr>
          <a:xfrm>
            <a:off x="4562461" y="9765790"/>
            <a:ext cx="1069093" cy="434802"/>
          </a:xfrm>
          <a:custGeom>
            <a:avLst/>
            <a:gdLst>
              <a:gd name="connsiteX0" fmla="*/ 9539 w 1069093"/>
              <a:gd name="connsiteY0" fmla="*/ 432310 h 434802"/>
              <a:gd name="connsiteX1" fmla="*/ 521772 w 1069093"/>
              <a:gd name="connsiteY1" fmla="*/ 25910 h 434802"/>
              <a:gd name="connsiteX2" fmla="*/ 1063639 w 1069093"/>
              <a:gd name="connsiteY2" fmla="*/ 42843 h 434802"/>
              <a:gd name="connsiteX3" fmla="*/ 767306 w 1069093"/>
              <a:gd name="connsiteY3" fmla="*/ 55543 h 434802"/>
              <a:gd name="connsiteX4" fmla="*/ 229672 w 1069093"/>
              <a:gd name="connsiteY4" fmla="*/ 191010 h 434802"/>
              <a:gd name="connsiteX5" fmla="*/ 9539 w 1069093"/>
              <a:gd name="connsiteY5" fmla="*/ 432310 h 43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9093" h="434802">
                <a:moveTo>
                  <a:pt x="9539" y="432310"/>
                </a:moveTo>
                <a:cubicBezTo>
                  <a:pt x="58222" y="404793"/>
                  <a:pt x="346089" y="90821"/>
                  <a:pt x="521772" y="25910"/>
                </a:cubicBezTo>
                <a:cubicBezTo>
                  <a:pt x="697455" y="-39001"/>
                  <a:pt x="1022717" y="37904"/>
                  <a:pt x="1063639" y="42843"/>
                </a:cubicBezTo>
                <a:cubicBezTo>
                  <a:pt x="1104561" y="47782"/>
                  <a:pt x="906300" y="30849"/>
                  <a:pt x="767306" y="55543"/>
                </a:cubicBezTo>
                <a:cubicBezTo>
                  <a:pt x="628312" y="80237"/>
                  <a:pt x="351028" y="130332"/>
                  <a:pt x="229672" y="191010"/>
                </a:cubicBezTo>
                <a:cubicBezTo>
                  <a:pt x="108316" y="251688"/>
                  <a:pt x="-39144" y="459827"/>
                  <a:pt x="9539" y="4323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63276E31-858A-4F0D-9799-675AAE4A92FF}"/>
              </a:ext>
            </a:extLst>
          </p:cNvPr>
          <p:cNvSpPr/>
          <p:nvPr/>
        </p:nvSpPr>
        <p:spPr>
          <a:xfrm>
            <a:off x="3299069" y="8336394"/>
            <a:ext cx="274357" cy="1298684"/>
          </a:xfrm>
          <a:custGeom>
            <a:avLst/>
            <a:gdLst>
              <a:gd name="connsiteX0" fmla="*/ 231531 w 274357"/>
              <a:gd name="connsiteY0" fmla="*/ 168373 h 1298684"/>
              <a:gd name="connsiteX1" fmla="*/ 231531 w 274357"/>
              <a:gd name="connsiteY1" fmla="*/ 244573 h 1298684"/>
              <a:gd name="connsiteX2" fmla="*/ 104531 w 274357"/>
              <a:gd name="connsiteY2" fmla="*/ 672139 h 1298684"/>
              <a:gd name="connsiteX3" fmla="*/ 11398 w 274357"/>
              <a:gd name="connsiteY3" fmla="*/ 871106 h 1298684"/>
              <a:gd name="connsiteX4" fmla="*/ 2931 w 274357"/>
              <a:gd name="connsiteY4" fmla="*/ 1298673 h 1298684"/>
              <a:gd name="connsiteX5" fmla="*/ 11398 w 274357"/>
              <a:gd name="connsiteY5" fmla="*/ 883806 h 1298684"/>
              <a:gd name="connsiteX6" fmla="*/ 117231 w 274357"/>
              <a:gd name="connsiteY6" fmla="*/ 477406 h 1298684"/>
              <a:gd name="connsiteX7" fmla="*/ 269631 w 274357"/>
              <a:gd name="connsiteY7" fmla="*/ 7506 h 1298684"/>
              <a:gd name="connsiteX8" fmla="*/ 231531 w 274357"/>
              <a:gd name="connsiteY8" fmla="*/ 168373 h 129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57" h="1298684">
                <a:moveTo>
                  <a:pt x="231531" y="168373"/>
                </a:moveTo>
                <a:cubicBezTo>
                  <a:pt x="225181" y="207884"/>
                  <a:pt x="252698" y="160612"/>
                  <a:pt x="231531" y="244573"/>
                </a:cubicBezTo>
                <a:cubicBezTo>
                  <a:pt x="210364" y="328534"/>
                  <a:pt x="141220" y="567717"/>
                  <a:pt x="104531" y="672139"/>
                </a:cubicBezTo>
                <a:cubicBezTo>
                  <a:pt x="67842" y="776561"/>
                  <a:pt x="28331" y="766684"/>
                  <a:pt x="11398" y="871106"/>
                </a:cubicBezTo>
                <a:cubicBezTo>
                  <a:pt x="-5535" y="975528"/>
                  <a:pt x="2931" y="1296556"/>
                  <a:pt x="2931" y="1298673"/>
                </a:cubicBezTo>
                <a:cubicBezTo>
                  <a:pt x="2931" y="1300790"/>
                  <a:pt x="-7652" y="1020684"/>
                  <a:pt x="11398" y="883806"/>
                </a:cubicBezTo>
                <a:cubicBezTo>
                  <a:pt x="30448" y="746928"/>
                  <a:pt x="74192" y="623456"/>
                  <a:pt x="117231" y="477406"/>
                </a:cubicBezTo>
                <a:cubicBezTo>
                  <a:pt x="160270" y="331356"/>
                  <a:pt x="249170" y="51956"/>
                  <a:pt x="269631" y="7506"/>
                </a:cubicBezTo>
                <a:cubicBezTo>
                  <a:pt x="290092" y="-36944"/>
                  <a:pt x="237881" y="128862"/>
                  <a:pt x="231531" y="1683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BEC81B8F-E98D-446B-9302-FC58CC5C4AB4}"/>
              </a:ext>
            </a:extLst>
          </p:cNvPr>
          <p:cNvSpPr/>
          <p:nvPr/>
        </p:nvSpPr>
        <p:spPr>
          <a:xfrm>
            <a:off x="3638543" y="10065706"/>
            <a:ext cx="600482" cy="204060"/>
          </a:xfrm>
          <a:custGeom>
            <a:avLst/>
            <a:gdLst>
              <a:gd name="connsiteX0" fmla="*/ 19057 w 600482"/>
              <a:gd name="connsiteY0" fmla="*/ 9627 h 204060"/>
              <a:gd name="connsiteX1" fmla="*/ 78324 w 600482"/>
              <a:gd name="connsiteY1" fmla="*/ 22327 h 204060"/>
              <a:gd name="connsiteX2" fmla="*/ 527057 w 600482"/>
              <a:gd name="connsiteY2" fmla="*/ 128161 h 204060"/>
              <a:gd name="connsiteX3" fmla="*/ 594790 w 600482"/>
              <a:gd name="connsiteY3" fmla="*/ 191661 h 204060"/>
              <a:gd name="connsiteX4" fmla="*/ 472024 w 600482"/>
              <a:gd name="connsiteY4" fmla="*/ 187427 h 204060"/>
              <a:gd name="connsiteX5" fmla="*/ 19057 w 600482"/>
              <a:gd name="connsiteY5" fmla="*/ 9627 h 20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482" h="204060">
                <a:moveTo>
                  <a:pt x="19057" y="9627"/>
                </a:moveTo>
                <a:cubicBezTo>
                  <a:pt x="-46560" y="-17890"/>
                  <a:pt x="78324" y="22327"/>
                  <a:pt x="78324" y="22327"/>
                </a:cubicBezTo>
                <a:cubicBezTo>
                  <a:pt x="162990" y="42083"/>
                  <a:pt x="440979" y="99939"/>
                  <a:pt x="527057" y="128161"/>
                </a:cubicBezTo>
                <a:cubicBezTo>
                  <a:pt x="613135" y="156383"/>
                  <a:pt x="603962" y="181783"/>
                  <a:pt x="594790" y="191661"/>
                </a:cubicBezTo>
                <a:cubicBezTo>
                  <a:pt x="585618" y="201539"/>
                  <a:pt x="567274" y="215649"/>
                  <a:pt x="472024" y="187427"/>
                </a:cubicBezTo>
                <a:cubicBezTo>
                  <a:pt x="376774" y="159205"/>
                  <a:pt x="84674" y="37144"/>
                  <a:pt x="19057" y="96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0F319837-A692-4449-AA2E-08E402E4934A}"/>
              </a:ext>
            </a:extLst>
          </p:cNvPr>
          <p:cNvSpPr/>
          <p:nvPr/>
        </p:nvSpPr>
        <p:spPr>
          <a:xfrm>
            <a:off x="5470897" y="2315493"/>
            <a:ext cx="1355624" cy="1464903"/>
          </a:xfrm>
          <a:custGeom>
            <a:avLst/>
            <a:gdLst>
              <a:gd name="connsiteX0" fmla="*/ 2803 w 1355624"/>
              <a:gd name="connsiteY0" fmla="*/ 140 h 1464903"/>
              <a:gd name="connsiteX1" fmla="*/ 460003 w 1355624"/>
              <a:gd name="connsiteY1" fmla="*/ 127140 h 1464903"/>
              <a:gd name="connsiteX2" fmla="*/ 917203 w 1355624"/>
              <a:gd name="connsiteY2" fmla="*/ 402307 h 1464903"/>
              <a:gd name="connsiteX3" fmla="*/ 1285503 w 1355624"/>
              <a:gd name="connsiteY3" fmla="*/ 931474 h 1464903"/>
              <a:gd name="connsiteX4" fmla="*/ 1353236 w 1355624"/>
              <a:gd name="connsiteY4" fmla="*/ 1291307 h 1464903"/>
              <a:gd name="connsiteX5" fmla="*/ 1247403 w 1355624"/>
              <a:gd name="connsiteY5" fmla="*/ 1426774 h 1464903"/>
              <a:gd name="connsiteX6" fmla="*/ 989170 w 1355624"/>
              <a:gd name="connsiteY6" fmla="*/ 1409840 h 1464903"/>
              <a:gd name="connsiteX7" fmla="*/ 468470 w 1355624"/>
              <a:gd name="connsiteY7" fmla="*/ 1464874 h 1464903"/>
              <a:gd name="connsiteX8" fmla="*/ 963770 w 1355624"/>
              <a:gd name="connsiteY8" fmla="*/ 1401374 h 1464903"/>
              <a:gd name="connsiteX9" fmla="*/ 955303 w 1355624"/>
              <a:gd name="connsiteY9" fmla="*/ 1375974 h 1464903"/>
              <a:gd name="connsiteX10" fmla="*/ 760570 w 1355624"/>
              <a:gd name="connsiteY10" fmla="*/ 613974 h 1464903"/>
              <a:gd name="connsiteX11" fmla="*/ 815603 w 1355624"/>
              <a:gd name="connsiteY11" fmla="*/ 470040 h 1464903"/>
              <a:gd name="connsiteX12" fmla="*/ 790203 w 1355624"/>
              <a:gd name="connsiteY12" fmla="*/ 381140 h 1464903"/>
              <a:gd name="connsiteX13" fmla="*/ 290670 w 1355624"/>
              <a:gd name="connsiteY13" fmla="*/ 148307 h 1464903"/>
              <a:gd name="connsiteX14" fmla="*/ 2803 w 1355624"/>
              <a:gd name="connsiteY14" fmla="*/ 140 h 146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5624" h="1464903">
                <a:moveTo>
                  <a:pt x="2803" y="140"/>
                </a:moveTo>
                <a:cubicBezTo>
                  <a:pt x="31025" y="-3388"/>
                  <a:pt x="307603" y="60112"/>
                  <a:pt x="460003" y="127140"/>
                </a:cubicBezTo>
                <a:cubicBezTo>
                  <a:pt x="612403" y="194168"/>
                  <a:pt x="779620" y="268251"/>
                  <a:pt x="917203" y="402307"/>
                </a:cubicBezTo>
                <a:cubicBezTo>
                  <a:pt x="1054786" y="536363"/>
                  <a:pt x="1212831" y="783307"/>
                  <a:pt x="1285503" y="931474"/>
                </a:cubicBezTo>
                <a:cubicBezTo>
                  <a:pt x="1358175" y="1079641"/>
                  <a:pt x="1359586" y="1208757"/>
                  <a:pt x="1353236" y="1291307"/>
                </a:cubicBezTo>
                <a:cubicBezTo>
                  <a:pt x="1346886" y="1373857"/>
                  <a:pt x="1308081" y="1407019"/>
                  <a:pt x="1247403" y="1426774"/>
                </a:cubicBezTo>
                <a:cubicBezTo>
                  <a:pt x="1186725" y="1446530"/>
                  <a:pt x="1118992" y="1403490"/>
                  <a:pt x="989170" y="1409840"/>
                </a:cubicBezTo>
                <a:cubicBezTo>
                  <a:pt x="859348" y="1416190"/>
                  <a:pt x="472703" y="1466285"/>
                  <a:pt x="468470" y="1464874"/>
                </a:cubicBezTo>
                <a:cubicBezTo>
                  <a:pt x="464237" y="1463463"/>
                  <a:pt x="882631" y="1416191"/>
                  <a:pt x="963770" y="1401374"/>
                </a:cubicBezTo>
                <a:cubicBezTo>
                  <a:pt x="1044909" y="1386557"/>
                  <a:pt x="989170" y="1507207"/>
                  <a:pt x="955303" y="1375974"/>
                </a:cubicBezTo>
                <a:cubicBezTo>
                  <a:pt x="921436" y="1244741"/>
                  <a:pt x="783853" y="764963"/>
                  <a:pt x="760570" y="613974"/>
                </a:cubicBezTo>
                <a:cubicBezTo>
                  <a:pt x="737287" y="462985"/>
                  <a:pt x="810664" y="508846"/>
                  <a:pt x="815603" y="470040"/>
                </a:cubicBezTo>
                <a:cubicBezTo>
                  <a:pt x="820542" y="431234"/>
                  <a:pt x="877692" y="434762"/>
                  <a:pt x="790203" y="381140"/>
                </a:cubicBezTo>
                <a:cubicBezTo>
                  <a:pt x="702714" y="327518"/>
                  <a:pt x="415553" y="209690"/>
                  <a:pt x="290670" y="148307"/>
                </a:cubicBezTo>
                <a:cubicBezTo>
                  <a:pt x="165787" y="86924"/>
                  <a:pt x="-25419" y="3668"/>
                  <a:pt x="2803" y="14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90447284-CE76-4B84-AF43-30DC607813EB}"/>
              </a:ext>
            </a:extLst>
          </p:cNvPr>
          <p:cNvSpPr/>
          <p:nvPr/>
        </p:nvSpPr>
        <p:spPr>
          <a:xfrm>
            <a:off x="3686604" y="3905760"/>
            <a:ext cx="802874" cy="710942"/>
          </a:xfrm>
          <a:custGeom>
            <a:avLst/>
            <a:gdLst>
              <a:gd name="connsiteX0" fmla="*/ 550963 w 802874"/>
              <a:gd name="connsiteY0" fmla="*/ 1607 h 710942"/>
              <a:gd name="connsiteX1" fmla="*/ 290613 w 802874"/>
              <a:gd name="connsiteY1" fmla="*/ 149773 h 710942"/>
              <a:gd name="connsiteX2" fmla="*/ 26029 w 802874"/>
              <a:gd name="connsiteY2" fmla="*/ 479973 h 710942"/>
              <a:gd name="connsiteX3" fmla="*/ 21796 w 802874"/>
              <a:gd name="connsiteY3" fmla="*/ 530773 h 710942"/>
              <a:gd name="connsiteX4" fmla="*/ 131863 w 802874"/>
              <a:gd name="connsiteY4" fmla="*/ 554057 h 710942"/>
              <a:gd name="connsiteX5" fmla="*/ 339296 w 802874"/>
              <a:gd name="connsiteY5" fmla="*/ 628140 h 710942"/>
              <a:gd name="connsiteX6" fmla="*/ 521329 w 802874"/>
              <a:gd name="connsiteY6" fmla="*/ 700107 h 710942"/>
              <a:gd name="connsiteX7" fmla="*/ 802846 w 802874"/>
              <a:gd name="connsiteY7" fmla="*/ 706457 h 710942"/>
              <a:gd name="connsiteX8" fmla="*/ 504396 w 802874"/>
              <a:gd name="connsiteY8" fmla="*/ 695873 h 710942"/>
              <a:gd name="connsiteX9" fmla="*/ 150913 w 802874"/>
              <a:gd name="connsiteY9" fmla="*/ 547707 h 710942"/>
              <a:gd name="connsiteX10" fmla="*/ 195363 w 802874"/>
              <a:gd name="connsiteY10" fmla="*/ 490557 h 710942"/>
              <a:gd name="connsiteX11" fmla="*/ 356229 w 802874"/>
              <a:gd name="connsiteY11" fmla="*/ 272540 h 710942"/>
              <a:gd name="connsiteX12" fmla="*/ 449363 w 802874"/>
              <a:gd name="connsiteY12" fmla="*/ 82040 h 710942"/>
              <a:gd name="connsiteX13" fmla="*/ 550963 w 802874"/>
              <a:gd name="connsiteY13" fmla="*/ 1607 h 71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2874" h="710942">
                <a:moveTo>
                  <a:pt x="550963" y="1607"/>
                </a:moveTo>
                <a:cubicBezTo>
                  <a:pt x="524505" y="12896"/>
                  <a:pt x="378102" y="70045"/>
                  <a:pt x="290613" y="149773"/>
                </a:cubicBezTo>
                <a:cubicBezTo>
                  <a:pt x="203124" y="229501"/>
                  <a:pt x="70832" y="416473"/>
                  <a:pt x="26029" y="479973"/>
                </a:cubicBezTo>
                <a:cubicBezTo>
                  <a:pt x="-18774" y="543473"/>
                  <a:pt x="4157" y="518426"/>
                  <a:pt x="21796" y="530773"/>
                </a:cubicBezTo>
                <a:cubicBezTo>
                  <a:pt x="39435" y="543120"/>
                  <a:pt x="78946" y="537829"/>
                  <a:pt x="131863" y="554057"/>
                </a:cubicBezTo>
                <a:cubicBezTo>
                  <a:pt x="184780" y="570285"/>
                  <a:pt x="274385" y="603798"/>
                  <a:pt x="339296" y="628140"/>
                </a:cubicBezTo>
                <a:cubicBezTo>
                  <a:pt x="404207" y="652482"/>
                  <a:pt x="444071" y="687054"/>
                  <a:pt x="521329" y="700107"/>
                </a:cubicBezTo>
                <a:cubicBezTo>
                  <a:pt x="598587" y="713160"/>
                  <a:pt x="805668" y="707163"/>
                  <a:pt x="802846" y="706457"/>
                </a:cubicBezTo>
                <a:cubicBezTo>
                  <a:pt x="800024" y="705751"/>
                  <a:pt x="613052" y="722331"/>
                  <a:pt x="504396" y="695873"/>
                </a:cubicBezTo>
                <a:cubicBezTo>
                  <a:pt x="395740" y="669415"/>
                  <a:pt x="202418" y="581926"/>
                  <a:pt x="150913" y="547707"/>
                </a:cubicBezTo>
                <a:cubicBezTo>
                  <a:pt x="99408" y="513488"/>
                  <a:pt x="161144" y="536418"/>
                  <a:pt x="195363" y="490557"/>
                </a:cubicBezTo>
                <a:cubicBezTo>
                  <a:pt x="229582" y="444696"/>
                  <a:pt x="313896" y="340626"/>
                  <a:pt x="356229" y="272540"/>
                </a:cubicBezTo>
                <a:cubicBezTo>
                  <a:pt x="398562" y="204454"/>
                  <a:pt x="419024" y="123315"/>
                  <a:pt x="449363" y="82040"/>
                </a:cubicBezTo>
                <a:cubicBezTo>
                  <a:pt x="479702" y="40765"/>
                  <a:pt x="577421" y="-9682"/>
                  <a:pt x="550963" y="160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2A92CA27-171E-410A-9B41-3E8E36E9BD10}"/>
              </a:ext>
            </a:extLst>
          </p:cNvPr>
          <p:cNvSpPr/>
          <p:nvPr/>
        </p:nvSpPr>
        <p:spPr>
          <a:xfrm>
            <a:off x="3839963" y="4191366"/>
            <a:ext cx="1067255" cy="296154"/>
          </a:xfrm>
          <a:custGeom>
            <a:avLst/>
            <a:gdLst>
              <a:gd name="connsiteX0" fmla="*/ 200 w 1067255"/>
              <a:gd name="connsiteY0" fmla="*/ 252047 h 296154"/>
              <a:gd name="connsiteX1" fmla="*/ 230387 w 1067255"/>
              <a:gd name="connsiteY1" fmla="*/ 29797 h 296154"/>
              <a:gd name="connsiteX2" fmla="*/ 686000 w 1067255"/>
              <a:gd name="connsiteY2" fmla="*/ 5984 h 296154"/>
              <a:gd name="connsiteX3" fmla="*/ 922537 w 1067255"/>
              <a:gd name="connsiteY3" fmla="*/ 64722 h 296154"/>
              <a:gd name="connsiteX4" fmla="*/ 1054300 w 1067255"/>
              <a:gd name="connsiteY4" fmla="*/ 286972 h 296154"/>
              <a:gd name="connsiteX5" fmla="*/ 1036837 w 1067255"/>
              <a:gd name="connsiteY5" fmla="*/ 244109 h 296154"/>
              <a:gd name="connsiteX6" fmla="*/ 828875 w 1067255"/>
              <a:gd name="connsiteY6" fmla="*/ 155209 h 296154"/>
              <a:gd name="connsiteX7" fmla="*/ 265312 w 1067255"/>
              <a:gd name="connsiteY7" fmla="*/ 110759 h 296154"/>
              <a:gd name="connsiteX8" fmla="*/ 200 w 1067255"/>
              <a:gd name="connsiteY8" fmla="*/ 252047 h 296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7255" h="296154">
                <a:moveTo>
                  <a:pt x="200" y="252047"/>
                </a:moveTo>
                <a:cubicBezTo>
                  <a:pt x="-5621" y="238553"/>
                  <a:pt x="116087" y="70807"/>
                  <a:pt x="230387" y="29797"/>
                </a:cubicBezTo>
                <a:cubicBezTo>
                  <a:pt x="344687" y="-11214"/>
                  <a:pt x="570642" y="163"/>
                  <a:pt x="686000" y="5984"/>
                </a:cubicBezTo>
                <a:cubicBezTo>
                  <a:pt x="801358" y="11805"/>
                  <a:pt x="861154" y="17891"/>
                  <a:pt x="922537" y="64722"/>
                </a:cubicBezTo>
                <a:cubicBezTo>
                  <a:pt x="983920" y="111553"/>
                  <a:pt x="1035250" y="257074"/>
                  <a:pt x="1054300" y="286972"/>
                </a:cubicBezTo>
                <a:cubicBezTo>
                  <a:pt x="1073350" y="316870"/>
                  <a:pt x="1074408" y="266070"/>
                  <a:pt x="1036837" y="244109"/>
                </a:cubicBezTo>
                <a:cubicBezTo>
                  <a:pt x="999266" y="222148"/>
                  <a:pt x="957463" y="177434"/>
                  <a:pt x="828875" y="155209"/>
                </a:cubicBezTo>
                <a:cubicBezTo>
                  <a:pt x="700288" y="132984"/>
                  <a:pt x="399720" y="92503"/>
                  <a:pt x="265312" y="110759"/>
                </a:cubicBezTo>
                <a:cubicBezTo>
                  <a:pt x="130904" y="129015"/>
                  <a:pt x="6021" y="265541"/>
                  <a:pt x="200" y="25204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335FC90F-0F86-493E-AAD0-57C6845AACC2}"/>
              </a:ext>
            </a:extLst>
          </p:cNvPr>
          <p:cNvSpPr/>
          <p:nvPr/>
        </p:nvSpPr>
        <p:spPr>
          <a:xfrm>
            <a:off x="4045415" y="4034609"/>
            <a:ext cx="920224" cy="688155"/>
          </a:xfrm>
          <a:custGeom>
            <a:avLst/>
            <a:gdLst>
              <a:gd name="connsiteX0" fmla="*/ 399585 w 920224"/>
              <a:gd name="connsiteY0" fmla="*/ 130991 h 688155"/>
              <a:gd name="connsiteX1" fmla="*/ 670518 w 920224"/>
              <a:gd name="connsiteY1" fmla="*/ 1874 h 688155"/>
              <a:gd name="connsiteX2" fmla="*/ 875835 w 920224"/>
              <a:gd name="connsiteY2" fmla="*/ 241058 h 688155"/>
              <a:gd name="connsiteX3" fmla="*/ 907585 w 920224"/>
              <a:gd name="connsiteY3" fmla="*/ 471774 h 688155"/>
              <a:gd name="connsiteX4" fmla="*/ 712852 w 920224"/>
              <a:gd name="connsiteY4" fmla="*/ 552208 h 688155"/>
              <a:gd name="connsiteX5" fmla="*/ 3768 w 920224"/>
              <a:gd name="connsiteY5" fmla="*/ 687674 h 688155"/>
              <a:gd name="connsiteX6" fmla="*/ 446152 w 920224"/>
              <a:gd name="connsiteY6" fmla="*/ 592424 h 688155"/>
              <a:gd name="connsiteX7" fmla="*/ 759418 w 920224"/>
              <a:gd name="connsiteY7" fmla="*/ 465424 h 688155"/>
              <a:gd name="connsiteX8" fmla="*/ 789052 w 920224"/>
              <a:gd name="connsiteY8" fmla="*/ 325724 h 688155"/>
              <a:gd name="connsiteX9" fmla="*/ 511768 w 920224"/>
              <a:gd name="connsiteY9" fmla="*/ 156391 h 688155"/>
              <a:gd name="connsiteX10" fmla="*/ 399585 w 920224"/>
              <a:gd name="connsiteY10" fmla="*/ 130991 h 68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0224" h="688155">
                <a:moveTo>
                  <a:pt x="399585" y="130991"/>
                </a:moveTo>
                <a:cubicBezTo>
                  <a:pt x="426043" y="105238"/>
                  <a:pt x="591143" y="-16470"/>
                  <a:pt x="670518" y="1874"/>
                </a:cubicBezTo>
                <a:cubicBezTo>
                  <a:pt x="749893" y="20218"/>
                  <a:pt x="836324" y="162741"/>
                  <a:pt x="875835" y="241058"/>
                </a:cubicBezTo>
                <a:cubicBezTo>
                  <a:pt x="915346" y="319375"/>
                  <a:pt x="934749" y="419916"/>
                  <a:pt x="907585" y="471774"/>
                </a:cubicBezTo>
                <a:cubicBezTo>
                  <a:pt x="880421" y="523632"/>
                  <a:pt x="863488" y="516225"/>
                  <a:pt x="712852" y="552208"/>
                </a:cubicBezTo>
                <a:cubicBezTo>
                  <a:pt x="562216" y="588191"/>
                  <a:pt x="48218" y="680971"/>
                  <a:pt x="3768" y="687674"/>
                </a:cubicBezTo>
                <a:cubicBezTo>
                  <a:pt x="-40682" y="694377"/>
                  <a:pt x="320210" y="629466"/>
                  <a:pt x="446152" y="592424"/>
                </a:cubicBezTo>
                <a:cubicBezTo>
                  <a:pt x="572094" y="555382"/>
                  <a:pt x="702268" y="509874"/>
                  <a:pt x="759418" y="465424"/>
                </a:cubicBezTo>
                <a:cubicBezTo>
                  <a:pt x="816568" y="420974"/>
                  <a:pt x="830327" y="377230"/>
                  <a:pt x="789052" y="325724"/>
                </a:cubicBezTo>
                <a:cubicBezTo>
                  <a:pt x="747777" y="274219"/>
                  <a:pt x="571740" y="186377"/>
                  <a:pt x="511768" y="156391"/>
                </a:cubicBezTo>
                <a:cubicBezTo>
                  <a:pt x="451796" y="126405"/>
                  <a:pt x="373127" y="156744"/>
                  <a:pt x="399585" y="13099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0AC2EF64-C293-4DE6-986B-EC41E15E1246}"/>
              </a:ext>
            </a:extLst>
          </p:cNvPr>
          <p:cNvSpPr/>
          <p:nvPr/>
        </p:nvSpPr>
        <p:spPr>
          <a:xfrm>
            <a:off x="5839915" y="4006152"/>
            <a:ext cx="888029" cy="673905"/>
          </a:xfrm>
          <a:custGeom>
            <a:avLst/>
            <a:gdLst>
              <a:gd name="connsiteX0" fmla="*/ 827585 w 888029"/>
              <a:gd name="connsiteY0" fmla="*/ 3873 h 673905"/>
              <a:gd name="connsiteX1" fmla="*/ 887910 w 888029"/>
              <a:gd name="connsiteY1" fmla="*/ 473773 h 673905"/>
              <a:gd name="connsiteX2" fmla="*/ 840285 w 888029"/>
              <a:gd name="connsiteY2" fmla="*/ 527748 h 673905"/>
              <a:gd name="connsiteX3" fmla="*/ 748210 w 888029"/>
              <a:gd name="connsiteY3" fmla="*/ 534098 h 673905"/>
              <a:gd name="connsiteX4" fmla="*/ 478335 w 888029"/>
              <a:gd name="connsiteY4" fmla="*/ 454723 h 673905"/>
              <a:gd name="connsiteX5" fmla="*/ 30660 w 888029"/>
              <a:gd name="connsiteY5" fmla="*/ 521398 h 673905"/>
              <a:gd name="connsiteX6" fmla="*/ 46535 w 888029"/>
              <a:gd name="connsiteY6" fmla="*/ 673798 h 673905"/>
              <a:gd name="connsiteX7" fmla="*/ 103685 w 888029"/>
              <a:gd name="connsiteY7" fmla="*/ 543623 h 673905"/>
              <a:gd name="connsiteX8" fmla="*/ 221160 w 888029"/>
              <a:gd name="connsiteY8" fmla="*/ 426148 h 673905"/>
              <a:gd name="connsiteX9" fmla="*/ 627560 w 888029"/>
              <a:gd name="connsiteY9" fmla="*/ 384873 h 673905"/>
              <a:gd name="connsiteX10" fmla="*/ 799010 w 888029"/>
              <a:gd name="connsiteY10" fmla="*/ 416623 h 673905"/>
              <a:gd name="connsiteX11" fmla="*/ 846635 w 888029"/>
              <a:gd name="connsiteY11" fmla="*/ 257873 h 673905"/>
              <a:gd name="connsiteX12" fmla="*/ 827585 w 888029"/>
              <a:gd name="connsiteY12" fmla="*/ 3873 h 67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8029" h="673905">
                <a:moveTo>
                  <a:pt x="827585" y="3873"/>
                </a:moveTo>
                <a:cubicBezTo>
                  <a:pt x="834464" y="39856"/>
                  <a:pt x="885793" y="386461"/>
                  <a:pt x="887910" y="473773"/>
                </a:cubicBezTo>
                <a:cubicBezTo>
                  <a:pt x="890027" y="561085"/>
                  <a:pt x="863568" y="517694"/>
                  <a:pt x="840285" y="527748"/>
                </a:cubicBezTo>
                <a:cubicBezTo>
                  <a:pt x="817002" y="537802"/>
                  <a:pt x="808535" y="546269"/>
                  <a:pt x="748210" y="534098"/>
                </a:cubicBezTo>
                <a:cubicBezTo>
                  <a:pt x="687885" y="521927"/>
                  <a:pt x="597927" y="456840"/>
                  <a:pt x="478335" y="454723"/>
                </a:cubicBezTo>
                <a:cubicBezTo>
                  <a:pt x="358743" y="452606"/>
                  <a:pt x="102627" y="484886"/>
                  <a:pt x="30660" y="521398"/>
                </a:cubicBezTo>
                <a:cubicBezTo>
                  <a:pt x="-41307" y="557910"/>
                  <a:pt x="34364" y="670094"/>
                  <a:pt x="46535" y="673798"/>
                </a:cubicBezTo>
                <a:cubicBezTo>
                  <a:pt x="58706" y="677502"/>
                  <a:pt x="74581" y="584898"/>
                  <a:pt x="103685" y="543623"/>
                </a:cubicBezTo>
                <a:cubicBezTo>
                  <a:pt x="132789" y="502348"/>
                  <a:pt x="133848" y="452606"/>
                  <a:pt x="221160" y="426148"/>
                </a:cubicBezTo>
                <a:cubicBezTo>
                  <a:pt x="308472" y="399690"/>
                  <a:pt x="531252" y="386461"/>
                  <a:pt x="627560" y="384873"/>
                </a:cubicBezTo>
                <a:cubicBezTo>
                  <a:pt x="723868" y="383286"/>
                  <a:pt x="762498" y="437790"/>
                  <a:pt x="799010" y="416623"/>
                </a:cubicBezTo>
                <a:cubicBezTo>
                  <a:pt x="835522" y="395456"/>
                  <a:pt x="840814" y="322960"/>
                  <a:pt x="846635" y="257873"/>
                </a:cubicBezTo>
                <a:cubicBezTo>
                  <a:pt x="852456" y="192786"/>
                  <a:pt x="820706" y="-32110"/>
                  <a:pt x="827585" y="387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3462B6CE-A9E9-4FB9-BC6F-EA28D46CC879}"/>
              </a:ext>
            </a:extLst>
          </p:cNvPr>
          <p:cNvSpPr/>
          <p:nvPr/>
        </p:nvSpPr>
        <p:spPr>
          <a:xfrm>
            <a:off x="5364632" y="3897891"/>
            <a:ext cx="500879" cy="481507"/>
          </a:xfrm>
          <a:custGeom>
            <a:avLst/>
            <a:gdLst>
              <a:gd name="connsiteX0" fmla="*/ 492185 w 500879"/>
              <a:gd name="connsiteY0" fmla="*/ 3126 h 481507"/>
              <a:gd name="connsiteX1" fmla="*/ 399051 w 500879"/>
              <a:gd name="connsiteY1" fmla="*/ 161876 h 481507"/>
              <a:gd name="connsiteX2" fmla="*/ 13818 w 500879"/>
              <a:gd name="connsiteY2" fmla="*/ 379892 h 481507"/>
              <a:gd name="connsiteX3" fmla="*/ 90018 w 500879"/>
              <a:gd name="connsiteY3" fmla="*/ 373542 h 481507"/>
              <a:gd name="connsiteX4" fmla="*/ 134468 w 500879"/>
              <a:gd name="connsiteY4" fmla="*/ 394709 h 481507"/>
              <a:gd name="connsiteX5" fmla="*/ 166218 w 500879"/>
              <a:gd name="connsiteY5" fmla="*/ 481492 h 481507"/>
              <a:gd name="connsiteX6" fmla="*/ 153518 w 500879"/>
              <a:gd name="connsiteY6" fmla="*/ 401059 h 481507"/>
              <a:gd name="connsiteX7" fmla="*/ 231835 w 500879"/>
              <a:gd name="connsiteY7" fmla="*/ 305809 h 481507"/>
              <a:gd name="connsiteX8" fmla="*/ 492185 w 500879"/>
              <a:gd name="connsiteY8" fmla="*/ 3126 h 48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0879" h="481507">
                <a:moveTo>
                  <a:pt x="492185" y="3126"/>
                </a:moveTo>
                <a:cubicBezTo>
                  <a:pt x="520054" y="-20863"/>
                  <a:pt x="478779" y="99082"/>
                  <a:pt x="399051" y="161876"/>
                </a:cubicBezTo>
                <a:cubicBezTo>
                  <a:pt x="319323" y="224670"/>
                  <a:pt x="65324" y="344614"/>
                  <a:pt x="13818" y="379892"/>
                </a:cubicBezTo>
                <a:cubicBezTo>
                  <a:pt x="-37688" y="415170"/>
                  <a:pt x="69910" y="371073"/>
                  <a:pt x="90018" y="373542"/>
                </a:cubicBezTo>
                <a:cubicBezTo>
                  <a:pt x="110126" y="376012"/>
                  <a:pt x="121768" y="376717"/>
                  <a:pt x="134468" y="394709"/>
                </a:cubicBezTo>
                <a:cubicBezTo>
                  <a:pt x="147168" y="412701"/>
                  <a:pt x="163043" y="480434"/>
                  <a:pt x="166218" y="481492"/>
                </a:cubicBezTo>
                <a:cubicBezTo>
                  <a:pt x="169393" y="482550"/>
                  <a:pt x="142582" y="430340"/>
                  <a:pt x="153518" y="401059"/>
                </a:cubicBezTo>
                <a:cubicBezTo>
                  <a:pt x="164454" y="371779"/>
                  <a:pt x="173627" y="372484"/>
                  <a:pt x="231835" y="305809"/>
                </a:cubicBezTo>
                <a:cubicBezTo>
                  <a:pt x="290043" y="239134"/>
                  <a:pt x="464316" y="27115"/>
                  <a:pt x="492185" y="3126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ACF13B32-6112-47A8-A938-96C7E4AB8B72}"/>
              </a:ext>
            </a:extLst>
          </p:cNvPr>
          <p:cNvSpPr/>
          <p:nvPr/>
        </p:nvSpPr>
        <p:spPr>
          <a:xfrm>
            <a:off x="4716880" y="3689817"/>
            <a:ext cx="303816" cy="186575"/>
          </a:xfrm>
          <a:custGeom>
            <a:avLst/>
            <a:gdLst>
              <a:gd name="connsiteX0" fmla="*/ 297503 w 303816"/>
              <a:gd name="connsiteY0" fmla="*/ 185800 h 186575"/>
              <a:gd name="connsiteX1" fmla="*/ 253053 w 303816"/>
              <a:gd name="connsiteY1" fmla="*/ 84200 h 186575"/>
              <a:gd name="connsiteX2" fmla="*/ 1170 w 303816"/>
              <a:gd name="connsiteY2" fmla="*/ 3766 h 186575"/>
              <a:gd name="connsiteX3" fmla="*/ 164153 w 303816"/>
              <a:gd name="connsiteY3" fmla="*/ 27050 h 186575"/>
              <a:gd name="connsiteX4" fmla="*/ 297503 w 303816"/>
              <a:gd name="connsiteY4" fmla="*/ 185800 h 1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816" h="186575">
                <a:moveTo>
                  <a:pt x="297503" y="185800"/>
                </a:moveTo>
                <a:cubicBezTo>
                  <a:pt x="312320" y="195325"/>
                  <a:pt x="302442" y="114539"/>
                  <a:pt x="253053" y="84200"/>
                </a:cubicBezTo>
                <a:cubicBezTo>
                  <a:pt x="203664" y="53861"/>
                  <a:pt x="15987" y="13291"/>
                  <a:pt x="1170" y="3766"/>
                </a:cubicBezTo>
                <a:cubicBezTo>
                  <a:pt x="-13647" y="-5759"/>
                  <a:pt x="116175" y="3061"/>
                  <a:pt x="164153" y="27050"/>
                </a:cubicBezTo>
                <a:cubicBezTo>
                  <a:pt x="212131" y="51039"/>
                  <a:pt x="282686" y="176275"/>
                  <a:pt x="297503" y="18580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89D37A40-717E-4265-9F60-F64EFB723402}"/>
              </a:ext>
            </a:extLst>
          </p:cNvPr>
          <p:cNvSpPr/>
          <p:nvPr/>
        </p:nvSpPr>
        <p:spPr>
          <a:xfrm>
            <a:off x="4287947" y="3563325"/>
            <a:ext cx="512976" cy="232143"/>
          </a:xfrm>
          <a:custGeom>
            <a:avLst/>
            <a:gdLst>
              <a:gd name="connsiteX0" fmla="*/ 502070 w 512976"/>
              <a:gd name="connsiteY0" fmla="*/ 231858 h 232143"/>
              <a:gd name="connsiteX1" fmla="*/ 406820 w 512976"/>
              <a:gd name="connsiteY1" fmla="*/ 75225 h 232143"/>
              <a:gd name="connsiteX2" fmla="*/ 4653 w 512976"/>
              <a:gd name="connsiteY2" fmla="*/ 3258 h 232143"/>
              <a:gd name="connsiteX3" fmla="*/ 207853 w 512976"/>
              <a:gd name="connsiteY3" fmla="*/ 32892 h 232143"/>
              <a:gd name="connsiteX4" fmla="*/ 502070 w 512976"/>
              <a:gd name="connsiteY4" fmla="*/ 231858 h 23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976" h="232143">
                <a:moveTo>
                  <a:pt x="502070" y="231858"/>
                </a:moveTo>
                <a:cubicBezTo>
                  <a:pt x="535231" y="238914"/>
                  <a:pt x="489723" y="113325"/>
                  <a:pt x="406820" y="75225"/>
                </a:cubicBezTo>
                <a:cubicBezTo>
                  <a:pt x="323917" y="37125"/>
                  <a:pt x="37814" y="10313"/>
                  <a:pt x="4653" y="3258"/>
                </a:cubicBezTo>
                <a:cubicBezTo>
                  <a:pt x="-28508" y="-3798"/>
                  <a:pt x="123539" y="-1680"/>
                  <a:pt x="207853" y="32892"/>
                </a:cubicBezTo>
                <a:cubicBezTo>
                  <a:pt x="292167" y="67464"/>
                  <a:pt x="468909" y="224802"/>
                  <a:pt x="502070" y="231858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49902A36-3E2B-4475-AF18-7C948BB01ADD}"/>
              </a:ext>
            </a:extLst>
          </p:cNvPr>
          <p:cNvSpPr/>
          <p:nvPr/>
        </p:nvSpPr>
        <p:spPr>
          <a:xfrm>
            <a:off x="6095303" y="3864801"/>
            <a:ext cx="622148" cy="79276"/>
          </a:xfrm>
          <a:custGeom>
            <a:avLst/>
            <a:gdLst>
              <a:gd name="connsiteX0" fmla="*/ 2814 w 622148"/>
              <a:gd name="connsiteY0" fmla="*/ 78549 h 79276"/>
              <a:gd name="connsiteX1" fmla="*/ 349947 w 622148"/>
              <a:gd name="connsiteY1" fmla="*/ 232 h 79276"/>
              <a:gd name="connsiteX2" fmla="*/ 620880 w 622148"/>
              <a:gd name="connsiteY2" fmla="*/ 53149 h 79276"/>
              <a:gd name="connsiteX3" fmla="*/ 440964 w 622148"/>
              <a:gd name="connsiteY3" fmla="*/ 12932 h 79276"/>
              <a:gd name="connsiteX4" fmla="*/ 197547 w 622148"/>
              <a:gd name="connsiteY4" fmla="*/ 38332 h 79276"/>
              <a:gd name="connsiteX5" fmla="*/ 2814 w 622148"/>
              <a:gd name="connsiteY5" fmla="*/ 78549 h 79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48" h="79276">
                <a:moveTo>
                  <a:pt x="2814" y="78549"/>
                </a:moveTo>
                <a:cubicBezTo>
                  <a:pt x="28214" y="72199"/>
                  <a:pt x="246936" y="4465"/>
                  <a:pt x="349947" y="232"/>
                </a:cubicBezTo>
                <a:cubicBezTo>
                  <a:pt x="452958" y="-4001"/>
                  <a:pt x="605711" y="51032"/>
                  <a:pt x="620880" y="53149"/>
                </a:cubicBezTo>
                <a:cubicBezTo>
                  <a:pt x="636049" y="55266"/>
                  <a:pt x="511519" y="15401"/>
                  <a:pt x="440964" y="12932"/>
                </a:cubicBezTo>
                <a:cubicBezTo>
                  <a:pt x="370409" y="10463"/>
                  <a:pt x="264575" y="28807"/>
                  <a:pt x="197547" y="38332"/>
                </a:cubicBezTo>
                <a:cubicBezTo>
                  <a:pt x="130519" y="47857"/>
                  <a:pt x="-22586" y="84899"/>
                  <a:pt x="2814" y="78549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9D8373D8-BAB2-49D6-8689-CC2BFDA00393}"/>
              </a:ext>
            </a:extLst>
          </p:cNvPr>
          <p:cNvSpPr/>
          <p:nvPr/>
        </p:nvSpPr>
        <p:spPr>
          <a:xfrm>
            <a:off x="6283497" y="3795024"/>
            <a:ext cx="348729" cy="53274"/>
          </a:xfrm>
          <a:custGeom>
            <a:avLst/>
            <a:gdLst>
              <a:gd name="connsiteX0" fmla="*/ 886 w 348729"/>
              <a:gd name="connsiteY0" fmla="*/ 53076 h 53274"/>
              <a:gd name="connsiteX1" fmla="*/ 187153 w 348729"/>
              <a:gd name="connsiteY1" fmla="*/ 159 h 53274"/>
              <a:gd name="connsiteX2" fmla="*/ 345903 w 348729"/>
              <a:gd name="connsiteY2" fmla="*/ 36143 h 53274"/>
              <a:gd name="connsiteX3" fmla="*/ 267586 w 348729"/>
              <a:gd name="connsiteY3" fmla="*/ 19209 h 53274"/>
              <a:gd name="connsiteX4" fmla="*/ 886 w 348729"/>
              <a:gd name="connsiteY4" fmla="*/ 53076 h 5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729" h="53274">
                <a:moveTo>
                  <a:pt x="886" y="53076"/>
                </a:moveTo>
                <a:cubicBezTo>
                  <a:pt x="-12519" y="49901"/>
                  <a:pt x="129650" y="2981"/>
                  <a:pt x="187153" y="159"/>
                </a:cubicBezTo>
                <a:cubicBezTo>
                  <a:pt x="244656" y="-2663"/>
                  <a:pt x="332498" y="32968"/>
                  <a:pt x="345903" y="36143"/>
                </a:cubicBezTo>
                <a:cubicBezTo>
                  <a:pt x="359308" y="39318"/>
                  <a:pt x="323678" y="18151"/>
                  <a:pt x="267586" y="19209"/>
                </a:cubicBezTo>
                <a:cubicBezTo>
                  <a:pt x="211494" y="20267"/>
                  <a:pt x="14291" y="56251"/>
                  <a:pt x="886" y="53076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BCFB4BAC-9481-4FAD-9035-0217C5E71427}"/>
              </a:ext>
            </a:extLst>
          </p:cNvPr>
          <p:cNvSpPr/>
          <p:nvPr/>
        </p:nvSpPr>
        <p:spPr>
          <a:xfrm>
            <a:off x="3219841" y="5334394"/>
            <a:ext cx="773690" cy="1670480"/>
          </a:xfrm>
          <a:custGeom>
            <a:avLst/>
            <a:gdLst>
              <a:gd name="connsiteX0" fmla="*/ 158359 w 773690"/>
              <a:gd name="connsiteY0" fmla="*/ 8073 h 1670480"/>
              <a:gd name="connsiteX1" fmla="*/ 69459 w 773690"/>
              <a:gd name="connsiteY1" fmla="*/ 549939 h 1670480"/>
              <a:gd name="connsiteX2" fmla="*/ 268426 w 773690"/>
              <a:gd name="connsiteY2" fmla="*/ 1032539 h 1670480"/>
              <a:gd name="connsiteX3" fmla="*/ 746792 w 773690"/>
              <a:gd name="connsiteY3" fmla="*/ 1642139 h 1670480"/>
              <a:gd name="connsiteX4" fmla="*/ 653659 w 773690"/>
              <a:gd name="connsiteY4" fmla="*/ 1540539 h 1670480"/>
              <a:gd name="connsiteX5" fmla="*/ 154126 w 773690"/>
              <a:gd name="connsiteY5" fmla="*/ 1282306 h 1670480"/>
              <a:gd name="connsiteX6" fmla="*/ 10192 w 773690"/>
              <a:gd name="connsiteY6" fmla="*/ 494906 h 1670480"/>
              <a:gd name="connsiteX7" fmla="*/ 27126 w 773690"/>
              <a:gd name="connsiteY7" fmla="*/ 240906 h 1670480"/>
              <a:gd name="connsiteX8" fmla="*/ 158359 w 773690"/>
              <a:gd name="connsiteY8" fmla="*/ 8073 h 167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3690" h="1670480">
                <a:moveTo>
                  <a:pt x="158359" y="8073"/>
                </a:moveTo>
                <a:cubicBezTo>
                  <a:pt x="165414" y="59578"/>
                  <a:pt x="51114" y="379195"/>
                  <a:pt x="69459" y="549939"/>
                </a:cubicBezTo>
                <a:cubicBezTo>
                  <a:pt x="87804" y="720683"/>
                  <a:pt x="155537" y="850506"/>
                  <a:pt x="268426" y="1032539"/>
                </a:cubicBezTo>
                <a:cubicBezTo>
                  <a:pt x="381315" y="1214572"/>
                  <a:pt x="682587" y="1557472"/>
                  <a:pt x="746792" y="1642139"/>
                </a:cubicBezTo>
                <a:cubicBezTo>
                  <a:pt x="810997" y="1726806"/>
                  <a:pt x="752437" y="1600511"/>
                  <a:pt x="653659" y="1540539"/>
                </a:cubicBezTo>
                <a:cubicBezTo>
                  <a:pt x="554881" y="1480567"/>
                  <a:pt x="261370" y="1456578"/>
                  <a:pt x="154126" y="1282306"/>
                </a:cubicBezTo>
                <a:cubicBezTo>
                  <a:pt x="46882" y="1108034"/>
                  <a:pt x="31359" y="668473"/>
                  <a:pt x="10192" y="494906"/>
                </a:cubicBezTo>
                <a:cubicBezTo>
                  <a:pt x="-10975" y="321339"/>
                  <a:pt x="3843" y="316401"/>
                  <a:pt x="27126" y="240906"/>
                </a:cubicBezTo>
                <a:cubicBezTo>
                  <a:pt x="50409" y="165412"/>
                  <a:pt x="151304" y="-43432"/>
                  <a:pt x="158359" y="807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E8AF60C7-9A83-43A8-ACF7-E6C6B351BBDD}"/>
              </a:ext>
            </a:extLst>
          </p:cNvPr>
          <p:cNvSpPr/>
          <p:nvPr/>
        </p:nvSpPr>
        <p:spPr>
          <a:xfrm>
            <a:off x="3099693" y="3724243"/>
            <a:ext cx="433200" cy="1465474"/>
          </a:xfrm>
          <a:custGeom>
            <a:avLst/>
            <a:gdLst>
              <a:gd name="connsiteX0" fmla="*/ 253107 w 433200"/>
              <a:gd name="connsiteY0" fmla="*/ 1090 h 1465474"/>
              <a:gd name="connsiteX1" fmla="*/ 274274 w 433200"/>
              <a:gd name="connsiteY1" fmla="*/ 399024 h 1465474"/>
              <a:gd name="connsiteX2" fmla="*/ 430907 w 433200"/>
              <a:gd name="connsiteY2" fmla="*/ 640324 h 1465474"/>
              <a:gd name="connsiteX3" fmla="*/ 358940 w 433200"/>
              <a:gd name="connsiteY3" fmla="*/ 691124 h 1465474"/>
              <a:gd name="connsiteX4" fmla="*/ 240407 w 433200"/>
              <a:gd name="connsiteY4" fmla="*/ 1423490 h 1465474"/>
              <a:gd name="connsiteX5" fmla="*/ 240407 w 433200"/>
              <a:gd name="connsiteY5" fmla="*/ 1355757 h 1465474"/>
              <a:gd name="connsiteX6" fmla="*/ 66840 w 433200"/>
              <a:gd name="connsiteY6" fmla="*/ 1186424 h 1465474"/>
              <a:gd name="connsiteX7" fmla="*/ 109174 w 433200"/>
              <a:gd name="connsiteY7" fmla="*/ 661490 h 1465474"/>
              <a:gd name="connsiteX8" fmla="*/ 3340 w 433200"/>
              <a:gd name="connsiteY8" fmla="*/ 530257 h 1465474"/>
              <a:gd name="connsiteX9" fmla="*/ 253107 w 433200"/>
              <a:gd name="connsiteY9" fmla="*/ 1090 h 146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3200" h="1465474">
                <a:moveTo>
                  <a:pt x="253107" y="1090"/>
                </a:moveTo>
                <a:cubicBezTo>
                  <a:pt x="298263" y="-20782"/>
                  <a:pt x="244641" y="292485"/>
                  <a:pt x="274274" y="399024"/>
                </a:cubicBezTo>
                <a:cubicBezTo>
                  <a:pt x="303907" y="505563"/>
                  <a:pt x="416796" y="591641"/>
                  <a:pt x="430907" y="640324"/>
                </a:cubicBezTo>
                <a:cubicBezTo>
                  <a:pt x="445018" y="689007"/>
                  <a:pt x="390690" y="560596"/>
                  <a:pt x="358940" y="691124"/>
                </a:cubicBezTo>
                <a:cubicBezTo>
                  <a:pt x="327190" y="821652"/>
                  <a:pt x="260162" y="1312718"/>
                  <a:pt x="240407" y="1423490"/>
                </a:cubicBezTo>
                <a:cubicBezTo>
                  <a:pt x="220652" y="1534262"/>
                  <a:pt x="269335" y="1395268"/>
                  <a:pt x="240407" y="1355757"/>
                </a:cubicBezTo>
                <a:cubicBezTo>
                  <a:pt x="211479" y="1316246"/>
                  <a:pt x="88712" y="1302135"/>
                  <a:pt x="66840" y="1186424"/>
                </a:cubicBezTo>
                <a:cubicBezTo>
                  <a:pt x="44968" y="1070713"/>
                  <a:pt x="119757" y="770851"/>
                  <a:pt x="109174" y="661490"/>
                </a:cubicBezTo>
                <a:cubicBezTo>
                  <a:pt x="98591" y="552129"/>
                  <a:pt x="-21354" y="634679"/>
                  <a:pt x="3340" y="530257"/>
                </a:cubicBezTo>
                <a:cubicBezTo>
                  <a:pt x="28034" y="425835"/>
                  <a:pt x="207951" y="22962"/>
                  <a:pt x="253107" y="109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BE7581D7-C634-42B6-BF2A-A7191D4127FC}"/>
              </a:ext>
            </a:extLst>
          </p:cNvPr>
          <p:cNvSpPr/>
          <p:nvPr/>
        </p:nvSpPr>
        <p:spPr>
          <a:xfrm>
            <a:off x="5883217" y="4247989"/>
            <a:ext cx="818341" cy="305004"/>
          </a:xfrm>
          <a:custGeom>
            <a:avLst/>
            <a:gdLst>
              <a:gd name="connsiteX0" fmla="*/ 795396 w 818341"/>
              <a:gd name="connsiteY0" fmla="*/ 161 h 305004"/>
              <a:gd name="connsiteX1" fmla="*/ 708083 w 818341"/>
              <a:gd name="connsiteY1" fmla="*/ 90649 h 305004"/>
              <a:gd name="connsiteX2" fmla="*/ 631883 w 818341"/>
              <a:gd name="connsiteY2" fmla="*/ 85886 h 305004"/>
              <a:gd name="connsiteX3" fmla="*/ 547746 w 818341"/>
              <a:gd name="connsiteY3" fmla="*/ 6511 h 305004"/>
              <a:gd name="connsiteX4" fmla="*/ 606483 w 818341"/>
              <a:gd name="connsiteY4" fmla="*/ 74774 h 305004"/>
              <a:gd name="connsiteX5" fmla="*/ 462021 w 818341"/>
              <a:gd name="connsiteY5" fmla="*/ 127161 h 305004"/>
              <a:gd name="connsiteX6" fmla="*/ 147696 w 818341"/>
              <a:gd name="connsiteY6" fmla="*/ 173199 h 305004"/>
              <a:gd name="connsiteX7" fmla="*/ 38158 w 818341"/>
              <a:gd name="connsiteY7" fmla="*/ 260511 h 305004"/>
              <a:gd name="connsiteX8" fmla="*/ 6408 w 818341"/>
              <a:gd name="connsiteY8" fmla="*/ 303374 h 305004"/>
              <a:gd name="connsiteX9" fmla="*/ 152458 w 818341"/>
              <a:gd name="connsiteY9" fmla="*/ 206536 h 305004"/>
              <a:gd name="connsiteX10" fmla="*/ 690621 w 818341"/>
              <a:gd name="connsiteY10" fmla="*/ 170024 h 305004"/>
              <a:gd name="connsiteX11" fmla="*/ 809683 w 818341"/>
              <a:gd name="connsiteY11" fmla="*/ 116049 h 305004"/>
              <a:gd name="connsiteX12" fmla="*/ 795396 w 818341"/>
              <a:gd name="connsiteY12" fmla="*/ 161 h 30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41" h="305004">
                <a:moveTo>
                  <a:pt x="795396" y="161"/>
                </a:moveTo>
                <a:cubicBezTo>
                  <a:pt x="778463" y="-4072"/>
                  <a:pt x="735335" y="76362"/>
                  <a:pt x="708083" y="90649"/>
                </a:cubicBezTo>
                <a:cubicBezTo>
                  <a:pt x="680831" y="104936"/>
                  <a:pt x="658606" y="99909"/>
                  <a:pt x="631883" y="85886"/>
                </a:cubicBezTo>
                <a:cubicBezTo>
                  <a:pt x="605160" y="71863"/>
                  <a:pt x="551979" y="8363"/>
                  <a:pt x="547746" y="6511"/>
                </a:cubicBezTo>
                <a:cubicBezTo>
                  <a:pt x="543513" y="4659"/>
                  <a:pt x="620770" y="54666"/>
                  <a:pt x="606483" y="74774"/>
                </a:cubicBezTo>
                <a:cubicBezTo>
                  <a:pt x="592196" y="94882"/>
                  <a:pt x="538485" y="110757"/>
                  <a:pt x="462021" y="127161"/>
                </a:cubicBezTo>
                <a:cubicBezTo>
                  <a:pt x="385557" y="143565"/>
                  <a:pt x="218340" y="150974"/>
                  <a:pt x="147696" y="173199"/>
                </a:cubicBezTo>
                <a:cubicBezTo>
                  <a:pt x="77052" y="195424"/>
                  <a:pt x="61706" y="238815"/>
                  <a:pt x="38158" y="260511"/>
                </a:cubicBezTo>
                <a:cubicBezTo>
                  <a:pt x="14610" y="282207"/>
                  <a:pt x="-12642" y="312370"/>
                  <a:pt x="6408" y="303374"/>
                </a:cubicBezTo>
                <a:cubicBezTo>
                  <a:pt x="25458" y="294378"/>
                  <a:pt x="38422" y="228761"/>
                  <a:pt x="152458" y="206536"/>
                </a:cubicBezTo>
                <a:cubicBezTo>
                  <a:pt x="266493" y="184311"/>
                  <a:pt x="581084" y="185105"/>
                  <a:pt x="690621" y="170024"/>
                </a:cubicBezTo>
                <a:cubicBezTo>
                  <a:pt x="800158" y="154943"/>
                  <a:pt x="790368" y="143566"/>
                  <a:pt x="809683" y="116049"/>
                </a:cubicBezTo>
                <a:cubicBezTo>
                  <a:pt x="828998" y="88532"/>
                  <a:pt x="812329" y="4394"/>
                  <a:pt x="795396" y="161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2E11880F-8260-4A6F-AC92-716EAD6DFB40}"/>
              </a:ext>
            </a:extLst>
          </p:cNvPr>
          <p:cNvSpPr/>
          <p:nvPr/>
        </p:nvSpPr>
        <p:spPr>
          <a:xfrm>
            <a:off x="2323516" y="1487433"/>
            <a:ext cx="2741869" cy="3364278"/>
          </a:xfrm>
          <a:custGeom>
            <a:avLst/>
            <a:gdLst>
              <a:gd name="connsiteX0" fmla="*/ 2688751 w 2741869"/>
              <a:gd name="connsiteY0" fmla="*/ 629234 h 3364278"/>
              <a:gd name="connsiteX1" fmla="*/ 1579617 w 2741869"/>
              <a:gd name="connsiteY1" fmla="*/ 61967 h 3364278"/>
              <a:gd name="connsiteX2" fmla="*/ 131817 w 2741869"/>
              <a:gd name="connsiteY2" fmla="*/ 2288700 h 3364278"/>
              <a:gd name="connsiteX3" fmla="*/ 123351 w 2741869"/>
              <a:gd name="connsiteY3" fmla="*/ 2839034 h 3364278"/>
              <a:gd name="connsiteX4" fmla="*/ 631351 w 2741869"/>
              <a:gd name="connsiteY4" fmla="*/ 3186167 h 3364278"/>
              <a:gd name="connsiteX5" fmla="*/ 766817 w 2741869"/>
              <a:gd name="connsiteY5" fmla="*/ 3296234 h 3364278"/>
              <a:gd name="connsiteX6" fmla="*/ 1215551 w 2741869"/>
              <a:gd name="connsiteY6" fmla="*/ 2136300 h 3364278"/>
              <a:gd name="connsiteX7" fmla="*/ 2426284 w 2741869"/>
              <a:gd name="connsiteY7" fmla="*/ 730834 h 3364278"/>
              <a:gd name="connsiteX8" fmla="*/ 2688751 w 2741869"/>
              <a:gd name="connsiteY8" fmla="*/ 629234 h 336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1869" h="3364278">
                <a:moveTo>
                  <a:pt x="2688751" y="629234"/>
                </a:moveTo>
                <a:cubicBezTo>
                  <a:pt x="2547640" y="517756"/>
                  <a:pt x="2005773" y="-214611"/>
                  <a:pt x="1579617" y="61967"/>
                </a:cubicBezTo>
                <a:cubicBezTo>
                  <a:pt x="1153461" y="338545"/>
                  <a:pt x="374528" y="1825856"/>
                  <a:pt x="131817" y="2288700"/>
                </a:cubicBezTo>
                <a:cubicBezTo>
                  <a:pt x="-110894" y="2751544"/>
                  <a:pt x="40095" y="2689456"/>
                  <a:pt x="123351" y="2839034"/>
                </a:cubicBezTo>
                <a:cubicBezTo>
                  <a:pt x="206607" y="2988612"/>
                  <a:pt x="524107" y="3109967"/>
                  <a:pt x="631351" y="3186167"/>
                </a:cubicBezTo>
                <a:cubicBezTo>
                  <a:pt x="738595" y="3262367"/>
                  <a:pt x="669450" y="3471212"/>
                  <a:pt x="766817" y="3296234"/>
                </a:cubicBezTo>
                <a:cubicBezTo>
                  <a:pt x="864184" y="3121256"/>
                  <a:pt x="938973" y="2563867"/>
                  <a:pt x="1215551" y="2136300"/>
                </a:cubicBezTo>
                <a:cubicBezTo>
                  <a:pt x="1492129" y="1708733"/>
                  <a:pt x="2180751" y="980601"/>
                  <a:pt x="2426284" y="730834"/>
                </a:cubicBezTo>
                <a:cubicBezTo>
                  <a:pt x="2671817" y="481067"/>
                  <a:pt x="2829862" y="740712"/>
                  <a:pt x="2688751" y="62923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AA0C7580-8236-4AE4-A495-3E396F0ABA49}"/>
              </a:ext>
            </a:extLst>
          </p:cNvPr>
          <p:cNvSpPr/>
          <p:nvPr/>
        </p:nvSpPr>
        <p:spPr>
          <a:xfrm>
            <a:off x="4379365" y="1261823"/>
            <a:ext cx="2922651" cy="1910150"/>
          </a:xfrm>
          <a:custGeom>
            <a:avLst/>
            <a:gdLst>
              <a:gd name="connsiteX0" fmla="*/ 1115502 w 2922651"/>
              <a:gd name="connsiteY0" fmla="*/ 990310 h 1910150"/>
              <a:gd name="connsiteX1" fmla="*/ 1064702 w 2922651"/>
              <a:gd name="connsiteY1" fmla="*/ 981844 h 1910150"/>
              <a:gd name="connsiteX2" fmla="*/ 31768 w 2922651"/>
              <a:gd name="connsiteY2" fmla="*/ 338377 h 1910150"/>
              <a:gd name="connsiteX3" fmla="*/ 412768 w 2922651"/>
              <a:gd name="connsiteY3" fmla="*/ 8177 h 1910150"/>
              <a:gd name="connsiteX4" fmla="*/ 1885968 w 2922651"/>
              <a:gd name="connsiteY4" fmla="*/ 660110 h 1910150"/>
              <a:gd name="connsiteX5" fmla="*/ 2918902 w 2922651"/>
              <a:gd name="connsiteY5" fmla="*/ 1887777 h 1910150"/>
              <a:gd name="connsiteX6" fmla="*/ 2190768 w 2922651"/>
              <a:gd name="connsiteY6" fmla="*/ 1422110 h 1910150"/>
              <a:gd name="connsiteX7" fmla="*/ 1115502 w 2922651"/>
              <a:gd name="connsiteY7" fmla="*/ 990310 h 191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2651" h="1910150">
                <a:moveTo>
                  <a:pt x="1115502" y="990310"/>
                </a:moveTo>
                <a:cubicBezTo>
                  <a:pt x="927824" y="916932"/>
                  <a:pt x="1245324" y="1090499"/>
                  <a:pt x="1064702" y="981844"/>
                </a:cubicBezTo>
                <a:cubicBezTo>
                  <a:pt x="884080" y="873189"/>
                  <a:pt x="140424" y="500655"/>
                  <a:pt x="31768" y="338377"/>
                </a:cubicBezTo>
                <a:cubicBezTo>
                  <a:pt x="-76888" y="176099"/>
                  <a:pt x="103735" y="-45445"/>
                  <a:pt x="412768" y="8177"/>
                </a:cubicBezTo>
                <a:cubicBezTo>
                  <a:pt x="721801" y="61799"/>
                  <a:pt x="1468279" y="346843"/>
                  <a:pt x="1885968" y="660110"/>
                </a:cubicBezTo>
                <a:cubicBezTo>
                  <a:pt x="2303657" y="973377"/>
                  <a:pt x="2868102" y="1760777"/>
                  <a:pt x="2918902" y="1887777"/>
                </a:cubicBezTo>
                <a:cubicBezTo>
                  <a:pt x="2969702" y="2014777"/>
                  <a:pt x="2492746" y="1566043"/>
                  <a:pt x="2190768" y="1422110"/>
                </a:cubicBezTo>
                <a:cubicBezTo>
                  <a:pt x="1888790" y="1278177"/>
                  <a:pt x="1303180" y="1063688"/>
                  <a:pt x="1115502" y="99031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3AD2FD28-8E3D-4444-B8F9-509063E90156}"/>
              </a:ext>
            </a:extLst>
          </p:cNvPr>
          <p:cNvSpPr/>
          <p:nvPr/>
        </p:nvSpPr>
        <p:spPr>
          <a:xfrm>
            <a:off x="6189093" y="2606456"/>
            <a:ext cx="1560267" cy="4679070"/>
          </a:xfrm>
          <a:custGeom>
            <a:avLst/>
            <a:gdLst>
              <a:gd name="connsiteX0" fmla="*/ 127040 w 1560267"/>
              <a:gd name="connsiteY0" fmla="*/ 9744 h 4679070"/>
              <a:gd name="connsiteX1" fmla="*/ 889040 w 1560267"/>
              <a:gd name="connsiteY1" fmla="*/ 1466011 h 4679070"/>
              <a:gd name="connsiteX2" fmla="*/ 728174 w 1560267"/>
              <a:gd name="connsiteY2" fmla="*/ 3091611 h 4679070"/>
              <a:gd name="connsiteX3" fmla="*/ 40 w 1560267"/>
              <a:gd name="connsiteY3" fmla="*/ 4615611 h 4679070"/>
              <a:gd name="connsiteX4" fmla="*/ 762040 w 1560267"/>
              <a:gd name="connsiteY4" fmla="*/ 4243077 h 4679070"/>
              <a:gd name="connsiteX5" fmla="*/ 1524040 w 1560267"/>
              <a:gd name="connsiteY5" fmla="*/ 2896877 h 4679070"/>
              <a:gd name="connsiteX6" fmla="*/ 1303907 w 1560267"/>
              <a:gd name="connsiteY6" fmla="*/ 932611 h 4679070"/>
              <a:gd name="connsiteX7" fmla="*/ 127040 w 1560267"/>
              <a:gd name="connsiteY7" fmla="*/ 9744 h 4679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0267" h="4679070">
                <a:moveTo>
                  <a:pt x="127040" y="9744"/>
                </a:moveTo>
                <a:cubicBezTo>
                  <a:pt x="57896" y="98644"/>
                  <a:pt x="788851" y="952367"/>
                  <a:pt x="889040" y="1466011"/>
                </a:cubicBezTo>
                <a:cubicBezTo>
                  <a:pt x="989229" y="1979655"/>
                  <a:pt x="876341" y="2566678"/>
                  <a:pt x="728174" y="3091611"/>
                </a:cubicBezTo>
                <a:cubicBezTo>
                  <a:pt x="580007" y="3616544"/>
                  <a:pt x="-5604" y="4423700"/>
                  <a:pt x="40" y="4615611"/>
                </a:cubicBezTo>
                <a:cubicBezTo>
                  <a:pt x="5684" y="4807522"/>
                  <a:pt x="508040" y="4529533"/>
                  <a:pt x="762040" y="4243077"/>
                </a:cubicBezTo>
                <a:cubicBezTo>
                  <a:pt x="1016040" y="3956621"/>
                  <a:pt x="1433729" y="3448621"/>
                  <a:pt x="1524040" y="2896877"/>
                </a:cubicBezTo>
                <a:cubicBezTo>
                  <a:pt x="1614351" y="2345133"/>
                  <a:pt x="1533918" y="1408155"/>
                  <a:pt x="1303907" y="932611"/>
                </a:cubicBezTo>
                <a:cubicBezTo>
                  <a:pt x="1073896" y="457067"/>
                  <a:pt x="196184" y="-79156"/>
                  <a:pt x="127040" y="974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AAB32634-C274-4047-AD43-AA8991A5977C}"/>
              </a:ext>
            </a:extLst>
          </p:cNvPr>
          <p:cNvSpPr/>
          <p:nvPr/>
        </p:nvSpPr>
        <p:spPr>
          <a:xfrm>
            <a:off x="3577625" y="3500750"/>
            <a:ext cx="1547097" cy="389716"/>
          </a:xfrm>
          <a:custGeom>
            <a:avLst/>
            <a:gdLst>
              <a:gd name="connsiteX0" fmla="*/ 8008 w 1547097"/>
              <a:gd name="connsiteY0" fmla="*/ 376983 h 389716"/>
              <a:gd name="connsiteX1" fmla="*/ 448275 w 1547097"/>
              <a:gd name="connsiteY1" fmla="*/ 190717 h 389716"/>
              <a:gd name="connsiteX2" fmla="*/ 820808 w 1547097"/>
              <a:gd name="connsiteY2" fmla="*/ 217 h 389716"/>
              <a:gd name="connsiteX3" fmla="*/ 1447342 w 1547097"/>
              <a:gd name="connsiteY3" fmla="*/ 228817 h 389716"/>
              <a:gd name="connsiteX4" fmla="*/ 1485442 w 1547097"/>
              <a:gd name="connsiteY4" fmla="*/ 389683 h 389716"/>
              <a:gd name="connsiteX5" fmla="*/ 850442 w 1547097"/>
              <a:gd name="connsiteY5" fmla="*/ 216117 h 389716"/>
              <a:gd name="connsiteX6" fmla="*/ 8008 w 1547097"/>
              <a:gd name="connsiteY6" fmla="*/ 376983 h 38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7097" h="389716">
                <a:moveTo>
                  <a:pt x="8008" y="376983"/>
                </a:moveTo>
                <a:cubicBezTo>
                  <a:pt x="-59020" y="372750"/>
                  <a:pt x="312808" y="253511"/>
                  <a:pt x="448275" y="190717"/>
                </a:cubicBezTo>
                <a:cubicBezTo>
                  <a:pt x="583742" y="127923"/>
                  <a:pt x="654297" y="-6133"/>
                  <a:pt x="820808" y="217"/>
                </a:cubicBezTo>
                <a:cubicBezTo>
                  <a:pt x="987319" y="6567"/>
                  <a:pt x="1336570" y="163906"/>
                  <a:pt x="1447342" y="228817"/>
                </a:cubicBezTo>
                <a:cubicBezTo>
                  <a:pt x="1558114" y="293728"/>
                  <a:pt x="1584925" y="391800"/>
                  <a:pt x="1485442" y="389683"/>
                </a:cubicBezTo>
                <a:cubicBezTo>
                  <a:pt x="1385959" y="387566"/>
                  <a:pt x="1091742" y="216822"/>
                  <a:pt x="850442" y="216117"/>
                </a:cubicBezTo>
                <a:cubicBezTo>
                  <a:pt x="609142" y="215411"/>
                  <a:pt x="75036" y="381216"/>
                  <a:pt x="8008" y="37698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74322EDE-314E-4B47-A1D6-16BCB3F5F8F6}"/>
              </a:ext>
            </a:extLst>
          </p:cNvPr>
          <p:cNvSpPr/>
          <p:nvPr/>
        </p:nvSpPr>
        <p:spPr>
          <a:xfrm>
            <a:off x="5840070" y="3733443"/>
            <a:ext cx="1260827" cy="377217"/>
          </a:xfrm>
          <a:custGeom>
            <a:avLst/>
            <a:gdLst>
              <a:gd name="connsiteX0" fmla="*/ 6163 w 1260827"/>
              <a:gd name="connsiteY0" fmla="*/ 97724 h 377217"/>
              <a:gd name="connsiteX1" fmla="*/ 285563 w 1260827"/>
              <a:gd name="connsiteY1" fmla="*/ 279757 h 377217"/>
              <a:gd name="connsiteX2" fmla="*/ 789330 w 1260827"/>
              <a:gd name="connsiteY2" fmla="*/ 267057 h 377217"/>
              <a:gd name="connsiteX3" fmla="*/ 1254997 w 1260827"/>
              <a:gd name="connsiteY3" fmla="*/ 377124 h 377217"/>
              <a:gd name="connsiteX4" fmla="*/ 1017930 w 1260827"/>
              <a:gd name="connsiteY4" fmla="*/ 245890 h 377217"/>
              <a:gd name="connsiteX5" fmla="*/ 543797 w 1260827"/>
              <a:gd name="connsiteY5" fmla="*/ 4590 h 377217"/>
              <a:gd name="connsiteX6" fmla="*/ 6163 w 1260827"/>
              <a:gd name="connsiteY6" fmla="*/ 97724 h 3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827" h="377217">
                <a:moveTo>
                  <a:pt x="6163" y="97724"/>
                </a:moveTo>
                <a:cubicBezTo>
                  <a:pt x="-36876" y="143585"/>
                  <a:pt x="155035" y="251535"/>
                  <a:pt x="285563" y="279757"/>
                </a:cubicBezTo>
                <a:cubicBezTo>
                  <a:pt x="416091" y="307979"/>
                  <a:pt x="627758" y="250829"/>
                  <a:pt x="789330" y="267057"/>
                </a:cubicBezTo>
                <a:cubicBezTo>
                  <a:pt x="950902" y="283285"/>
                  <a:pt x="1216897" y="380652"/>
                  <a:pt x="1254997" y="377124"/>
                </a:cubicBezTo>
                <a:cubicBezTo>
                  <a:pt x="1293097" y="373596"/>
                  <a:pt x="1136463" y="307979"/>
                  <a:pt x="1017930" y="245890"/>
                </a:cubicBezTo>
                <a:cubicBezTo>
                  <a:pt x="899397" y="183801"/>
                  <a:pt x="712425" y="27873"/>
                  <a:pt x="543797" y="4590"/>
                </a:cubicBezTo>
                <a:cubicBezTo>
                  <a:pt x="375169" y="-18693"/>
                  <a:pt x="49202" y="51863"/>
                  <a:pt x="6163" y="9772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81B7D457-4C03-4C81-9FB2-96CCBEC5F16D}"/>
              </a:ext>
            </a:extLst>
          </p:cNvPr>
          <p:cNvSpPr/>
          <p:nvPr/>
        </p:nvSpPr>
        <p:spPr>
          <a:xfrm>
            <a:off x="4527510" y="6131641"/>
            <a:ext cx="1401922" cy="390271"/>
          </a:xfrm>
          <a:custGeom>
            <a:avLst/>
            <a:gdLst>
              <a:gd name="connsiteX0" fmla="*/ 40 w 1401922"/>
              <a:gd name="connsiteY0" fmla="*/ 250109 h 390271"/>
              <a:gd name="connsiteX1" fmla="*/ 196890 w 1401922"/>
              <a:gd name="connsiteY1" fmla="*/ 113584 h 390271"/>
              <a:gd name="connsiteX2" fmla="*/ 555665 w 1401922"/>
              <a:gd name="connsiteY2" fmla="*/ 8809 h 390271"/>
              <a:gd name="connsiteX3" fmla="*/ 723940 w 1401922"/>
              <a:gd name="connsiteY3" fmla="*/ 11984 h 390271"/>
              <a:gd name="connsiteX4" fmla="*/ 1079540 w 1401922"/>
              <a:gd name="connsiteY4" fmla="*/ 62784 h 390271"/>
              <a:gd name="connsiteX5" fmla="*/ 1165265 w 1401922"/>
              <a:gd name="connsiteY5" fmla="*/ 85009 h 390271"/>
              <a:gd name="connsiteX6" fmla="*/ 1292265 w 1401922"/>
              <a:gd name="connsiteY6" fmla="*/ 202484 h 390271"/>
              <a:gd name="connsiteX7" fmla="*/ 1393865 w 1401922"/>
              <a:gd name="connsiteY7" fmla="*/ 389809 h 390271"/>
              <a:gd name="connsiteX8" fmla="*/ 1070015 w 1401922"/>
              <a:gd name="connsiteY8" fmla="*/ 253284 h 390271"/>
              <a:gd name="connsiteX9" fmla="*/ 612815 w 1401922"/>
              <a:gd name="connsiteY9" fmla="*/ 180259 h 390271"/>
              <a:gd name="connsiteX10" fmla="*/ 184190 w 1401922"/>
              <a:gd name="connsiteY10" fmla="*/ 212009 h 390271"/>
              <a:gd name="connsiteX11" fmla="*/ 40 w 1401922"/>
              <a:gd name="connsiteY11" fmla="*/ 250109 h 39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01922" h="390271">
                <a:moveTo>
                  <a:pt x="40" y="250109"/>
                </a:moveTo>
                <a:cubicBezTo>
                  <a:pt x="2157" y="233705"/>
                  <a:pt x="104286" y="153801"/>
                  <a:pt x="196890" y="113584"/>
                </a:cubicBezTo>
                <a:cubicBezTo>
                  <a:pt x="289494" y="73367"/>
                  <a:pt x="467823" y="25742"/>
                  <a:pt x="555665" y="8809"/>
                </a:cubicBezTo>
                <a:cubicBezTo>
                  <a:pt x="643507" y="-8124"/>
                  <a:pt x="636627" y="2988"/>
                  <a:pt x="723940" y="11984"/>
                </a:cubicBezTo>
                <a:cubicBezTo>
                  <a:pt x="811253" y="20980"/>
                  <a:pt x="1005986" y="50613"/>
                  <a:pt x="1079540" y="62784"/>
                </a:cubicBezTo>
                <a:cubicBezTo>
                  <a:pt x="1153094" y="74955"/>
                  <a:pt x="1129811" y="61726"/>
                  <a:pt x="1165265" y="85009"/>
                </a:cubicBezTo>
                <a:cubicBezTo>
                  <a:pt x="1200719" y="108292"/>
                  <a:pt x="1254165" y="151684"/>
                  <a:pt x="1292265" y="202484"/>
                </a:cubicBezTo>
                <a:cubicBezTo>
                  <a:pt x="1330365" y="253284"/>
                  <a:pt x="1430907" y="381342"/>
                  <a:pt x="1393865" y="389809"/>
                </a:cubicBezTo>
                <a:cubicBezTo>
                  <a:pt x="1356823" y="398276"/>
                  <a:pt x="1200190" y="288209"/>
                  <a:pt x="1070015" y="253284"/>
                </a:cubicBezTo>
                <a:cubicBezTo>
                  <a:pt x="939840" y="218359"/>
                  <a:pt x="760452" y="187138"/>
                  <a:pt x="612815" y="180259"/>
                </a:cubicBezTo>
                <a:cubicBezTo>
                  <a:pt x="465178" y="173380"/>
                  <a:pt x="184190" y="212009"/>
                  <a:pt x="184190" y="212009"/>
                </a:cubicBezTo>
                <a:cubicBezTo>
                  <a:pt x="78357" y="220476"/>
                  <a:pt x="-2077" y="266513"/>
                  <a:pt x="40" y="25010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41DCDB4C-E83B-4683-9D0C-467B4065BB4F}"/>
              </a:ext>
            </a:extLst>
          </p:cNvPr>
          <p:cNvSpPr/>
          <p:nvPr/>
        </p:nvSpPr>
        <p:spPr>
          <a:xfrm>
            <a:off x="4741194" y="6141693"/>
            <a:ext cx="600896" cy="125059"/>
          </a:xfrm>
          <a:custGeom>
            <a:avLst/>
            <a:gdLst>
              <a:gd name="connsiteX0" fmla="*/ 669 w 600896"/>
              <a:gd name="connsiteY0" fmla="*/ 124170 h 125059"/>
              <a:gd name="connsiteX1" fmla="*/ 291181 w 600896"/>
              <a:gd name="connsiteY1" fmla="*/ 59082 h 125059"/>
              <a:gd name="connsiteX2" fmla="*/ 519781 w 600896"/>
              <a:gd name="connsiteY2" fmla="*/ 51145 h 125059"/>
              <a:gd name="connsiteX3" fmla="*/ 600744 w 600896"/>
              <a:gd name="connsiteY3" fmla="*/ 82895 h 125059"/>
              <a:gd name="connsiteX4" fmla="*/ 503906 w 600896"/>
              <a:gd name="connsiteY4" fmla="*/ 19395 h 125059"/>
              <a:gd name="connsiteX5" fmla="*/ 376906 w 600896"/>
              <a:gd name="connsiteY5" fmla="*/ 5107 h 125059"/>
              <a:gd name="connsiteX6" fmla="*/ 669 w 600896"/>
              <a:gd name="connsiteY6" fmla="*/ 124170 h 12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896" h="125059">
                <a:moveTo>
                  <a:pt x="669" y="124170"/>
                </a:moveTo>
                <a:cubicBezTo>
                  <a:pt x="-13618" y="133166"/>
                  <a:pt x="204662" y="71253"/>
                  <a:pt x="291181" y="59082"/>
                </a:cubicBezTo>
                <a:cubicBezTo>
                  <a:pt x="377700" y="46911"/>
                  <a:pt x="468187" y="47176"/>
                  <a:pt x="519781" y="51145"/>
                </a:cubicBezTo>
                <a:cubicBezTo>
                  <a:pt x="571375" y="55114"/>
                  <a:pt x="603390" y="88187"/>
                  <a:pt x="600744" y="82895"/>
                </a:cubicBezTo>
                <a:cubicBezTo>
                  <a:pt x="598098" y="77603"/>
                  <a:pt x="541212" y="32360"/>
                  <a:pt x="503906" y="19395"/>
                </a:cubicBezTo>
                <a:cubicBezTo>
                  <a:pt x="466600" y="6430"/>
                  <a:pt x="456545" y="-7857"/>
                  <a:pt x="376906" y="5107"/>
                </a:cubicBezTo>
                <a:cubicBezTo>
                  <a:pt x="297267" y="18071"/>
                  <a:pt x="14956" y="115174"/>
                  <a:pt x="669" y="1241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CA58AD3A-BE22-4FF6-8526-39A01C549352}"/>
              </a:ext>
            </a:extLst>
          </p:cNvPr>
          <p:cNvSpPr/>
          <p:nvPr/>
        </p:nvSpPr>
        <p:spPr>
          <a:xfrm>
            <a:off x="4530150" y="6362692"/>
            <a:ext cx="1373734" cy="358783"/>
          </a:xfrm>
          <a:custGeom>
            <a:avLst/>
            <a:gdLst>
              <a:gd name="connsiteX0" fmla="*/ 11688 w 1373734"/>
              <a:gd name="connsiteY0" fmla="*/ 17471 h 358783"/>
              <a:gd name="connsiteX1" fmla="*/ 457775 w 1373734"/>
              <a:gd name="connsiteY1" fmla="*/ 4771 h 358783"/>
              <a:gd name="connsiteX2" fmla="*/ 946725 w 1373734"/>
              <a:gd name="connsiteY2" fmla="*/ 65096 h 358783"/>
              <a:gd name="connsiteX3" fmla="*/ 1270575 w 1373734"/>
              <a:gd name="connsiteY3" fmla="*/ 134946 h 358783"/>
              <a:gd name="connsiteX4" fmla="*/ 1372175 w 1373734"/>
              <a:gd name="connsiteY4" fmla="*/ 147646 h 358783"/>
              <a:gd name="connsiteX5" fmla="*/ 1299150 w 1373734"/>
              <a:gd name="connsiteY5" fmla="*/ 268296 h 358783"/>
              <a:gd name="connsiteX6" fmla="*/ 914975 w 1373734"/>
              <a:gd name="connsiteY6" fmla="*/ 358783 h 358783"/>
              <a:gd name="connsiteX7" fmla="*/ 500638 w 1373734"/>
              <a:gd name="connsiteY7" fmla="*/ 266708 h 358783"/>
              <a:gd name="connsiteX8" fmla="*/ 159325 w 1373734"/>
              <a:gd name="connsiteY8" fmla="*/ 125421 h 358783"/>
              <a:gd name="connsiteX9" fmla="*/ 11688 w 1373734"/>
              <a:gd name="connsiteY9" fmla="*/ 17471 h 35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3734" h="358783">
                <a:moveTo>
                  <a:pt x="11688" y="17471"/>
                </a:moveTo>
                <a:cubicBezTo>
                  <a:pt x="61430" y="-2637"/>
                  <a:pt x="301936" y="-3166"/>
                  <a:pt x="457775" y="4771"/>
                </a:cubicBezTo>
                <a:cubicBezTo>
                  <a:pt x="613614" y="12708"/>
                  <a:pt x="811258" y="43400"/>
                  <a:pt x="946725" y="65096"/>
                </a:cubicBezTo>
                <a:cubicBezTo>
                  <a:pt x="1082192" y="86792"/>
                  <a:pt x="1199667" y="121188"/>
                  <a:pt x="1270575" y="134946"/>
                </a:cubicBezTo>
                <a:cubicBezTo>
                  <a:pt x="1341483" y="148704"/>
                  <a:pt x="1367413" y="125421"/>
                  <a:pt x="1372175" y="147646"/>
                </a:cubicBezTo>
                <a:cubicBezTo>
                  <a:pt x="1376938" y="169871"/>
                  <a:pt x="1375350" y="233107"/>
                  <a:pt x="1299150" y="268296"/>
                </a:cubicBezTo>
                <a:cubicBezTo>
                  <a:pt x="1222950" y="303486"/>
                  <a:pt x="1048060" y="359048"/>
                  <a:pt x="914975" y="358783"/>
                </a:cubicBezTo>
                <a:cubicBezTo>
                  <a:pt x="781890" y="358518"/>
                  <a:pt x="626580" y="305602"/>
                  <a:pt x="500638" y="266708"/>
                </a:cubicBezTo>
                <a:cubicBezTo>
                  <a:pt x="374696" y="227814"/>
                  <a:pt x="236319" y="166167"/>
                  <a:pt x="159325" y="125421"/>
                </a:cubicBezTo>
                <a:cubicBezTo>
                  <a:pt x="82331" y="84675"/>
                  <a:pt x="-38054" y="37579"/>
                  <a:pt x="11688" y="17471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4A4A3AEB-4D48-4F21-9C7F-125B2DB9FB7F}"/>
              </a:ext>
            </a:extLst>
          </p:cNvPr>
          <p:cNvSpPr/>
          <p:nvPr/>
        </p:nvSpPr>
        <p:spPr>
          <a:xfrm>
            <a:off x="4798301" y="6420254"/>
            <a:ext cx="373114" cy="149632"/>
          </a:xfrm>
          <a:custGeom>
            <a:avLst/>
            <a:gdLst>
              <a:gd name="connsiteX0" fmla="*/ 712 w 373114"/>
              <a:gd name="connsiteY0" fmla="*/ 7534 h 149632"/>
              <a:gd name="connsiteX1" fmla="*/ 181687 w 373114"/>
              <a:gd name="connsiteY1" fmla="*/ 7534 h 149632"/>
              <a:gd name="connsiteX2" fmla="*/ 246774 w 373114"/>
              <a:gd name="connsiteY2" fmla="*/ 98021 h 149632"/>
              <a:gd name="connsiteX3" fmla="*/ 372187 w 373114"/>
              <a:gd name="connsiteY3" fmla="*/ 148821 h 149632"/>
              <a:gd name="connsiteX4" fmla="*/ 294399 w 373114"/>
              <a:gd name="connsiteY4" fmla="*/ 121834 h 149632"/>
              <a:gd name="connsiteX5" fmla="*/ 124537 w 373114"/>
              <a:gd name="connsiteY5" fmla="*/ 28171 h 149632"/>
              <a:gd name="connsiteX6" fmla="*/ 712 w 373114"/>
              <a:gd name="connsiteY6" fmla="*/ 7534 h 14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114" h="149632">
                <a:moveTo>
                  <a:pt x="712" y="7534"/>
                </a:moveTo>
                <a:cubicBezTo>
                  <a:pt x="10237" y="4094"/>
                  <a:pt x="140677" y="-7547"/>
                  <a:pt x="181687" y="7534"/>
                </a:cubicBezTo>
                <a:cubicBezTo>
                  <a:pt x="222697" y="22615"/>
                  <a:pt x="215024" y="74473"/>
                  <a:pt x="246774" y="98021"/>
                </a:cubicBezTo>
                <a:cubicBezTo>
                  <a:pt x="278524" y="121569"/>
                  <a:pt x="364250" y="144852"/>
                  <a:pt x="372187" y="148821"/>
                </a:cubicBezTo>
                <a:cubicBezTo>
                  <a:pt x="380125" y="152790"/>
                  <a:pt x="335674" y="141942"/>
                  <a:pt x="294399" y="121834"/>
                </a:cubicBezTo>
                <a:cubicBezTo>
                  <a:pt x="253124" y="101726"/>
                  <a:pt x="169516" y="47221"/>
                  <a:pt x="124537" y="28171"/>
                </a:cubicBezTo>
                <a:cubicBezTo>
                  <a:pt x="79558" y="9121"/>
                  <a:pt x="-8813" y="10974"/>
                  <a:pt x="712" y="75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71421EFA-8CA0-4799-ABF6-E8F567ECE217}"/>
              </a:ext>
            </a:extLst>
          </p:cNvPr>
          <p:cNvSpPr/>
          <p:nvPr/>
        </p:nvSpPr>
        <p:spPr>
          <a:xfrm>
            <a:off x="4689458" y="6454549"/>
            <a:ext cx="664065" cy="157360"/>
          </a:xfrm>
          <a:custGeom>
            <a:avLst/>
            <a:gdLst>
              <a:gd name="connsiteX0" fmla="*/ 17 w 664065"/>
              <a:gd name="connsiteY0" fmla="*/ 1814 h 157360"/>
              <a:gd name="connsiteX1" fmla="*/ 119080 w 664065"/>
              <a:gd name="connsiteY1" fmla="*/ 19276 h 157360"/>
              <a:gd name="connsiteX2" fmla="*/ 284180 w 664065"/>
              <a:gd name="connsiteY2" fmla="*/ 105001 h 157360"/>
              <a:gd name="connsiteX3" fmla="*/ 658830 w 664065"/>
              <a:gd name="connsiteY3" fmla="*/ 155801 h 157360"/>
              <a:gd name="connsiteX4" fmla="*/ 488967 w 664065"/>
              <a:gd name="connsiteY4" fmla="*/ 143101 h 157360"/>
              <a:gd name="connsiteX5" fmla="*/ 284180 w 664065"/>
              <a:gd name="connsiteY5" fmla="*/ 130401 h 157360"/>
              <a:gd name="connsiteX6" fmla="*/ 127017 w 664065"/>
              <a:gd name="connsiteY6" fmla="*/ 49439 h 157360"/>
              <a:gd name="connsiteX7" fmla="*/ 17 w 664065"/>
              <a:gd name="connsiteY7" fmla="*/ 1814 h 15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4065" h="157360">
                <a:moveTo>
                  <a:pt x="17" y="1814"/>
                </a:moveTo>
                <a:cubicBezTo>
                  <a:pt x="-1306" y="-3213"/>
                  <a:pt x="71720" y="2078"/>
                  <a:pt x="119080" y="19276"/>
                </a:cubicBezTo>
                <a:cubicBezTo>
                  <a:pt x="166440" y="36474"/>
                  <a:pt x="194222" y="82247"/>
                  <a:pt x="284180" y="105001"/>
                </a:cubicBezTo>
                <a:cubicBezTo>
                  <a:pt x="374138" y="127755"/>
                  <a:pt x="624699" y="149451"/>
                  <a:pt x="658830" y="155801"/>
                </a:cubicBezTo>
                <a:cubicBezTo>
                  <a:pt x="692961" y="162151"/>
                  <a:pt x="551409" y="147334"/>
                  <a:pt x="488967" y="143101"/>
                </a:cubicBezTo>
                <a:cubicBezTo>
                  <a:pt x="426525" y="138868"/>
                  <a:pt x="344505" y="146011"/>
                  <a:pt x="284180" y="130401"/>
                </a:cubicBezTo>
                <a:cubicBezTo>
                  <a:pt x="223855" y="114791"/>
                  <a:pt x="173319" y="70341"/>
                  <a:pt x="127017" y="49439"/>
                </a:cubicBezTo>
                <a:cubicBezTo>
                  <a:pt x="80715" y="28537"/>
                  <a:pt x="1340" y="6841"/>
                  <a:pt x="17" y="18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77D9A40E-585B-4173-A752-D8799EC1E3C6}"/>
              </a:ext>
            </a:extLst>
          </p:cNvPr>
          <p:cNvSpPr/>
          <p:nvPr/>
        </p:nvSpPr>
        <p:spPr>
          <a:xfrm>
            <a:off x="4180973" y="3830726"/>
            <a:ext cx="499547" cy="140451"/>
          </a:xfrm>
          <a:custGeom>
            <a:avLst/>
            <a:gdLst>
              <a:gd name="connsiteX0" fmla="*/ 44952 w 499547"/>
              <a:gd name="connsiteY0" fmla="*/ 1499 h 140451"/>
              <a:gd name="connsiteX1" fmla="*/ 489452 w 499547"/>
              <a:gd name="connsiteY1" fmla="*/ 138024 h 140451"/>
              <a:gd name="connsiteX2" fmla="*/ 330702 w 499547"/>
              <a:gd name="connsiteY2" fmla="*/ 87224 h 140451"/>
              <a:gd name="connsiteX3" fmla="*/ 44952 w 499547"/>
              <a:gd name="connsiteY3" fmla="*/ 64999 h 140451"/>
              <a:gd name="connsiteX4" fmla="*/ 44952 w 499547"/>
              <a:gd name="connsiteY4" fmla="*/ 1499 h 14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547" h="140451">
                <a:moveTo>
                  <a:pt x="44952" y="1499"/>
                </a:moveTo>
                <a:cubicBezTo>
                  <a:pt x="119035" y="13670"/>
                  <a:pt x="441827" y="123737"/>
                  <a:pt x="489452" y="138024"/>
                </a:cubicBezTo>
                <a:cubicBezTo>
                  <a:pt x="537077" y="152311"/>
                  <a:pt x="404785" y="99395"/>
                  <a:pt x="330702" y="87224"/>
                </a:cubicBezTo>
                <a:cubicBezTo>
                  <a:pt x="256619" y="75053"/>
                  <a:pt x="88873" y="75053"/>
                  <a:pt x="44952" y="64999"/>
                </a:cubicBezTo>
                <a:cubicBezTo>
                  <a:pt x="1031" y="54945"/>
                  <a:pt x="-29131" y="-10672"/>
                  <a:pt x="44952" y="1499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56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冨永 愛さん登場！ THEクールビューティの“美の哲学”をインタビュー | マキアオンライン(MAQUIA ONLINE)" hidden="1">
            <a:extLst>
              <a:ext uri="{FF2B5EF4-FFF2-40B4-BE49-F238E27FC236}">
                <a16:creationId xmlns:a16="http://schemas.microsoft.com/office/drawing/2014/main" id="{5A1915A8-3BC8-42BD-BD95-39DD089DB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C8973E44-5BB0-492A-9B9F-0524A596CD7A}"/>
              </a:ext>
            </a:extLst>
          </p:cNvPr>
          <p:cNvSpPr/>
          <p:nvPr/>
        </p:nvSpPr>
        <p:spPr>
          <a:xfrm>
            <a:off x="3689031" y="3683491"/>
            <a:ext cx="865910" cy="193185"/>
          </a:xfrm>
          <a:custGeom>
            <a:avLst/>
            <a:gdLst>
              <a:gd name="connsiteX0" fmla="*/ 319 w 865910"/>
              <a:gd name="connsiteY0" fmla="*/ 193184 h 193185"/>
              <a:gd name="connsiteX1" fmla="*/ 281307 w 865910"/>
              <a:gd name="connsiteY1" fmla="*/ 34434 h 193185"/>
              <a:gd name="connsiteX2" fmla="*/ 498794 w 865910"/>
              <a:gd name="connsiteY2" fmla="*/ 21734 h 193185"/>
              <a:gd name="connsiteX3" fmla="*/ 759144 w 865910"/>
              <a:gd name="connsiteY3" fmla="*/ 63009 h 193185"/>
              <a:gd name="connsiteX4" fmla="*/ 865507 w 865910"/>
              <a:gd name="connsiteY4" fmla="*/ 72534 h 193185"/>
              <a:gd name="connsiteX5" fmla="*/ 789307 w 865910"/>
              <a:gd name="connsiteY5" fmla="*/ 58247 h 193185"/>
              <a:gd name="connsiteX6" fmla="*/ 635319 w 865910"/>
              <a:gd name="connsiteY6" fmla="*/ 24909 h 193185"/>
              <a:gd name="connsiteX7" fmla="*/ 408307 w 865910"/>
              <a:gd name="connsiteY7" fmla="*/ 2684 h 193185"/>
              <a:gd name="connsiteX8" fmla="*/ 335282 w 865910"/>
              <a:gd name="connsiteY8" fmla="*/ 4272 h 193185"/>
              <a:gd name="connsiteX9" fmla="*/ 227332 w 865910"/>
              <a:gd name="connsiteY9" fmla="*/ 37609 h 193185"/>
              <a:gd name="connsiteX10" fmla="*/ 319 w 865910"/>
              <a:gd name="connsiteY10" fmla="*/ 193184 h 19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5910" h="193185">
                <a:moveTo>
                  <a:pt x="319" y="193184"/>
                </a:moveTo>
                <a:cubicBezTo>
                  <a:pt x="9315" y="192655"/>
                  <a:pt x="198228" y="63009"/>
                  <a:pt x="281307" y="34434"/>
                </a:cubicBezTo>
                <a:cubicBezTo>
                  <a:pt x="364386" y="5859"/>
                  <a:pt x="419155" y="16972"/>
                  <a:pt x="498794" y="21734"/>
                </a:cubicBezTo>
                <a:cubicBezTo>
                  <a:pt x="578433" y="26496"/>
                  <a:pt x="698025" y="54542"/>
                  <a:pt x="759144" y="63009"/>
                </a:cubicBezTo>
                <a:cubicBezTo>
                  <a:pt x="820263" y="71476"/>
                  <a:pt x="860480" y="73328"/>
                  <a:pt x="865507" y="72534"/>
                </a:cubicBezTo>
                <a:cubicBezTo>
                  <a:pt x="870534" y="71740"/>
                  <a:pt x="827672" y="66184"/>
                  <a:pt x="789307" y="58247"/>
                </a:cubicBezTo>
                <a:cubicBezTo>
                  <a:pt x="750942" y="50310"/>
                  <a:pt x="698819" y="34169"/>
                  <a:pt x="635319" y="24909"/>
                </a:cubicBezTo>
                <a:cubicBezTo>
                  <a:pt x="571819" y="15648"/>
                  <a:pt x="458313" y="6123"/>
                  <a:pt x="408307" y="2684"/>
                </a:cubicBezTo>
                <a:cubicBezTo>
                  <a:pt x="358301" y="-755"/>
                  <a:pt x="365445" y="-1549"/>
                  <a:pt x="335282" y="4272"/>
                </a:cubicBezTo>
                <a:cubicBezTo>
                  <a:pt x="305119" y="10093"/>
                  <a:pt x="279719" y="9034"/>
                  <a:pt x="227332" y="37609"/>
                </a:cubicBezTo>
                <a:cubicBezTo>
                  <a:pt x="174945" y="66184"/>
                  <a:pt x="-8677" y="193713"/>
                  <a:pt x="319" y="193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626C146D-A6A6-48AB-81E1-8E719C05D3AF}"/>
              </a:ext>
            </a:extLst>
          </p:cNvPr>
          <p:cNvSpPr/>
          <p:nvPr/>
        </p:nvSpPr>
        <p:spPr>
          <a:xfrm>
            <a:off x="3689087" y="3512302"/>
            <a:ext cx="511237" cy="345365"/>
          </a:xfrm>
          <a:custGeom>
            <a:avLst/>
            <a:gdLst>
              <a:gd name="connsiteX0" fmla="*/ 263 w 511237"/>
              <a:gd name="connsiteY0" fmla="*/ 345323 h 345365"/>
              <a:gd name="connsiteX1" fmla="*/ 260613 w 511237"/>
              <a:gd name="connsiteY1" fmla="*/ 145298 h 345365"/>
              <a:gd name="connsiteX2" fmla="*/ 500326 w 511237"/>
              <a:gd name="connsiteY2" fmla="*/ 5598 h 345365"/>
              <a:gd name="connsiteX3" fmla="*/ 454288 w 511237"/>
              <a:gd name="connsiteY3" fmla="*/ 37348 h 345365"/>
              <a:gd name="connsiteX4" fmla="*/ 309826 w 511237"/>
              <a:gd name="connsiteY4" fmla="*/ 127836 h 345365"/>
              <a:gd name="connsiteX5" fmla="*/ 263 w 511237"/>
              <a:gd name="connsiteY5" fmla="*/ 345323 h 34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237" h="345365">
                <a:moveTo>
                  <a:pt x="263" y="345323"/>
                </a:moveTo>
                <a:cubicBezTo>
                  <a:pt x="-7939" y="348233"/>
                  <a:pt x="177269" y="201919"/>
                  <a:pt x="260613" y="145298"/>
                </a:cubicBezTo>
                <a:cubicBezTo>
                  <a:pt x="343957" y="88677"/>
                  <a:pt x="468047" y="23590"/>
                  <a:pt x="500326" y="5598"/>
                </a:cubicBezTo>
                <a:cubicBezTo>
                  <a:pt x="532605" y="-12394"/>
                  <a:pt x="486038" y="16975"/>
                  <a:pt x="454288" y="37348"/>
                </a:cubicBezTo>
                <a:cubicBezTo>
                  <a:pt x="422538" y="57721"/>
                  <a:pt x="382322" y="78623"/>
                  <a:pt x="309826" y="127836"/>
                </a:cubicBezTo>
                <a:cubicBezTo>
                  <a:pt x="237330" y="177048"/>
                  <a:pt x="8465" y="342413"/>
                  <a:pt x="263" y="345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B2E4C9EB-6A89-4717-A015-8E6B1F26707A}"/>
              </a:ext>
            </a:extLst>
          </p:cNvPr>
          <p:cNvSpPr/>
          <p:nvPr/>
        </p:nvSpPr>
        <p:spPr>
          <a:xfrm>
            <a:off x="4341732" y="3454195"/>
            <a:ext cx="651554" cy="224599"/>
          </a:xfrm>
          <a:custGeom>
            <a:avLst/>
            <a:gdLst>
              <a:gd name="connsiteX0" fmla="*/ 81 w 651554"/>
              <a:gd name="connsiteY0" fmla="*/ 205 h 224599"/>
              <a:gd name="connsiteX1" fmla="*/ 469981 w 651554"/>
              <a:gd name="connsiteY1" fmla="*/ 130380 h 224599"/>
              <a:gd name="connsiteX2" fmla="*/ 650956 w 651554"/>
              <a:gd name="connsiteY2" fmla="*/ 224043 h 224599"/>
              <a:gd name="connsiteX3" fmla="*/ 508081 w 651554"/>
              <a:gd name="connsiteY3" fmla="*/ 162130 h 224599"/>
              <a:gd name="connsiteX4" fmla="*/ 81 w 651554"/>
              <a:gd name="connsiteY4" fmla="*/ 205 h 22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554" h="224599">
                <a:moveTo>
                  <a:pt x="81" y="205"/>
                </a:moveTo>
                <a:cubicBezTo>
                  <a:pt x="-6269" y="-5087"/>
                  <a:pt x="361502" y="93074"/>
                  <a:pt x="469981" y="130380"/>
                </a:cubicBezTo>
                <a:cubicBezTo>
                  <a:pt x="578460" y="167686"/>
                  <a:pt x="644606" y="218751"/>
                  <a:pt x="650956" y="224043"/>
                </a:cubicBezTo>
                <a:cubicBezTo>
                  <a:pt x="657306" y="229335"/>
                  <a:pt x="613385" y="195997"/>
                  <a:pt x="508081" y="162130"/>
                </a:cubicBezTo>
                <a:lnTo>
                  <a:pt x="81" y="2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D79464D9-516C-48CB-8D8C-F124B0CBFA31}"/>
              </a:ext>
            </a:extLst>
          </p:cNvPr>
          <p:cNvSpPr/>
          <p:nvPr/>
        </p:nvSpPr>
        <p:spPr>
          <a:xfrm>
            <a:off x="4330671" y="3524925"/>
            <a:ext cx="568597" cy="133638"/>
          </a:xfrm>
          <a:custGeom>
            <a:avLst/>
            <a:gdLst>
              <a:gd name="connsiteX0" fmla="*/ 29 w 568597"/>
              <a:gd name="connsiteY0" fmla="*/ 913 h 133638"/>
              <a:gd name="connsiteX1" fmla="*/ 255617 w 568597"/>
              <a:gd name="connsiteY1" fmla="*/ 18375 h 133638"/>
              <a:gd name="connsiteX2" fmla="*/ 563592 w 568597"/>
              <a:gd name="connsiteY2" fmla="*/ 131088 h 133638"/>
              <a:gd name="connsiteX3" fmla="*/ 431829 w 568597"/>
              <a:gd name="connsiteY3" fmla="*/ 91400 h 133638"/>
              <a:gd name="connsiteX4" fmla="*/ 239742 w 568597"/>
              <a:gd name="connsiteY4" fmla="*/ 26313 h 133638"/>
              <a:gd name="connsiteX5" fmla="*/ 29 w 568597"/>
              <a:gd name="connsiteY5" fmla="*/ 913 h 13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8597" h="133638">
                <a:moveTo>
                  <a:pt x="29" y="913"/>
                </a:moveTo>
                <a:cubicBezTo>
                  <a:pt x="2675" y="-410"/>
                  <a:pt x="161690" y="-3321"/>
                  <a:pt x="255617" y="18375"/>
                </a:cubicBezTo>
                <a:cubicBezTo>
                  <a:pt x="349544" y="40071"/>
                  <a:pt x="534223" y="118917"/>
                  <a:pt x="563592" y="131088"/>
                </a:cubicBezTo>
                <a:cubicBezTo>
                  <a:pt x="592961" y="143259"/>
                  <a:pt x="485804" y="108862"/>
                  <a:pt x="431829" y="91400"/>
                </a:cubicBezTo>
                <a:cubicBezTo>
                  <a:pt x="377854" y="73938"/>
                  <a:pt x="307211" y="40071"/>
                  <a:pt x="239742" y="26313"/>
                </a:cubicBezTo>
                <a:cubicBezTo>
                  <a:pt x="172273" y="12555"/>
                  <a:pt x="-2617" y="2236"/>
                  <a:pt x="29" y="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48D4B79-61DE-4788-ACEE-F9849944D135}"/>
              </a:ext>
            </a:extLst>
          </p:cNvPr>
          <p:cNvSpPr/>
          <p:nvPr/>
        </p:nvSpPr>
        <p:spPr>
          <a:xfrm>
            <a:off x="4551363" y="3744913"/>
            <a:ext cx="527050" cy="188912"/>
          </a:xfrm>
          <a:custGeom>
            <a:avLst/>
            <a:gdLst>
              <a:gd name="connsiteX0" fmla="*/ 0 w 527050"/>
              <a:gd name="connsiteY0" fmla="*/ 0 h 188912"/>
              <a:gd name="connsiteX1" fmla="*/ 58737 w 527050"/>
              <a:gd name="connsiteY1" fmla="*/ 34925 h 188912"/>
              <a:gd name="connsiteX2" fmla="*/ 246062 w 527050"/>
              <a:gd name="connsiteY2" fmla="*/ 88900 h 188912"/>
              <a:gd name="connsiteX3" fmla="*/ 527050 w 527050"/>
              <a:gd name="connsiteY3" fmla="*/ 188912 h 188912"/>
              <a:gd name="connsiteX4" fmla="*/ 420687 w 527050"/>
              <a:gd name="connsiteY4" fmla="*/ 150812 h 188912"/>
              <a:gd name="connsiteX5" fmla="*/ 57150 w 527050"/>
              <a:gd name="connsiteY5" fmla="*/ 23812 h 188912"/>
              <a:gd name="connsiteX6" fmla="*/ 0 w 527050"/>
              <a:gd name="connsiteY6" fmla="*/ 0 h 18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050" h="188912">
                <a:moveTo>
                  <a:pt x="0" y="0"/>
                </a:moveTo>
                <a:cubicBezTo>
                  <a:pt x="8863" y="10054"/>
                  <a:pt x="17727" y="20108"/>
                  <a:pt x="58737" y="34925"/>
                </a:cubicBezTo>
                <a:cubicBezTo>
                  <a:pt x="99747" y="49742"/>
                  <a:pt x="168010" y="63236"/>
                  <a:pt x="246062" y="88900"/>
                </a:cubicBezTo>
                <a:cubicBezTo>
                  <a:pt x="324114" y="114565"/>
                  <a:pt x="497946" y="178593"/>
                  <a:pt x="527050" y="188912"/>
                </a:cubicBezTo>
                <a:lnTo>
                  <a:pt x="420687" y="150812"/>
                </a:lnTo>
                <a:lnTo>
                  <a:pt x="57150" y="2381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A08465AC-2D8A-493B-8BB7-F3F95D86E51B}"/>
              </a:ext>
            </a:extLst>
          </p:cNvPr>
          <p:cNvSpPr/>
          <p:nvPr/>
        </p:nvSpPr>
        <p:spPr>
          <a:xfrm>
            <a:off x="4743016" y="3815897"/>
            <a:ext cx="296671" cy="101199"/>
          </a:xfrm>
          <a:custGeom>
            <a:avLst/>
            <a:gdLst>
              <a:gd name="connsiteX0" fmla="*/ 434 w 296671"/>
              <a:gd name="connsiteY0" fmla="*/ 453 h 101199"/>
              <a:gd name="connsiteX1" fmla="*/ 284597 w 296671"/>
              <a:gd name="connsiteY1" fmla="*/ 98878 h 101199"/>
              <a:gd name="connsiteX2" fmla="*/ 221097 w 296671"/>
              <a:gd name="connsiteY2" fmla="*/ 63953 h 101199"/>
              <a:gd name="connsiteX3" fmla="*/ 434 w 296671"/>
              <a:gd name="connsiteY3" fmla="*/ 453 h 10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671" h="101199">
                <a:moveTo>
                  <a:pt x="434" y="453"/>
                </a:moveTo>
                <a:cubicBezTo>
                  <a:pt x="11017" y="6274"/>
                  <a:pt x="247820" y="88295"/>
                  <a:pt x="284597" y="98878"/>
                </a:cubicBezTo>
                <a:cubicBezTo>
                  <a:pt x="321374" y="109461"/>
                  <a:pt x="266605" y="81415"/>
                  <a:pt x="221097" y="63953"/>
                </a:cubicBezTo>
                <a:cubicBezTo>
                  <a:pt x="175589" y="46491"/>
                  <a:pt x="-10149" y="-5368"/>
                  <a:pt x="434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FFD92FEC-9867-4D6B-AE50-814F36449551}"/>
              </a:ext>
            </a:extLst>
          </p:cNvPr>
          <p:cNvSpPr/>
          <p:nvPr/>
        </p:nvSpPr>
        <p:spPr>
          <a:xfrm>
            <a:off x="5024437" y="3673276"/>
            <a:ext cx="189451" cy="200575"/>
          </a:xfrm>
          <a:custGeom>
            <a:avLst/>
            <a:gdLst>
              <a:gd name="connsiteX0" fmla="*/ 1 w 189451"/>
              <a:gd name="connsiteY0" fmla="*/ 199 h 200575"/>
              <a:gd name="connsiteX1" fmla="*/ 142876 w 189451"/>
              <a:gd name="connsiteY1" fmla="*/ 71637 h 200575"/>
              <a:gd name="connsiteX2" fmla="*/ 188913 w 189451"/>
              <a:gd name="connsiteY2" fmla="*/ 198637 h 200575"/>
              <a:gd name="connsiteX3" fmla="*/ 166688 w 189451"/>
              <a:gd name="connsiteY3" fmla="*/ 144662 h 200575"/>
              <a:gd name="connsiteX4" fmla="*/ 146051 w 189451"/>
              <a:gd name="connsiteY4" fmla="*/ 92274 h 200575"/>
              <a:gd name="connsiteX5" fmla="*/ 1 w 189451"/>
              <a:gd name="connsiteY5" fmla="*/ 199 h 20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451" h="200575">
                <a:moveTo>
                  <a:pt x="1" y="199"/>
                </a:moveTo>
                <a:cubicBezTo>
                  <a:pt x="-528" y="-3240"/>
                  <a:pt x="111391" y="38564"/>
                  <a:pt x="142876" y="71637"/>
                </a:cubicBezTo>
                <a:cubicBezTo>
                  <a:pt x="174361" y="104710"/>
                  <a:pt x="184944" y="186466"/>
                  <a:pt x="188913" y="198637"/>
                </a:cubicBezTo>
                <a:cubicBezTo>
                  <a:pt x="192882" y="210808"/>
                  <a:pt x="173832" y="162389"/>
                  <a:pt x="166688" y="144662"/>
                </a:cubicBezTo>
                <a:cubicBezTo>
                  <a:pt x="159544" y="126935"/>
                  <a:pt x="171716" y="114764"/>
                  <a:pt x="146051" y="92274"/>
                </a:cubicBezTo>
                <a:cubicBezTo>
                  <a:pt x="120387" y="69784"/>
                  <a:pt x="530" y="3638"/>
                  <a:pt x="1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D42AD68F-4476-407B-9861-4E875BDE2A8C}"/>
              </a:ext>
            </a:extLst>
          </p:cNvPr>
          <p:cNvSpPr/>
          <p:nvPr/>
        </p:nvSpPr>
        <p:spPr>
          <a:xfrm>
            <a:off x="5006745" y="3712657"/>
            <a:ext cx="81441" cy="197469"/>
          </a:xfrm>
          <a:custGeom>
            <a:avLst/>
            <a:gdLst>
              <a:gd name="connsiteX0" fmla="*/ 230 w 81441"/>
              <a:gd name="connsiteY0" fmla="*/ 2093 h 197469"/>
              <a:gd name="connsiteX1" fmla="*/ 66905 w 81441"/>
              <a:gd name="connsiteY1" fmla="*/ 114806 h 197469"/>
              <a:gd name="connsiteX2" fmla="*/ 62143 w 81441"/>
              <a:gd name="connsiteY2" fmla="*/ 197356 h 197469"/>
              <a:gd name="connsiteX3" fmla="*/ 81193 w 81441"/>
              <a:gd name="connsiteY3" fmla="*/ 130681 h 197469"/>
              <a:gd name="connsiteX4" fmla="*/ 46268 w 81441"/>
              <a:gd name="connsiteY4" fmla="*/ 48131 h 197469"/>
              <a:gd name="connsiteX5" fmla="*/ 230 w 81441"/>
              <a:gd name="connsiteY5" fmla="*/ 2093 h 19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41" h="197469">
                <a:moveTo>
                  <a:pt x="230" y="2093"/>
                </a:moveTo>
                <a:cubicBezTo>
                  <a:pt x="3670" y="13206"/>
                  <a:pt x="56586" y="82262"/>
                  <a:pt x="66905" y="114806"/>
                </a:cubicBezTo>
                <a:cubicBezTo>
                  <a:pt x="77224" y="147350"/>
                  <a:pt x="59762" y="194710"/>
                  <a:pt x="62143" y="197356"/>
                </a:cubicBezTo>
                <a:cubicBezTo>
                  <a:pt x="64524" y="200002"/>
                  <a:pt x="83839" y="155552"/>
                  <a:pt x="81193" y="130681"/>
                </a:cubicBezTo>
                <a:cubicBezTo>
                  <a:pt x="78547" y="105810"/>
                  <a:pt x="59762" y="69562"/>
                  <a:pt x="46268" y="48131"/>
                </a:cubicBezTo>
                <a:cubicBezTo>
                  <a:pt x="32774" y="26700"/>
                  <a:pt x="-3210" y="-9020"/>
                  <a:pt x="230" y="2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9CF3BE1-C399-409E-8B05-99CF3ADD77CA}"/>
              </a:ext>
            </a:extLst>
          </p:cNvPr>
          <p:cNvSpPr/>
          <p:nvPr/>
        </p:nvSpPr>
        <p:spPr>
          <a:xfrm>
            <a:off x="3951316" y="4191825"/>
            <a:ext cx="500985" cy="103063"/>
          </a:xfrm>
          <a:custGeom>
            <a:avLst/>
            <a:gdLst>
              <a:gd name="connsiteX0" fmla="*/ 2617 w 500985"/>
              <a:gd name="connsiteY0" fmla="*/ 102892 h 103063"/>
              <a:gd name="connsiteX1" fmla="*/ 309534 w 500985"/>
              <a:gd name="connsiteY1" fmla="*/ 18225 h 103063"/>
              <a:gd name="connsiteX2" fmla="*/ 495801 w 500985"/>
              <a:gd name="connsiteY2" fmla="*/ 20342 h 103063"/>
              <a:gd name="connsiteX3" fmla="*/ 440767 w 500985"/>
              <a:gd name="connsiteY3" fmla="*/ 3408 h 103063"/>
              <a:gd name="connsiteX4" fmla="*/ 351867 w 500985"/>
              <a:gd name="connsiteY4" fmla="*/ 3408 h 103063"/>
              <a:gd name="connsiteX5" fmla="*/ 169834 w 500985"/>
              <a:gd name="connsiteY5" fmla="*/ 39392 h 103063"/>
              <a:gd name="connsiteX6" fmla="*/ 2617 w 500985"/>
              <a:gd name="connsiteY6" fmla="*/ 102892 h 103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985" h="103063">
                <a:moveTo>
                  <a:pt x="2617" y="102892"/>
                </a:moveTo>
                <a:cubicBezTo>
                  <a:pt x="25900" y="99364"/>
                  <a:pt x="227337" y="31983"/>
                  <a:pt x="309534" y="18225"/>
                </a:cubicBezTo>
                <a:cubicBezTo>
                  <a:pt x="391731" y="4467"/>
                  <a:pt x="473929" y="22811"/>
                  <a:pt x="495801" y="20342"/>
                </a:cubicBezTo>
                <a:cubicBezTo>
                  <a:pt x="517673" y="17873"/>
                  <a:pt x="464756" y="6230"/>
                  <a:pt x="440767" y="3408"/>
                </a:cubicBezTo>
                <a:cubicBezTo>
                  <a:pt x="416778" y="586"/>
                  <a:pt x="397022" y="-2589"/>
                  <a:pt x="351867" y="3408"/>
                </a:cubicBezTo>
                <a:cubicBezTo>
                  <a:pt x="306712" y="9405"/>
                  <a:pt x="222045" y="24223"/>
                  <a:pt x="169834" y="39392"/>
                </a:cubicBezTo>
                <a:cubicBezTo>
                  <a:pt x="117623" y="54561"/>
                  <a:pt x="-20666" y="106420"/>
                  <a:pt x="2617" y="102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A0A196A1-1141-4D71-A5AA-FB804B82FC62}"/>
              </a:ext>
            </a:extLst>
          </p:cNvPr>
          <p:cNvSpPr/>
          <p:nvPr/>
        </p:nvSpPr>
        <p:spPr>
          <a:xfrm>
            <a:off x="4459703" y="4204880"/>
            <a:ext cx="333282" cy="185051"/>
          </a:xfrm>
          <a:custGeom>
            <a:avLst/>
            <a:gdLst>
              <a:gd name="connsiteX0" fmla="*/ 114 w 333282"/>
              <a:gd name="connsiteY0" fmla="*/ 937 h 185051"/>
              <a:gd name="connsiteX1" fmla="*/ 163097 w 333282"/>
              <a:gd name="connsiteY1" fmla="*/ 49620 h 185051"/>
              <a:gd name="connsiteX2" fmla="*/ 326080 w 333282"/>
              <a:gd name="connsiteY2" fmla="*/ 182970 h 185051"/>
              <a:gd name="connsiteX3" fmla="*/ 287980 w 333282"/>
              <a:gd name="connsiteY3" fmla="*/ 123703 h 185051"/>
              <a:gd name="connsiteX4" fmla="*/ 139814 w 333282"/>
              <a:gd name="connsiteY4" fmla="*/ 26337 h 185051"/>
              <a:gd name="connsiteX5" fmla="*/ 114 w 333282"/>
              <a:gd name="connsiteY5" fmla="*/ 937 h 185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282" h="185051">
                <a:moveTo>
                  <a:pt x="114" y="937"/>
                </a:moveTo>
                <a:cubicBezTo>
                  <a:pt x="3994" y="4817"/>
                  <a:pt x="108769" y="19281"/>
                  <a:pt x="163097" y="49620"/>
                </a:cubicBezTo>
                <a:cubicBezTo>
                  <a:pt x="217425" y="79959"/>
                  <a:pt x="305266" y="170623"/>
                  <a:pt x="326080" y="182970"/>
                </a:cubicBezTo>
                <a:cubicBezTo>
                  <a:pt x="346894" y="195317"/>
                  <a:pt x="319024" y="149808"/>
                  <a:pt x="287980" y="123703"/>
                </a:cubicBezTo>
                <a:cubicBezTo>
                  <a:pt x="256936" y="97598"/>
                  <a:pt x="187439" y="47504"/>
                  <a:pt x="139814" y="26337"/>
                </a:cubicBezTo>
                <a:cubicBezTo>
                  <a:pt x="92189" y="5170"/>
                  <a:pt x="-3766" y="-2943"/>
                  <a:pt x="114" y="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30FAC5DE-7080-482B-8D52-B7B0085344FB}"/>
              </a:ext>
            </a:extLst>
          </p:cNvPr>
          <p:cNvSpPr/>
          <p:nvPr/>
        </p:nvSpPr>
        <p:spPr>
          <a:xfrm>
            <a:off x="3874934" y="4233411"/>
            <a:ext cx="747167" cy="169294"/>
          </a:xfrm>
          <a:custGeom>
            <a:avLst/>
            <a:gdLst>
              <a:gd name="connsiteX0" fmla="*/ 154 w 747167"/>
              <a:gd name="connsiteY0" fmla="*/ 168727 h 169294"/>
              <a:gd name="connsiteX1" fmla="*/ 236691 w 747167"/>
              <a:gd name="connsiteY1" fmla="*/ 71889 h 169294"/>
              <a:gd name="connsiteX2" fmla="*/ 492279 w 747167"/>
              <a:gd name="connsiteY2" fmla="*/ 452 h 169294"/>
              <a:gd name="connsiteX3" fmla="*/ 692304 w 747167"/>
              <a:gd name="connsiteY3" fmla="*/ 43314 h 169294"/>
              <a:gd name="connsiteX4" fmla="*/ 746279 w 747167"/>
              <a:gd name="connsiteY4" fmla="*/ 81414 h 169294"/>
              <a:gd name="connsiteX5" fmla="*/ 717704 w 747167"/>
              <a:gd name="connsiteY5" fmla="*/ 68714 h 169294"/>
              <a:gd name="connsiteX6" fmla="*/ 616104 w 747167"/>
              <a:gd name="connsiteY6" fmla="*/ 40139 h 169294"/>
              <a:gd name="connsiteX7" fmla="*/ 389091 w 747167"/>
              <a:gd name="connsiteY7" fmla="*/ 73477 h 169294"/>
              <a:gd name="connsiteX8" fmla="*/ 271616 w 747167"/>
              <a:gd name="connsiteY8" fmla="*/ 109989 h 169294"/>
              <a:gd name="connsiteX9" fmla="*/ 154 w 747167"/>
              <a:gd name="connsiteY9" fmla="*/ 168727 h 16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7167" h="169294">
                <a:moveTo>
                  <a:pt x="154" y="168727"/>
                </a:moveTo>
                <a:cubicBezTo>
                  <a:pt x="-5667" y="162377"/>
                  <a:pt x="154670" y="99935"/>
                  <a:pt x="236691" y="71889"/>
                </a:cubicBezTo>
                <a:cubicBezTo>
                  <a:pt x="318712" y="43843"/>
                  <a:pt x="416344" y="5214"/>
                  <a:pt x="492279" y="452"/>
                </a:cubicBezTo>
                <a:cubicBezTo>
                  <a:pt x="568215" y="-4311"/>
                  <a:pt x="649971" y="29820"/>
                  <a:pt x="692304" y="43314"/>
                </a:cubicBezTo>
                <a:cubicBezTo>
                  <a:pt x="734637" y="56808"/>
                  <a:pt x="742046" y="77181"/>
                  <a:pt x="746279" y="81414"/>
                </a:cubicBezTo>
                <a:cubicBezTo>
                  <a:pt x="750512" y="85647"/>
                  <a:pt x="739400" y="75593"/>
                  <a:pt x="717704" y="68714"/>
                </a:cubicBezTo>
                <a:cubicBezTo>
                  <a:pt x="696008" y="61835"/>
                  <a:pt x="670873" y="39345"/>
                  <a:pt x="616104" y="40139"/>
                </a:cubicBezTo>
                <a:cubicBezTo>
                  <a:pt x="561335" y="40933"/>
                  <a:pt x="446506" y="61835"/>
                  <a:pt x="389091" y="73477"/>
                </a:cubicBezTo>
                <a:cubicBezTo>
                  <a:pt x="331676" y="85119"/>
                  <a:pt x="331941" y="93585"/>
                  <a:pt x="271616" y="109989"/>
                </a:cubicBezTo>
                <a:cubicBezTo>
                  <a:pt x="211291" y="126393"/>
                  <a:pt x="5975" y="175077"/>
                  <a:pt x="154" y="168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EF9B68C8-D94A-4BA1-BD93-08FC385E5546}"/>
              </a:ext>
            </a:extLst>
          </p:cNvPr>
          <p:cNvSpPr/>
          <p:nvPr/>
        </p:nvSpPr>
        <p:spPr>
          <a:xfrm>
            <a:off x="4464565" y="4238542"/>
            <a:ext cx="131153" cy="26181"/>
          </a:xfrm>
          <a:custGeom>
            <a:avLst/>
            <a:gdLst>
              <a:gd name="connsiteX0" fmla="*/ 1073 w 131153"/>
              <a:gd name="connsiteY0" fmla="*/ 25483 h 26181"/>
              <a:gd name="connsiteX1" fmla="*/ 129660 w 131153"/>
              <a:gd name="connsiteY1" fmla="*/ 83 h 26181"/>
              <a:gd name="connsiteX2" fmla="*/ 69335 w 131153"/>
              <a:gd name="connsiteY2" fmla="*/ 17546 h 26181"/>
              <a:gd name="connsiteX3" fmla="*/ 1073 w 131153"/>
              <a:gd name="connsiteY3" fmla="*/ 25483 h 26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153" h="26181">
                <a:moveTo>
                  <a:pt x="1073" y="25483"/>
                </a:moveTo>
                <a:cubicBezTo>
                  <a:pt x="11127" y="22573"/>
                  <a:pt x="118283" y="1406"/>
                  <a:pt x="129660" y="83"/>
                </a:cubicBezTo>
                <a:cubicBezTo>
                  <a:pt x="141037" y="-1240"/>
                  <a:pt x="84152" y="13577"/>
                  <a:pt x="69335" y="17546"/>
                </a:cubicBezTo>
                <a:cubicBezTo>
                  <a:pt x="54518" y="21515"/>
                  <a:pt x="-8981" y="28393"/>
                  <a:pt x="1073" y="25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E1D50E32-6082-4A8C-A5F5-06CF462354E4}"/>
              </a:ext>
            </a:extLst>
          </p:cNvPr>
          <p:cNvSpPr/>
          <p:nvPr/>
        </p:nvSpPr>
        <p:spPr>
          <a:xfrm>
            <a:off x="4411368" y="4164935"/>
            <a:ext cx="62835" cy="103857"/>
          </a:xfrm>
          <a:custGeom>
            <a:avLst/>
            <a:gdLst>
              <a:gd name="connsiteX0" fmla="*/ 295 w 62835"/>
              <a:gd name="connsiteY0" fmla="*/ 665 h 103857"/>
              <a:gd name="connsiteX1" fmla="*/ 46332 w 62835"/>
              <a:gd name="connsiteY1" fmla="*/ 45115 h 103857"/>
              <a:gd name="connsiteX2" fmla="*/ 49507 w 62835"/>
              <a:gd name="connsiteY2" fmla="*/ 80040 h 103857"/>
              <a:gd name="connsiteX3" fmla="*/ 62207 w 62835"/>
              <a:gd name="connsiteY3" fmla="*/ 103853 h 103857"/>
              <a:gd name="connsiteX4" fmla="*/ 27282 w 62835"/>
              <a:gd name="connsiteY4" fmla="*/ 81628 h 103857"/>
              <a:gd name="connsiteX5" fmla="*/ 295 w 62835"/>
              <a:gd name="connsiteY5" fmla="*/ 665 h 10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835" h="103857">
                <a:moveTo>
                  <a:pt x="295" y="665"/>
                </a:moveTo>
                <a:cubicBezTo>
                  <a:pt x="3470" y="-5420"/>
                  <a:pt x="38130" y="31886"/>
                  <a:pt x="46332" y="45115"/>
                </a:cubicBezTo>
                <a:cubicBezTo>
                  <a:pt x="54534" y="58344"/>
                  <a:pt x="46861" y="70250"/>
                  <a:pt x="49507" y="80040"/>
                </a:cubicBezTo>
                <a:cubicBezTo>
                  <a:pt x="52153" y="89830"/>
                  <a:pt x="65911" y="103588"/>
                  <a:pt x="62207" y="103853"/>
                </a:cubicBezTo>
                <a:cubicBezTo>
                  <a:pt x="58503" y="104118"/>
                  <a:pt x="34161" y="92740"/>
                  <a:pt x="27282" y="81628"/>
                </a:cubicBezTo>
                <a:cubicBezTo>
                  <a:pt x="20403" y="70516"/>
                  <a:pt x="-2880" y="6750"/>
                  <a:pt x="295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C7C1EBB-AA8C-419B-B413-03CDA4B94665}"/>
              </a:ext>
            </a:extLst>
          </p:cNvPr>
          <p:cNvSpPr/>
          <p:nvPr/>
        </p:nvSpPr>
        <p:spPr>
          <a:xfrm>
            <a:off x="4332804" y="4160648"/>
            <a:ext cx="44032" cy="101887"/>
          </a:xfrm>
          <a:custGeom>
            <a:avLst/>
            <a:gdLst>
              <a:gd name="connsiteX0" fmla="*/ 43934 w 44032"/>
              <a:gd name="connsiteY0" fmla="*/ 101790 h 101887"/>
              <a:gd name="connsiteX1" fmla="*/ 16946 w 44032"/>
              <a:gd name="connsiteY1" fmla="*/ 49402 h 101887"/>
              <a:gd name="connsiteX2" fmla="*/ 20121 w 44032"/>
              <a:gd name="connsiteY2" fmla="*/ 190 h 101887"/>
              <a:gd name="connsiteX3" fmla="*/ 1071 w 44032"/>
              <a:gd name="connsiteY3" fmla="*/ 33527 h 101887"/>
              <a:gd name="connsiteX4" fmla="*/ 5834 w 44032"/>
              <a:gd name="connsiteY4" fmla="*/ 62102 h 101887"/>
              <a:gd name="connsiteX5" fmla="*/ 43934 w 44032"/>
              <a:gd name="connsiteY5" fmla="*/ 101790 h 10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32" h="101887">
                <a:moveTo>
                  <a:pt x="43934" y="101790"/>
                </a:moveTo>
                <a:cubicBezTo>
                  <a:pt x="45786" y="99673"/>
                  <a:pt x="20915" y="66335"/>
                  <a:pt x="16946" y="49402"/>
                </a:cubicBezTo>
                <a:cubicBezTo>
                  <a:pt x="12977" y="32469"/>
                  <a:pt x="22767" y="2836"/>
                  <a:pt x="20121" y="190"/>
                </a:cubicBezTo>
                <a:cubicBezTo>
                  <a:pt x="17475" y="-2456"/>
                  <a:pt x="3452" y="23208"/>
                  <a:pt x="1071" y="33527"/>
                </a:cubicBezTo>
                <a:cubicBezTo>
                  <a:pt x="-1310" y="43846"/>
                  <a:pt x="278" y="53106"/>
                  <a:pt x="5834" y="62102"/>
                </a:cubicBezTo>
                <a:cubicBezTo>
                  <a:pt x="11390" y="71098"/>
                  <a:pt x="42082" y="103907"/>
                  <a:pt x="43934" y="101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92B716FE-17B8-4255-8E8A-DE4D8C085E06}"/>
              </a:ext>
            </a:extLst>
          </p:cNvPr>
          <p:cNvSpPr/>
          <p:nvPr/>
        </p:nvSpPr>
        <p:spPr>
          <a:xfrm>
            <a:off x="4285456" y="4155613"/>
            <a:ext cx="64648" cy="102508"/>
          </a:xfrm>
          <a:custGeom>
            <a:avLst/>
            <a:gdLst>
              <a:gd name="connsiteX0" fmla="*/ 64294 w 64648"/>
              <a:gd name="connsiteY0" fmla="*/ 102062 h 102508"/>
              <a:gd name="connsiteX1" fmla="*/ 43657 w 64648"/>
              <a:gd name="connsiteY1" fmla="*/ 36975 h 102508"/>
              <a:gd name="connsiteX2" fmla="*/ 794 w 64648"/>
              <a:gd name="connsiteY2" fmla="*/ 462 h 102508"/>
              <a:gd name="connsiteX3" fmla="*/ 16669 w 64648"/>
              <a:gd name="connsiteY3" fmla="*/ 19512 h 102508"/>
              <a:gd name="connsiteX4" fmla="*/ 27782 w 64648"/>
              <a:gd name="connsiteY4" fmla="*/ 63962 h 102508"/>
              <a:gd name="connsiteX5" fmla="*/ 64294 w 64648"/>
              <a:gd name="connsiteY5" fmla="*/ 102062 h 1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48" h="102508">
                <a:moveTo>
                  <a:pt x="64294" y="102062"/>
                </a:moveTo>
                <a:cubicBezTo>
                  <a:pt x="66940" y="97564"/>
                  <a:pt x="54240" y="53908"/>
                  <a:pt x="43657" y="36975"/>
                </a:cubicBezTo>
                <a:cubicBezTo>
                  <a:pt x="33074" y="20042"/>
                  <a:pt x="5292" y="3373"/>
                  <a:pt x="794" y="462"/>
                </a:cubicBezTo>
                <a:cubicBezTo>
                  <a:pt x="-3704" y="-2449"/>
                  <a:pt x="12171" y="8929"/>
                  <a:pt x="16669" y="19512"/>
                </a:cubicBezTo>
                <a:cubicBezTo>
                  <a:pt x="21167" y="30095"/>
                  <a:pt x="25665" y="52056"/>
                  <a:pt x="27782" y="63962"/>
                </a:cubicBezTo>
                <a:cubicBezTo>
                  <a:pt x="29899" y="75868"/>
                  <a:pt x="61648" y="106560"/>
                  <a:pt x="64294" y="102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6597482-7018-4977-83E3-E97685A5F8B1}"/>
              </a:ext>
            </a:extLst>
          </p:cNvPr>
          <p:cNvSpPr/>
          <p:nvPr/>
        </p:nvSpPr>
        <p:spPr>
          <a:xfrm>
            <a:off x="4195483" y="4225857"/>
            <a:ext cx="59123" cy="60468"/>
          </a:xfrm>
          <a:custGeom>
            <a:avLst/>
            <a:gdLst>
              <a:gd name="connsiteX0" fmla="*/ 59017 w 59123"/>
              <a:gd name="connsiteY0" fmla="*/ 60393 h 60468"/>
              <a:gd name="connsiteX1" fmla="*/ 14567 w 59123"/>
              <a:gd name="connsiteY1" fmla="*/ 27056 h 60468"/>
              <a:gd name="connsiteX2" fmla="*/ 6630 w 59123"/>
              <a:gd name="connsiteY2" fmla="*/ 68 h 60468"/>
              <a:gd name="connsiteX3" fmla="*/ 280 w 59123"/>
              <a:gd name="connsiteY3" fmla="*/ 34993 h 60468"/>
              <a:gd name="connsiteX4" fmla="*/ 59017 w 59123"/>
              <a:gd name="connsiteY4" fmla="*/ 60393 h 6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123" h="60468">
                <a:moveTo>
                  <a:pt x="59017" y="60393"/>
                </a:moveTo>
                <a:cubicBezTo>
                  <a:pt x="61398" y="59070"/>
                  <a:pt x="23298" y="37110"/>
                  <a:pt x="14567" y="27056"/>
                </a:cubicBezTo>
                <a:cubicBezTo>
                  <a:pt x="5836" y="17002"/>
                  <a:pt x="9011" y="-1255"/>
                  <a:pt x="6630" y="68"/>
                </a:cubicBezTo>
                <a:cubicBezTo>
                  <a:pt x="4249" y="1391"/>
                  <a:pt x="-1308" y="24674"/>
                  <a:pt x="280" y="34993"/>
                </a:cubicBezTo>
                <a:cubicBezTo>
                  <a:pt x="1867" y="45312"/>
                  <a:pt x="56636" y="61716"/>
                  <a:pt x="59017" y="60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8BF375D7-5F5A-4F8E-8E55-5BD912B1F065}"/>
              </a:ext>
            </a:extLst>
          </p:cNvPr>
          <p:cNvSpPr/>
          <p:nvPr/>
        </p:nvSpPr>
        <p:spPr>
          <a:xfrm>
            <a:off x="4138646" y="4228717"/>
            <a:ext cx="66696" cy="75343"/>
          </a:xfrm>
          <a:custGeom>
            <a:avLst/>
            <a:gdLst>
              <a:gd name="connsiteX0" fmla="*/ 66642 w 66696"/>
              <a:gd name="connsiteY0" fmla="*/ 74996 h 75343"/>
              <a:gd name="connsiteX1" fmla="*/ 12667 w 66696"/>
              <a:gd name="connsiteY1" fmla="*/ 46421 h 75343"/>
              <a:gd name="connsiteX2" fmla="*/ 4729 w 66696"/>
              <a:gd name="connsiteY2" fmla="*/ 383 h 75343"/>
              <a:gd name="connsiteX3" fmla="*/ 1554 w 66696"/>
              <a:gd name="connsiteY3" fmla="*/ 27371 h 75343"/>
              <a:gd name="connsiteX4" fmla="*/ 66642 w 66696"/>
              <a:gd name="connsiteY4" fmla="*/ 74996 h 7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96" h="75343">
                <a:moveTo>
                  <a:pt x="66642" y="74996"/>
                </a:moveTo>
                <a:cubicBezTo>
                  <a:pt x="68494" y="78171"/>
                  <a:pt x="22986" y="58856"/>
                  <a:pt x="12667" y="46421"/>
                </a:cubicBezTo>
                <a:cubicBezTo>
                  <a:pt x="2348" y="33986"/>
                  <a:pt x="6581" y="3558"/>
                  <a:pt x="4729" y="383"/>
                </a:cubicBezTo>
                <a:cubicBezTo>
                  <a:pt x="2877" y="-2792"/>
                  <a:pt x="-2679" y="14406"/>
                  <a:pt x="1554" y="27371"/>
                </a:cubicBezTo>
                <a:cubicBezTo>
                  <a:pt x="5787" y="40336"/>
                  <a:pt x="64790" y="71821"/>
                  <a:pt x="66642" y="74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6AC42A6-BB6D-4DFE-AB50-CD3A2466A099}"/>
              </a:ext>
            </a:extLst>
          </p:cNvPr>
          <p:cNvSpPr/>
          <p:nvPr/>
        </p:nvSpPr>
        <p:spPr>
          <a:xfrm>
            <a:off x="4087477" y="4222726"/>
            <a:ext cx="79912" cy="88962"/>
          </a:xfrm>
          <a:custGeom>
            <a:avLst/>
            <a:gdLst>
              <a:gd name="connsiteX0" fmla="*/ 79711 w 79912"/>
              <a:gd name="connsiteY0" fmla="*/ 88924 h 88962"/>
              <a:gd name="connsiteX1" fmla="*/ 40023 w 79912"/>
              <a:gd name="connsiteY1" fmla="*/ 53999 h 88962"/>
              <a:gd name="connsiteX2" fmla="*/ 336 w 79912"/>
              <a:gd name="connsiteY2" fmla="*/ 24 h 88962"/>
              <a:gd name="connsiteX3" fmla="*/ 22561 w 79912"/>
              <a:gd name="connsiteY3" fmla="*/ 47649 h 88962"/>
              <a:gd name="connsiteX4" fmla="*/ 79711 w 79912"/>
              <a:gd name="connsiteY4" fmla="*/ 88924 h 8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12" h="88962">
                <a:moveTo>
                  <a:pt x="79711" y="88924"/>
                </a:moveTo>
                <a:cubicBezTo>
                  <a:pt x="82621" y="89982"/>
                  <a:pt x="53252" y="68816"/>
                  <a:pt x="40023" y="53999"/>
                </a:cubicBezTo>
                <a:cubicBezTo>
                  <a:pt x="26794" y="39182"/>
                  <a:pt x="3246" y="1082"/>
                  <a:pt x="336" y="24"/>
                </a:cubicBezTo>
                <a:cubicBezTo>
                  <a:pt x="-2574" y="-1034"/>
                  <a:pt x="14094" y="32038"/>
                  <a:pt x="22561" y="47649"/>
                </a:cubicBezTo>
                <a:cubicBezTo>
                  <a:pt x="31028" y="63260"/>
                  <a:pt x="76801" y="87866"/>
                  <a:pt x="79711" y="88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D88B925E-453C-4032-AD42-92D7247F6D80}"/>
              </a:ext>
            </a:extLst>
          </p:cNvPr>
          <p:cNvSpPr/>
          <p:nvPr/>
        </p:nvSpPr>
        <p:spPr>
          <a:xfrm>
            <a:off x="4079927" y="4233063"/>
            <a:ext cx="52409" cy="92994"/>
          </a:xfrm>
          <a:custGeom>
            <a:avLst/>
            <a:gdLst>
              <a:gd name="connsiteX0" fmla="*/ 52336 w 52409"/>
              <a:gd name="connsiteY0" fmla="*/ 88112 h 92994"/>
              <a:gd name="connsiteX1" fmla="*/ 12648 w 52409"/>
              <a:gd name="connsiteY1" fmla="*/ 56362 h 92994"/>
              <a:gd name="connsiteX2" fmla="*/ 4711 w 52409"/>
              <a:gd name="connsiteY2" fmla="*/ 800 h 92994"/>
              <a:gd name="connsiteX3" fmla="*/ 1536 w 52409"/>
              <a:gd name="connsiteY3" fmla="*/ 27787 h 92994"/>
              <a:gd name="connsiteX4" fmla="*/ 1536 w 52409"/>
              <a:gd name="connsiteY4" fmla="*/ 86525 h 92994"/>
              <a:gd name="connsiteX5" fmla="*/ 52336 w 52409"/>
              <a:gd name="connsiteY5" fmla="*/ 88112 h 9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09" h="92994">
                <a:moveTo>
                  <a:pt x="52336" y="88112"/>
                </a:moveTo>
                <a:cubicBezTo>
                  <a:pt x="54188" y="83085"/>
                  <a:pt x="20586" y="70914"/>
                  <a:pt x="12648" y="56362"/>
                </a:cubicBezTo>
                <a:cubicBezTo>
                  <a:pt x="4710" y="41810"/>
                  <a:pt x="6563" y="5563"/>
                  <a:pt x="4711" y="800"/>
                </a:cubicBezTo>
                <a:cubicBezTo>
                  <a:pt x="2859" y="-3963"/>
                  <a:pt x="2065" y="13499"/>
                  <a:pt x="1536" y="27787"/>
                </a:cubicBezTo>
                <a:cubicBezTo>
                  <a:pt x="1007" y="42074"/>
                  <a:pt x="-1639" y="76471"/>
                  <a:pt x="1536" y="86525"/>
                </a:cubicBezTo>
                <a:cubicBezTo>
                  <a:pt x="4711" y="96579"/>
                  <a:pt x="50484" y="93139"/>
                  <a:pt x="52336" y="88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84905A8-20D1-427B-B720-A5612E006E2B}"/>
              </a:ext>
            </a:extLst>
          </p:cNvPr>
          <p:cNvSpPr/>
          <p:nvPr/>
        </p:nvSpPr>
        <p:spPr>
          <a:xfrm>
            <a:off x="4029469" y="4308475"/>
            <a:ext cx="100462" cy="27303"/>
          </a:xfrm>
          <a:custGeom>
            <a:avLst/>
            <a:gdLst>
              <a:gd name="connsiteX0" fmla="*/ 99619 w 100462"/>
              <a:gd name="connsiteY0" fmla="*/ 23813 h 27303"/>
              <a:gd name="connsiteX1" fmla="*/ 1194 w 100462"/>
              <a:gd name="connsiteY1" fmla="*/ 0 h 27303"/>
              <a:gd name="connsiteX2" fmla="*/ 47231 w 100462"/>
              <a:gd name="connsiteY2" fmla="*/ 23813 h 27303"/>
              <a:gd name="connsiteX3" fmla="*/ 99619 w 100462"/>
              <a:gd name="connsiteY3" fmla="*/ 23813 h 27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62" h="27303">
                <a:moveTo>
                  <a:pt x="99619" y="23813"/>
                </a:moveTo>
                <a:cubicBezTo>
                  <a:pt x="91946" y="19844"/>
                  <a:pt x="9925" y="0"/>
                  <a:pt x="1194" y="0"/>
                </a:cubicBezTo>
                <a:cubicBezTo>
                  <a:pt x="-7537" y="0"/>
                  <a:pt x="34002" y="18521"/>
                  <a:pt x="47231" y="23813"/>
                </a:cubicBezTo>
                <a:cubicBezTo>
                  <a:pt x="60460" y="29105"/>
                  <a:pt x="107292" y="27782"/>
                  <a:pt x="99619" y="23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E539CB28-174B-4430-A91F-4CB7C77E39EC}"/>
              </a:ext>
            </a:extLst>
          </p:cNvPr>
          <p:cNvSpPr/>
          <p:nvPr/>
        </p:nvSpPr>
        <p:spPr>
          <a:xfrm>
            <a:off x="4005178" y="4232509"/>
            <a:ext cx="28887" cy="117384"/>
          </a:xfrm>
          <a:custGeom>
            <a:avLst/>
            <a:gdLst>
              <a:gd name="connsiteX0" fmla="*/ 28660 w 28887"/>
              <a:gd name="connsiteY0" fmla="*/ 117241 h 117384"/>
              <a:gd name="connsiteX1" fmla="*/ 12785 w 28887"/>
              <a:gd name="connsiteY1" fmla="*/ 4529 h 117384"/>
              <a:gd name="connsiteX2" fmla="*/ 85 w 28887"/>
              <a:gd name="connsiteY2" fmla="*/ 28341 h 117384"/>
              <a:gd name="connsiteX3" fmla="*/ 28660 w 28887"/>
              <a:gd name="connsiteY3" fmla="*/ 117241 h 11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87" h="117384">
                <a:moveTo>
                  <a:pt x="28660" y="117241"/>
                </a:moveTo>
                <a:cubicBezTo>
                  <a:pt x="30777" y="113272"/>
                  <a:pt x="17548" y="19346"/>
                  <a:pt x="12785" y="4529"/>
                </a:cubicBezTo>
                <a:cubicBezTo>
                  <a:pt x="8022" y="-10288"/>
                  <a:pt x="-973" y="14847"/>
                  <a:pt x="85" y="28341"/>
                </a:cubicBezTo>
                <a:cubicBezTo>
                  <a:pt x="1143" y="41835"/>
                  <a:pt x="26543" y="121210"/>
                  <a:pt x="28660" y="117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A4F36DE1-3F0A-4189-A8D8-4D8071957941}"/>
              </a:ext>
            </a:extLst>
          </p:cNvPr>
          <p:cNvSpPr/>
          <p:nvPr/>
        </p:nvSpPr>
        <p:spPr>
          <a:xfrm>
            <a:off x="4197914" y="4286904"/>
            <a:ext cx="67789" cy="83795"/>
          </a:xfrm>
          <a:custGeom>
            <a:avLst/>
            <a:gdLst>
              <a:gd name="connsiteX0" fmla="*/ 67699 w 67789"/>
              <a:gd name="connsiteY0" fmla="*/ 934 h 83795"/>
              <a:gd name="connsiteX1" fmla="*/ 4199 w 67789"/>
              <a:gd name="connsiteY1" fmla="*/ 66021 h 83795"/>
              <a:gd name="connsiteX2" fmla="*/ 7374 w 67789"/>
              <a:gd name="connsiteY2" fmla="*/ 81896 h 83795"/>
              <a:gd name="connsiteX3" fmla="*/ 18486 w 67789"/>
              <a:gd name="connsiteY3" fmla="*/ 31096 h 83795"/>
              <a:gd name="connsiteX4" fmla="*/ 67699 w 67789"/>
              <a:gd name="connsiteY4" fmla="*/ 934 h 8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789" h="83795">
                <a:moveTo>
                  <a:pt x="67699" y="934"/>
                </a:moveTo>
                <a:cubicBezTo>
                  <a:pt x="65318" y="6755"/>
                  <a:pt x="14253" y="52527"/>
                  <a:pt x="4199" y="66021"/>
                </a:cubicBezTo>
                <a:cubicBezTo>
                  <a:pt x="-5855" y="79515"/>
                  <a:pt x="4993" y="87717"/>
                  <a:pt x="7374" y="81896"/>
                </a:cubicBezTo>
                <a:cubicBezTo>
                  <a:pt x="9755" y="76075"/>
                  <a:pt x="12401" y="44325"/>
                  <a:pt x="18486" y="31096"/>
                </a:cubicBezTo>
                <a:cubicBezTo>
                  <a:pt x="24571" y="17867"/>
                  <a:pt x="70080" y="-4887"/>
                  <a:pt x="67699" y="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3B586EB-8DDB-4540-89AD-45532C3C34D6}"/>
              </a:ext>
            </a:extLst>
          </p:cNvPr>
          <p:cNvSpPr/>
          <p:nvPr/>
        </p:nvSpPr>
        <p:spPr>
          <a:xfrm>
            <a:off x="4133567" y="4297860"/>
            <a:ext cx="95592" cy="112215"/>
          </a:xfrm>
          <a:custGeom>
            <a:avLst/>
            <a:gdLst>
              <a:gd name="connsiteX0" fmla="*/ 95533 w 95592"/>
              <a:gd name="connsiteY0" fmla="*/ 2678 h 112215"/>
              <a:gd name="connsiteX1" fmla="*/ 39971 w 95592"/>
              <a:gd name="connsiteY1" fmla="*/ 67765 h 112215"/>
              <a:gd name="connsiteX2" fmla="*/ 283 w 95592"/>
              <a:gd name="connsiteY2" fmla="*/ 112215 h 112215"/>
              <a:gd name="connsiteX3" fmla="*/ 22508 w 95592"/>
              <a:gd name="connsiteY3" fmla="*/ 67765 h 112215"/>
              <a:gd name="connsiteX4" fmla="*/ 28858 w 95592"/>
              <a:gd name="connsiteY4" fmla="*/ 16965 h 112215"/>
              <a:gd name="connsiteX5" fmla="*/ 95533 w 95592"/>
              <a:gd name="connsiteY5" fmla="*/ 2678 h 11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592" h="112215">
                <a:moveTo>
                  <a:pt x="95533" y="2678"/>
                </a:moveTo>
                <a:cubicBezTo>
                  <a:pt x="97385" y="11145"/>
                  <a:pt x="55846" y="49509"/>
                  <a:pt x="39971" y="67765"/>
                </a:cubicBezTo>
                <a:cubicBezTo>
                  <a:pt x="24096" y="86021"/>
                  <a:pt x="3193" y="112215"/>
                  <a:pt x="283" y="112215"/>
                </a:cubicBezTo>
                <a:cubicBezTo>
                  <a:pt x="-2627" y="112215"/>
                  <a:pt x="17746" y="83640"/>
                  <a:pt x="22508" y="67765"/>
                </a:cubicBezTo>
                <a:cubicBezTo>
                  <a:pt x="27270" y="51890"/>
                  <a:pt x="19862" y="26225"/>
                  <a:pt x="28858" y="16965"/>
                </a:cubicBezTo>
                <a:cubicBezTo>
                  <a:pt x="37854" y="7705"/>
                  <a:pt x="93681" y="-5789"/>
                  <a:pt x="95533" y="2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F9D5A68-DDC7-4244-B7E6-4B41C17FC7CE}"/>
              </a:ext>
            </a:extLst>
          </p:cNvPr>
          <p:cNvSpPr/>
          <p:nvPr/>
        </p:nvSpPr>
        <p:spPr>
          <a:xfrm>
            <a:off x="4029969" y="4329087"/>
            <a:ext cx="90466" cy="89081"/>
          </a:xfrm>
          <a:custGeom>
            <a:avLst/>
            <a:gdLst>
              <a:gd name="connsiteX0" fmla="*/ 89594 w 90466"/>
              <a:gd name="connsiteY0" fmla="*/ 26 h 89081"/>
              <a:gd name="connsiteX1" fmla="*/ 51494 w 90466"/>
              <a:gd name="connsiteY1" fmla="*/ 68288 h 89081"/>
              <a:gd name="connsiteX2" fmla="*/ 2281 w 90466"/>
              <a:gd name="connsiteY2" fmla="*/ 88926 h 89081"/>
              <a:gd name="connsiteX3" fmla="*/ 13394 w 90466"/>
              <a:gd name="connsiteY3" fmla="*/ 60351 h 89081"/>
              <a:gd name="connsiteX4" fmla="*/ 89594 w 90466"/>
              <a:gd name="connsiteY4" fmla="*/ 26 h 8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66" h="89081">
                <a:moveTo>
                  <a:pt x="89594" y="26"/>
                </a:moveTo>
                <a:cubicBezTo>
                  <a:pt x="95944" y="1349"/>
                  <a:pt x="66046" y="53471"/>
                  <a:pt x="51494" y="68288"/>
                </a:cubicBezTo>
                <a:cubicBezTo>
                  <a:pt x="36942" y="83105"/>
                  <a:pt x="8631" y="90249"/>
                  <a:pt x="2281" y="88926"/>
                </a:cubicBezTo>
                <a:cubicBezTo>
                  <a:pt x="-4069" y="87603"/>
                  <a:pt x="3869" y="73580"/>
                  <a:pt x="13394" y="60351"/>
                </a:cubicBezTo>
                <a:cubicBezTo>
                  <a:pt x="22919" y="47122"/>
                  <a:pt x="83244" y="-1297"/>
                  <a:pt x="89594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9EBF827-9056-45B2-80E4-FBFF35C2F398}"/>
              </a:ext>
            </a:extLst>
          </p:cNvPr>
          <p:cNvSpPr/>
          <p:nvPr/>
        </p:nvSpPr>
        <p:spPr>
          <a:xfrm>
            <a:off x="3889588" y="4362426"/>
            <a:ext cx="192076" cy="47307"/>
          </a:xfrm>
          <a:custGeom>
            <a:avLst/>
            <a:gdLst>
              <a:gd name="connsiteX0" fmla="*/ 1375 w 192076"/>
              <a:gd name="connsiteY0" fmla="*/ 7962 h 47307"/>
              <a:gd name="connsiteX1" fmla="*/ 96625 w 192076"/>
              <a:gd name="connsiteY1" fmla="*/ 46062 h 47307"/>
              <a:gd name="connsiteX2" fmla="*/ 188700 w 192076"/>
              <a:gd name="connsiteY2" fmla="*/ 24 h 47307"/>
              <a:gd name="connsiteX3" fmla="*/ 160125 w 192076"/>
              <a:gd name="connsiteY3" fmla="*/ 39712 h 47307"/>
              <a:gd name="connsiteX4" fmla="*/ 47412 w 192076"/>
              <a:gd name="connsiteY4" fmla="*/ 46062 h 47307"/>
              <a:gd name="connsiteX5" fmla="*/ 1375 w 192076"/>
              <a:gd name="connsiteY5" fmla="*/ 7962 h 4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076" h="47307">
                <a:moveTo>
                  <a:pt x="1375" y="7962"/>
                </a:moveTo>
                <a:cubicBezTo>
                  <a:pt x="9577" y="7962"/>
                  <a:pt x="65404" y="47385"/>
                  <a:pt x="96625" y="46062"/>
                </a:cubicBezTo>
                <a:cubicBezTo>
                  <a:pt x="127846" y="44739"/>
                  <a:pt x="178117" y="1082"/>
                  <a:pt x="188700" y="24"/>
                </a:cubicBezTo>
                <a:cubicBezTo>
                  <a:pt x="199283" y="-1034"/>
                  <a:pt x="183673" y="32039"/>
                  <a:pt x="160125" y="39712"/>
                </a:cubicBezTo>
                <a:cubicBezTo>
                  <a:pt x="136577" y="47385"/>
                  <a:pt x="71489" y="48708"/>
                  <a:pt x="47412" y="46062"/>
                </a:cubicBezTo>
                <a:cubicBezTo>
                  <a:pt x="23335" y="43416"/>
                  <a:pt x="-6827" y="7962"/>
                  <a:pt x="1375" y="7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FF810FA6-A352-4DD8-833C-2B4FE72A69AF}"/>
              </a:ext>
            </a:extLst>
          </p:cNvPr>
          <p:cNvSpPr/>
          <p:nvPr/>
        </p:nvSpPr>
        <p:spPr>
          <a:xfrm>
            <a:off x="3902075" y="4362447"/>
            <a:ext cx="174638" cy="85550"/>
          </a:xfrm>
          <a:custGeom>
            <a:avLst/>
            <a:gdLst>
              <a:gd name="connsiteX0" fmla="*/ 174625 w 174638"/>
              <a:gd name="connsiteY0" fmla="*/ 3 h 85550"/>
              <a:gd name="connsiteX1" fmla="*/ 93663 w 174638"/>
              <a:gd name="connsiteY1" fmla="*/ 74616 h 85550"/>
              <a:gd name="connsiteX2" fmla="*/ 47625 w 174638"/>
              <a:gd name="connsiteY2" fmla="*/ 82553 h 85550"/>
              <a:gd name="connsiteX3" fmla="*/ 0 w 174638"/>
              <a:gd name="connsiteY3" fmla="*/ 49216 h 85550"/>
              <a:gd name="connsiteX4" fmla="*/ 47625 w 174638"/>
              <a:gd name="connsiteY4" fmla="*/ 69853 h 85550"/>
              <a:gd name="connsiteX5" fmla="*/ 87313 w 174638"/>
              <a:gd name="connsiteY5" fmla="*/ 71441 h 85550"/>
              <a:gd name="connsiteX6" fmla="*/ 174625 w 174638"/>
              <a:gd name="connsiteY6" fmla="*/ 3 h 8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638" h="85550">
                <a:moveTo>
                  <a:pt x="174625" y="3"/>
                </a:moveTo>
                <a:cubicBezTo>
                  <a:pt x="175683" y="532"/>
                  <a:pt x="114830" y="60858"/>
                  <a:pt x="93663" y="74616"/>
                </a:cubicBezTo>
                <a:cubicBezTo>
                  <a:pt x="72496" y="88374"/>
                  <a:pt x="63235" y="86786"/>
                  <a:pt x="47625" y="82553"/>
                </a:cubicBezTo>
                <a:cubicBezTo>
                  <a:pt x="32014" y="78320"/>
                  <a:pt x="0" y="51333"/>
                  <a:pt x="0" y="49216"/>
                </a:cubicBezTo>
                <a:cubicBezTo>
                  <a:pt x="0" y="47099"/>
                  <a:pt x="33073" y="66149"/>
                  <a:pt x="47625" y="69853"/>
                </a:cubicBezTo>
                <a:cubicBezTo>
                  <a:pt x="62177" y="73557"/>
                  <a:pt x="68263" y="79908"/>
                  <a:pt x="87313" y="71441"/>
                </a:cubicBezTo>
                <a:cubicBezTo>
                  <a:pt x="106363" y="62974"/>
                  <a:pt x="173567" y="-526"/>
                  <a:pt x="17462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424D9FD-C2C2-4CC8-AD0E-C39629687E70}"/>
              </a:ext>
            </a:extLst>
          </p:cNvPr>
          <p:cNvSpPr/>
          <p:nvPr/>
        </p:nvSpPr>
        <p:spPr>
          <a:xfrm>
            <a:off x="4039267" y="4451084"/>
            <a:ext cx="135973" cy="55878"/>
          </a:xfrm>
          <a:custGeom>
            <a:avLst/>
            <a:gdLst>
              <a:gd name="connsiteX0" fmla="*/ 921 w 135973"/>
              <a:gd name="connsiteY0" fmla="*/ 55829 h 55878"/>
              <a:gd name="connsiteX1" fmla="*/ 61246 w 135973"/>
              <a:gd name="connsiteY1" fmla="*/ 12966 h 55878"/>
              <a:gd name="connsiteX2" fmla="*/ 135858 w 135973"/>
              <a:gd name="connsiteY2" fmla="*/ 12966 h 55878"/>
              <a:gd name="connsiteX3" fmla="*/ 77121 w 135973"/>
              <a:gd name="connsiteY3" fmla="*/ 3441 h 55878"/>
              <a:gd name="connsiteX4" fmla="*/ 27908 w 135973"/>
              <a:gd name="connsiteY4" fmla="*/ 3441 h 55878"/>
              <a:gd name="connsiteX5" fmla="*/ 921 w 135973"/>
              <a:gd name="connsiteY5" fmla="*/ 55829 h 5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973" h="55878">
                <a:moveTo>
                  <a:pt x="921" y="55829"/>
                </a:moveTo>
                <a:cubicBezTo>
                  <a:pt x="6477" y="57416"/>
                  <a:pt x="38756" y="20110"/>
                  <a:pt x="61246" y="12966"/>
                </a:cubicBezTo>
                <a:cubicBezTo>
                  <a:pt x="83736" y="5822"/>
                  <a:pt x="133212" y="14553"/>
                  <a:pt x="135858" y="12966"/>
                </a:cubicBezTo>
                <a:cubicBezTo>
                  <a:pt x="138504" y="11378"/>
                  <a:pt x="95113" y="5028"/>
                  <a:pt x="77121" y="3441"/>
                </a:cubicBezTo>
                <a:cubicBezTo>
                  <a:pt x="59129" y="1853"/>
                  <a:pt x="39550" y="-3438"/>
                  <a:pt x="27908" y="3441"/>
                </a:cubicBezTo>
                <a:cubicBezTo>
                  <a:pt x="16266" y="10320"/>
                  <a:pt x="-4635" y="54242"/>
                  <a:pt x="921" y="55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2C4137BD-AB1F-4F96-A551-AAC1ED4E5C33}"/>
              </a:ext>
            </a:extLst>
          </p:cNvPr>
          <p:cNvSpPr/>
          <p:nvPr/>
        </p:nvSpPr>
        <p:spPr>
          <a:xfrm>
            <a:off x="4188995" y="4479918"/>
            <a:ext cx="68753" cy="77894"/>
          </a:xfrm>
          <a:custGeom>
            <a:avLst/>
            <a:gdLst>
              <a:gd name="connsiteX0" fmla="*/ 68680 w 68753"/>
              <a:gd name="connsiteY0" fmla="*/ 7 h 77894"/>
              <a:gd name="connsiteX1" fmla="*/ 16293 w 68753"/>
              <a:gd name="connsiteY1" fmla="*/ 36520 h 77894"/>
              <a:gd name="connsiteX2" fmla="*/ 8355 w 68753"/>
              <a:gd name="connsiteY2" fmla="*/ 77795 h 77894"/>
              <a:gd name="connsiteX3" fmla="*/ 3593 w 68753"/>
              <a:gd name="connsiteY3" fmla="*/ 47632 h 77894"/>
              <a:gd name="connsiteX4" fmla="*/ 3593 w 68753"/>
              <a:gd name="connsiteY4" fmla="*/ 33345 h 77894"/>
              <a:gd name="connsiteX5" fmla="*/ 68680 w 68753"/>
              <a:gd name="connsiteY5" fmla="*/ 7 h 7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753" h="77894">
                <a:moveTo>
                  <a:pt x="68680" y="7"/>
                </a:moveTo>
                <a:cubicBezTo>
                  <a:pt x="70797" y="536"/>
                  <a:pt x="26347" y="23555"/>
                  <a:pt x="16293" y="36520"/>
                </a:cubicBezTo>
                <a:cubicBezTo>
                  <a:pt x="6239" y="49485"/>
                  <a:pt x="10472" y="75943"/>
                  <a:pt x="8355" y="77795"/>
                </a:cubicBezTo>
                <a:cubicBezTo>
                  <a:pt x="6238" y="79647"/>
                  <a:pt x="4387" y="55040"/>
                  <a:pt x="3593" y="47632"/>
                </a:cubicBezTo>
                <a:cubicBezTo>
                  <a:pt x="2799" y="40224"/>
                  <a:pt x="-4080" y="41018"/>
                  <a:pt x="3593" y="33345"/>
                </a:cubicBezTo>
                <a:cubicBezTo>
                  <a:pt x="11266" y="25672"/>
                  <a:pt x="66563" y="-522"/>
                  <a:pt x="6868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3E4995D-647C-4F57-B013-DAFA23A3C980}"/>
              </a:ext>
            </a:extLst>
          </p:cNvPr>
          <p:cNvSpPr/>
          <p:nvPr/>
        </p:nvSpPr>
        <p:spPr>
          <a:xfrm>
            <a:off x="4257608" y="4500561"/>
            <a:ext cx="71527" cy="39699"/>
          </a:xfrm>
          <a:custGeom>
            <a:avLst/>
            <a:gdLst>
              <a:gd name="connsiteX0" fmla="*/ 71505 w 71527"/>
              <a:gd name="connsiteY0" fmla="*/ 2 h 39699"/>
              <a:gd name="connsiteX1" fmla="*/ 23880 w 71527"/>
              <a:gd name="connsiteY1" fmla="*/ 28577 h 39699"/>
              <a:gd name="connsiteX2" fmla="*/ 67 w 71527"/>
              <a:gd name="connsiteY2" fmla="*/ 39689 h 39699"/>
              <a:gd name="connsiteX3" fmla="*/ 17530 w 71527"/>
              <a:gd name="connsiteY3" fmla="*/ 26989 h 39699"/>
              <a:gd name="connsiteX4" fmla="*/ 71505 w 71527"/>
              <a:gd name="connsiteY4" fmla="*/ 2 h 3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27" h="39699">
                <a:moveTo>
                  <a:pt x="71505" y="2"/>
                </a:moveTo>
                <a:cubicBezTo>
                  <a:pt x="72563" y="267"/>
                  <a:pt x="35786" y="21963"/>
                  <a:pt x="23880" y="28577"/>
                </a:cubicBezTo>
                <a:cubicBezTo>
                  <a:pt x="11974" y="35192"/>
                  <a:pt x="1125" y="39954"/>
                  <a:pt x="67" y="39689"/>
                </a:cubicBezTo>
                <a:cubicBezTo>
                  <a:pt x="-991" y="39424"/>
                  <a:pt x="10651" y="33074"/>
                  <a:pt x="17530" y="26989"/>
                </a:cubicBezTo>
                <a:cubicBezTo>
                  <a:pt x="24409" y="20904"/>
                  <a:pt x="70447" y="-263"/>
                  <a:pt x="7150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5DF55C54-0E36-48C4-9171-1C6D3313F123}"/>
              </a:ext>
            </a:extLst>
          </p:cNvPr>
          <p:cNvSpPr/>
          <p:nvPr/>
        </p:nvSpPr>
        <p:spPr>
          <a:xfrm>
            <a:off x="4270340" y="4498726"/>
            <a:ext cx="71486" cy="82457"/>
          </a:xfrm>
          <a:custGeom>
            <a:avLst/>
            <a:gdLst>
              <a:gd name="connsiteX0" fmla="*/ 71473 w 71486"/>
              <a:gd name="connsiteY0" fmla="*/ 249 h 82457"/>
              <a:gd name="connsiteX1" fmla="*/ 23848 w 71486"/>
              <a:gd name="connsiteY1" fmla="*/ 66924 h 82457"/>
              <a:gd name="connsiteX2" fmla="*/ 35 w 71486"/>
              <a:gd name="connsiteY2" fmla="*/ 81212 h 82457"/>
              <a:gd name="connsiteX3" fmla="*/ 28610 w 71486"/>
              <a:gd name="connsiteY3" fmla="*/ 44699 h 82457"/>
              <a:gd name="connsiteX4" fmla="*/ 71473 w 71486"/>
              <a:gd name="connsiteY4" fmla="*/ 249 h 8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86" h="82457">
                <a:moveTo>
                  <a:pt x="71473" y="249"/>
                </a:moveTo>
                <a:cubicBezTo>
                  <a:pt x="70679" y="3953"/>
                  <a:pt x="35754" y="53430"/>
                  <a:pt x="23848" y="66924"/>
                </a:cubicBezTo>
                <a:cubicBezTo>
                  <a:pt x="11942" y="80418"/>
                  <a:pt x="-759" y="84916"/>
                  <a:pt x="35" y="81212"/>
                </a:cubicBezTo>
                <a:cubicBezTo>
                  <a:pt x="829" y="77508"/>
                  <a:pt x="20143" y="54224"/>
                  <a:pt x="28610" y="44699"/>
                </a:cubicBezTo>
                <a:cubicBezTo>
                  <a:pt x="37077" y="35174"/>
                  <a:pt x="72267" y="-3455"/>
                  <a:pt x="71473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98762F12-0E56-4FAE-A40F-11C633ABA3DB}"/>
              </a:ext>
            </a:extLst>
          </p:cNvPr>
          <p:cNvSpPr/>
          <p:nvPr/>
        </p:nvSpPr>
        <p:spPr>
          <a:xfrm>
            <a:off x="4371739" y="4495671"/>
            <a:ext cx="7379" cy="102240"/>
          </a:xfrm>
          <a:custGeom>
            <a:avLst/>
            <a:gdLst>
              <a:gd name="connsiteX0" fmla="*/ 6586 w 7379"/>
              <a:gd name="connsiteY0" fmla="*/ 129 h 102240"/>
              <a:gd name="connsiteX1" fmla="*/ 6586 w 7379"/>
              <a:gd name="connsiteY1" fmla="*/ 79504 h 102240"/>
              <a:gd name="connsiteX2" fmla="*/ 236 w 7379"/>
              <a:gd name="connsiteY2" fmla="*/ 100142 h 102240"/>
              <a:gd name="connsiteX3" fmla="*/ 6586 w 7379"/>
              <a:gd name="connsiteY3" fmla="*/ 129 h 10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79" h="102240">
                <a:moveTo>
                  <a:pt x="6586" y="129"/>
                </a:moveTo>
                <a:cubicBezTo>
                  <a:pt x="7644" y="-3310"/>
                  <a:pt x="7644" y="62835"/>
                  <a:pt x="6586" y="79504"/>
                </a:cubicBezTo>
                <a:cubicBezTo>
                  <a:pt x="5528" y="96173"/>
                  <a:pt x="1823" y="107021"/>
                  <a:pt x="236" y="100142"/>
                </a:cubicBezTo>
                <a:cubicBezTo>
                  <a:pt x="-1351" y="93263"/>
                  <a:pt x="5528" y="3568"/>
                  <a:pt x="6586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B4CD7EBD-4979-4DB1-BF0D-4E5BE415FCD1}"/>
              </a:ext>
            </a:extLst>
          </p:cNvPr>
          <p:cNvSpPr/>
          <p:nvPr/>
        </p:nvSpPr>
        <p:spPr>
          <a:xfrm>
            <a:off x="4420592" y="4508489"/>
            <a:ext cx="32358" cy="85761"/>
          </a:xfrm>
          <a:custGeom>
            <a:avLst/>
            <a:gdLst>
              <a:gd name="connsiteX0" fmla="*/ 596 w 32358"/>
              <a:gd name="connsiteY0" fmla="*/ 11 h 85761"/>
              <a:gd name="connsiteX1" fmla="*/ 27583 w 32358"/>
              <a:gd name="connsiteY1" fmla="*/ 53986 h 85761"/>
              <a:gd name="connsiteX2" fmla="*/ 30758 w 32358"/>
              <a:gd name="connsiteY2" fmla="*/ 85736 h 85761"/>
              <a:gd name="connsiteX3" fmla="*/ 10121 w 32358"/>
              <a:gd name="connsiteY3" fmla="*/ 49224 h 85761"/>
              <a:gd name="connsiteX4" fmla="*/ 596 w 32358"/>
              <a:gd name="connsiteY4" fmla="*/ 11 h 8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58" h="85761">
                <a:moveTo>
                  <a:pt x="596" y="11"/>
                </a:moveTo>
                <a:cubicBezTo>
                  <a:pt x="3506" y="805"/>
                  <a:pt x="22556" y="39699"/>
                  <a:pt x="27583" y="53986"/>
                </a:cubicBezTo>
                <a:cubicBezTo>
                  <a:pt x="32610" y="68273"/>
                  <a:pt x="33668" y="86530"/>
                  <a:pt x="30758" y="85736"/>
                </a:cubicBezTo>
                <a:cubicBezTo>
                  <a:pt x="27848" y="84942"/>
                  <a:pt x="14090" y="59543"/>
                  <a:pt x="10121" y="49224"/>
                </a:cubicBezTo>
                <a:cubicBezTo>
                  <a:pt x="6152" y="38905"/>
                  <a:pt x="-2314" y="-783"/>
                  <a:pt x="596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B3254797-9444-4CAA-82D3-B878C2075D70}"/>
              </a:ext>
            </a:extLst>
          </p:cNvPr>
          <p:cNvSpPr/>
          <p:nvPr/>
        </p:nvSpPr>
        <p:spPr>
          <a:xfrm>
            <a:off x="4449939" y="4496927"/>
            <a:ext cx="20461" cy="106896"/>
          </a:xfrm>
          <a:custGeom>
            <a:avLst/>
            <a:gdLst>
              <a:gd name="connsiteX0" fmla="*/ 20461 w 20461"/>
              <a:gd name="connsiteY0" fmla="*/ 461 h 106896"/>
              <a:gd name="connsiteX1" fmla="*/ 1411 w 20461"/>
              <a:gd name="connsiteY1" fmla="*/ 103648 h 106896"/>
              <a:gd name="connsiteX2" fmla="*/ 1411 w 20461"/>
              <a:gd name="connsiteY2" fmla="*/ 83011 h 106896"/>
              <a:gd name="connsiteX3" fmla="*/ 1411 w 20461"/>
              <a:gd name="connsiteY3" fmla="*/ 65548 h 106896"/>
              <a:gd name="connsiteX4" fmla="*/ 20461 w 20461"/>
              <a:gd name="connsiteY4" fmla="*/ 461 h 10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61" h="106896">
                <a:moveTo>
                  <a:pt x="20461" y="461"/>
                </a:moveTo>
                <a:cubicBezTo>
                  <a:pt x="20461" y="6811"/>
                  <a:pt x="4586" y="89890"/>
                  <a:pt x="1411" y="103648"/>
                </a:cubicBezTo>
                <a:cubicBezTo>
                  <a:pt x="-1764" y="117406"/>
                  <a:pt x="1411" y="83011"/>
                  <a:pt x="1411" y="83011"/>
                </a:cubicBezTo>
                <a:cubicBezTo>
                  <a:pt x="1411" y="76661"/>
                  <a:pt x="-177" y="75867"/>
                  <a:pt x="1411" y="65548"/>
                </a:cubicBezTo>
                <a:cubicBezTo>
                  <a:pt x="2998" y="55229"/>
                  <a:pt x="20461" y="-5889"/>
                  <a:pt x="20461" y="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82A294A8-5B48-43B8-BE88-4FA2C5D1EE3A}"/>
              </a:ext>
            </a:extLst>
          </p:cNvPr>
          <p:cNvSpPr/>
          <p:nvPr/>
        </p:nvSpPr>
        <p:spPr>
          <a:xfrm>
            <a:off x="4508500" y="4494213"/>
            <a:ext cx="49214" cy="63763"/>
          </a:xfrm>
          <a:custGeom>
            <a:avLst/>
            <a:gdLst>
              <a:gd name="connsiteX0" fmla="*/ 0 w 49214"/>
              <a:gd name="connsiteY0" fmla="*/ 0 h 63763"/>
              <a:gd name="connsiteX1" fmla="*/ 49213 w 49214"/>
              <a:gd name="connsiteY1" fmla="*/ 63500 h 63763"/>
              <a:gd name="connsiteX2" fmla="*/ 0 w 49214"/>
              <a:gd name="connsiteY2" fmla="*/ 0 h 6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14" h="63763">
                <a:moveTo>
                  <a:pt x="0" y="0"/>
                </a:moveTo>
                <a:cubicBezTo>
                  <a:pt x="0" y="0"/>
                  <a:pt x="48948" y="58473"/>
                  <a:pt x="49213" y="63500"/>
                </a:cubicBezTo>
                <a:cubicBezTo>
                  <a:pt x="49478" y="68527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6903A8A-0FC7-4726-ABE9-66609BDA44EE}"/>
              </a:ext>
            </a:extLst>
          </p:cNvPr>
          <p:cNvSpPr/>
          <p:nvPr/>
        </p:nvSpPr>
        <p:spPr>
          <a:xfrm>
            <a:off x="4552187" y="4500558"/>
            <a:ext cx="75635" cy="54091"/>
          </a:xfrm>
          <a:custGeom>
            <a:avLst/>
            <a:gdLst>
              <a:gd name="connsiteX0" fmla="*/ 763 w 75635"/>
              <a:gd name="connsiteY0" fmla="*/ 5 h 54091"/>
              <a:gd name="connsiteX1" fmla="*/ 61088 w 75635"/>
              <a:gd name="connsiteY1" fmla="*/ 44455 h 54091"/>
              <a:gd name="connsiteX2" fmla="*/ 73788 w 75635"/>
              <a:gd name="connsiteY2" fmla="*/ 53980 h 54091"/>
              <a:gd name="connsiteX3" fmla="*/ 30926 w 75635"/>
              <a:gd name="connsiteY3" fmla="*/ 41280 h 54091"/>
              <a:gd name="connsiteX4" fmla="*/ 763 w 75635"/>
              <a:gd name="connsiteY4" fmla="*/ 5 h 5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35" h="54091">
                <a:moveTo>
                  <a:pt x="763" y="5"/>
                </a:moveTo>
                <a:cubicBezTo>
                  <a:pt x="5790" y="534"/>
                  <a:pt x="48917" y="35459"/>
                  <a:pt x="61088" y="44455"/>
                </a:cubicBezTo>
                <a:cubicBezTo>
                  <a:pt x="73259" y="53451"/>
                  <a:pt x="78815" y="54509"/>
                  <a:pt x="73788" y="53980"/>
                </a:cubicBezTo>
                <a:cubicBezTo>
                  <a:pt x="68761" y="53451"/>
                  <a:pt x="45214" y="47630"/>
                  <a:pt x="30926" y="41280"/>
                </a:cubicBezTo>
                <a:cubicBezTo>
                  <a:pt x="16638" y="34930"/>
                  <a:pt x="-4264" y="-524"/>
                  <a:pt x="76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EFA1B11D-9D28-4960-92C2-B029D07992F6}"/>
              </a:ext>
            </a:extLst>
          </p:cNvPr>
          <p:cNvSpPr/>
          <p:nvPr/>
        </p:nvSpPr>
        <p:spPr>
          <a:xfrm>
            <a:off x="4129088" y="4397240"/>
            <a:ext cx="195262" cy="84163"/>
          </a:xfrm>
          <a:custGeom>
            <a:avLst/>
            <a:gdLst>
              <a:gd name="connsiteX0" fmla="*/ 0 w 195262"/>
              <a:gd name="connsiteY0" fmla="*/ 135 h 84163"/>
              <a:gd name="connsiteX1" fmla="*/ 98425 w 195262"/>
              <a:gd name="connsiteY1" fmla="*/ 55698 h 84163"/>
              <a:gd name="connsiteX2" fmla="*/ 195262 w 195262"/>
              <a:gd name="connsiteY2" fmla="*/ 82685 h 84163"/>
              <a:gd name="connsiteX3" fmla="*/ 100012 w 195262"/>
              <a:gd name="connsiteY3" fmla="*/ 73160 h 84163"/>
              <a:gd name="connsiteX4" fmla="*/ 0 w 195262"/>
              <a:gd name="connsiteY4" fmla="*/ 135 h 84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" h="84163">
                <a:moveTo>
                  <a:pt x="0" y="135"/>
                </a:moveTo>
                <a:cubicBezTo>
                  <a:pt x="-265" y="-2775"/>
                  <a:pt x="65881" y="41940"/>
                  <a:pt x="98425" y="55698"/>
                </a:cubicBezTo>
                <a:cubicBezTo>
                  <a:pt x="130969" y="69456"/>
                  <a:pt x="194997" y="79775"/>
                  <a:pt x="195262" y="82685"/>
                </a:cubicBezTo>
                <a:cubicBezTo>
                  <a:pt x="195527" y="85595"/>
                  <a:pt x="130174" y="85066"/>
                  <a:pt x="100012" y="73160"/>
                </a:cubicBezTo>
                <a:cubicBezTo>
                  <a:pt x="69850" y="61254"/>
                  <a:pt x="265" y="3045"/>
                  <a:pt x="0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04F92E0-FFFB-4E3D-A1AC-B5EF0EB667FC}"/>
              </a:ext>
            </a:extLst>
          </p:cNvPr>
          <p:cNvSpPr/>
          <p:nvPr/>
        </p:nvSpPr>
        <p:spPr>
          <a:xfrm>
            <a:off x="3965114" y="4417812"/>
            <a:ext cx="289545" cy="58227"/>
          </a:xfrm>
          <a:custGeom>
            <a:avLst/>
            <a:gdLst>
              <a:gd name="connsiteX0" fmla="*/ 461 w 289545"/>
              <a:gd name="connsiteY0" fmla="*/ 39888 h 58227"/>
              <a:gd name="connsiteX1" fmla="*/ 63961 w 289545"/>
              <a:gd name="connsiteY1" fmla="*/ 201 h 58227"/>
              <a:gd name="connsiteX2" fmla="*/ 111586 w 289545"/>
              <a:gd name="connsiteY2" fmla="*/ 25601 h 58227"/>
              <a:gd name="connsiteX3" fmla="*/ 192549 w 289545"/>
              <a:gd name="connsiteY3" fmla="*/ 51001 h 58227"/>
              <a:gd name="connsiteX4" fmla="*/ 289386 w 289545"/>
              <a:gd name="connsiteY4" fmla="*/ 57351 h 58227"/>
              <a:gd name="connsiteX5" fmla="*/ 168736 w 289545"/>
              <a:gd name="connsiteY5" fmla="*/ 35126 h 58227"/>
              <a:gd name="connsiteX6" fmla="*/ 98886 w 289545"/>
              <a:gd name="connsiteY6" fmla="*/ 14488 h 58227"/>
              <a:gd name="connsiteX7" fmla="*/ 461 w 289545"/>
              <a:gd name="connsiteY7" fmla="*/ 39888 h 58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545" h="58227">
                <a:moveTo>
                  <a:pt x="461" y="39888"/>
                </a:moveTo>
                <a:cubicBezTo>
                  <a:pt x="-5360" y="37507"/>
                  <a:pt x="45440" y="2582"/>
                  <a:pt x="63961" y="201"/>
                </a:cubicBezTo>
                <a:cubicBezTo>
                  <a:pt x="82482" y="-2180"/>
                  <a:pt x="90155" y="17134"/>
                  <a:pt x="111586" y="25601"/>
                </a:cubicBezTo>
                <a:cubicBezTo>
                  <a:pt x="133017" y="34068"/>
                  <a:pt x="162916" y="45709"/>
                  <a:pt x="192549" y="51001"/>
                </a:cubicBezTo>
                <a:cubicBezTo>
                  <a:pt x="222182" y="56293"/>
                  <a:pt x="293355" y="59997"/>
                  <a:pt x="289386" y="57351"/>
                </a:cubicBezTo>
                <a:cubicBezTo>
                  <a:pt x="285417" y="54705"/>
                  <a:pt x="200486" y="42270"/>
                  <a:pt x="168736" y="35126"/>
                </a:cubicBezTo>
                <a:cubicBezTo>
                  <a:pt x="136986" y="27982"/>
                  <a:pt x="127196" y="13694"/>
                  <a:pt x="98886" y="14488"/>
                </a:cubicBezTo>
                <a:cubicBezTo>
                  <a:pt x="70576" y="15282"/>
                  <a:pt x="6282" y="42269"/>
                  <a:pt x="461" y="39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F9B12EFB-8726-491E-9B1A-8875DF4D4953}"/>
              </a:ext>
            </a:extLst>
          </p:cNvPr>
          <p:cNvSpPr/>
          <p:nvPr/>
        </p:nvSpPr>
        <p:spPr>
          <a:xfrm>
            <a:off x="4154465" y="4387693"/>
            <a:ext cx="141345" cy="74502"/>
          </a:xfrm>
          <a:custGeom>
            <a:avLst/>
            <a:gdLst>
              <a:gd name="connsiteX0" fmla="*/ 23 w 141345"/>
              <a:gd name="connsiteY0" fmla="*/ 157 h 74502"/>
              <a:gd name="connsiteX1" fmla="*/ 76223 w 141345"/>
              <a:gd name="connsiteY1" fmla="*/ 47782 h 74502"/>
              <a:gd name="connsiteX2" fmla="*/ 141310 w 141345"/>
              <a:gd name="connsiteY2" fmla="*/ 73182 h 74502"/>
              <a:gd name="connsiteX3" fmla="*/ 84160 w 141345"/>
              <a:gd name="connsiteY3" fmla="*/ 65245 h 74502"/>
              <a:gd name="connsiteX4" fmla="*/ 23 w 141345"/>
              <a:gd name="connsiteY4" fmla="*/ 157 h 7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345" h="74502">
                <a:moveTo>
                  <a:pt x="23" y="157"/>
                </a:moveTo>
                <a:cubicBezTo>
                  <a:pt x="-1300" y="-2754"/>
                  <a:pt x="52675" y="35611"/>
                  <a:pt x="76223" y="47782"/>
                </a:cubicBezTo>
                <a:cubicBezTo>
                  <a:pt x="99771" y="59953"/>
                  <a:pt x="139987" y="70271"/>
                  <a:pt x="141310" y="73182"/>
                </a:cubicBezTo>
                <a:cubicBezTo>
                  <a:pt x="142633" y="76093"/>
                  <a:pt x="106649" y="74505"/>
                  <a:pt x="84160" y="65245"/>
                </a:cubicBezTo>
                <a:cubicBezTo>
                  <a:pt x="61671" y="55985"/>
                  <a:pt x="1346" y="3068"/>
                  <a:pt x="23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1683361C-CC4B-4ED6-B008-AC3E3E46E298}"/>
              </a:ext>
            </a:extLst>
          </p:cNvPr>
          <p:cNvSpPr/>
          <p:nvPr/>
        </p:nvSpPr>
        <p:spPr>
          <a:xfrm>
            <a:off x="4144265" y="4481461"/>
            <a:ext cx="420196" cy="40996"/>
          </a:xfrm>
          <a:custGeom>
            <a:avLst/>
            <a:gdLst>
              <a:gd name="connsiteX0" fmla="*/ 2285 w 420196"/>
              <a:gd name="connsiteY0" fmla="*/ 52 h 40996"/>
              <a:gd name="connsiteX1" fmla="*/ 103885 w 420196"/>
              <a:gd name="connsiteY1" fmla="*/ 31802 h 40996"/>
              <a:gd name="connsiteX2" fmla="*/ 224535 w 420196"/>
              <a:gd name="connsiteY2" fmla="*/ 39739 h 40996"/>
              <a:gd name="connsiteX3" fmla="*/ 416623 w 420196"/>
              <a:gd name="connsiteY3" fmla="*/ 9577 h 40996"/>
              <a:gd name="connsiteX4" fmla="*/ 338835 w 420196"/>
              <a:gd name="connsiteY4" fmla="*/ 17514 h 40996"/>
              <a:gd name="connsiteX5" fmla="*/ 205485 w 420196"/>
              <a:gd name="connsiteY5" fmla="*/ 23864 h 40996"/>
              <a:gd name="connsiteX6" fmla="*/ 2285 w 420196"/>
              <a:gd name="connsiteY6" fmla="*/ 52 h 4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196" h="40996">
                <a:moveTo>
                  <a:pt x="2285" y="52"/>
                </a:moveTo>
                <a:cubicBezTo>
                  <a:pt x="-14648" y="1375"/>
                  <a:pt x="66843" y="25188"/>
                  <a:pt x="103885" y="31802"/>
                </a:cubicBezTo>
                <a:cubicBezTo>
                  <a:pt x="140927" y="38417"/>
                  <a:pt x="172412" y="43443"/>
                  <a:pt x="224535" y="39739"/>
                </a:cubicBezTo>
                <a:cubicBezTo>
                  <a:pt x="276658" y="36035"/>
                  <a:pt x="397573" y="13281"/>
                  <a:pt x="416623" y="9577"/>
                </a:cubicBezTo>
                <a:cubicBezTo>
                  <a:pt x="435673" y="5873"/>
                  <a:pt x="374025" y="15133"/>
                  <a:pt x="338835" y="17514"/>
                </a:cubicBezTo>
                <a:cubicBezTo>
                  <a:pt x="303645" y="19895"/>
                  <a:pt x="258666" y="24922"/>
                  <a:pt x="205485" y="23864"/>
                </a:cubicBezTo>
                <a:cubicBezTo>
                  <a:pt x="152304" y="22806"/>
                  <a:pt x="19218" y="-1271"/>
                  <a:pt x="2285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C683C05-E81E-4025-9CAA-55C55D8547DB}"/>
              </a:ext>
            </a:extLst>
          </p:cNvPr>
          <p:cNvSpPr/>
          <p:nvPr/>
        </p:nvSpPr>
        <p:spPr>
          <a:xfrm>
            <a:off x="4308475" y="4470339"/>
            <a:ext cx="282601" cy="14349"/>
          </a:xfrm>
          <a:custGeom>
            <a:avLst/>
            <a:gdLst>
              <a:gd name="connsiteX0" fmla="*/ 0 w 282601"/>
              <a:gd name="connsiteY0" fmla="*/ 11174 h 14349"/>
              <a:gd name="connsiteX1" fmla="*/ 155575 w 282601"/>
              <a:gd name="connsiteY1" fmla="*/ 14349 h 14349"/>
              <a:gd name="connsiteX2" fmla="*/ 277813 w 282601"/>
              <a:gd name="connsiteY2" fmla="*/ 11174 h 14349"/>
              <a:gd name="connsiteX3" fmla="*/ 246063 w 282601"/>
              <a:gd name="connsiteY3" fmla="*/ 61 h 14349"/>
              <a:gd name="connsiteX4" fmla="*/ 136525 w 282601"/>
              <a:gd name="connsiteY4" fmla="*/ 6411 h 14349"/>
              <a:gd name="connsiteX5" fmla="*/ 0 w 282601"/>
              <a:gd name="connsiteY5" fmla="*/ 11174 h 1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601" h="14349">
                <a:moveTo>
                  <a:pt x="0" y="11174"/>
                </a:moveTo>
                <a:lnTo>
                  <a:pt x="155575" y="14349"/>
                </a:lnTo>
                <a:cubicBezTo>
                  <a:pt x="201877" y="14349"/>
                  <a:pt x="262732" y="13555"/>
                  <a:pt x="277813" y="11174"/>
                </a:cubicBezTo>
                <a:cubicBezTo>
                  <a:pt x="292894" y="8793"/>
                  <a:pt x="269611" y="855"/>
                  <a:pt x="246063" y="61"/>
                </a:cubicBezTo>
                <a:cubicBezTo>
                  <a:pt x="222515" y="-733"/>
                  <a:pt x="136525" y="6411"/>
                  <a:pt x="136525" y="6411"/>
                </a:cubicBezTo>
                <a:lnTo>
                  <a:pt x="0" y="111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CE56F2B-A415-433E-98BC-59A413269AAE}"/>
              </a:ext>
            </a:extLst>
          </p:cNvPr>
          <p:cNvSpPr/>
          <p:nvPr/>
        </p:nvSpPr>
        <p:spPr>
          <a:xfrm>
            <a:off x="4567458" y="4459251"/>
            <a:ext cx="144297" cy="20025"/>
          </a:xfrm>
          <a:custGeom>
            <a:avLst/>
            <a:gdLst>
              <a:gd name="connsiteX0" fmla="*/ 1367 w 144297"/>
              <a:gd name="connsiteY0" fmla="*/ 14324 h 20025"/>
              <a:gd name="connsiteX1" fmla="*/ 142655 w 144297"/>
              <a:gd name="connsiteY1" fmla="*/ 37 h 20025"/>
              <a:gd name="connsiteX2" fmla="*/ 74392 w 144297"/>
              <a:gd name="connsiteY2" fmla="*/ 19087 h 20025"/>
              <a:gd name="connsiteX3" fmla="*/ 1367 w 144297"/>
              <a:gd name="connsiteY3" fmla="*/ 14324 h 2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97" h="20025">
                <a:moveTo>
                  <a:pt x="1367" y="14324"/>
                </a:moveTo>
                <a:cubicBezTo>
                  <a:pt x="12744" y="11149"/>
                  <a:pt x="130484" y="-757"/>
                  <a:pt x="142655" y="37"/>
                </a:cubicBezTo>
                <a:cubicBezTo>
                  <a:pt x="154826" y="831"/>
                  <a:pt x="96088" y="16177"/>
                  <a:pt x="74392" y="19087"/>
                </a:cubicBezTo>
                <a:cubicBezTo>
                  <a:pt x="52696" y="21997"/>
                  <a:pt x="-10010" y="17499"/>
                  <a:pt x="1367" y="14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A5E863EA-CB6B-4974-B865-7289975E795F}"/>
              </a:ext>
            </a:extLst>
          </p:cNvPr>
          <p:cNvSpPr/>
          <p:nvPr/>
        </p:nvSpPr>
        <p:spPr>
          <a:xfrm>
            <a:off x="4598978" y="4483048"/>
            <a:ext cx="111150" cy="42994"/>
          </a:xfrm>
          <a:custGeom>
            <a:avLst/>
            <a:gdLst>
              <a:gd name="connsiteX0" fmla="*/ 10 w 111150"/>
              <a:gd name="connsiteY0" fmla="*/ 52 h 42994"/>
              <a:gd name="connsiteX1" fmla="*/ 63510 w 111150"/>
              <a:gd name="connsiteY1" fmla="*/ 27040 h 42994"/>
              <a:gd name="connsiteX2" fmla="*/ 111135 w 111150"/>
              <a:gd name="connsiteY2" fmla="*/ 42915 h 42994"/>
              <a:gd name="connsiteX3" fmla="*/ 58747 w 111150"/>
              <a:gd name="connsiteY3" fmla="*/ 20690 h 42994"/>
              <a:gd name="connsiteX4" fmla="*/ 10 w 111150"/>
              <a:gd name="connsiteY4" fmla="*/ 52 h 4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50" h="42994">
                <a:moveTo>
                  <a:pt x="10" y="52"/>
                </a:moveTo>
                <a:cubicBezTo>
                  <a:pt x="804" y="1110"/>
                  <a:pt x="44989" y="19896"/>
                  <a:pt x="63510" y="27040"/>
                </a:cubicBezTo>
                <a:cubicBezTo>
                  <a:pt x="82031" y="34184"/>
                  <a:pt x="111929" y="43973"/>
                  <a:pt x="111135" y="42915"/>
                </a:cubicBezTo>
                <a:cubicBezTo>
                  <a:pt x="110341" y="41857"/>
                  <a:pt x="74093" y="27040"/>
                  <a:pt x="58747" y="20690"/>
                </a:cubicBezTo>
                <a:cubicBezTo>
                  <a:pt x="43401" y="14340"/>
                  <a:pt x="-784" y="-1006"/>
                  <a:pt x="1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D1D9B1F-87BB-499B-83D8-0963CD8004F1}"/>
              </a:ext>
            </a:extLst>
          </p:cNvPr>
          <p:cNvSpPr/>
          <p:nvPr/>
        </p:nvSpPr>
        <p:spPr>
          <a:xfrm>
            <a:off x="4659209" y="4482955"/>
            <a:ext cx="204051" cy="28795"/>
          </a:xfrm>
          <a:custGeom>
            <a:avLst/>
            <a:gdLst>
              <a:gd name="connsiteX0" fmla="*/ 104 w 204051"/>
              <a:gd name="connsiteY0" fmla="*/ 145 h 28795"/>
              <a:gd name="connsiteX1" fmla="*/ 139804 w 204051"/>
              <a:gd name="connsiteY1" fmla="*/ 17608 h 28795"/>
              <a:gd name="connsiteX2" fmla="*/ 203304 w 204051"/>
              <a:gd name="connsiteY2" fmla="*/ 17608 h 28795"/>
              <a:gd name="connsiteX3" fmla="*/ 163616 w 204051"/>
              <a:gd name="connsiteY3" fmla="*/ 28720 h 28795"/>
              <a:gd name="connsiteX4" fmla="*/ 104 w 204051"/>
              <a:gd name="connsiteY4" fmla="*/ 145 h 28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051" h="28795">
                <a:moveTo>
                  <a:pt x="104" y="145"/>
                </a:moveTo>
                <a:cubicBezTo>
                  <a:pt x="-3865" y="-1707"/>
                  <a:pt x="105937" y="14698"/>
                  <a:pt x="139804" y="17608"/>
                </a:cubicBezTo>
                <a:cubicBezTo>
                  <a:pt x="173671" y="20518"/>
                  <a:pt x="199335" y="15756"/>
                  <a:pt x="203304" y="17608"/>
                </a:cubicBezTo>
                <a:cubicBezTo>
                  <a:pt x="207273" y="19460"/>
                  <a:pt x="195631" y="29778"/>
                  <a:pt x="163616" y="28720"/>
                </a:cubicBezTo>
                <a:cubicBezTo>
                  <a:pt x="131601" y="27662"/>
                  <a:pt x="4073" y="1997"/>
                  <a:pt x="104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22D62900-41EF-4BDB-8092-E7B108F110E5}"/>
              </a:ext>
            </a:extLst>
          </p:cNvPr>
          <p:cNvSpPr/>
          <p:nvPr/>
        </p:nvSpPr>
        <p:spPr>
          <a:xfrm>
            <a:off x="4617932" y="4314638"/>
            <a:ext cx="175333" cy="127656"/>
          </a:xfrm>
          <a:custGeom>
            <a:avLst/>
            <a:gdLst>
              <a:gd name="connsiteX0" fmla="*/ 106 w 175333"/>
              <a:gd name="connsiteY0" fmla="*/ 187 h 127656"/>
              <a:gd name="connsiteX1" fmla="*/ 101706 w 175333"/>
              <a:gd name="connsiteY1" fmla="*/ 84325 h 127656"/>
              <a:gd name="connsiteX2" fmla="*/ 147743 w 175333"/>
              <a:gd name="connsiteY2" fmla="*/ 119250 h 127656"/>
              <a:gd name="connsiteX3" fmla="*/ 174731 w 175333"/>
              <a:gd name="connsiteY3" fmla="*/ 127187 h 127656"/>
              <a:gd name="connsiteX4" fmla="*/ 122343 w 175333"/>
              <a:gd name="connsiteY4" fmla="*/ 109725 h 127656"/>
              <a:gd name="connsiteX5" fmla="*/ 106 w 175333"/>
              <a:gd name="connsiteY5" fmla="*/ 187 h 12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333" h="127656">
                <a:moveTo>
                  <a:pt x="106" y="187"/>
                </a:moveTo>
                <a:cubicBezTo>
                  <a:pt x="-3333" y="-4046"/>
                  <a:pt x="77100" y="64481"/>
                  <a:pt x="101706" y="84325"/>
                </a:cubicBezTo>
                <a:cubicBezTo>
                  <a:pt x="126312" y="104169"/>
                  <a:pt x="135572" y="112106"/>
                  <a:pt x="147743" y="119250"/>
                </a:cubicBezTo>
                <a:cubicBezTo>
                  <a:pt x="159914" y="126394"/>
                  <a:pt x="178964" y="128774"/>
                  <a:pt x="174731" y="127187"/>
                </a:cubicBezTo>
                <a:cubicBezTo>
                  <a:pt x="170498" y="125600"/>
                  <a:pt x="149066" y="127981"/>
                  <a:pt x="122343" y="109725"/>
                </a:cubicBezTo>
                <a:cubicBezTo>
                  <a:pt x="95620" y="91469"/>
                  <a:pt x="3545" y="4420"/>
                  <a:pt x="106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195EDC7-DA2A-42A8-8216-99B5552CB422}"/>
              </a:ext>
            </a:extLst>
          </p:cNvPr>
          <p:cNvSpPr/>
          <p:nvPr/>
        </p:nvSpPr>
        <p:spPr>
          <a:xfrm>
            <a:off x="4676743" y="4368799"/>
            <a:ext cx="50857" cy="123827"/>
          </a:xfrm>
          <a:custGeom>
            <a:avLst/>
            <a:gdLst>
              <a:gd name="connsiteX0" fmla="*/ 32 w 50857"/>
              <a:gd name="connsiteY0" fmla="*/ 1 h 123827"/>
              <a:gd name="connsiteX1" fmla="*/ 42895 w 50857"/>
              <a:gd name="connsiteY1" fmla="*/ 66676 h 123827"/>
              <a:gd name="connsiteX2" fmla="*/ 27020 w 50857"/>
              <a:gd name="connsiteY2" fmla="*/ 123826 h 123827"/>
              <a:gd name="connsiteX3" fmla="*/ 50832 w 50857"/>
              <a:gd name="connsiteY3" fmla="*/ 68264 h 123827"/>
              <a:gd name="connsiteX4" fmla="*/ 32 w 50857"/>
              <a:gd name="connsiteY4" fmla="*/ 1 h 12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57" h="123827">
                <a:moveTo>
                  <a:pt x="32" y="1"/>
                </a:moveTo>
                <a:cubicBezTo>
                  <a:pt x="-1291" y="-264"/>
                  <a:pt x="38397" y="46039"/>
                  <a:pt x="42895" y="66676"/>
                </a:cubicBezTo>
                <a:cubicBezTo>
                  <a:pt x="47393" y="87313"/>
                  <a:pt x="25697" y="123561"/>
                  <a:pt x="27020" y="123826"/>
                </a:cubicBezTo>
                <a:cubicBezTo>
                  <a:pt x="28343" y="124091"/>
                  <a:pt x="49509" y="85462"/>
                  <a:pt x="50832" y="68264"/>
                </a:cubicBezTo>
                <a:cubicBezTo>
                  <a:pt x="52155" y="51066"/>
                  <a:pt x="1355" y="266"/>
                  <a:pt x="3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D7E462B4-E7E3-4319-ADFE-E3CACEAEC9CB}"/>
              </a:ext>
            </a:extLst>
          </p:cNvPr>
          <p:cNvSpPr/>
          <p:nvPr/>
        </p:nvSpPr>
        <p:spPr>
          <a:xfrm>
            <a:off x="4730553" y="4424361"/>
            <a:ext cx="41725" cy="88903"/>
          </a:xfrm>
          <a:custGeom>
            <a:avLst/>
            <a:gdLst>
              <a:gd name="connsiteX0" fmla="*/ 197 w 41725"/>
              <a:gd name="connsiteY0" fmla="*/ 88902 h 88903"/>
              <a:gd name="connsiteX1" fmla="*/ 38297 w 41725"/>
              <a:gd name="connsiteY1" fmla="*/ 38102 h 88903"/>
              <a:gd name="connsiteX2" fmla="*/ 38297 w 41725"/>
              <a:gd name="connsiteY2" fmla="*/ 2 h 88903"/>
              <a:gd name="connsiteX3" fmla="*/ 24010 w 41725"/>
              <a:gd name="connsiteY3" fmla="*/ 36514 h 88903"/>
              <a:gd name="connsiteX4" fmla="*/ 197 w 41725"/>
              <a:gd name="connsiteY4" fmla="*/ 88902 h 8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25" h="88903">
                <a:moveTo>
                  <a:pt x="197" y="88902"/>
                </a:moveTo>
                <a:cubicBezTo>
                  <a:pt x="2578" y="89167"/>
                  <a:pt x="31947" y="52919"/>
                  <a:pt x="38297" y="38102"/>
                </a:cubicBezTo>
                <a:cubicBezTo>
                  <a:pt x="44647" y="23285"/>
                  <a:pt x="40678" y="267"/>
                  <a:pt x="38297" y="2"/>
                </a:cubicBezTo>
                <a:cubicBezTo>
                  <a:pt x="35916" y="-263"/>
                  <a:pt x="30360" y="25666"/>
                  <a:pt x="24010" y="36514"/>
                </a:cubicBezTo>
                <a:cubicBezTo>
                  <a:pt x="17660" y="47362"/>
                  <a:pt x="-2184" y="88637"/>
                  <a:pt x="197" y="88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E667C95-1285-4785-85DA-E50AB78FA08C}"/>
              </a:ext>
            </a:extLst>
          </p:cNvPr>
          <p:cNvSpPr/>
          <p:nvPr/>
        </p:nvSpPr>
        <p:spPr>
          <a:xfrm>
            <a:off x="4579199" y="4282838"/>
            <a:ext cx="323119" cy="266942"/>
          </a:xfrm>
          <a:custGeom>
            <a:avLst/>
            <a:gdLst>
              <a:gd name="connsiteX0" fmla="*/ 739 w 323119"/>
              <a:gd name="connsiteY0" fmla="*/ 237 h 266942"/>
              <a:gd name="connsiteX1" fmla="*/ 192826 w 323119"/>
              <a:gd name="connsiteY1" fmla="*/ 114537 h 266942"/>
              <a:gd name="connsiteX2" fmla="*/ 273789 w 323119"/>
              <a:gd name="connsiteY2" fmla="*/ 179625 h 266942"/>
              <a:gd name="connsiteX3" fmla="*/ 321414 w 323119"/>
              <a:gd name="connsiteY3" fmla="*/ 209787 h 266942"/>
              <a:gd name="connsiteX4" fmla="*/ 311889 w 323119"/>
              <a:gd name="connsiteY4" fmla="*/ 217725 h 266942"/>
              <a:gd name="connsiteX5" fmla="*/ 305539 w 323119"/>
              <a:gd name="connsiteY5" fmla="*/ 266937 h 266942"/>
              <a:gd name="connsiteX6" fmla="*/ 305539 w 323119"/>
              <a:gd name="connsiteY6" fmla="*/ 214550 h 266942"/>
              <a:gd name="connsiteX7" fmla="*/ 132501 w 323119"/>
              <a:gd name="connsiteY7" fmla="*/ 87550 h 266942"/>
              <a:gd name="connsiteX8" fmla="*/ 739 w 323119"/>
              <a:gd name="connsiteY8" fmla="*/ 237 h 26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119" h="266942">
                <a:moveTo>
                  <a:pt x="739" y="237"/>
                </a:moveTo>
                <a:cubicBezTo>
                  <a:pt x="10793" y="4735"/>
                  <a:pt x="147318" y="84639"/>
                  <a:pt x="192826" y="114537"/>
                </a:cubicBezTo>
                <a:cubicBezTo>
                  <a:pt x="238334" y="144435"/>
                  <a:pt x="252358" y="163750"/>
                  <a:pt x="273789" y="179625"/>
                </a:cubicBezTo>
                <a:cubicBezTo>
                  <a:pt x="295220" y="195500"/>
                  <a:pt x="315064" y="203437"/>
                  <a:pt x="321414" y="209787"/>
                </a:cubicBezTo>
                <a:cubicBezTo>
                  <a:pt x="327764" y="216137"/>
                  <a:pt x="314535" y="208200"/>
                  <a:pt x="311889" y="217725"/>
                </a:cubicBezTo>
                <a:cubicBezTo>
                  <a:pt x="309243" y="227250"/>
                  <a:pt x="306597" y="267466"/>
                  <a:pt x="305539" y="266937"/>
                </a:cubicBezTo>
                <a:cubicBezTo>
                  <a:pt x="304481" y="266408"/>
                  <a:pt x="334379" y="244448"/>
                  <a:pt x="305539" y="214550"/>
                </a:cubicBezTo>
                <a:cubicBezTo>
                  <a:pt x="276699" y="184652"/>
                  <a:pt x="179332" y="118771"/>
                  <a:pt x="132501" y="87550"/>
                </a:cubicBezTo>
                <a:cubicBezTo>
                  <a:pt x="85670" y="56329"/>
                  <a:pt x="-9315" y="-4261"/>
                  <a:pt x="739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1B3444CE-D896-4792-93E5-493EDCC154C7}"/>
              </a:ext>
            </a:extLst>
          </p:cNvPr>
          <p:cNvSpPr/>
          <p:nvPr/>
        </p:nvSpPr>
        <p:spPr>
          <a:xfrm>
            <a:off x="4736991" y="4427530"/>
            <a:ext cx="124007" cy="77803"/>
          </a:xfrm>
          <a:custGeom>
            <a:avLst/>
            <a:gdLst>
              <a:gd name="connsiteX0" fmla="*/ 109 w 124007"/>
              <a:gd name="connsiteY0" fmla="*/ 8 h 77803"/>
              <a:gd name="connsiteX1" fmla="*/ 47734 w 124007"/>
              <a:gd name="connsiteY1" fmla="*/ 39695 h 77803"/>
              <a:gd name="connsiteX2" fmla="*/ 123934 w 124007"/>
              <a:gd name="connsiteY2" fmla="*/ 77795 h 77803"/>
              <a:gd name="connsiteX3" fmla="*/ 60434 w 124007"/>
              <a:gd name="connsiteY3" fmla="*/ 36520 h 77803"/>
              <a:gd name="connsiteX4" fmla="*/ 109 w 124007"/>
              <a:gd name="connsiteY4" fmla="*/ 8 h 7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07" h="77803">
                <a:moveTo>
                  <a:pt x="109" y="8"/>
                </a:moveTo>
                <a:cubicBezTo>
                  <a:pt x="-2008" y="537"/>
                  <a:pt x="27097" y="26731"/>
                  <a:pt x="47734" y="39695"/>
                </a:cubicBezTo>
                <a:cubicBezTo>
                  <a:pt x="68371" y="52659"/>
                  <a:pt x="121817" y="78324"/>
                  <a:pt x="123934" y="77795"/>
                </a:cubicBezTo>
                <a:cubicBezTo>
                  <a:pt x="126051" y="77266"/>
                  <a:pt x="81865" y="48955"/>
                  <a:pt x="60434" y="36520"/>
                </a:cubicBezTo>
                <a:cubicBezTo>
                  <a:pt x="39003" y="24085"/>
                  <a:pt x="2226" y="-521"/>
                  <a:pt x="10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8652F02-9510-4309-9BE2-743DD01484DC}"/>
              </a:ext>
            </a:extLst>
          </p:cNvPr>
          <p:cNvSpPr/>
          <p:nvPr/>
        </p:nvSpPr>
        <p:spPr>
          <a:xfrm>
            <a:off x="4176712" y="4487361"/>
            <a:ext cx="503817" cy="47402"/>
          </a:xfrm>
          <a:custGeom>
            <a:avLst/>
            <a:gdLst>
              <a:gd name="connsiteX0" fmla="*/ 1 w 503817"/>
              <a:gd name="connsiteY0" fmla="*/ 19552 h 47402"/>
              <a:gd name="connsiteX1" fmla="*/ 238126 w 503817"/>
              <a:gd name="connsiteY1" fmla="*/ 46539 h 47402"/>
              <a:gd name="connsiteX2" fmla="*/ 344488 w 503817"/>
              <a:gd name="connsiteY2" fmla="*/ 37014 h 47402"/>
              <a:gd name="connsiteX3" fmla="*/ 503238 w 503817"/>
              <a:gd name="connsiteY3" fmla="*/ 502 h 47402"/>
              <a:gd name="connsiteX4" fmla="*/ 401638 w 503817"/>
              <a:gd name="connsiteY4" fmla="*/ 14789 h 47402"/>
              <a:gd name="connsiteX5" fmla="*/ 241301 w 503817"/>
              <a:gd name="connsiteY5" fmla="*/ 38602 h 47402"/>
              <a:gd name="connsiteX6" fmla="*/ 1 w 503817"/>
              <a:gd name="connsiteY6" fmla="*/ 19552 h 4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817" h="47402">
                <a:moveTo>
                  <a:pt x="1" y="19552"/>
                </a:moveTo>
                <a:cubicBezTo>
                  <a:pt x="-528" y="20875"/>
                  <a:pt x="180712" y="43629"/>
                  <a:pt x="238126" y="46539"/>
                </a:cubicBezTo>
                <a:cubicBezTo>
                  <a:pt x="295541" y="49449"/>
                  <a:pt x="300303" y="44687"/>
                  <a:pt x="344488" y="37014"/>
                </a:cubicBezTo>
                <a:cubicBezTo>
                  <a:pt x="388673" y="29341"/>
                  <a:pt x="493713" y="4206"/>
                  <a:pt x="503238" y="502"/>
                </a:cubicBezTo>
                <a:cubicBezTo>
                  <a:pt x="512763" y="-3202"/>
                  <a:pt x="401638" y="14789"/>
                  <a:pt x="401638" y="14789"/>
                </a:cubicBezTo>
                <a:cubicBezTo>
                  <a:pt x="357982" y="21139"/>
                  <a:pt x="303478" y="37544"/>
                  <a:pt x="241301" y="38602"/>
                </a:cubicBezTo>
                <a:cubicBezTo>
                  <a:pt x="179124" y="39660"/>
                  <a:pt x="530" y="18229"/>
                  <a:pt x="1" y="19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3605DE5-5D3F-4DEA-912F-DB69D6ECC392}"/>
              </a:ext>
            </a:extLst>
          </p:cNvPr>
          <p:cNvSpPr/>
          <p:nvPr/>
        </p:nvSpPr>
        <p:spPr>
          <a:xfrm>
            <a:off x="4362135" y="4524752"/>
            <a:ext cx="333334" cy="50445"/>
          </a:xfrm>
          <a:custGeom>
            <a:avLst/>
            <a:gdLst>
              <a:gd name="connsiteX0" fmla="*/ 315 w 333334"/>
              <a:gd name="connsiteY0" fmla="*/ 47248 h 50445"/>
              <a:gd name="connsiteX1" fmla="*/ 163828 w 333334"/>
              <a:gd name="connsiteY1" fmla="*/ 45661 h 50445"/>
              <a:gd name="connsiteX2" fmla="*/ 327340 w 333334"/>
              <a:gd name="connsiteY2" fmla="*/ 1211 h 50445"/>
              <a:gd name="connsiteX3" fmla="*/ 289240 w 333334"/>
              <a:gd name="connsiteY3" fmla="*/ 13911 h 50445"/>
              <a:gd name="connsiteX4" fmla="*/ 206690 w 333334"/>
              <a:gd name="connsiteY4" fmla="*/ 28198 h 50445"/>
              <a:gd name="connsiteX5" fmla="*/ 315 w 333334"/>
              <a:gd name="connsiteY5" fmla="*/ 47248 h 5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334" h="50445">
                <a:moveTo>
                  <a:pt x="315" y="47248"/>
                </a:moveTo>
                <a:cubicBezTo>
                  <a:pt x="-6829" y="50159"/>
                  <a:pt x="109324" y="53334"/>
                  <a:pt x="163828" y="45661"/>
                </a:cubicBezTo>
                <a:cubicBezTo>
                  <a:pt x="218332" y="37988"/>
                  <a:pt x="306438" y="6503"/>
                  <a:pt x="327340" y="1211"/>
                </a:cubicBezTo>
                <a:cubicBezTo>
                  <a:pt x="348242" y="-4081"/>
                  <a:pt x="309348" y="9413"/>
                  <a:pt x="289240" y="13911"/>
                </a:cubicBezTo>
                <a:cubicBezTo>
                  <a:pt x="269132" y="18409"/>
                  <a:pt x="254315" y="23171"/>
                  <a:pt x="206690" y="28198"/>
                </a:cubicBezTo>
                <a:cubicBezTo>
                  <a:pt x="159065" y="33225"/>
                  <a:pt x="7459" y="44337"/>
                  <a:pt x="315" y="47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1CB25AD-40AE-44A2-BD3E-E9E61AB36705}"/>
              </a:ext>
            </a:extLst>
          </p:cNvPr>
          <p:cNvSpPr/>
          <p:nvPr/>
        </p:nvSpPr>
        <p:spPr>
          <a:xfrm>
            <a:off x="4242788" y="4260193"/>
            <a:ext cx="323110" cy="232176"/>
          </a:xfrm>
          <a:custGeom>
            <a:avLst/>
            <a:gdLst>
              <a:gd name="connsiteX0" fmla="*/ 280000 w 323110"/>
              <a:gd name="connsiteY0" fmla="*/ 13357 h 232176"/>
              <a:gd name="connsiteX1" fmla="*/ 321275 w 323110"/>
              <a:gd name="connsiteY1" fmla="*/ 59395 h 232176"/>
              <a:gd name="connsiteX2" fmla="*/ 310162 w 323110"/>
              <a:gd name="connsiteY2" fmla="*/ 160995 h 232176"/>
              <a:gd name="connsiteX3" fmla="*/ 259362 w 323110"/>
              <a:gd name="connsiteY3" fmla="*/ 216557 h 232176"/>
              <a:gd name="connsiteX4" fmla="*/ 168875 w 323110"/>
              <a:gd name="connsiteY4" fmla="*/ 229257 h 232176"/>
              <a:gd name="connsiteX5" fmla="*/ 111725 w 323110"/>
              <a:gd name="connsiteY5" fmla="*/ 226082 h 232176"/>
              <a:gd name="connsiteX6" fmla="*/ 18062 w 323110"/>
              <a:gd name="connsiteY6" fmla="*/ 167345 h 232176"/>
              <a:gd name="connsiteX7" fmla="*/ 2187 w 323110"/>
              <a:gd name="connsiteY7" fmla="*/ 105432 h 232176"/>
              <a:gd name="connsiteX8" fmla="*/ 2187 w 323110"/>
              <a:gd name="connsiteY8" fmla="*/ 41932 h 232176"/>
              <a:gd name="connsiteX9" fmla="*/ 21237 w 323110"/>
              <a:gd name="connsiteY9" fmla="*/ 16532 h 232176"/>
              <a:gd name="connsiteX10" fmla="*/ 173637 w 323110"/>
              <a:gd name="connsiteY10" fmla="*/ 657 h 232176"/>
              <a:gd name="connsiteX11" fmla="*/ 280000 w 323110"/>
              <a:gd name="connsiteY11" fmla="*/ 13357 h 23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3110" h="232176">
                <a:moveTo>
                  <a:pt x="280000" y="13357"/>
                </a:moveTo>
                <a:cubicBezTo>
                  <a:pt x="304606" y="23147"/>
                  <a:pt x="316248" y="34789"/>
                  <a:pt x="321275" y="59395"/>
                </a:cubicBezTo>
                <a:cubicBezTo>
                  <a:pt x="326302" y="84001"/>
                  <a:pt x="320481" y="134801"/>
                  <a:pt x="310162" y="160995"/>
                </a:cubicBezTo>
                <a:cubicBezTo>
                  <a:pt x="299843" y="187189"/>
                  <a:pt x="282910" y="205180"/>
                  <a:pt x="259362" y="216557"/>
                </a:cubicBezTo>
                <a:cubicBezTo>
                  <a:pt x="235814" y="227934"/>
                  <a:pt x="193481" y="227670"/>
                  <a:pt x="168875" y="229257"/>
                </a:cubicBezTo>
                <a:cubicBezTo>
                  <a:pt x="144269" y="230844"/>
                  <a:pt x="136860" y="236401"/>
                  <a:pt x="111725" y="226082"/>
                </a:cubicBezTo>
                <a:cubicBezTo>
                  <a:pt x="86590" y="215763"/>
                  <a:pt x="36318" y="187453"/>
                  <a:pt x="18062" y="167345"/>
                </a:cubicBezTo>
                <a:cubicBezTo>
                  <a:pt x="-194" y="147237"/>
                  <a:pt x="4833" y="126334"/>
                  <a:pt x="2187" y="105432"/>
                </a:cubicBezTo>
                <a:cubicBezTo>
                  <a:pt x="-459" y="84530"/>
                  <a:pt x="-988" y="56749"/>
                  <a:pt x="2187" y="41932"/>
                </a:cubicBezTo>
                <a:cubicBezTo>
                  <a:pt x="5362" y="27115"/>
                  <a:pt x="-7338" y="23411"/>
                  <a:pt x="21237" y="16532"/>
                </a:cubicBezTo>
                <a:cubicBezTo>
                  <a:pt x="49812" y="9653"/>
                  <a:pt x="135802" y="3303"/>
                  <a:pt x="173637" y="657"/>
                </a:cubicBezTo>
                <a:cubicBezTo>
                  <a:pt x="211472" y="-1989"/>
                  <a:pt x="255394" y="3567"/>
                  <a:pt x="280000" y="133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BB5225B3-6633-44C0-ADA2-91E7C35BCDC4}"/>
              </a:ext>
            </a:extLst>
          </p:cNvPr>
          <p:cNvSpPr/>
          <p:nvPr/>
        </p:nvSpPr>
        <p:spPr>
          <a:xfrm>
            <a:off x="4359275" y="4292601"/>
            <a:ext cx="61913" cy="619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70EE1BC-272D-409F-A3ED-B1A5A810D40B}"/>
              </a:ext>
            </a:extLst>
          </p:cNvPr>
          <p:cNvSpPr/>
          <p:nvPr/>
        </p:nvSpPr>
        <p:spPr>
          <a:xfrm>
            <a:off x="5915421" y="3716271"/>
            <a:ext cx="475854" cy="152880"/>
          </a:xfrm>
          <a:custGeom>
            <a:avLst/>
            <a:gdLst>
              <a:gd name="connsiteX0" fmla="*/ 4367 w 475854"/>
              <a:gd name="connsiteY0" fmla="*/ 152467 h 152880"/>
              <a:gd name="connsiteX1" fmla="*/ 123429 w 475854"/>
              <a:gd name="connsiteY1" fmla="*/ 69917 h 152880"/>
              <a:gd name="connsiteX2" fmla="*/ 475854 w 475854"/>
              <a:gd name="connsiteY2" fmla="*/ 30229 h 152880"/>
              <a:gd name="connsiteX3" fmla="*/ 426642 w 475854"/>
              <a:gd name="connsiteY3" fmla="*/ 22292 h 152880"/>
              <a:gd name="connsiteX4" fmla="*/ 285354 w 475854"/>
              <a:gd name="connsiteY4" fmla="*/ 67 h 152880"/>
              <a:gd name="connsiteX5" fmla="*/ 366317 w 475854"/>
              <a:gd name="connsiteY5" fmla="*/ 30229 h 152880"/>
              <a:gd name="connsiteX6" fmla="*/ 253604 w 475854"/>
              <a:gd name="connsiteY6" fmla="*/ 31817 h 152880"/>
              <a:gd name="connsiteX7" fmla="*/ 4367 w 475854"/>
              <a:gd name="connsiteY7" fmla="*/ 152467 h 15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854" h="152880">
                <a:moveTo>
                  <a:pt x="4367" y="152467"/>
                </a:moveTo>
                <a:cubicBezTo>
                  <a:pt x="-17329" y="158817"/>
                  <a:pt x="44848" y="90290"/>
                  <a:pt x="123429" y="69917"/>
                </a:cubicBezTo>
                <a:cubicBezTo>
                  <a:pt x="202010" y="49544"/>
                  <a:pt x="425319" y="38166"/>
                  <a:pt x="475854" y="30229"/>
                </a:cubicBezTo>
                <a:lnTo>
                  <a:pt x="426642" y="22292"/>
                </a:lnTo>
                <a:cubicBezTo>
                  <a:pt x="394892" y="17265"/>
                  <a:pt x="295408" y="-1256"/>
                  <a:pt x="285354" y="67"/>
                </a:cubicBezTo>
                <a:cubicBezTo>
                  <a:pt x="275300" y="1390"/>
                  <a:pt x="371609" y="24937"/>
                  <a:pt x="366317" y="30229"/>
                </a:cubicBezTo>
                <a:cubicBezTo>
                  <a:pt x="361025" y="35521"/>
                  <a:pt x="312870" y="13032"/>
                  <a:pt x="253604" y="31817"/>
                </a:cubicBezTo>
                <a:cubicBezTo>
                  <a:pt x="194338" y="50602"/>
                  <a:pt x="26063" y="146117"/>
                  <a:pt x="4367" y="152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4D53547-6EA7-4223-8E36-C67F63933BA7}"/>
              </a:ext>
            </a:extLst>
          </p:cNvPr>
          <p:cNvSpPr/>
          <p:nvPr/>
        </p:nvSpPr>
        <p:spPr>
          <a:xfrm>
            <a:off x="6033972" y="3969004"/>
            <a:ext cx="286677" cy="72798"/>
          </a:xfrm>
          <a:custGeom>
            <a:avLst/>
            <a:gdLst>
              <a:gd name="connsiteX0" fmla="*/ 116 w 286677"/>
              <a:gd name="connsiteY0" fmla="*/ 72771 h 72798"/>
              <a:gd name="connsiteX1" fmla="*/ 122353 w 286677"/>
              <a:gd name="connsiteY1" fmla="*/ 15621 h 72798"/>
              <a:gd name="connsiteX2" fmla="*/ 284278 w 286677"/>
              <a:gd name="connsiteY2" fmla="*/ 1334 h 72798"/>
              <a:gd name="connsiteX3" fmla="*/ 211253 w 286677"/>
              <a:gd name="connsiteY3" fmla="*/ 1334 h 72798"/>
              <a:gd name="connsiteX4" fmla="*/ 101716 w 286677"/>
              <a:gd name="connsiteY4" fmla="*/ 7684 h 72798"/>
              <a:gd name="connsiteX5" fmla="*/ 116 w 286677"/>
              <a:gd name="connsiteY5" fmla="*/ 72771 h 7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677" h="72798">
                <a:moveTo>
                  <a:pt x="116" y="72771"/>
                </a:moveTo>
                <a:cubicBezTo>
                  <a:pt x="3555" y="74094"/>
                  <a:pt x="74993" y="27527"/>
                  <a:pt x="122353" y="15621"/>
                </a:cubicBezTo>
                <a:cubicBezTo>
                  <a:pt x="169713" y="3715"/>
                  <a:pt x="269461" y="3715"/>
                  <a:pt x="284278" y="1334"/>
                </a:cubicBezTo>
                <a:cubicBezTo>
                  <a:pt x="299095" y="-1047"/>
                  <a:pt x="241680" y="276"/>
                  <a:pt x="211253" y="1334"/>
                </a:cubicBezTo>
                <a:cubicBezTo>
                  <a:pt x="180826" y="2392"/>
                  <a:pt x="132937" y="540"/>
                  <a:pt x="101716" y="7684"/>
                </a:cubicBezTo>
                <a:cubicBezTo>
                  <a:pt x="70495" y="14828"/>
                  <a:pt x="-3323" y="71448"/>
                  <a:pt x="116" y="72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9037A9A-576B-4CD3-ABFD-97CF09CAE561}"/>
              </a:ext>
            </a:extLst>
          </p:cNvPr>
          <p:cNvSpPr/>
          <p:nvPr/>
        </p:nvSpPr>
        <p:spPr>
          <a:xfrm>
            <a:off x="5968982" y="3914361"/>
            <a:ext cx="63053" cy="68273"/>
          </a:xfrm>
          <a:custGeom>
            <a:avLst/>
            <a:gdLst>
              <a:gd name="connsiteX0" fmla="*/ 18 w 63053"/>
              <a:gd name="connsiteY0" fmla="*/ 414 h 68273"/>
              <a:gd name="connsiteX1" fmla="*/ 58756 w 63053"/>
              <a:gd name="connsiteY1" fmla="*/ 67089 h 68273"/>
              <a:gd name="connsiteX2" fmla="*/ 52406 w 63053"/>
              <a:gd name="connsiteY2" fmla="*/ 40102 h 68273"/>
              <a:gd name="connsiteX3" fmla="*/ 18 w 63053"/>
              <a:gd name="connsiteY3" fmla="*/ 414 h 6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053" h="68273">
                <a:moveTo>
                  <a:pt x="18" y="414"/>
                </a:moveTo>
                <a:cubicBezTo>
                  <a:pt x="1076" y="4912"/>
                  <a:pt x="50025" y="60474"/>
                  <a:pt x="58756" y="67089"/>
                </a:cubicBezTo>
                <a:cubicBezTo>
                  <a:pt x="67487" y="73704"/>
                  <a:pt x="61667" y="50950"/>
                  <a:pt x="52406" y="40102"/>
                </a:cubicBezTo>
                <a:cubicBezTo>
                  <a:pt x="43146" y="29254"/>
                  <a:pt x="-1040" y="-4084"/>
                  <a:pt x="18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DC2C9D49-73B1-4736-8E02-EB413D759D9D}"/>
              </a:ext>
            </a:extLst>
          </p:cNvPr>
          <p:cNvSpPr/>
          <p:nvPr/>
        </p:nvSpPr>
        <p:spPr>
          <a:xfrm>
            <a:off x="5913234" y="3947648"/>
            <a:ext cx="108765" cy="91559"/>
          </a:xfrm>
          <a:custGeom>
            <a:avLst/>
            <a:gdLst>
              <a:gd name="connsiteX0" fmla="*/ 204 w 108765"/>
              <a:gd name="connsiteY0" fmla="*/ 465 h 91559"/>
              <a:gd name="connsiteX1" fmla="*/ 62116 w 108765"/>
              <a:gd name="connsiteY1" fmla="*/ 36977 h 91559"/>
              <a:gd name="connsiteX2" fmla="*/ 108154 w 108765"/>
              <a:gd name="connsiteY2" fmla="*/ 90952 h 91559"/>
              <a:gd name="connsiteX3" fmla="*/ 84341 w 108765"/>
              <a:gd name="connsiteY3" fmla="*/ 62377 h 91559"/>
              <a:gd name="connsiteX4" fmla="*/ 204 w 108765"/>
              <a:gd name="connsiteY4" fmla="*/ 465 h 9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65" h="91559">
                <a:moveTo>
                  <a:pt x="204" y="465"/>
                </a:moveTo>
                <a:cubicBezTo>
                  <a:pt x="-3500" y="-3768"/>
                  <a:pt x="44124" y="21896"/>
                  <a:pt x="62116" y="36977"/>
                </a:cubicBezTo>
                <a:cubicBezTo>
                  <a:pt x="80108" y="52058"/>
                  <a:pt x="104450" y="86719"/>
                  <a:pt x="108154" y="90952"/>
                </a:cubicBezTo>
                <a:cubicBezTo>
                  <a:pt x="111858" y="95185"/>
                  <a:pt x="98099" y="76400"/>
                  <a:pt x="84341" y="62377"/>
                </a:cubicBezTo>
                <a:cubicBezTo>
                  <a:pt x="70583" y="48354"/>
                  <a:pt x="3908" y="4698"/>
                  <a:pt x="204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E0561F0-CDF3-4505-90B9-BC99A71AE00E}"/>
              </a:ext>
            </a:extLst>
          </p:cNvPr>
          <p:cNvSpPr/>
          <p:nvPr/>
        </p:nvSpPr>
        <p:spPr>
          <a:xfrm>
            <a:off x="6332379" y="3960810"/>
            <a:ext cx="302276" cy="17523"/>
          </a:xfrm>
          <a:custGeom>
            <a:avLst/>
            <a:gdLst>
              <a:gd name="connsiteX0" fmla="*/ 159 w 302276"/>
              <a:gd name="connsiteY0" fmla="*/ 17465 h 17523"/>
              <a:gd name="connsiteX1" fmla="*/ 185896 w 302276"/>
              <a:gd name="connsiteY1" fmla="*/ 3 h 17523"/>
              <a:gd name="connsiteX2" fmla="*/ 301784 w 302276"/>
              <a:gd name="connsiteY2" fmla="*/ 15878 h 17523"/>
              <a:gd name="connsiteX3" fmla="*/ 219234 w 302276"/>
              <a:gd name="connsiteY3" fmla="*/ 6353 h 17523"/>
              <a:gd name="connsiteX4" fmla="*/ 159 w 302276"/>
              <a:gd name="connsiteY4" fmla="*/ 17465 h 1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276" h="17523">
                <a:moveTo>
                  <a:pt x="159" y="17465"/>
                </a:moveTo>
                <a:cubicBezTo>
                  <a:pt x="-5397" y="16407"/>
                  <a:pt x="135625" y="267"/>
                  <a:pt x="185896" y="3"/>
                </a:cubicBezTo>
                <a:cubicBezTo>
                  <a:pt x="236167" y="-261"/>
                  <a:pt x="296228" y="14820"/>
                  <a:pt x="301784" y="15878"/>
                </a:cubicBezTo>
                <a:cubicBezTo>
                  <a:pt x="307340" y="16936"/>
                  <a:pt x="265007" y="7940"/>
                  <a:pt x="219234" y="6353"/>
                </a:cubicBezTo>
                <a:cubicBezTo>
                  <a:pt x="173461" y="4766"/>
                  <a:pt x="5715" y="18523"/>
                  <a:pt x="159" y="17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C795E408-73A0-487D-8B99-297B3C39E054}"/>
              </a:ext>
            </a:extLst>
          </p:cNvPr>
          <p:cNvSpPr/>
          <p:nvPr/>
        </p:nvSpPr>
        <p:spPr>
          <a:xfrm>
            <a:off x="6623818" y="3974290"/>
            <a:ext cx="208986" cy="99464"/>
          </a:xfrm>
          <a:custGeom>
            <a:avLst/>
            <a:gdLst>
              <a:gd name="connsiteX0" fmla="*/ 820 w 208986"/>
              <a:gd name="connsiteY0" fmla="*/ 810 h 99464"/>
              <a:gd name="connsiteX1" fmla="*/ 123057 w 208986"/>
              <a:gd name="connsiteY1" fmla="*/ 40498 h 99464"/>
              <a:gd name="connsiteX2" fmla="*/ 200845 w 208986"/>
              <a:gd name="connsiteY2" fmla="*/ 97648 h 99464"/>
              <a:gd name="connsiteX3" fmla="*/ 188145 w 208986"/>
              <a:gd name="connsiteY3" fmla="*/ 77010 h 99464"/>
              <a:gd name="connsiteX4" fmla="*/ 820 w 208986"/>
              <a:gd name="connsiteY4" fmla="*/ 810 h 99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986" h="99464">
                <a:moveTo>
                  <a:pt x="820" y="810"/>
                </a:moveTo>
                <a:cubicBezTo>
                  <a:pt x="-10028" y="-5275"/>
                  <a:pt x="89720" y="24358"/>
                  <a:pt x="123057" y="40498"/>
                </a:cubicBezTo>
                <a:cubicBezTo>
                  <a:pt x="156394" y="56638"/>
                  <a:pt x="189997" y="91563"/>
                  <a:pt x="200845" y="97648"/>
                </a:cubicBezTo>
                <a:cubicBezTo>
                  <a:pt x="211693" y="103733"/>
                  <a:pt x="215397" y="93943"/>
                  <a:pt x="188145" y="77010"/>
                </a:cubicBezTo>
                <a:cubicBezTo>
                  <a:pt x="160893" y="60077"/>
                  <a:pt x="11668" y="6895"/>
                  <a:pt x="820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0DF423F7-85F5-4793-8656-5CB8B2FCF50B}"/>
              </a:ext>
            </a:extLst>
          </p:cNvPr>
          <p:cNvSpPr/>
          <p:nvPr/>
        </p:nvSpPr>
        <p:spPr>
          <a:xfrm>
            <a:off x="6356569" y="3713014"/>
            <a:ext cx="240860" cy="70517"/>
          </a:xfrm>
          <a:custGeom>
            <a:avLst/>
            <a:gdLst>
              <a:gd name="connsiteX0" fmla="*/ 1369 w 240860"/>
              <a:gd name="connsiteY0" fmla="*/ 149 h 70517"/>
              <a:gd name="connsiteX1" fmla="*/ 217269 w 240860"/>
              <a:gd name="connsiteY1" fmla="*/ 63649 h 70517"/>
              <a:gd name="connsiteX2" fmla="*/ 225206 w 240860"/>
              <a:gd name="connsiteY2" fmla="*/ 66824 h 70517"/>
              <a:gd name="connsiteX3" fmla="*/ 128369 w 240860"/>
              <a:gd name="connsiteY3" fmla="*/ 46186 h 70517"/>
              <a:gd name="connsiteX4" fmla="*/ 1369 w 240860"/>
              <a:gd name="connsiteY4" fmla="*/ 149 h 7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860" h="70517">
                <a:moveTo>
                  <a:pt x="1369" y="149"/>
                </a:moveTo>
                <a:cubicBezTo>
                  <a:pt x="16185" y="3059"/>
                  <a:pt x="179963" y="52537"/>
                  <a:pt x="217269" y="63649"/>
                </a:cubicBezTo>
                <a:cubicBezTo>
                  <a:pt x="254575" y="74761"/>
                  <a:pt x="240022" y="69734"/>
                  <a:pt x="225206" y="66824"/>
                </a:cubicBezTo>
                <a:cubicBezTo>
                  <a:pt x="210390" y="63914"/>
                  <a:pt x="160648" y="54653"/>
                  <a:pt x="128369" y="46186"/>
                </a:cubicBezTo>
                <a:cubicBezTo>
                  <a:pt x="96090" y="37719"/>
                  <a:pt x="-13447" y="-2761"/>
                  <a:pt x="1369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8BD94FDF-12C5-4633-B824-AED218B461F4}"/>
              </a:ext>
            </a:extLst>
          </p:cNvPr>
          <p:cNvSpPr/>
          <p:nvPr/>
        </p:nvSpPr>
        <p:spPr>
          <a:xfrm>
            <a:off x="6599223" y="3790707"/>
            <a:ext cx="200323" cy="134394"/>
          </a:xfrm>
          <a:custGeom>
            <a:avLst/>
            <a:gdLst>
              <a:gd name="connsiteX0" fmla="*/ 15 w 200323"/>
              <a:gd name="connsiteY0" fmla="*/ 243 h 134394"/>
              <a:gd name="connsiteX1" fmla="*/ 115902 w 200323"/>
              <a:gd name="connsiteY1" fmla="*/ 35168 h 134394"/>
              <a:gd name="connsiteX2" fmla="*/ 198452 w 200323"/>
              <a:gd name="connsiteY2" fmla="*/ 132006 h 134394"/>
              <a:gd name="connsiteX3" fmla="*/ 168290 w 200323"/>
              <a:gd name="connsiteY3" fmla="*/ 100256 h 134394"/>
              <a:gd name="connsiteX4" fmla="*/ 107965 w 200323"/>
              <a:gd name="connsiteY4" fmla="*/ 49456 h 134394"/>
              <a:gd name="connsiteX5" fmla="*/ 15 w 200323"/>
              <a:gd name="connsiteY5" fmla="*/ 243 h 13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323" h="134394">
                <a:moveTo>
                  <a:pt x="15" y="243"/>
                </a:moveTo>
                <a:cubicBezTo>
                  <a:pt x="1338" y="-2138"/>
                  <a:pt x="82829" y="13208"/>
                  <a:pt x="115902" y="35168"/>
                </a:cubicBezTo>
                <a:cubicBezTo>
                  <a:pt x="148975" y="57129"/>
                  <a:pt x="189721" y="121158"/>
                  <a:pt x="198452" y="132006"/>
                </a:cubicBezTo>
                <a:cubicBezTo>
                  <a:pt x="207183" y="142854"/>
                  <a:pt x="183371" y="114014"/>
                  <a:pt x="168290" y="100256"/>
                </a:cubicBezTo>
                <a:cubicBezTo>
                  <a:pt x="153209" y="86498"/>
                  <a:pt x="132307" y="64008"/>
                  <a:pt x="107965" y="49456"/>
                </a:cubicBezTo>
                <a:cubicBezTo>
                  <a:pt x="83623" y="34904"/>
                  <a:pt x="-1308" y="2624"/>
                  <a:pt x="15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32CE61B9-0F0E-48E4-8AA3-40767CA9F9EA}"/>
              </a:ext>
            </a:extLst>
          </p:cNvPr>
          <p:cNvSpPr/>
          <p:nvPr/>
        </p:nvSpPr>
        <p:spPr>
          <a:xfrm>
            <a:off x="6078537" y="3786834"/>
            <a:ext cx="203100" cy="89882"/>
          </a:xfrm>
          <a:custGeom>
            <a:avLst/>
            <a:gdLst>
              <a:gd name="connsiteX0" fmla="*/ 1 w 203100"/>
              <a:gd name="connsiteY0" fmla="*/ 89841 h 89882"/>
              <a:gd name="connsiteX1" fmla="*/ 74613 w 203100"/>
              <a:gd name="connsiteY1" fmla="*/ 45391 h 89882"/>
              <a:gd name="connsiteX2" fmla="*/ 201613 w 203100"/>
              <a:gd name="connsiteY2" fmla="*/ 941 h 89882"/>
              <a:gd name="connsiteX3" fmla="*/ 139701 w 203100"/>
              <a:gd name="connsiteY3" fmla="*/ 16816 h 89882"/>
              <a:gd name="connsiteX4" fmla="*/ 73026 w 203100"/>
              <a:gd name="connsiteY4" fmla="*/ 37454 h 89882"/>
              <a:gd name="connsiteX5" fmla="*/ 1 w 203100"/>
              <a:gd name="connsiteY5" fmla="*/ 89841 h 8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100" h="89882">
                <a:moveTo>
                  <a:pt x="1" y="89841"/>
                </a:moveTo>
                <a:cubicBezTo>
                  <a:pt x="265" y="91164"/>
                  <a:pt x="41011" y="60208"/>
                  <a:pt x="74613" y="45391"/>
                </a:cubicBezTo>
                <a:cubicBezTo>
                  <a:pt x="108215" y="30574"/>
                  <a:pt x="190765" y="5703"/>
                  <a:pt x="201613" y="941"/>
                </a:cubicBezTo>
                <a:cubicBezTo>
                  <a:pt x="212461" y="-3821"/>
                  <a:pt x="161132" y="10731"/>
                  <a:pt x="139701" y="16816"/>
                </a:cubicBezTo>
                <a:cubicBezTo>
                  <a:pt x="118270" y="22901"/>
                  <a:pt x="94457" y="27664"/>
                  <a:pt x="73026" y="37454"/>
                </a:cubicBezTo>
                <a:cubicBezTo>
                  <a:pt x="51595" y="47244"/>
                  <a:pt x="-263" y="88518"/>
                  <a:pt x="1" y="89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E86C1E8B-FD94-4682-AFD0-16A17EF4C68F}"/>
              </a:ext>
            </a:extLst>
          </p:cNvPr>
          <p:cNvSpPr/>
          <p:nvPr/>
        </p:nvSpPr>
        <p:spPr>
          <a:xfrm>
            <a:off x="6229301" y="4362362"/>
            <a:ext cx="15972" cy="116013"/>
          </a:xfrm>
          <a:custGeom>
            <a:avLst/>
            <a:gdLst>
              <a:gd name="connsiteX0" fmla="*/ 15924 w 15972"/>
              <a:gd name="connsiteY0" fmla="*/ 115976 h 116013"/>
              <a:gd name="connsiteX1" fmla="*/ 4812 w 15972"/>
              <a:gd name="connsiteY1" fmla="*/ 6438 h 116013"/>
              <a:gd name="connsiteX2" fmla="*/ 49 w 15972"/>
              <a:gd name="connsiteY2" fmla="*/ 19138 h 116013"/>
              <a:gd name="connsiteX3" fmla="*/ 15924 w 15972"/>
              <a:gd name="connsiteY3" fmla="*/ 115976 h 11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" h="116013">
                <a:moveTo>
                  <a:pt x="15924" y="115976"/>
                </a:moveTo>
                <a:cubicBezTo>
                  <a:pt x="16718" y="113859"/>
                  <a:pt x="7458" y="22578"/>
                  <a:pt x="4812" y="6438"/>
                </a:cubicBezTo>
                <a:cubicBezTo>
                  <a:pt x="2166" y="-9702"/>
                  <a:pt x="1107" y="8290"/>
                  <a:pt x="49" y="19138"/>
                </a:cubicBezTo>
                <a:cubicBezTo>
                  <a:pt x="-1009" y="29986"/>
                  <a:pt x="15130" y="118093"/>
                  <a:pt x="15924" y="115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056B5833-685B-452D-A7B6-18AD758CBEC7}"/>
              </a:ext>
            </a:extLst>
          </p:cNvPr>
          <p:cNvSpPr/>
          <p:nvPr/>
        </p:nvSpPr>
        <p:spPr>
          <a:xfrm>
            <a:off x="6383309" y="4389108"/>
            <a:ext cx="46102" cy="121116"/>
          </a:xfrm>
          <a:custGeom>
            <a:avLst/>
            <a:gdLst>
              <a:gd name="connsiteX0" fmla="*/ 29 w 46102"/>
              <a:gd name="connsiteY0" fmla="*/ 120980 h 121116"/>
              <a:gd name="connsiteX1" fmla="*/ 22254 w 46102"/>
              <a:gd name="connsiteY1" fmla="*/ 51130 h 121116"/>
              <a:gd name="connsiteX2" fmla="*/ 46066 w 46102"/>
              <a:gd name="connsiteY2" fmla="*/ 330 h 121116"/>
              <a:gd name="connsiteX3" fmla="*/ 27016 w 46102"/>
              <a:gd name="connsiteY3" fmla="*/ 32080 h 121116"/>
              <a:gd name="connsiteX4" fmla="*/ 29 w 46102"/>
              <a:gd name="connsiteY4" fmla="*/ 120980 h 1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02" h="121116">
                <a:moveTo>
                  <a:pt x="29" y="120980"/>
                </a:moveTo>
                <a:cubicBezTo>
                  <a:pt x="-765" y="124155"/>
                  <a:pt x="14581" y="71238"/>
                  <a:pt x="22254" y="51130"/>
                </a:cubicBezTo>
                <a:cubicBezTo>
                  <a:pt x="29927" y="31022"/>
                  <a:pt x="45272" y="3505"/>
                  <a:pt x="46066" y="330"/>
                </a:cubicBezTo>
                <a:cubicBezTo>
                  <a:pt x="46860" y="-2845"/>
                  <a:pt x="34424" y="17528"/>
                  <a:pt x="27016" y="32080"/>
                </a:cubicBezTo>
                <a:cubicBezTo>
                  <a:pt x="19608" y="46632"/>
                  <a:pt x="823" y="117805"/>
                  <a:pt x="29" y="12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8858B3B6-735F-4926-A43C-D55CA137B587}"/>
              </a:ext>
            </a:extLst>
          </p:cNvPr>
          <p:cNvSpPr/>
          <p:nvPr/>
        </p:nvSpPr>
        <p:spPr>
          <a:xfrm>
            <a:off x="6483336" y="4402832"/>
            <a:ext cx="16649" cy="147049"/>
          </a:xfrm>
          <a:custGeom>
            <a:avLst/>
            <a:gdLst>
              <a:gd name="connsiteX0" fmla="*/ 15889 w 16649"/>
              <a:gd name="connsiteY0" fmla="*/ 146943 h 147049"/>
              <a:gd name="connsiteX1" fmla="*/ 14302 w 16649"/>
              <a:gd name="connsiteY1" fmla="*/ 72331 h 147049"/>
              <a:gd name="connsiteX2" fmla="*/ 15889 w 16649"/>
              <a:gd name="connsiteY2" fmla="*/ 893 h 147049"/>
              <a:gd name="connsiteX3" fmla="*/ 7952 w 16649"/>
              <a:gd name="connsiteY3" fmla="*/ 35818 h 147049"/>
              <a:gd name="connsiteX4" fmla="*/ 14 w 16649"/>
              <a:gd name="connsiteY4" fmla="*/ 88206 h 147049"/>
              <a:gd name="connsiteX5" fmla="*/ 15889 w 16649"/>
              <a:gd name="connsiteY5" fmla="*/ 146943 h 14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49" h="147049">
                <a:moveTo>
                  <a:pt x="15889" y="146943"/>
                </a:moveTo>
                <a:cubicBezTo>
                  <a:pt x="18270" y="144297"/>
                  <a:pt x="14302" y="96673"/>
                  <a:pt x="14302" y="72331"/>
                </a:cubicBezTo>
                <a:cubicBezTo>
                  <a:pt x="14302" y="47989"/>
                  <a:pt x="16947" y="6978"/>
                  <a:pt x="15889" y="893"/>
                </a:cubicBezTo>
                <a:cubicBezTo>
                  <a:pt x="14831" y="-5193"/>
                  <a:pt x="10598" y="21266"/>
                  <a:pt x="7952" y="35818"/>
                </a:cubicBezTo>
                <a:cubicBezTo>
                  <a:pt x="5306" y="50370"/>
                  <a:pt x="543" y="74448"/>
                  <a:pt x="14" y="88206"/>
                </a:cubicBezTo>
                <a:cubicBezTo>
                  <a:pt x="-515" y="101964"/>
                  <a:pt x="13508" y="149589"/>
                  <a:pt x="15889" y="146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71797F82-96B6-4A3C-9019-C0CB6B37D58E}"/>
              </a:ext>
            </a:extLst>
          </p:cNvPr>
          <p:cNvSpPr/>
          <p:nvPr/>
        </p:nvSpPr>
        <p:spPr>
          <a:xfrm>
            <a:off x="6167249" y="4708428"/>
            <a:ext cx="51013" cy="49359"/>
          </a:xfrm>
          <a:custGeom>
            <a:avLst/>
            <a:gdLst>
              <a:gd name="connsiteX0" fmla="*/ 50989 w 51013"/>
              <a:gd name="connsiteY0" fmla="*/ 97 h 49359"/>
              <a:gd name="connsiteX1" fmla="*/ 9714 w 51013"/>
              <a:gd name="connsiteY1" fmla="*/ 31847 h 49359"/>
              <a:gd name="connsiteX2" fmla="*/ 189 w 51013"/>
              <a:gd name="connsiteY2" fmla="*/ 49310 h 49359"/>
              <a:gd name="connsiteX3" fmla="*/ 3364 w 51013"/>
              <a:gd name="connsiteY3" fmla="*/ 36610 h 49359"/>
              <a:gd name="connsiteX4" fmla="*/ 3364 w 51013"/>
              <a:gd name="connsiteY4" fmla="*/ 22322 h 49359"/>
              <a:gd name="connsiteX5" fmla="*/ 50989 w 51013"/>
              <a:gd name="connsiteY5" fmla="*/ 97 h 4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13" h="49359">
                <a:moveTo>
                  <a:pt x="50989" y="97"/>
                </a:moveTo>
                <a:cubicBezTo>
                  <a:pt x="52047" y="1685"/>
                  <a:pt x="18181" y="23645"/>
                  <a:pt x="9714" y="31847"/>
                </a:cubicBezTo>
                <a:cubicBezTo>
                  <a:pt x="1247" y="40049"/>
                  <a:pt x="1247" y="48516"/>
                  <a:pt x="189" y="49310"/>
                </a:cubicBezTo>
                <a:cubicBezTo>
                  <a:pt x="-869" y="50104"/>
                  <a:pt x="2835" y="41108"/>
                  <a:pt x="3364" y="36610"/>
                </a:cubicBezTo>
                <a:cubicBezTo>
                  <a:pt x="3893" y="32112"/>
                  <a:pt x="-340" y="27878"/>
                  <a:pt x="3364" y="22322"/>
                </a:cubicBezTo>
                <a:cubicBezTo>
                  <a:pt x="7068" y="16766"/>
                  <a:pt x="49931" y="-1491"/>
                  <a:pt x="50989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B520A39-5F0B-4652-A044-F9A4DD8F4170}"/>
              </a:ext>
            </a:extLst>
          </p:cNvPr>
          <p:cNvSpPr/>
          <p:nvPr/>
        </p:nvSpPr>
        <p:spPr>
          <a:xfrm>
            <a:off x="6217787" y="4721074"/>
            <a:ext cx="17924" cy="83593"/>
          </a:xfrm>
          <a:custGeom>
            <a:avLst/>
            <a:gdLst>
              <a:gd name="connsiteX0" fmla="*/ 17913 w 17924"/>
              <a:gd name="connsiteY0" fmla="*/ 151 h 83593"/>
              <a:gd name="connsiteX1" fmla="*/ 451 w 17924"/>
              <a:gd name="connsiteY1" fmla="*/ 81114 h 83593"/>
              <a:gd name="connsiteX2" fmla="*/ 3626 w 17924"/>
              <a:gd name="connsiteY2" fmla="*/ 60476 h 83593"/>
              <a:gd name="connsiteX3" fmla="*/ 17913 w 17924"/>
              <a:gd name="connsiteY3" fmla="*/ 151 h 8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24" h="83593">
                <a:moveTo>
                  <a:pt x="17913" y="151"/>
                </a:moveTo>
                <a:cubicBezTo>
                  <a:pt x="17384" y="3591"/>
                  <a:pt x="2832" y="71060"/>
                  <a:pt x="451" y="81114"/>
                </a:cubicBezTo>
                <a:cubicBezTo>
                  <a:pt x="-1930" y="91168"/>
                  <a:pt x="6007" y="67884"/>
                  <a:pt x="3626" y="60476"/>
                </a:cubicBezTo>
                <a:cubicBezTo>
                  <a:pt x="1245" y="53068"/>
                  <a:pt x="18442" y="-3289"/>
                  <a:pt x="17913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A16843F-48B7-4DB9-B9AC-E2B7697AE73F}"/>
              </a:ext>
            </a:extLst>
          </p:cNvPr>
          <p:cNvSpPr/>
          <p:nvPr/>
        </p:nvSpPr>
        <p:spPr>
          <a:xfrm>
            <a:off x="6265780" y="4719512"/>
            <a:ext cx="29867" cy="90697"/>
          </a:xfrm>
          <a:custGeom>
            <a:avLst/>
            <a:gdLst>
              <a:gd name="connsiteX0" fmla="*/ 23895 w 29867"/>
              <a:gd name="connsiteY0" fmla="*/ 126 h 90697"/>
              <a:gd name="connsiteX1" fmla="*/ 23895 w 29867"/>
              <a:gd name="connsiteY1" fmla="*/ 62038 h 90697"/>
              <a:gd name="connsiteX2" fmla="*/ 28658 w 29867"/>
              <a:gd name="connsiteY2" fmla="*/ 90613 h 90697"/>
              <a:gd name="connsiteX3" fmla="*/ 27070 w 29867"/>
              <a:gd name="connsiteY3" fmla="*/ 69976 h 90697"/>
              <a:gd name="connsiteX4" fmla="*/ 83 w 29867"/>
              <a:gd name="connsiteY4" fmla="*/ 46163 h 90697"/>
              <a:gd name="connsiteX5" fmla="*/ 23895 w 29867"/>
              <a:gd name="connsiteY5" fmla="*/ 126 h 9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67" h="90697">
                <a:moveTo>
                  <a:pt x="23895" y="126"/>
                </a:moveTo>
                <a:cubicBezTo>
                  <a:pt x="27864" y="2772"/>
                  <a:pt x="23101" y="46957"/>
                  <a:pt x="23895" y="62038"/>
                </a:cubicBezTo>
                <a:cubicBezTo>
                  <a:pt x="24689" y="77119"/>
                  <a:pt x="28129" y="89290"/>
                  <a:pt x="28658" y="90613"/>
                </a:cubicBezTo>
                <a:cubicBezTo>
                  <a:pt x="29187" y="91936"/>
                  <a:pt x="31833" y="77384"/>
                  <a:pt x="27070" y="69976"/>
                </a:cubicBezTo>
                <a:cubicBezTo>
                  <a:pt x="22307" y="62568"/>
                  <a:pt x="1670" y="55159"/>
                  <a:pt x="83" y="46163"/>
                </a:cubicBezTo>
                <a:cubicBezTo>
                  <a:pt x="-1504" y="37167"/>
                  <a:pt x="19926" y="-2520"/>
                  <a:pt x="23895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164FD482-6E23-4A82-8555-355025136E48}"/>
              </a:ext>
            </a:extLst>
          </p:cNvPr>
          <p:cNvSpPr/>
          <p:nvPr/>
        </p:nvSpPr>
        <p:spPr>
          <a:xfrm>
            <a:off x="6315075" y="4726315"/>
            <a:ext cx="40060" cy="96918"/>
          </a:xfrm>
          <a:custGeom>
            <a:avLst/>
            <a:gdLst>
              <a:gd name="connsiteX0" fmla="*/ 0 w 40060"/>
              <a:gd name="connsiteY0" fmla="*/ 1260 h 96918"/>
              <a:gd name="connsiteX1" fmla="*/ 38100 w 40060"/>
              <a:gd name="connsiteY1" fmla="*/ 34598 h 96918"/>
              <a:gd name="connsiteX2" fmla="*/ 34925 w 40060"/>
              <a:gd name="connsiteY2" fmla="*/ 94923 h 96918"/>
              <a:gd name="connsiteX3" fmla="*/ 38100 w 40060"/>
              <a:gd name="connsiteY3" fmla="*/ 77460 h 96918"/>
              <a:gd name="connsiteX4" fmla="*/ 0 w 40060"/>
              <a:gd name="connsiteY4" fmla="*/ 1260 h 9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60" h="96918">
                <a:moveTo>
                  <a:pt x="0" y="1260"/>
                </a:moveTo>
                <a:cubicBezTo>
                  <a:pt x="0" y="-5884"/>
                  <a:pt x="32279" y="18988"/>
                  <a:pt x="38100" y="34598"/>
                </a:cubicBezTo>
                <a:cubicBezTo>
                  <a:pt x="43921" y="50208"/>
                  <a:pt x="34925" y="87779"/>
                  <a:pt x="34925" y="94923"/>
                </a:cubicBezTo>
                <a:cubicBezTo>
                  <a:pt x="34925" y="102067"/>
                  <a:pt x="41275" y="88573"/>
                  <a:pt x="38100" y="77460"/>
                </a:cubicBezTo>
                <a:cubicBezTo>
                  <a:pt x="34925" y="66347"/>
                  <a:pt x="0" y="8404"/>
                  <a:pt x="0" y="1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10A7EDD0-877A-40C5-85F3-984FFBB9BE44}"/>
              </a:ext>
            </a:extLst>
          </p:cNvPr>
          <p:cNvSpPr/>
          <p:nvPr/>
        </p:nvSpPr>
        <p:spPr>
          <a:xfrm>
            <a:off x="6430914" y="4730749"/>
            <a:ext cx="16153" cy="95253"/>
          </a:xfrm>
          <a:custGeom>
            <a:avLst/>
            <a:gdLst>
              <a:gd name="connsiteX0" fmla="*/ 49 w 16153"/>
              <a:gd name="connsiteY0" fmla="*/ 1 h 95253"/>
              <a:gd name="connsiteX1" fmla="*/ 15924 w 16153"/>
              <a:gd name="connsiteY1" fmla="*/ 63501 h 95253"/>
              <a:gd name="connsiteX2" fmla="*/ 9574 w 16153"/>
              <a:gd name="connsiteY2" fmla="*/ 95251 h 95253"/>
              <a:gd name="connsiteX3" fmla="*/ 11161 w 16153"/>
              <a:gd name="connsiteY3" fmla="*/ 65089 h 95253"/>
              <a:gd name="connsiteX4" fmla="*/ 49 w 16153"/>
              <a:gd name="connsiteY4" fmla="*/ 1 h 9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3" h="95253">
                <a:moveTo>
                  <a:pt x="49" y="1"/>
                </a:moveTo>
                <a:cubicBezTo>
                  <a:pt x="843" y="-264"/>
                  <a:pt x="14337" y="47626"/>
                  <a:pt x="15924" y="63501"/>
                </a:cubicBezTo>
                <a:cubicBezTo>
                  <a:pt x="17512" y="79376"/>
                  <a:pt x="10368" y="94986"/>
                  <a:pt x="9574" y="95251"/>
                </a:cubicBezTo>
                <a:cubicBezTo>
                  <a:pt x="8780" y="95516"/>
                  <a:pt x="14072" y="77789"/>
                  <a:pt x="11161" y="65089"/>
                </a:cubicBezTo>
                <a:cubicBezTo>
                  <a:pt x="8251" y="52389"/>
                  <a:pt x="-745" y="266"/>
                  <a:pt x="4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A1DDA89-600A-407D-96DE-88D3497C8F14}"/>
              </a:ext>
            </a:extLst>
          </p:cNvPr>
          <p:cNvSpPr/>
          <p:nvPr/>
        </p:nvSpPr>
        <p:spPr>
          <a:xfrm>
            <a:off x="6004432" y="4383738"/>
            <a:ext cx="668941" cy="185806"/>
          </a:xfrm>
          <a:custGeom>
            <a:avLst/>
            <a:gdLst>
              <a:gd name="connsiteX0" fmla="*/ 4256 w 668941"/>
              <a:gd name="connsiteY0" fmla="*/ 139050 h 185806"/>
              <a:gd name="connsiteX1" fmla="*/ 61406 w 668941"/>
              <a:gd name="connsiteY1" fmla="*/ 70787 h 185806"/>
              <a:gd name="connsiteX2" fmla="*/ 272543 w 668941"/>
              <a:gd name="connsiteY2" fmla="*/ 19987 h 185806"/>
              <a:gd name="connsiteX3" fmla="*/ 431293 w 668941"/>
              <a:gd name="connsiteY3" fmla="*/ 43800 h 185806"/>
              <a:gd name="connsiteX4" fmla="*/ 612268 w 668941"/>
              <a:gd name="connsiteY4" fmla="*/ 135875 h 185806"/>
              <a:gd name="connsiteX5" fmla="*/ 664656 w 668941"/>
              <a:gd name="connsiteY5" fmla="*/ 185087 h 185806"/>
              <a:gd name="connsiteX6" fmla="*/ 648781 w 668941"/>
              <a:gd name="connsiteY6" fmla="*/ 158100 h 185806"/>
              <a:gd name="connsiteX7" fmla="*/ 513843 w 668941"/>
              <a:gd name="connsiteY7" fmla="*/ 66025 h 185806"/>
              <a:gd name="connsiteX8" fmla="*/ 372556 w 668941"/>
              <a:gd name="connsiteY8" fmla="*/ 10462 h 185806"/>
              <a:gd name="connsiteX9" fmla="*/ 253493 w 668941"/>
              <a:gd name="connsiteY9" fmla="*/ 937 h 185806"/>
              <a:gd name="connsiteX10" fmla="*/ 153481 w 668941"/>
              <a:gd name="connsiteY10" fmla="*/ 23162 h 185806"/>
              <a:gd name="connsiteX11" fmla="*/ 4256 w 668941"/>
              <a:gd name="connsiteY11" fmla="*/ 139050 h 18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8941" h="185806">
                <a:moveTo>
                  <a:pt x="4256" y="139050"/>
                </a:moveTo>
                <a:cubicBezTo>
                  <a:pt x="-11090" y="146987"/>
                  <a:pt x="16692" y="90631"/>
                  <a:pt x="61406" y="70787"/>
                </a:cubicBezTo>
                <a:cubicBezTo>
                  <a:pt x="106120" y="50943"/>
                  <a:pt x="210895" y="24485"/>
                  <a:pt x="272543" y="19987"/>
                </a:cubicBezTo>
                <a:cubicBezTo>
                  <a:pt x="334191" y="15489"/>
                  <a:pt x="374672" y="24485"/>
                  <a:pt x="431293" y="43800"/>
                </a:cubicBezTo>
                <a:cubicBezTo>
                  <a:pt x="487914" y="63115"/>
                  <a:pt x="573374" y="112327"/>
                  <a:pt x="612268" y="135875"/>
                </a:cubicBezTo>
                <a:cubicBezTo>
                  <a:pt x="651162" y="159423"/>
                  <a:pt x="658571" y="181383"/>
                  <a:pt x="664656" y="185087"/>
                </a:cubicBezTo>
                <a:cubicBezTo>
                  <a:pt x="670742" y="188791"/>
                  <a:pt x="673917" y="177944"/>
                  <a:pt x="648781" y="158100"/>
                </a:cubicBezTo>
                <a:cubicBezTo>
                  <a:pt x="623645" y="138256"/>
                  <a:pt x="559881" y="90631"/>
                  <a:pt x="513843" y="66025"/>
                </a:cubicBezTo>
                <a:cubicBezTo>
                  <a:pt x="467806" y="41419"/>
                  <a:pt x="415948" y="21310"/>
                  <a:pt x="372556" y="10462"/>
                </a:cubicBezTo>
                <a:cubicBezTo>
                  <a:pt x="329164" y="-386"/>
                  <a:pt x="290005" y="-1180"/>
                  <a:pt x="253493" y="937"/>
                </a:cubicBezTo>
                <a:cubicBezTo>
                  <a:pt x="216981" y="3054"/>
                  <a:pt x="194227" y="3318"/>
                  <a:pt x="153481" y="23162"/>
                </a:cubicBezTo>
                <a:cubicBezTo>
                  <a:pt x="112735" y="43006"/>
                  <a:pt x="19602" y="131113"/>
                  <a:pt x="4256" y="13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CC35AAD-11A5-455E-AEE9-6A0A8FF21B3C}"/>
              </a:ext>
            </a:extLst>
          </p:cNvPr>
          <p:cNvSpPr/>
          <p:nvPr/>
        </p:nvSpPr>
        <p:spPr>
          <a:xfrm>
            <a:off x="6029525" y="4438858"/>
            <a:ext cx="136319" cy="87611"/>
          </a:xfrm>
          <a:custGeom>
            <a:avLst/>
            <a:gdLst>
              <a:gd name="connsiteX0" fmla="*/ 1388 w 136319"/>
              <a:gd name="connsiteY0" fmla="*/ 87105 h 87611"/>
              <a:gd name="connsiteX1" fmla="*/ 134738 w 136319"/>
              <a:gd name="connsiteY1" fmla="*/ 1380 h 87611"/>
              <a:gd name="connsiteX2" fmla="*/ 69650 w 136319"/>
              <a:gd name="connsiteY2" fmla="*/ 36305 h 87611"/>
              <a:gd name="connsiteX3" fmla="*/ 1388 w 136319"/>
              <a:gd name="connsiteY3" fmla="*/ 87105 h 8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319" h="87611">
                <a:moveTo>
                  <a:pt x="1388" y="87105"/>
                </a:moveTo>
                <a:cubicBezTo>
                  <a:pt x="12236" y="81284"/>
                  <a:pt x="123361" y="9847"/>
                  <a:pt x="134738" y="1380"/>
                </a:cubicBezTo>
                <a:cubicBezTo>
                  <a:pt x="146115" y="-7087"/>
                  <a:pt x="93198" y="25722"/>
                  <a:pt x="69650" y="36305"/>
                </a:cubicBezTo>
                <a:cubicBezTo>
                  <a:pt x="46102" y="46888"/>
                  <a:pt x="-9460" y="92926"/>
                  <a:pt x="1388" y="87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6B09A3B7-3D17-4FD4-B385-CD8C1E517A30}"/>
              </a:ext>
            </a:extLst>
          </p:cNvPr>
          <p:cNvSpPr/>
          <p:nvPr/>
        </p:nvSpPr>
        <p:spPr>
          <a:xfrm>
            <a:off x="5889974" y="4520382"/>
            <a:ext cx="147875" cy="159656"/>
          </a:xfrm>
          <a:custGeom>
            <a:avLst/>
            <a:gdLst>
              <a:gd name="connsiteX0" fmla="*/ 147289 w 147875"/>
              <a:gd name="connsiteY0" fmla="*/ 818 h 159656"/>
              <a:gd name="connsiteX1" fmla="*/ 21876 w 147875"/>
              <a:gd name="connsiteY1" fmla="*/ 94481 h 159656"/>
              <a:gd name="connsiteX2" fmla="*/ 23464 w 147875"/>
              <a:gd name="connsiteY2" fmla="*/ 159568 h 159656"/>
              <a:gd name="connsiteX3" fmla="*/ 1239 w 147875"/>
              <a:gd name="connsiteY3" fmla="*/ 107181 h 159656"/>
              <a:gd name="connsiteX4" fmla="*/ 66326 w 147875"/>
              <a:gd name="connsiteY4" fmla="*/ 51618 h 159656"/>
              <a:gd name="connsiteX5" fmla="*/ 147289 w 147875"/>
              <a:gd name="connsiteY5" fmla="*/ 818 h 1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875" h="159656">
                <a:moveTo>
                  <a:pt x="147289" y="818"/>
                </a:moveTo>
                <a:cubicBezTo>
                  <a:pt x="139881" y="7962"/>
                  <a:pt x="42514" y="68023"/>
                  <a:pt x="21876" y="94481"/>
                </a:cubicBezTo>
                <a:cubicBezTo>
                  <a:pt x="1238" y="120939"/>
                  <a:pt x="26903" y="157451"/>
                  <a:pt x="23464" y="159568"/>
                </a:cubicBezTo>
                <a:cubicBezTo>
                  <a:pt x="20024" y="161685"/>
                  <a:pt x="-5905" y="125173"/>
                  <a:pt x="1239" y="107181"/>
                </a:cubicBezTo>
                <a:cubicBezTo>
                  <a:pt x="8383" y="89189"/>
                  <a:pt x="42778" y="68022"/>
                  <a:pt x="66326" y="51618"/>
                </a:cubicBezTo>
                <a:cubicBezTo>
                  <a:pt x="89874" y="35214"/>
                  <a:pt x="154697" y="-6326"/>
                  <a:pt x="147289" y="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68243B3-D7A8-4D02-8771-BAE49F345A7B}"/>
              </a:ext>
            </a:extLst>
          </p:cNvPr>
          <p:cNvSpPr/>
          <p:nvPr/>
        </p:nvSpPr>
        <p:spPr>
          <a:xfrm>
            <a:off x="6010066" y="4508317"/>
            <a:ext cx="66889" cy="163867"/>
          </a:xfrm>
          <a:custGeom>
            <a:avLst/>
            <a:gdLst>
              <a:gd name="connsiteX0" fmla="*/ 66884 w 66889"/>
              <a:gd name="connsiteY0" fmla="*/ 183 h 163867"/>
              <a:gd name="connsiteX1" fmla="*/ 16084 w 66889"/>
              <a:gd name="connsiteY1" fmla="*/ 70033 h 163867"/>
              <a:gd name="connsiteX2" fmla="*/ 1797 w 66889"/>
              <a:gd name="connsiteY2" fmla="*/ 116071 h 163867"/>
              <a:gd name="connsiteX3" fmla="*/ 20847 w 66889"/>
              <a:gd name="connsiteY3" fmla="*/ 163696 h 163867"/>
              <a:gd name="connsiteX4" fmla="*/ 209 w 66889"/>
              <a:gd name="connsiteY4" fmla="*/ 98608 h 163867"/>
              <a:gd name="connsiteX5" fmla="*/ 12909 w 66889"/>
              <a:gd name="connsiteY5" fmla="*/ 50983 h 163867"/>
              <a:gd name="connsiteX6" fmla="*/ 66884 w 66889"/>
              <a:gd name="connsiteY6" fmla="*/ 183 h 16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89" h="163867">
                <a:moveTo>
                  <a:pt x="66884" y="183"/>
                </a:moveTo>
                <a:cubicBezTo>
                  <a:pt x="67413" y="3358"/>
                  <a:pt x="26932" y="50718"/>
                  <a:pt x="16084" y="70033"/>
                </a:cubicBezTo>
                <a:cubicBezTo>
                  <a:pt x="5236" y="89348"/>
                  <a:pt x="1003" y="100461"/>
                  <a:pt x="1797" y="116071"/>
                </a:cubicBezTo>
                <a:cubicBezTo>
                  <a:pt x="2591" y="131681"/>
                  <a:pt x="21112" y="166606"/>
                  <a:pt x="20847" y="163696"/>
                </a:cubicBezTo>
                <a:cubicBezTo>
                  <a:pt x="20582" y="160786"/>
                  <a:pt x="1532" y="117394"/>
                  <a:pt x="209" y="98608"/>
                </a:cubicBezTo>
                <a:cubicBezTo>
                  <a:pt x="-1114" y="79822"/>
                  <a:pt x="3913" y="66064"/>
                  <a:pt x="12909" y="50983"/>
                </a:cubicBezTo>
                <a:cubicBezTo>
                  <a:pt x="21905" y="35902"/>
                  <a:pt x="66355" y="-2992"/>
                  <a:pt x="66884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FC477989-E992-4AFA-A1F0-B079DDF4BABF}"/>
              </a:ext>
            </a:extLst>
          </p:cNvPr>
          <p:cNvSpPr/>
          <p:nvPr/>
        </p:nvSpPr>
        <p:spPr>
          <a:xfrm>
            <a:off x="5946507" y="4589036"/>
            <a:ext cx="152248" cy="84800"/>
          </a:xfrm>
          <a:custGeom>
            <a:avLst/>
            <a:gdLst>
              <a:gd name="connsiteX0" fmla="*/ 1856 w 152248"/>
              <a:gd name="connsiteY0" fmla="*/ 427 h 84800"/>
              <a:gd name="connsiteX1" fmla="*/ 41543 w 152248"/>
              <a:gd name="connsiteY1" fmla="*/ 49639 h 84800"/>
              <a:gd name="connsiteX2" fmla="*/ 151081 w 152248"/>
              <a:gd name="connsiteY2" fmla="*/ 81389 h 84800"/>
              <a:gd name="connsiteX3" fmla="*/ 93931 w 152248"/>
              <a:gd name="connsiteY3" fmla="*/ 79802 h 84800"/>
              <a:gd name="connsiteX4" fmla="*/ 1856 w 152248"/>
              <a:gd name="connsiteY4" fmla="*/ 427 h 8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48" h="84800">
                <a:moveTo>
                  <a:pt x="1856" y="427"/>
                </a:moveTo>
                <a:cubicBezTo>
                  <a:pt x="-6875" y="-4600"/>
                  <a:pt x="16672" y="36145"/>
                  <a:pt x="41543" y="49639"/>
                </a:cubicBezTo>
                <a:cubicBezTo>
                  <a:pt x="66414" y="63133"/>
                  <a:pt x="142350" y="76362"/>
                  <a:pt x="151081" y="81389"/>
                </a:cubicBezTo>
                <a:cubicBezTo>
                  <a:pt x="159812" y="86416"/>
                  <a:pt x="117479" y="85887"/>
                  <a:pt x="93931" y="79802"/>
                </a:cubicBezTo>
                <a:cubicBezTo>
                  <a:pt x="70383" y="73717"/>
                  <a:pt x="10587" y="5454"/>
                  <a:pt x="1856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67FE45CA-A5FB-4037-89D5-E99ACEB6817D}"/>
              </a:ext>
            </a:extLst>
          </p:cNvPr>
          <p:cNvSpPr/>
          <p:nvPr/>
        </p:nvSpPr>
        <p:spPr>
          <a:xfrm>
            <a:off x="5908149" y="4635500"/>
            <a:ext cx="136333" cy="23813"/>
          </a:xfrm>
          <a:custGeom>
            <a:avLst/>
            <a:gdLst>
              <a:gd name="connsiteX0" fmla="*/ 2114 w 136333"/>
              <a:gd name="connsiteY0" fmla="*/ 12700 h 23813"/>
              <a:gd name="connsiteX1" fmla="*/ 132289 w 136333"/>
              <a:gd name="connsiteY1" fmla="*/ 23813 h 23813"/>
              <a:gd name="connsiteX2" fmla="*/ 98951 w 136333"/>
              <a:gd name="connsiteY2" fmla="*/ 12700 h 23813"/>
              <a:gd name="connsiteX3" fmla="*/ 54501 w 136333"/>
              <a:gd name="connsiteY3" fmla="*/ 0 h 23813"/>
              <a:gd name="connsiteX4" fmla="*/ 2114 w 136333"/>
              <a:gd name="connsiteY4" fmla="*/ 12700 h 2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33" h="23813">
                <a:moveTo>
                  <a:pt x="2114" y="12700"/>
                </a:moveTo>
                <a:cubicBezTo>
                  <a:pt x="15079" y="16669"/>
                  <a:pt x="116150" y="23813"/>
                  <a:pt x="132289" y="23813"/>
                </a:cubicBezTo>
                <a:cubicBezTo>
                  <a:pt x="148428" y="23813"/>
                  <a:pt x="111916" y="16669"/>
                  <a:pt x="98951" y="12700"/>
                </a:cubicBezTo>
                <a:cubicBezTo>
                  <a:pt x="85986" y="8731"/>
                  <a:pt x="69582" y="0"/>
                  <a:pt x="54501" y="0"/>
                </a:cubicBezTo>
                <a:cubicBezTo>
                  <a:pt x="39420" y="0"/>
                  <a:pt x="-10851" y="8731"/>
                  <a:pt x="2114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8EC5C6B-7E0D-4DEC-B2FE-62B6175C2FF7}"/>
              </a:ext>
            </a:extLst>
          </p:cNvPr>
          <p:cNvSpPr/>
          <p:nvPr/>
        </p:nvSpPr>
        <p:spPr>
          <a:xfrm>
            <a:off x="6103893" y="4672615"/>
            <a:ext cx="246570" cy="47917"/>
          </a:xfrm>
          <a:custGeom>
            <a:avLst/>
            <a:gdLst>
              <a:gd name="connsiteX0" fmla="*/ 1632 w 246570"/>
              <a:gd name="connsiteY0" fmla="*/ 985 h 47917"/>
              <a:gd name="connsiteX1" fmla="*/ 168320 w 246570"/>
              <a:gd name="connsiteY1" fmla="*/ 43848 h 47917"/>
              <a:gd name="connsiteX2" fmla="*/ 246107 w 246570"/>
              <a:gd name="connsiteY2" fmla="*/ 45435 h 47917"/>
              <a:gd name="connsiteX3" fmla="*/ 195307 w 246570"/>
              <a:gd name="connsiteY3" fmla="*/ 37498 h 47917"/>
              <a:gd name="connsiteX4" fmla="*/ 88945 w 246570"/>
              <a:gd name="connsiteY4" fmla="*/ 15273 h 47917"/>
              <a:gd name="connsiteX5" fmla="*/ 1632 w 246570"/>
              <a:gd name="connsiteY5" fmla="*/ 985 h 4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570" h="47917">
                <a:moveTo>
                  <a:pt x="1632" y="985"/>
                </a:moveTo>
                <a:cubicBezTo>
                  <a:pt x="14861" y="5747"/>
                  <a:pt x="127574" y="36440"/>
                  <a:pt x="168320" y="43848"/>
                </a:cubicBezTo>
                <a:cubicBezTo>
                  <a:pt x="209066" y="51256"/>
                  <a:pt x="241609" y="46493"/>
                  <a:pt x="246107" y="45435"/>
                </a:cubicBezTo>
                <a:cubicBezTo>
                  <a:pt x="250605" y="44377"/>
                  <a:pt x="221501" y="42525"/>
                  <a:pt x="195307" y="37498"/>
                </a:cubicBezTo>
                <a:cubicBezTo>
                  <a:pt x="169113" y="32471"/>
                  <a:pt x="118843" y="20565"/>
                  <a:pt x="88945" y="15273"/>
                </a:cubicBezTo>
                <a:cubicBezTo>
                  <a:pt x="59047" y="9981"/>
                  <a:pt x="-11597" y="-3777"/>
                  <a:pt x="1632" y="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CE8C5C0C-386E-45E1-BF7E-502558899AF6}"/>
              </a:ext>
            </a:extLst>
          </p:cNvPr>
          <p:cNvSpPr/>
          <p:nvPr/>
        </p:nvSpPr>
        <p:spPr>
          <a:xfrm>
            <a:off x="6348413" y="4686064"/>
            <a:ext cx="232431" cy="33765"/>
          </a:xfrm>
          <a:custGeom>
            <a:avLst/>
            <a:gdLst>
              <a:gd name="connsiteX0" fmla="*/ 0 w 232431"/>
              <a:gd name="connsiteY0" fmla="*/ 33574 h 33765"/>
              <a:gd name="connsiteX1" fmla="*/ 163512 w 232431"/>
              <a:gd name="connsiteY1" fmla="*/ 27224 h 33765"/>
              <a:gd name="connsiteX2" fmla="*/ 231775 w 232431"/>
              <a:gd name="connsiteY2" fmla="*/ 236 h 33765"/>
              <a:gd name="connsiteX3" fmla="*/ 195262 w 232431"/>
              <a:gd name="connsiteY3" fmla="*/ 14524 h 33765"/>
              <a:gd name="connsiteX4" fmla="*/ 149225 w 232431"/>
              <a:gd name="connsiteY4" fmla="*/ 22461 h 33765"/>
              <a:gd name="connsiteX5" fmla="*/ 0 w 232431"/>
              <a:gd name="connsiteY5" fmla="*/ 33574 h 3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431" h="33765">
                <a:moveTo>
                  <a:pt x="0" y="33574"/>
                </a:moveTo>
                <a:cubicBezTo>
                  <a:pt x="2381" y="34368"/>
                  <a:pt x="124883" y="32780"/>
                  <a:pt x="163512" y="27224"/>
                </a:cubicBezTo>
                <a:cubicBezTo>
                  <a:pt x="202141" y="21668"/>
                  <a:pt x="226483" y="2353"/>
                  <a:pt x="231775" y="236"/>
                </a:cubicBezTo>
                <a:cubicBezTo>
                  <a:pt x="237067" y="-1881"/>
                  <a:pt x="209020" y="10820"/>
                  <a:pt x="195262" y="14524"/>
                </a:cubicBezTo>
                <a:cubicBezTo>
                  <a:pt x="181504" y="18228"/>
                  <a:pt x="179652" y="20080"/>
                  <a:pt x="149225" y="22461"/>
                </a:cubicBezTo>
                <a:lnTo>
                  <a:pt x="0" y="335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AFCEE558-2632-4F0B-A602-0347686E2943}"/>
              </a:ext>
            </a:extLst>
          </p:cNvPr>
          <p:cNvSpPr/>
          <p:nvPr/>
        </p:nvSpPr>
        <p:spPr>
          <a:xfrm>
            <a:off x="6342029" y="4679011"/>
            <a:ext cx="174868" cy="32972"/>
          </a:xfrm>
          <a:custGeom>
            <a:avLst/>
            <a:gdLst>
              <a:gd name="connsiteX0" fmla="*/ 34 w 174868"/>
              <a:gd name="connsiteY0" fmla="*/ 32689 h 32972"/>
              <a:gd name="connsiteX1" fmla="*/ 123859 w 174868"/>
              <a:gd name="connsiteY1" fmla="*/ 16814 h 32972"/>
              <a:gd name="connsiteX2" fmla="*/ 174659 w 174868"/>
              <a:gd name="connsiteY2" fmla="*/ 2527 h 32972"/>
              <a:gd name="connsiteX3" fmla="*/ 136559 w 174868"/>
              <a:gd name="connsiteY3" fmla="*/ 2527 h 32972"/>
              <a:gd name="connsiteX4" fmla="*/ 34 w 174868"/>
              <a:gd name="connsiteY4" fmla="*/ 32689 h 32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868" h="32972">
                <a:moveTo>
                  <a:pt x="34" y="32689"/>
                </a:moveTo>
                <a:cubicBezTo>
                  <a:pt x="-2083" y="35070"/>
                  <a:pt x="94755" y="21841"/>
                  <a:pt x="123859" y="16814"/>
                </a:cubicBezTo>
                <a:cubicBezTo>
                  <a:pt x="152963" y="11787"/>
                  <a:pt x="172542" y="4908"/>
                  <a:pt x="174659" y="2527"/>
                </a:cubicBezTo>
                <a:cubicBezTo>
                  <a:pt x="176776" y="146"/>
                  <a:pt x="162753" y="-1706"/>
                  <a:pt x="136559" y="2527"/>
                </a:cubicBezTo>
                <a:cubicBezTo>
                  <a:pt x="110365" y="6760"/>
                  <a:pt x="2151" y="30308"/>
                  <a:pt x="34" y="32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49A9F751-BC60-48D4-A3A2-187045EFF22E}"/>
              </a:ext>
            </a:extLst>
          </p:cNvPr>
          <p:cNvSpPr/>
          <p:nvPr/>
        </p:nvSpPr>
        <p:spPr>
          <a:xfrm>
            <a:off x="6073581" y="4458899"/>
            <a:ext cx="319299" cy="57961"/>
          </a:xfrm>
          <a:custGeom>
            <a:avLst/>
            <a:gdLst>
              <a:gd name="connsiteX0" fmla="*/ 194 w 319299"/>
              <a:gd name="connsiteY0" fmla="*/ 57539 h 57961"/>
              <a:gd name="connsiteX1" fmla="*/ 117669 w 319299"/>
              <a:gd name="connsiteY1" fmla="*/ 5151 h 57961"/>
              <a:gd name="connsiteX2" fmla="*/ 260544 w 319299"/>
              <a:gd name="connsiteY2" fmla="*/ 3564 h 57961"/>
              <a:gd name="connsiteX3" fmla="*/ 319282 w 319299"/>
              <a:gd name="connsiteY3" fmla="*/ 19439 h 57961"/>
              <a:gd name="connsiteX4" fmla="*/ 255782 w 319299"/>
              <a:gd name="connsiteY4" fmla="*/ 8326 h 57961"/>
              <a:gd name="connsiteX5" fmla="*/ 128782 w 319299"/>
              <a:gd name="connsiteY5" fmla="*/ 13089 h 57961"/>
              <a:gd name="connsiteX6" fmla="*/ 90682 w 319299"/>
              <a:gd name="connsiteY6" fmla="*/ 28964 h 57961"/>
              <a:gd name="connsiteX7" fmla="*/ 194 w 319299"/>
              <a:gd name="connsiteY7" fmla="*/ 57539 h 5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299" h="57961">
                <a:moveTo>
                  <a:pt x="194" y="57539"/>
                </a:moveTo>
                <a:cubicBezTo>
                  <a:pt x="4692" y="53570"/>
                  <a:pt x="74277" y="14147"/>
                  <a:pt x="117669" y="5151"/>
                </a:cubicBezTo>
                <a:cubicBezTo>
                  <a:pt x="161061" y="-3845"/>
                  <a:pt x="226942" y="1183"/>
                  <a:pt x="260544" y="3564"/>
                </a:cubicBezTo>
                <a:cubicBezTo>
                  <a:pt x="294146" y="5945"/>
                  <a:pt x="320076" y="18645"/>
                  <a:pt x="319282" y="19439"/>
                </a:cubicBezTo>
                <a:cubicBezTo>
                  <a:pt x="318488" y="20233"/>
                  <a:pt x="287532" y="9384"/>
                  <a:pt x="255782" y="8326"/>
                </a:cubicBezTo>
                <a:cubicBezTo>
                  <a:pt x="224032" y="7268"/>
                  <a:pt x="156299" y="9649"/>
                  <a:pt x="128782" y="13089"/>
                </a:cubicBezTo>
                <a:cubicBezTo>
                  <a:pt x="101265" y="16529"/>
                  <a:pt x="111055" y="21556"/>
                  <a:pt x="90682" y="28964"/>
                </a:cubicBezTo>
                <a:cubicBezTo>
                  <a:pt x="70309" y="36372"/>
                  <a:pt x="-4304" y="61508"/>
                  <a:pt x="194" y="57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5AED624-C557-4378-90CC-E16A52BEB563}"/>
              </a:ext>
            </a:extLst>
          </p:cNvPr>
          <p:cNvSpPr/>
          <p:nvPr/>
        </p:nvSpPr>
        <p:spPr>
          <a:xfrm>
            <a:off x="6332470" y="4471023"/>
            <a:ext cx="384471" cy="219106"/>
          </a:xfrm>
          <a:custGeom>
            <a:avLst/>
            <a:gdLst>
              <a:gd name="connsiteX0" fmla="*/ 68 w 384471"/>
              <a:gd name="connsiteY0" fmla="*/ 5727 h 219106"/>
              <a:gd name="connsiteX1" fmla="*/ 100080 w 384471"/>
              <a:gd name="connsiteY1" fmla="*/ 69227 h 219106"/>
              <a:gd name="connsiteX2" fmla="*/ 195330 w 384471"/>
              <a:gd name="connsiteY2" fmla="*/ 142252 h 219106"/>
              <a:gd name="connsiteX3" fmla="*/ 257243 w 384471"/>
              <a:gd name="connsiteY3" fmla="*/ 191465 h 219106"/>
              <a:gd name="connsiteX4" fmla="*/ 279468 w 384471"/>
              <a:gd name="connsiteY4" fmla="*/ 205752 h 219106"/>
              <a:gd name="connsiteX5" fmla="*/ 301693 w 384471"/>
              <a:gd name="connsiteY5" fmla="*/ 213690 h 219106"/>
              <a:gd name="connsiteX6" fmla="*/ 382655 w 384471"/>
              <a:gd name="connsiteY6" fmla="*/ 216865 h 219106"/>
              <a:gd name="connsiteX7" fmla="*/ 352493 w 384471"/>
              <a:gd name="connsiteY7" fmla="*/ 178765 h 219106"/>
              <a:gd name="connsiteX8" fmla="*/ 288993 w 384471"/>
              <a:gd name="connsiteY8" fmla="*/ 123202 h 219106"/>
              <a:gd name="connsiteX9" fmla="*/ 228668 w 384471"/>
              <a:gd name="connsiteY9" fmla="*/ 69227 h 219106"/>
              <a:gd name="connsiteX10" fmla="*/ 176280 w 384471"/>
              <a:gd name="connsiteY10" fmla="*/ 34302 h 219106"/>
              <a:gd name="connsiteX11" fmla="*/ 85793 w 384471"/>
              <a:gd name="connsiteY11" fmla="*/ 7315 h 219106"/>
              <a:gd name="connsiteX12" fmla="*/ 68 w 384471"/>
              <a:gd name="connsiteY12" fmla="*/ 5727 h 21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4471" h="219106">
                <a:moveTo>
                  <a:pt x="68" y="5727"/>
                </a:moveTo>
                <a:cubicBezTo>
                  <a:pt x="2449" y="16046"/>
                  <a:pt x="67536" y="46473"/>
                  <a:pt x="100080" y="69227"/>
                </a:cubicBezTo>
                <a:cubicBezTo>
                  <a:pt x="132624" y="91981"/>
                  <a:pt x="169136" y="121879"/>
                  <a:pt x="195330" y="142252"/>
                </a:cubicBezTo>
                <a:cubicBezTo>
                  <a:pt x="221524" y="162625"/>
                  <a:pt x="243220" y="180882"/>
                  <a:pt x="257243" y="191465"/>
                </a:cubicBezTo>
                <a:cubicBezTo>
                  <a:pt x="271266" y="202048"/>
                  <a:pt x="272060" y="202048"/>
                  <a:pt x="279468" y="205752"/>
                </a:cubicBezTo>
                <a:cubicBezTo>
                  <a:pt x="286876" y="209456"/>
                  <a:pt x="284495" y="211838"/>
                  <a:pt x="301693" y="213690"/>
                </a:cubicBezTo>
                <a:cubicBezTo>
                  <a:pt x="318891" y="215542"/>
                  <a:pt x="374188" y="222686"/>
                  <a:pt x="382655" y="216865"/>
                </a:cubicBezTo>
                <a:cubicBezTo>
                  <a:pt x="391122" y="211044"/>
                  <a:pt x="368103" y="194376"/>
                  <a:pt x="352493" y="178765"/>
                </a:cubicBezTo>
                <a:cubicBezTo>
                  <a:pt x="336883" y="163155"/>
                  <a:pt x="288993" y="123202"/>
                  <a:pt x="288993" y="123202"/>
                </a:cubicBezTo>
                <a:cubicBezTo>
                  <a:pt x="268356" y="104946"/>
                  <a:pt x="247453" y="84044"/>
                  <a:pt x="228668" y="69227"/>
                </a:cubicBezTo>
                <a:cubicBezTo>
                  <a:pt x="209883" y="54410"/>
                  <a:pt x="200093" y="44621"/>
                  <a:pt x="176280" y="34302"/>
                </a:cubicBezTo>
                <a:cubicBezTo>
                  <a:pt x="152468" y="23983"/>
                  <a:pt x="113574" y="13665"/>
                  <a:pt x="85793" y="7315"/>
                </a:cubicBezTo>
                <a:cubicBezTo>
                  <a:pt x="58012" y="965"/>
                  <a:pt x="-2313" y="-4592"/>
                  <a:pt x="68" y="5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2DE7F3D-07A5-4B1A-AC17-008859DFB298}"/>
              </a:ext>
            </a:extLst>
          </p:cNvPr>
          <p:cNvSpPr/>
          <p:nvPr/>
        </p:nvSpPr>
        <p:spPr>
          <a:xfrm>
            <a:off x="6387750" y="4384398"/>
            <a:ext cx="47978" cy="113122"/>
          </a:xfrm>
          <a:custGeom>
            <a:avLst/>
            <a:gdLst>
              <a:gd name="connsiteX0" fmla="*/ 20988 w 47978"/>
              <a:gd name="connsiteY0" fmla="*/ 112990 h 113122"/>
              <a:gd name="connsiteX1" fmla="*/ 27338 w 47978"/>
              <a:gd name="connsiteY1" fmla="*/ 39965 h 113122"/>
              <a:gd name="connsiteX2" fmla="*/ 47975 w 47978"/>
              <a:gd name="connsiteY2" fmla="*/ 277 h 113122"/>
              <a:gd name="connsiteX3" fmla="*/ 25750 w 47978"/>
              <a:gd name="connsiteY3" fmla="*/ 24090 h 113122"/>
              <a:gd name="connsiteX4" fmla="*/ 350 w 47978"/>
              <a:gd name="connsiteY4" fmla="*/ 57427 h 113122"/>
              <a:gd name="connsiteX5" fmla="*/ 20988 w 47978"/>
              <a:gd name="connsiteY5" fmla="*/ 112990 h 11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78" h="113122">
                <a:moveTo>
                  <a:pt x="20988" y="112990"/>
                </a:moveTo>
                <a:cubicBezTo>
                  <a:pt x="25486" y="110080"/>
                  <a:pt x="22840" y="58750"/>
                  <a:pt x="27338" y="39965"/>
                </a:cubicBezTo>
                <a:cubicBezTo>
                  <a:pt x="31836" y="21179"/>
                  <a:pt x="48240" y="2923"/>
                  <a:pt x="47975" y="277"/>
                </a:cubicBezTo>
                <a:cubicBezTo>
                  <a:pt x="47710" y="-2369"/>
                  <a:pt x="33687" y="14565"/>
                  <a:pt x="25750" y="24090"/>
                </a:cubicBezTo>
                <a:cubicBezTo>
                  <a:pt x="17813" y="33615"/>
                  <a:pt x="3525" y="44992"/>
                  <a:pt x="350" y="57427"/>
                </a:cubicBezTo>
                <a:cubicBezTo>
                  <a:pt x="-2825" y="69862"/>
                  <a:pt x="16490" y="115900"/>
                  <a:pt x="20988" y="112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6358F6E8-5ADC-4425-A44D-507C813C8FDD}"/>
              </a:ext>
            </a:extLst>
          </p:cNvPr>
          <p:cNvSpPr/>
          <p:nvPr/>
        </p:nvSpPr>
        <p:spPr>
          <a:xfrm>
            <a:off x="6215046" y="4354829"/>
            <a:ext cx="29193" cy="116021"/>
          </a:xfrm>
          <a:custGeom>
            <a:avLst/>
            <a:gdLst>
              <a:gd name="connsiteX0" fmla="*/ 28592 w 29193"/>
              <a:gd name="connsiteY0" fmla="*/ 113984 h 116021"/>
              <a:gd name="connsiteX1" fmla="*/ 19067 w 29193"/>
              <a:gd name="connsiteY1" fmla="*/ 2859 h 116021"/>
              <a:gd name="connsiteX2" fmla="*/ 14304 w 29193"/>
              <a:gd name="connsiteY2" fmla="*/ 36196 h 116021"/>
              <a:gd name="connsiteX3" fmla="*/ 17 w 29193"/>
              <a:gd name="connsiteY3" fmla="*/ 72709 h 116021"/>
              <a:gd name="connsiteX4" fmla="*/ 28592 w 29193"/>
              <a:gd name="connsiteY4" fmla="*/ 113984 h 11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93" h="116021">
                <a:moveTo>
                  <a:pt x="28592" y="113984"/>
                </a:moveTo>
                <a:cubicBezTo>
                  <a:pt x="31767" y="102342"/>
                  <a:pt x="21448" y="15824"/>
                  <a:pt x="19067" y="2859"/>
                </a:cubicBezTo>
                <a:cubicBezTo>
                  <a:pt x="16686" y="-10106"/>
                  <a:pt x="17479" y="24554"/>
                  <a:pt x="14304" y="36196"/>
                </a:cubicBezTo>
                <a:cubicBezTo>
                  <a:pt x="11129" y="47838"/>
                  <a:pt x="-512" y="61332"/>
                  <a:pt x="17" y="72709"/>
                </a:cubicBezTo>
                <a:cubicBezTo>
                  <a:pt x="546" y="84086"/>
                  <a:pt x="25417" y="125626"/>
                  <a:pt x="28592" y="113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B0CF6042-C835-41F7-A950-E35965AC33FB}"/>
              </a:ext>
            </a:extLst>
          </p:cNvPr>
          <p:cNvSpPr/>
          <p:nvPr/>
        </p:nvSpPr>
        <p:spPr>
          <a:xfrm>
            <a:off x="6130854" y="4686230"/>
            <a:ext cx="477988" cy="62740"/>
          </a:xfrm>
          <a:custGeom>
            <a:avLst/>
            <a:gdLst>
              <a:gd name="connsiteX0" fmla="*/ 71 w 477988"/>
              <a:gd name="connsiteY0" fmla="*/ 70 h 62740"/>
              <a:gd name="connsiteX1" fmla="*/ 123896 w 477988"/>
              <a:gd name="connsiteY1" fmla="*/ 49283 h 62740"/>
              <a:gd name="connsiteX2" fmla="*/ 330271 w 477988"/>
              <a:gd name="connsiteY2" fmla="*/ 54045 h 62740"/>
              <a:gd name="connsiteX3" fmla="*/ 377896 w 477988"/>
              <a:gd name="connsiteY3" fmla="*/ 61983 h 62740"/>
              <a:gd name="connsiteX4" fmla="*/ 477909 w 477988"/>
              <a:gd name="connsiteY4" fmla="*/ 33408 h 62740"/>
              <a:gd name="connsiteX5" fmla="*/ 392184 w 477988"/>
              <a:gd name="connsiteY5" fmla="*/ 50870 h 62740"/>
              <a:gd name="connsiteX6" fmla="*/ 260421 w 477988"/>
              <a:gd name="connsiteY6" fmla="*/ 41345 h 62740"/>
              <a:gd name="connsiteX7" fmla="*/ 139771 w 477988"/>
              <a:gd name="connsiteY7" fmla="*/ 38170 h 62740"/>
              <a:gd name="connsiteX8" fmla="*/ 71 w 477988"/>
              <a:gd name="connsiteY8" fmla="*/ 70 h 62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988" h="62740">
                <a:moveTo>
                  <a:pt x="71" y="70"/>
                </a:moveTo>
                <a:cubicBezTo>
                  <a:pt x="-2575" y="1922"/>
                  <a:pt x="68863" y="40287"/>
                  <a:pt x="123896" y="49283"/>
                </a:cubicBezTo>
                <a:cubicBezTo>
                  <a:pt x="178929" y="58279"/>
                  <a:pt x="287938" y="51928"/>
                  <a:pt x="330271" y="54045"/>
                </a:cubicBezTo>
                <a:cubicBezTo>
                  <a:pt x="372604" y="56162"/>
                  <a:pt x="353290" y="65422"/>
                  <a:pt x="377896" y="61983"/>
                </a:cubicBezTo>
                <a:cubicBezTo>
                  <a:pt x="402502" y="58544"/>
                  <a:pt x="475528" y="35260"/>
                  <a:pt x="477909" y="33408"/>
                </a:cubicBezTo>
                <a:cubicBezTo>
                  <a:pt x="480290" y="31556"/>
                  <a:pt x="428432" y="49547"/>
                  <a:pt x="392184" y="50870"/>
                </a:cubicBezTo>
                <a:cubicBezTo>
                  <a:pt x="355936" y="52193"/>
                  <a:pt x="302490" y="43462"/>
                  <a:pt x="260421" y="41345"/>
                </a:cubicBezTo>
                <a:cubicBezTo>
                  <a:pt x="218352" y="39228"/>
                  <a:pt x="179723" y="42932"/>
                  <a:pt x="139771" y="38170"/>
                </a:cubicBezTo>
                <a:cubicBezTo>
                  <a:pt x="99819" y="33408"/>
                  <a:pt x="2717" y="-1782"/>
                  <a:pt x="71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465ECB5A-FA9B-46AA-8DDA-AEDDDD498D25}"/>
              </a:ext>
            </a:extLst>
          </p:cNvPr>
          <p:cNvSpPr/>
          <p:nvPr/>
        </p:nvSpPr>
        <p:spPr>
          <a:xfrm>
            <a:off x="6127715" y="4697270"/>
            <a:ext cx="303385" cy="124471"/>
          </a:xfrm>
          <a:custGeom>
            <a:avLst/>
            <a:gdLst>
              <a:gd name="connsiteX0" fmla="*/ 35 w 303385"/>
              <a:gd name="connsiteY0" fmla="*/ 143 h 124471"/>
              <a:gd name="connsiteX1" fmla="*/ 92110 w 303385"/>
              <a:gd name="connsiteY1" fmla="*/ 58880 h 124471"/>
              <a:gd name="connsiteX2" fmla="*/ 247685 w 303385"/>
              <a:gd name="connsiteY2" fmla="*/ 93805 h 124471"/>
              <a:gd name="connsiteX3" fmla="*/ 303248 w 303385"/>
              <a:gd name="connsiteY3" fmla="*/ 123968 h 124471"/>
              <a:gd name="connsiteX4" fmla="*/ 234985 w 303385"/>
              <a:gd name="connsiteY4" fmla="*/ 68405 h 124471"/>
              <a:gd name="connsiteX5" fmla="*/ 101635 w 303385"/>
              <a:gd name="connsiteY5" fmla="*/ 43005 h 124471"/>
              <a:gd name="connsiteX6" fmla="*/ 35 w 303385"/>
              <a:gd name="connsiteY6" fmla="*/ 143 h 124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385" h="124471">
                <a:moveTo>
                  <a:pt x="35" y="143"/>
                </a:moveTo>
                <a:cubicBezTo>
                  <a:pt x="-1553" y="2789"/>
                  <a:pt x="50835" y="43270"/>
                  <a:pt x="92110" y="58880"/>
                </a:cubicBezTo>
                <a:cubicBezTo>
                  <a:pt x="133385" y="74490"/>
                  <a:pt x="212495" y="82957"/>
                  <a:pt x="247685" y="93805"/>
                </a:cubicBezTo>
                <a:cubicBezTo>
                  <a:pt x="282875" y="104653"/>
                  <a:pt x="305365" y="128201"/>
                  <a:pt x="303248" y="123968"/>
                </a:cubicBezTo>
                <a:cubicBezTo>
                  <a:pt x="301131" y="119735"/>
                  <a:pt x="268587" y="81899"/>
                  <a:pt x="234985" y="68405"/>
                </a:cubicBezTo>
                <a:cubicBezTo>
                  <a:pt x="201383" y="54911"/>
                  <a:pt x="140529" y="53853"/>
                  <a:pt x="101635" y="43005"/>
                </a:cubicBezTo>
                <a:cubicBezTo>
                  <a:pt x="62741" y="32157"/>
                  <a:pt x="1623" y="-2503"/>
                  <a:pt x="35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3D69D86A-36EA-41FF-B750-763FD27F1FC6}"/>
              </a:ext>
            </a:extLst>
          </p:cNvPr>
          <p:cNvSpPr/>
          <p:nvPr/>
        </p:nvSpPr>
        <p:spPr>
          <a:xfrm>
            <a:off x="6537299" y="4747397"/>
            <a:ext cx="156051" cy="44015"/>
          </a:xfrm>
          <a:custGeom>
            <a:avLst/>
            <a:gdLst>
              <a:gd name="connsiteX0" fmla="*/ 26 w 156051"/>
              <a:gd name="connsiteY0" fmla="*/ 2403 h 44015"/>
              <a:gd name="connsiteX1" fmla="*/ 128614 w 156051"/>
              <a:gd name="connsiteY1" fmla="*/ 23041 h 44015"/>
              <a:gd name="connsiteX2" fmla="*/ 155601 w 156051"/>
              <a:gd name="connsiteY2" fmla="*/ 43678 h 44015"/>
              <a:gd name="connsiteX3" fmla="*/ 117501 w 156051"/>
              <a:gd name="connsiteY3" fmla="*/ 5578 h 44015"/>
              <a:gd name="connsiteX4" fmla="*/ 26 w 156051"/>
              <a:gd name="connsiteY4" fmla="*/ 2403 h 4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051" h="44015">
                <a:moveTo>
                  <a:pt x="26" y="2403"/>
                </a:moveTo>
                <a:cubicBezTo>
                  <a:pt x="1878" y="5313"/>
                  <a:pt x="102685" y="16162"/>
                  <a:pt x="128614" y="23041"/>
                </a:cubicBezTo>
                <a:cubicBezTo>
                  <a:pt x="154543" y="29920"/>
                  <a:pt x="157453" y="46588"/>
                  <a:pt x="155601" y="43678"/>
                </a:cubicBezTo>
                <a:cubicBezTo>
                  <a:pt x="153749" y="40768"/>
                  <a:pt x="142107" y="13251"/>
                  <a:pt x="117501" y="5578"/>
                </a:cubicBezTo>
                <a:cubicBezTo>
                  <a:pt x="92895" y="-2095"/>
                  <a:pt x="-1826" y="-507"/>
                  <a:pt x="26" y="2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1E2F0FF8-8730-4C91-8C4D-1375F918D331}"/>
              </a:ext>
            </a:extLst>
          </p:cNvPr>
          <p:cNvSpPr/>
          <p:nvPr/>
        </p:nvSpPr>
        <p:spPr>
          <a:xfrm>
            <a:off x="5888795" y="4462834"/>
            <a:ext cx="145143" cy="180923"/>
          </a:xfrm>
          <a:custGeom>
            <a:avLst/>
            <a:gdLst>
              <a:gd name="connsiteX0" fmla="*/ 830 w 145143"/>
              <a:gd name="connsiteY0" fmla="*/ 180604 h 180923"/>
              <a:gd name="connsiteX1" fmla="*/ 61155 w 145143"/>
              <a:gd name="connsiteY1" fmla="*/ 74241 h 180923"/>
              <a:gd name="connsiteX2" fmla="*/ 143705 w 145143"/>
              <a:gd name="connsiteY2" fmla="*/ 1216 h 180923"/>
              <a:gd name="connsiteX3" fmla="*/ 105605 w 145143"/>
              <a:gd name="connsiteY3" fmla="*/ 37729 h 180923"/>
              <a:gd name="connsiteX4" fmla="*/ 830 w 145143"/>
              <a:gd name="connsiteY4" fmla="*/ 180604 h 18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43" h="180923">
                <a:moveTo>
                  <a:pt x="830" y="180604"/>
                </a:moveTo>
                <a:cubicBezTo>
                  <a:pt x="-6578" y="186689"/>
                  <a:pt x="37343" y="104139"/>
                  <a:pt x="61155" y="74241"/>
                </a:cubicBezTo>
                <a:cubicBezTo>
                  <a:pt x="84968" y="44343"/>
                  <a:pt x="136297" y="7301"/>
                  <a:pt x="143705" y="1216"/>
                </a:cubicBezTo>
                <a:cubicBezTo>
                  <a:pt x="151113" y="-4869"/>
                  <a:pt x="128624" y="12593"/>
                  <a:pt x="105605" y="37729"/>
                </a:cubicBezTo>
                <a:cubicBezTo>
                  <a:pt x="82586" y="62864"/>
                  <a:pt x="8238" y="174519"/>
                  <a:pt x="830" y="180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14A797EB-0E00-4568-8838-FE33E1F7DEA0}"/>
              </a:ext>
            </a:extLst>
          </p:cNvPr>
          <p:cNvSpPr/>
          <p:nvPr/>
        </p:nvSpPr>
        <p:spPr>
          <a:xfrm>
            <a:off x="6067540" y="4460974"/>
            <a:ext cx="319267" cy="256780"/>
          </a:xfrm>
          <a:custGeom>
            <a:avLst/>
            <a:gdLst>
              <a:gd name="connsiteX0" fmla="*/ 241185 w 319267"/>
              <a:gd name="connsiteY0" fmla="*/ 4664 h 256780"/>
              <a:gd name="connsiteX1" fmla="*/ 306273 w 319267"/>
              <a:gd name="connsiteY1" fmla="*/ 58639 h 256780"/>
              <a:gd name="connsiteX2" fmla="*/ 315798 w 319267"/>
              <a:gd name="connsiteY2" fmla="*/ 134839 h 256780"/>
              <a:gd name="connsiteX3" fmla="*/ 263410 w 319267"/>
              <a:gd name="connsiteY3" fmla="*/ 244376 h 256780"/>
              <a:gd name="connsiteX4" fmla="*/ 217373 w 319267"/>
              <a:gd name="connsiteY4" fmla="*/ 252314 h 256780"/>
              <a:gd name="connsiteX5" fmla="*/ 122123 w 319267"/>
              <a:gd name="connsiteY5" fmla="*/ 226914 h 256780"/>
              <a:gd name="connsiteX6" fmla="*/ 57035 w 319267"/>
              <a:gd name="connsiteY6" fmla="*/ 211039 h 256780"/>
              <a:gd name="connsiteX7" fmla="*/ 17348 w 319267"/>
              <a:gd name="connsiteY7" fmla="*/ 187226 h 256780"/>
              <a:gd name="connsiteX8" fmla="*/ 4648 w 319267"/>
              <a:gd name="connsiteY8" fmla="*/ 134839 h 256780"/>
              <a:gd name="connsiteX9" fmla="*/ 6235 w 319267"/>
              <a:gd name="connsiteY9" fmla="*/ 71339 h 256780"/>
              <a:gd name="connsiteX10" fmla="*/ 76085 w 319267"/>
              <a:gd name="connsiteY10" fmla="*/ 33239 h 256780"/>
              <a:gd name="connsiteX11" fmla="*/ 164985 w 319267"/>
              <a:gd name="connsiteY11" fmla="*/ 6251 h 256780"/>
              <a:gd name="connsiteX12" fmla="*/ 241185 w 319267"/>
              <a:gd name="connsiteY12" fmla="*/ 4664 h 25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9267" h="256780">
                <a:moveTo>
                  <a:pt x="241185" y="4664"/>
                </a:moveTo>
                <a:cubicBezTo>
                  <a:pt x="264733" y="13395"/>
                  <a:pt x="293838" y="36943"/>
                  <a:pt x="306273" y="58639"/>
                </a:cubicBezTo>
                <a:cubicBezTo>
                  <a:pt x="318708" y="80335"/>
                  <a:pt x="322942" y="103883"/>
                  <a:pt x="315798" y="134839"/>
                </a:cubicBezTo>
                <a:cubicBezTo>
                  <a:pt x="308654" y="165795"/>
                  <a:pt x="279814" y="224797"/>
                  <a:pt x="263410" y="244376"/>
                </a:cubicBezTo>
                <a:cubicBezTo>
                  <a:pt x="247006" y="263955"/>
                  <a:pt x="240921" y="255224"/>
                  <a:pt x="217373" y="252314"/>
                </a:cubicBezTo>
                <a:cubicBezTo>
                  <a:pt x="193825" y="249404"/>
                  <a:pt x="148846" y="233793"/>
                  <a:pt x="122123" y="226914"/>
                </a:cubicBezTo>
                <a:cubicBezTo>
                  <a:pt x="95400" y="220035"/>
                  <a:pt x="74497" y="217654"/>
                  <a:pt x="57035" y="211039"/>
                </a:cubicBezTo>
                <a:cubicBezTo>
                  <a:pt x="39573" y="204424"/>
                  <a:pt x="26079" y="199926"/>
                  <a:pt x="17348" y="187226"/>
                </a:cubicBezTo>
                <a:cubicBezTo>
                  <a:pt x="8617" y="174526"/>
                  <a:pt x="6500" y="154153"/>
                  <a:pt x="4648" y="134839"/>
                </a:cubicBezTo>
                <a:cubicBezTo>
                  <a:pt x="2796" y="115525"/>
                  <a:pt x="-5671" y="88272"/>
                  <a:pt x="6235" y="71339"/>
                </a:cubicBezTo>
                <a:cubicBezTo>
                  <a:pt x="18141" y="54406"/>
                  <a:pt x="49627" y="44087"/>
                  <a:pt x="76085" y="33239"/>
                </a:cubicBezTo>
                <a:cubicBezTo>
                  <a:pt x="102543" y="22391"/>
                  <a:pt x="141173" y="11278"/>
                  <a:pt x="164985" y="6251"/>
                </a:cubicBezTo>
                <a:cubicBezTo>
                  <a:pt x="188797" y="1224"/>
                  <a:pt x="217637" y="-4067"/>
                  <a:pt x="241185" y="46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53A9CFA-6941-484C-AAB3-E87687750A90}"/>
              </a:ext>
            </a:extLst>
          </p:cNvPr>
          <p:cNvSpPr/>
          <p:nvPr/>
        </p:nvSpPr>
        <p:spPr>
          <a:xfrm>
            <a:off x="6067178" y="4460853"/>
            <a:ext cx="300287" cy="70190"/>
          </a:xfrm>
          <a:custGeom>
            <a:avLst/>
            <a:gdLst>
              <a:gd name="connsiteX0" fmla="*/ 247 w 300287"/>
              <a:gd name="connsiteY0" fmla="*/ 69872 h 70190"/>
              <a:gd name="connsiteX1" fmla="*/ 108197 w 300287"/>
              <a:gd name="connsiteY1" fmla="*/ 42885 h 70190"/>
              <a:gd name="connsiteX2" fmla="*/ 259010 w 300287"/>
              <a:gd name="connsiteY2" fmla="*/ 17485 h 70190"/>
              <a:gd name="connsiteX3" fmla="*/ 300285 w 300287"/>
              <a:gd name="connsiteY3" fmla="*/ 17485 h 70190"/>
              <a:gd name="connsiteX4" fmla="*/ 260597 w 300287"/>
              <a:gd name="connsiteY4" fmla="*/ 4785 h 70190"/>
              <a:gd name="connsiteX5" fmla="*/ 197097 w 300287"/>
              <a:gd name="connsiteY5" fmla="*/ 22 h 70190"/>
              <a:gd name="connsiteX6" fmla="*/ 132010 w 300287"/>
              <a:gd name="connsiteY6" fmla="*/ 6372 h 70190"/>
              <a:gd name="connsiteX7" fmla="*/ 79622 w 300287"/>
              <a:gd name="connsiteY7" fmla="*/ 23835 h 70190"/>
              <a:gd name="connsiteX8" fmla="*/ 247 w 300287"/>
              <a:gd name="connsiteY8" fmla="*/ 69872 h 7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0287" h="70190">
                <a:moveTo>
                  <a:pt x="247" y="69872"/>
                </a:moveTo>
                <a:cubicBezTo>
                  <a:pt x="5009" y="73047"/>
                  <a:pt x="65070" y="51616"/>
                  <a:pt x="108197" y="42885"/>
                </a:cubicBezTo>
                <a:cubicBezTo>
                  <a:pt x="151324" y="34154"/>
                  <a:pt x="226995" y="21718"/>
                  <a:pt x="259010" y="17485"/>
                </a:cubicBezTo>
                <a:cubicBezTo>
                  <a:pt x="291025" y="13252"/>
                  <a:pt x="300021" y="19602"/>
                  <a:pt x="300285" y="17485"/>
                </a:cubicBezTo>
                <a:cubicBezTo>
                  <a:pt x="300549" y="15368"/>
                  <a:pt x="277795" y="7696"/>
                  <a:pt x="260597" y="4785"/>
                </a:cubicBezTo>
                <a:cubicBezTo>
                  <a:pt x="243399" y="1874"/>
                  <a:pt x="218528" y="-243"/>
                  <a:pt x="197097" y="22"/>
                </a:cubicBezTo>
                <a:cubicBezTo>
                  <a:pt x="175666" y="286"/>
                  <a:pt x="151589" y="2403"/>
                  <a:pt x="132010" y="6372"/>
                </a:cubicBezTo>
                <a:cubicBezTo>
                  <a:pt x="112431" y="10341"/>
                  <a:pt x="98408" y="15633"/>
                  <a:pt x="79622" y="23835"/>
                </a:cubicBezTo>
                <a:cubicBezTo>
                  <a:pt x="60836" y="32037"/>
                  <a:pt x="-4515" y="66697"/>
                  <a:pt x="247" y="69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楕円 1057">
            <a:extLst>
              <a:ext uri="{FF2B5EF4-FFF2-40B4-BE49-F238E27FC236}">
                <a16:creationId xmlns:a16="http://schemas.microsoft.com/office/drawing/2014/main" id="{48BEB317-5875-4771-88AB-EC4D3CD26FD5}"/>
              </a:ext>
            </a:extLst>
          </p:cNvPr>
          <p:cNvSpPr/>
          <p:nvPr/>
        </p:nvSpPr>
        <p:spPr>
          <a:xfrm>
            <a:off x="6127751" y="4516439"/>
            <a:ext cx="55562" cy="555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3E2C6A01-2C93-4C2B-B85C-775F4492BEEC}"/>
              </a:ext>
            </a:extLst>
          </p:cNvPr>
          <p:cNvSpPr/>
          <p:nvPr/>
        </p:nvSpPr>
        <p:spPr>
          <a:xfrm>
            <a:off x="5548136" y="4246545"/>
            <a:ext cx="125611" cy="254021"/>
          </a:xfrm>
          <a:custGeom>
            <a:avLst/>
            <a:gdLst>
              <a:gd name="connsiteX0" fmla="*/ 125589 w 125611"/>
              <a:gd name="connsiteY0" fmla="*/ 18 h 254021"/>
              <a:gd name="connsiteX1" fmla="*/ 27164 w 125611"/>
              <a:gd name="connsiteY1" fmla="*/ 58755 h 254021"/>
              <a:gd name="connsiteX2" fmla="*/ 19227 w 125611"/>
              <a:gd name="connsiteY2" fmla="*/ 85743 h 254021"/>
              <a:gd name="connsiteX3" fmla="*/ 16052 w 125611"/>
              <a:gd name="connsiteY3" fmla="*/ 161943 h 254021"/>
              <a:gd name="connsiteX4" fmla="*/ 27164 w 125611"/>
              <a:gd name="connsiteY4" fmla="*/ 254018 h 254021"/>
              <a:gd name="connsiteX5" fmla="*/ 9702 w 125611"/>
              <a:gd name="connsiteY5" fmla="*/ 158768 h 254021"/>
              <a:gd name="connsiteX6" fmla="*/ 177 w 125611"/>
              <a:gd name="connsiteY6" fmla="*/ 73043 h 254021"/>
              <a:gd name="connsiteX7" fmla="*/ 17639 w 125611"/>
              <a:gd name="connsiteY7" fmla="*/ 52405 h 254021"/>
              <a:gd name="connsiteX8" fmla="*/ 125589 w 125611"/>
              <a:gd name="connsiteY8" fmla="*/ 18 h 25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611" h="254021">
                <a:moveTo>
                  <a:pt x="125589" y="18"/>
                </a:moveTo>
                <a:cubicBezTo>
                  <a:pt x="127177" y="1076"/>
                  <a:pt x="44891" y="44468"/>
                  <a:pt x="27164" y="58755"/>
                </a:cubicBezTo>
                <a:cubicBezTo>
                  <a:pt x="9437" y="73043"/>
                  <a:pt x="21079" y="68545"/>
                  <a:pt x="19227" y="85743"/>
                </a:cubicBezTo>
                <a:cubicBezTo>
                  <a:pt x="17375" y="102941"/>
                  <a:pt x="14729" y="133897"/>
                  <a:pt x="16052" y="161943"/>
                </a:cubicBezTo>
                <a:cubicBezTo>
                  <a:pt x="17375" y="189989"/>
                  <a:pt x="28222" y="254547"/>
                  <a:pt x="27164" y="254018"/>
                </a:cubicBezTo>
                <a:cubicBezTo>
                  <a:pt x="26106" y="253489"/>
                  <a:pt x="14200" y="188931"/>
                  <a:pt x="9702" y="158768"/>
                </a:cubicBezTo>
                <a:cubicBezTo>
                  <a:pt x="5204" y="128606"/>
                  <a:pt x="-1146" y="90770"/>
                  <a:pt x="177" y="73043"/>
                </a:cubicBezTo>
                <a:cubicBezTo>
                  <a:pt x="1500" y="55316"/>
                  <a:pt x="-353" y="61930"/>
                  <a:pt x="17639" y="52405"/>
                </a:cubicBezTo>
                <a:cubicBezTo>
                  <a:pt x="35631" y="42880"/>
                  <a:pt x="124001" y="-1040"/>
                  <a:pt x="125589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049EC1FE-2306-45D5-921C-5DB27ECA6066}"/>
              </a:ext>
            </a:extLst>
          </p:cNvPr>
          <p:cNvSpPr/>
          <p:nvPr/>
        </p:nvSpPr>
        <p:spPr>
          <a:xfrm>
            <a:off x="5566782" y="4605504"/>
            <a:ext cx="60493" cy="329322"/>
          </a:xfrm>
          <a:custGeom>
            <a:avLst/>
            <a:gdLst>
              <a:gd name="connsiteX0" fmla="*/ 51 w 60493"/>
              <a:gd name="connsiteY0" fmla="*/ 363 h 329322"/>
              <a:gd name="connsiteX1" fmla="*/ 42385 w 60493"/>
              <a:gd name="connsiteY1" fmla="*/ 116779 h 329322"/>
              <a:gd name="connsiteX2" fmla="*/ 57201 w 60493"/>
              <a:gd name="connsiteY2" fmla="*/ 267063 h 329322"/>
              <a:gd name="connsiteX3" fmla="*/ 59318 w 60493"/>
              <a:gd name="connsiteY3" fmla="*/ 328446 h 329322"/>
              <a:gd name="connsiteX4" fmla="*/ 42385 w 60493"/>
              <a:gd name="connsiteY4" fmla="*/ 226846 h 329322"/>
              <a:gd name="connsiteX5" fmla="*/ 33918 w 60493"/>
              <a:gd name="connsiteY5" fmla="*/ 154879 h 329322"/>
              <a:gd name="connsiteX6" fmla="*/ 51 w 60493"/>
              <a:gd name="connsiteY6" fmla="*/ 363 h 32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3" h="329322">
                <a:moveTo>
                  <a:pt x="51" y="363"/>
                </a:moveTo>
                <a:cubicBezTo>
                  <a:pt x="1462" y="-5987"/>
                  <a:pt x="32860" y="72329"/>
                  <a:pt x="42385" y="116779"/>
                </a:cubicBezTo>
                <a:cubicBezTo>
                  <a:pt x="51910" y="161229"/>
                  <a:pt x="54379" y="231785"/>
                  <a:pt x="57201" y="267063"/>
                </a:cubicBezTo>
                <a:cubicBezTo>
                  <a:pt x="60023" y="302341"/>
                  <a:pt x="61787" y="335149"/>
                  <a:pt x="59318" y="328446"/>
                </a:cubicBezTo>
                <a:cubicBezTo>
                  <a:pt x="56849" y="321743"/>
                  <a:pt x="46618" y="255774"/>
                  <a:pt x="42385" y="226846"/>
                </a:cubicBezTo>
                <a:cubicBezTo>
                  <a:pt x="38152" y="197918"/>
                  <a:pt x="41326" y="188393"/>
                  <a:pt x="33918" y="154879"/>
                </a:cubicBezTo>
                <a:cubicBezTo>
                  <a:pt x="26510" y="121365"/>
                  <a:pt x="-1360" y="6713"/>
                  <a:pt x="5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7DAC0122-7B1E-4CF1-9F42-1FE66DCFFE80}"/>
              </a:ext>
            </a:extLst>
          </p:cNvPr>
          <p:cNvSpPr/>
          <p:nvPr/>
        </p:nvSpPr>
        <p:spPr>
          <a:xfrm>
            <a:off x="5634534" y="5039169"/>
            <a:ext cx="17215" cy="181373"/>
          </a:xfrm>
          <a:custGeom>
            <a:avLst/>
            <a:gdLst>
              <a:gd name="connsiteX0" fmla="*/ 12733 w 17215"/>
              <a:gd name="connsiteY0" fmla="*/ 614 h 181373"/>
              <a:gd name="connsiteX1" fmla="*/ 16966 w 17215"/>
              <a:gd name="connsiteY1" fmla="*/ 78931 h 181373"/>
              <a:gd name="connsiteX2" fmla="*/ 6383 w 17215"/>
              <a:gd name="connsiteY2" fmla="*/ 180531 h 181373"/>
              <a:gd name="connsiteX3" fmla="*/ 33 w 17215"/>
              <a:gd name="connsiteY3" fmla="*/ 121264 h 181373"/>
              <a:gd name="connsiteX4" fmla="*/ 12733 w 17215"/>
              <a:gd name="connsiteY4" fmla="*/ 614 h 181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15" h="181373">
                <a:moveTo>
                  <a:pt x="12733" y="614"/>
                </a:moveTo>
                <a:cubicBezTo>
                  <a:pt x="15555" y="-6442"/>
                  <a:pt x="18024" y="48945"/>
                  <a:pt x="16966" y="78931"/>
                </a:cubicBezTo>
                <a:cubicBezTo>
                  <a:pt x="15908" y="108917"/>
                  <a:pt x="9205" y="173475"/>
                  <a:pt x="6383" y="180531"/>
                </a:cubicBezTo>
                <a:cubicBezTo>
                  <a:pt x="3561" y="187587"/>
                  <a:pt x="739" y="148781"/>
                  <a:pt x="33" y="121264"/>
                </a:cubicBezTo>
                <a:cubicBezTo>
                  <a:pt x="-673" y="93747"/>
                  <a:pt x="9911" y="7670"/>
                  <a:pt x="12733" y="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CBA303B-02B1-4627-81EA-51ADF03EB7BF}"/>
              </a:ext>
            </a:extLst>
          </p:cNvPr>
          <p:cNvSpPr/>
          <p:nvPr/>
        </p:nvSpPr>
        <p:spPr>
          <a:xfrm>
            <a:off x="5346054" y="4340846"/>
            <a:ext cx="85705" cy="278760"/>
          </a:xfrm>
          <a:custGeom>
            <a:avLst/>
            <a:gdLst>
              <a:gd name="connsiteX0" fmla="*/ 646 w 85705"/>
              <a:gd name="connsiteY0" fmla="*/ 437 h 278760"/>
              <a:gd name="connsiteX1" fmla="*/ 45096 w 85705"/>
              <a:gd name="connsiteY1" fmla="*/ 104154 h 278760"/>
              <a:gd name="connsiteX2" fmla="*/ 78963 w 85705"/>
              <a:gd name="connsiteY2" fmla="*/ 275604 h 278760"/>
              <a:gd name="connsiteX3" fmla="*/ 81079 w 85705"/>
              <a:gd name="connsiteY3" fmla="*/ 209987 h 278760"/>
              <a:gd name="connsiteX4" fmla="*/ 81079 w 85705"/>
              <a:gd name="connsiteY4" fmla="*/ 142254 h 278760"/>
              <a:gd name="connsiteX5" fmla="*/ 646 w 85705"/>
              <a:gd name="connsiteY5" fmla="*/ 437 h 2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05" h="278760">
                <a:moveTo>
                  <a:pt x="646" y="437"/>
                </a:moveTo>
                <a:cubicBezTo>
                  <a:pt x="-5351" y="-5913"/>
                  <a:pt x="32043" y="58293"/>
                  <a:pt x="45096" y="104154"/>
                </a:cubicBezTo>
                <a:cubicBezTo>
                  <a:pt x="58149" y="150015"/>
                  <a:pt x="72966" y="257965"/>
                  <a:pt x="78963" y="275604"/>
                </a:cubicBezTo>
                <a:cubicBezTo>
                  <a:pt x="84960" y="293243"/>
                  <a:pt x="80726" y="232212"/>
                  <a:pt x="81079" y="209987"/>
                </a:cubicBezTo>
                <a:cubicBezTo>
                  <a:pt x="81432" y="187762"/>
                  <a:pt x="91310" y="172946"/>
                  <a:pt x="81079" y="142254"/>
                </a:cubicBezTo>
                <a:cubicBezTo>
                  <a:pt x="70849" y="111562"/>
                  <a:pt x="6643" y="6787"/>
                  <a:pt x="646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CAACB988-1490-4DF5-ACAE-10D073DB1ADB}"/>
              </a:ext>
            </a:extLst>
          </p:cNvPr>
          <p:cNvSpPr/>
          <p:nvPr/>
        </p:nvSpPr>
        <p:spPr>
          <a:xfrm>
            <a:off x="5372089" y="4708816"/>
            <a:ext cx="72551" cy="382126"/>
          </a:xfrm>
          <a:custGeom>
            <a:avLst/>
            <a:gdLst>
              <a:gd name="connsiteX0" fmla="*/ 48694 w 72551"/>
              <a:gd name="connsiteY0" fmla="*/ 767 h 382126"/>
              <a:gd name="connsiteX1" fmla="*/ 71978 w 72551"/>
              <a:gd name="connsiteY1" fmla="*/ 132001 h 382126"/>
              <a:gd name="connsiteX2" fmla="*/ 63511 w 72551"/>
              <a:gd name="connsiteY2" fmla="*/ 282284 h 382126"/>
              <a:gd name="connsiteX3" fmla="*/ 42344 w 72551"/>
              <a:gd name="connsiteY3" fmla="*/ 335201 h 382126"/>
              <a:gd name="connsiteX4" fmla="*/ 11 w 72551"/>
              <a:gd name="connsiteY4" fmla="*/ 381767 h 382126"/>
              <a:gd name="connsiteX5" fmla="*/ 46578 w 72551"/>
              <a:gd name="connsiteY5" fmla="*/ 309801 h 382126"/>
              <a:gd name="connsiteX6" fmla="*/ 63511 w 72551"/>
              <a:gd name="connsiteY6" fmla="*/ 193384 h 382126"/>
              <a:gd name="connsiteX7" fmla="*/ 48694 w 72551"/>
              <a:gd name="connsiteY7" fmla="*/ 767 h 38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551" h="382126">
                <a:moveTo>
                  <a:pt x="48694" y="767"/>
                </a:moveTo>
                <a:cubicBezTo>
                  <a:pt x="50105" y="-9463"/>
                  <a:pt x="69509" y="85082"/>
                  <a:pt x="71978" y="132001"/>
                </a:cubicBezTo>
                <a:cubicBezTo>
                  <a:pt x="74447" y="178920"/>
                  <a:pt x="68450" y="248417"/>
                  <a:pt x="63511" y="282284"/>
                </a:cubicBezTo>
                <a:cubicBezTo>
                  <a:pt x="58572" y="316151"/>
                  <a:pt x="52927" y="318621"/>
                  <a:pt x="42344" y="335201"/>
                </a:cubicBezTo>
                <a:cubicBezTo>
                  <a:pt x="31761" y="351781"/>
                  <a:pt x="-695" y="386000"/>
                  <a:pt x="11" y="381767"/>
                </a:cubicBezTo>
                <a:cubicBezTo>
                  <a:pt x="717" y="377534"/>
                  <a:pt x="35995" y="341198"/>
                  <a:pt x="46578" y="309801"/>
                </a:cubicBezTo>
                <a:cubicBezTo>
                  <a:pt x="57161" y="278404"/>
                  <a:pt x="61042" y="238540"/>
                  <a:pt x="63511" y="193384"/>
                </a:cubicBezTo>
                <a:cubicBezTo>
                  <a:pt x="65980" y="148228"/>
                  <a:pt x="47283" y="10997"/>
                  <a:pt x="48694" y="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E3EF7018-34B3-43A4-8CB7-4C19601E5887}"/>
              </a:ext>
            </a:extLst>
          </p:cNvPr>
          <p:cNvSpPr/>
          <p:nvPr/>
        </p:nvSpPr>
        <p:spPr>
          <a:xfrm>
            <a:off x="5649355" y="5344258"/>
            <a:ext cx="76699" cy="186618"/>
          </a:xfrm>
          <a:custGeom>
            <a:avLst/>
            <a:gdLst>
              <a:gd name="connsiteX0" fmla="*/ 28 w 76699"/>
              <a:gd name="connsiteY0" fmla="*/ 325 h 186618"/>
              <a:gd name="connsiteX1" fmla="*/ 61412 w 76699"/>
              <a:gd name="connsiteY1" fmla="*/ 93459 h 186618"/>
              <a:gd name="connsiteX2" fmla="*/ 74112 w 76699"/>
              <a:gd name="connsiteY2" fmla="*/ 123092 h 186618"/>
              <a:gd name="connsiteX3" fmla="*/ 21195 w 76699"/>
              <a:gd name="connsiteY3" fmla="*/ 186592 h 186618"/>
              <a:gd name="connsiteX4" fmla="*/ 52945 w 76699"/>
              <a:gd name="connsiteY4" fmla="*/ 129442 h 186618"/>
              <a:gd name="connsiteX5" fmla="*/ 28 w 76699"/>
              <a:gd name="connsiteY5" fmla="*/ 325 h 18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99" h="186618">
                <a:moveTo>
                  <a:pt x="28" y="325"/>
                </a:moveTo>
                <a:cubicBezTo>
                  <a:pt x="1439" y="-5672"/>
                  <a:pt x="49065" y="72998"/>
                  <a:pt x="61412" y="93459"/>
                </a:cubicBezTo>
                <a:cubicBezTo>
                  <a:pt x="73759" y="113920"/>
                  <a:pt x="80815" y="107570"/>
                  <a:pt x="74112" y="123092"/>
                </a:cubicBezTo>
                <a:cubicBezTo>
                  <a:pt x="67409" y="138614"/>
                  <a:pt x="24723" y="185534"/>
                  <a:pt x="21195" y="186592"/>
                </a:cubicBezTo>
                <a:cubicBezTo>
                  <a:pt x="17667" y="187650"/>
                  <a:pt x="55062" y="156606"/>
                  <a:pt x="52945" y="129442"/>
                </a:cubicBezTo>
                <a:cubicBezTo>
                  <a:pt x="50828" y="102278"/>
                  <a:pt x="-1383" y="6322"/>
                  <a:pt x="28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F0D44923-3A50-4FE6-83E9-C67D99F499C5}"/>
              </a:ext>
            </a:extLst>
          </p:cNvPr>
          <p:cNvSpPr/>
          <p:nvPr/>
        </p:nvSpPr>
        <p:spPr>
          <a:xfrm>
            <a:off x="5144536" y="5228086"/>
            <a:ext cx="230293" cy="103800"/>
          </a:xfrm>
          <a:custGeom>
            <a:avLst/>
            <a:gdLst>
              <a:gd name="connsiteX0" fmla="*/ 229681 w 230293"/>
              <a:gd name="connsiteY0" fmla="*/ 81 h 103800"/>
              <a:gd name="connsiteX1" fmla="*/ 204281 w 230293"/>
              <a:gd name="connsiteY1" fmla="*/ 74164 h 103800"/>
              <a:gd name="connsiteX2" fmla="*/ 164064 w 230293"/>
              <a:gd name="connsiteY2" fmla="*/ 74164 h 103800"/>
              <a:gd name="connsiteX3" fmla="*/ 56114 w 230293"/>
              <a:gd name="connsiteY3" fmla="*/ 72047 h 103800"/>
              <a:gd name="connsiteX4" fmla="*/ 1081 w 230293"/>
              <a:gd name="connsiteY4" fmla="*/ 103797 h 103800"/>
              <a:gd name="connsiteX5" fmla="*/ 102681 w 230293"/>
              <a:gd name="connsiteY5" fmla="*/ 69931 h 103800"/>
              <a:gd name="connsiteX6" fmla="*/ 178881 w 230293"/>
              <a:gd name="connsiteY6" fmla="*/ 59347 h 103800"/>
              <a:gd name="connsiteX7" fmla="*/ 229681 w 230293"/>
              <a:gd name="connsiteY7" fmla="*/ 81 h 1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93" h="103800">
                <a:moveTo>
                  <a:pt x="229681" y="81"/>
                </a:moveTo>
                <a:cubicBezTo>
                  <a:pt x="233914" y="2550"/>
                  <a:pt x="215217" y="61817"/>
                  <a:pt x="204281" y="74164"/>
                </a:cubicBezTo>
                <a:cubicBezTo>
                  <a:pt x="193345" y="86511"/>
                  <a:pt x="164064" y="74164"/>
                  <a:pt x="164064" y="74164"/>
                </a:cubicBezTo>
                <a:cubicBezTo>
                  <a:pt x="139370" y="73811"/>
                  <a:pt x="83278" y="67108"/>
                  <a:pt x="56114" y="72047"/>
                </a:cubicBezTo>
                <a:cubicBezTo>
                  <a:pt x="28950" y="76986"/>
                  <a:pt x="-6680" y="104150"/>
                  <a:pt x="1081" y="103797"/>
                </a:cubicBezTo>
                <a:cubicBezTo>
                  <a:pt x="8842" y="103444"/>
                  <a:pt x="73048" y="77339"/>
                  <a:pt x="102681" y="69931"/>
                </a:cubicBezTo>
                <a:cubicBezTo>
                  <a:pt x="132314" y="62523"/>
                  <a:pt x="158067" y="66755"/>
                  <a:pt x="178881" y="59347"/>
                </a:cubicBezTo>
                <a:cubicBezTo>
                  <a:pt x="199695" y="51939"/>
                  <a:pt x="225448" y="-2388"/>
                  <a:pt x="229681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FF533A6A-235D-4288-96BA-99CCE8D40099}"/>
              </a:ext>
            </a:extLst>
          </p:cNvPr>
          <p:cNvSpPr/>
          <p:nvPr/>
        </p:nvSpPr>
        <p:spPr>
          <a:xfrm>
            <a:off x="5357045" y="5420783"/>
            <a:ext cx="125509" cy="136094"/>
          </a:xfrm>
          <a:custGeom>
            <a:avLst/>
            <a:gdLst>
              <a:gd name="connsiteX0" fmla="*/ 238 w 125509"/>
              <a:gd name="connsiteY0" fmla="*/ 0 h 136094"/>
              <a:gd name="connsiteX1" fmla="*/ 61622 w 125509"/>
              <a:gd name="connsiteY1" fmla="*/ 118534 h 136094"/>
              <a:gd name="connsiteX2" fmla="*/ 125122 w 125509"/>
              <a:gd name="connsiteY2" fmla="*/ 135467 h 136094"/>
              <a:gd name="connsiteX3" fmla="*/ 84905 w 125509"/>
              <a:gd name="connsiteY3" fmla="*/ 118534 h 136094"/>
              <a:gd name="connsiteX4" fmla="*/ 238 w 125509"/>
              <a:gd name="connsiteY4" fmla="*/ 0 h 13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09" h="136094">
                <a:moveTo>
                  <a:pt x="238" y="0"/>
                </a:moveTo>
                <a:cubicBezTo>
                  <a:pt x="-3642" y="0"/>
                  <a:pt x="40808" y="95956"/>
                  <a:pt x="61622" y="118534"/>
                </a:cubicBezTo>
                <a:cubicBezTo>
                  <a:pt x="82436" y="141112"/>
                  <a:pt x="121242" y="135467"/>
                  <a:pt x="125122" y="135467"/>
                </a:cubicBezTo>
                <a:cubicBezTo>
                  <a:pt x="129002" y="135467"/>
                  <a:pt x="102897" y="135820"/>
                  <a:pt x="84905" y="118534"/>
                </a:cubicBezTo>
                <a:cubicBezTo>
                  <a:pt x="66913" y="101248"/>
                  <a:pt x="4118" y="0"/>
                  <a:pt x="23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19DE0424-060B-4969-936A-AD66A2F32A3E}"/>
              </a:ext>
            </a:extLst>
          </p:cNvPr>
          <p:cNvSpPr/>
          <p:nvPr/>
        </p:nvSpPr>
        <p:spPr>
          <a:xfrm>
            <a:off x="4782963" y="5461826"/>
            <a:ext cx="89001" cy="260596"/>
          </a:xfrm>
          <a:custGeom>
            <a:avLst/>
            <a:gdLst>
              <a:gd name="connsiteX0" fmla="*/ 46212 w 89001"/>
              <a:gd name="connsiteY0" fmla="*/ 762 h 260596"/>
              <a:gd name="connsiteX1" fmla="*/ 12875 w 89001"/>
              <a:gd name="connsiteY1" fmla="*/ 72199 h 260596"/>
              <a:gd name="connsiteX2" fmla="*/ 175 w 89001"/>
              <a:gd name="connsiteY2" fmla="*/ 140462 h 260596"/>
              <a:gd name="connsiteX3" fmla="*/ 20812 w 89001"/>
              <a:gd name="connsiteY3" fmla="*/ 173799 h 260596"/>
              <a:gd name="connsiteX4" fmla="*/ 87487 w 89001"/>
              <a:gd name="connsiteY4" fmla="*/ 259524 h 260596"/>
              <a:gd name="connsiteX5" fmla="*/ 63675 w 89001"/>
              <a:gd name="connsiteY5" fmla="*/ 216662 h 260596"/>
              <a:gd name="connsiteX6" fmla="*/ 20812 w 89001"/>
              <a:gd name="connsiteY6" fmla="*/ 140462 h 260596"/>
              <a:gd name="connsiteX7" fmla="*/ 14462 w 89001"/>
              <a:gd name="connsiteY7" fmla="*/ 119824 h 260596"/>
              <a:gd name="connsiteX8" fmla="*/ 46212 w 89001"/>
              <a:gd name="connsiteY8" fmla="*/ 762 h 26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001" h="260596">
                <a:moveTo>
                  <a:pt x="46212" y="762"/>
                </a:moveTo>
                <a:cubicBezTo>
                  <a:pt x="45948" y="-7175"/>
                  <a:pt x="20548" y="48916"/>
                  <a:pt x="12875" y="72199"/>
                </a:cubicBezTo>
                <a:cubicBezTo>
                  <a:pt x="5202" y="95482"/>
                  <a:pt x="-1148" y="123529"/>
                  <a:pt x="175" y="140462"/>
                </a:cubicBezTo>
                <a:cubicBezTo>
                  <a:pt x="1498" y="157395"/>
                  <a:pt x="6260" y="153955"/>
                  <a:pt x="20812" y="173799"/>
                </a:cubicBezTo>
                <a:cubicBezTo>
                  <a:pt x="35364" y="193643"/>
                  <a:pt x="80343" y="252380"/>
                  <a:pt x="87487" y="259524"/>
                </a:cubicBezTo>
                <a:cubicBezTo>
                  <a:pt x="94631" y="266668"/>
                  <a:pt x="74787" y="236506"/>
                  <a:pt x="63675" y="216662"/>
                </a:cubicBezTo>
                <a:cubicBezTo>
                  <a:pt x="52563" y="196818"/>
                  <a:pt x="29014" y="156602"/>
                  <a:pt x="20812" y="140462"/>
                </a:cubicBezTo>
                <a:cubicBezTo>
                  <a:pt x="12610" y="124322"/>
                  <a:pt x="10758" y="140462"/>
                  <a:pt x="14462" y="119824"/>
                </a:cubicBezTo>
                <a:cubicBezTo>
                  <a:pt x="18166" y="99186"/>
                  <a:pt x="46476" y="8699"/>
                  <a:pt x="46212" y="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36A18982-5BBF-42C4-AD2A-933EC5C70D7D}"/>
              </a:ext>
            </a:extLst>
          </p:cNvPr>
          <p:cNvSpPr/>
          <p:nvPr/>
        </p:nvSpPr>
        <p:spPr>
          <a:xfrm>
            <a:off x="5778025" y="5579839"/>
            <a:ext cx="152875" cy="283448"/>
          </a:xfrm>
          <a:custGeom>
            <a:avLst/>
            <a:gdLst>
              <a:gd name="connsiteX0" fmla="*/ 133825 w 152875"/>
              <a:gd name="connsiteY0" fmla="*/ 224 h 283448"/>
              <a:gd name="connsiteX1" fmla="*/ 152875 w 152875"/>
              <a:gd name="connsiteY1" fmla="*/ 97061 h 283448"/>
              <a:gd name="connsiteX2" fmla="*/ 133825 w 152875"/>
              <a:gd name="connsiteY2" fmla="*/ 143099 h 283448"/>
              <a:gd name="connsiteX3" fmla="*/ 95725 w 152875"/>
              <a:gd name="connsiteY3" fmla="*/ 217711 h 283448"/>
              <a:gd name="connsiteX4" fmla="*/ 83025 w 152875"/>
              <a:gd name="connsiteY4" fmla="*/ 243111 h 283448"/>
              <a:gd name="connsiteX5" fmla="*/ 41750 w 152875"/>
              <a:gd name="connsiteY5" fmla="*/ 260574 h 283448"/>
              <a:gd name="connsiteX6" fmla="*/ 475 w 152875"/>
              <a:gd name="connsiteY6" fmla="*/ 282799 h 283448"/>
              <a:gd name="connsiteX7" fmla="*/ 70325 w 152875"/>
              <a:gd name="connsiteY7" fmla="*/ 233586 h 283448"/>
              <a:gd name="connsiteX8" fmla="*/ 130650 w 152875"/>
              <a:gd name="connsiteY8" fmla="*/ 130399 h 283448"/>
              <a:gd name="connsiteX9" fmla="*/ 138588 w 152875"/>
              <a:gd name="connsiteY9" fmla="*/ 71661 h 283448"/>
              <a:gd name="connsiteX10" fmla="*/ 133825 w 152875"/>
              <a:gd name="connsiteY10" fmla="*/ 224 h 28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875" h="283448">
                <a:moveTo>
                  <a:pt x="133825" y="224"/>
                </a:moveTo>
                <a:cubicBezTo>
                  <a:pt x="136206" y="4457"/>
                  <a:pt x="152875" y="73249"/>
                  <a:pt x="152875" y="97061"/>
                </a:cubicBezTo>
                <a:cubicBezTo>
                  <a:pt x="152875" y="120873"/>
                  <a:pt x="143350" y="122991"/>
                  <a:pt x="133825" y="143099"/>
                </a:cubicBezTo>
                <a:cubicBezTo>
                  <a:pt x="124300" y="163207"/>
                  <a:pt x="104192" y="201042"/>
                  <a:pt x="95725" y="217711"/>
                </a:cubicBezTo>
                <a:cubicBezTo>
                  <a:pt x="87258" y="234380"/>
                  <a:pt x="92021" y="235967"/>
                  <a:pt x="83025" y="243111"/>
                </a:cubicBezTo>
                <a:cubicBezTo>
                  <a:pt x="74029" y="250255"/>
                  <a:pt x="55508" y="253959"/>
                  <a:pt x="41750" y="260574"/>
                </a:cubicBezTo>
                <a:cubicBezTo>
                  <a:pt x="27992" y="267189"/>
                  <a:pt x="-4288" y="287297"/>
                  <a:pt x="475" y="282799"/>
                </a:cubicBezTo>
                <a:cubicBezTo>
                  <a:pt x="5238" y="278301"/>
                  <a:pt x="48629" y="258986"/>
                  <a:pt x="70325" y="233586"/>
                </a:cubicBezTo>
                <a:cubicBezTo>
                  <a:pt x="92021" y="208186"/>
                  <a:pt x="119273" y="157386"/>
                  <a:pt x="130650" y="130399"/>
                </a:cubicBezTo>
                <a:cubicBezTo>
                  <a:pt x="142027" y="103412"/>
                  <a:pt x="138852" y="90446"/>
                  <a:pt x="138588" y="71661"/>
                </a:cubicBezTo>
                <a:cubicBezTo>
                  <a:pt x="138324" y="52876"/>
                  <a:pt x="131444" y="-4009"/>
                  <a:pt x="133825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04C5766-C38F-4F08-B1E1-15FC55A10569}"/>
              </a:ext>
            </a:extLst>
          </p:cNvPr>
          <p:cNvSpPr/>
          <p:nvPr/>
        </p:nvSpPr>
        <p:spPr>
          <a:xfrm>
            <a:off x="4544707" y="6229237"/>
            <a:ext cx="205098" cy="85569"/>
          </a:xfrm>
          <a:custGeom>
            <a:avLst/>
            <a:gdLst>
              <a:gd name="connsiteX0" fmla="*/ 306 w 205098"/>
              <a:gd name="connsiteY0" fmla="*/ 84251 h 85569"/>
              <a:gd name="connsiteX1" fmla="*/ 100318 w 205098"/>
              <a:gd name="connsiteY1" fmla="*/ 77901 h 85569"/>
              <a:gd name="connsiteX2" fmla="*/ 163818 w 205098"/>
              <a:gd name="connsiteY2" fmla="*/ 47738 h 85569"/>
              <a:gd name="connsiteX3" fmla="*/ 205093 w 205098"/>
              <a:gd name="connsiteY3" fmla="*/ 113 h 85569"/>
              <a:gd name="connsiteX4" fmla="*/ 166993 w 205098"/>
              <a:gd name="connsiteY4" fmla="*/ 33451 h 85569"/>
              <a:gd name="connsiteX5" fmla="*/ 135243 w 205098"/>
              <a:gd name="connsiteY5" fmla="*/ 57263 h 85569"/>
              <a:gd name="connsiteX6" fmla="*/ 306 w 205098"/>
              <a:gd name="connsiteY6" fmla="*/ 84251 h 8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098" h="85569">
                <a:moveTo>
                  <a:pt x="306" y="84251"/>
                </a:moveTo>
                <a:cubicBezTo>
                  <a:pt x="-5515" y="87691"/>
                  <a:pt x="73066" y="83986"/>
                  <a:pt x="100318" y="77901"/>
                </a:cubicBezTo>
                <a:cubicBezTo>
                  <a:pt x="127570" y="71816"/>
                  <a:pt x="146356" y="60703"/>
                  <a:pt x="163818" y="47738"/>
                </a:cubicBezTo>
                <a:cubicBezTo>
                  <a:pt x="181280" y="34773"/>
                  <a:pt x="204564" y="2494"/>
                  <a:pt x="205093" y="113"/>
                </a:cubicBezTo>
                <a:cubicBezTo>
                  <a:pt x="205622" y="-2268"/>
                  <a:pt x="166993" y="33451"/>
                  <a:pt x="166993" y="33451"/>
                </a:cubicBezTo>
                <a:cubicBezTo>
                  <a:pt x="155351" y="42976"/>
                  <a:pt x="160114" y="50119"/>
                  <a:pt x="135243" y="57263"/>
                </a:cubicBezTo>
                <a:cubicBezTo>
                  <a:pt x="110372" y="64407"/>
                  <a:pt x="6127" y="80811"/>
                  <a:pt x="306" y="84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8126368-7B70-4A75-AAE3-6DE8274FF908}"/>
              </a:ext>
            </a:extLst>
          </p:cNvPr>
          <p:cNvSpPr/>
          <p:nvPr/>
        </p:nvSpPr>
        <p:spPr>
          <a:xfrm>
            <a:off x="4802702" y="6101785"/>
            <a:ext cx="514143" cy="91750"/>
          </a:xfrm>
          <a:custGeom>
            <a:avLst/>
            <a:gdLst>
              <a:gd name="connsiteX0" fmla="*/ 5836 w 514143"/>
              <a:gd name="connsiteY0" fmla="*/ 86290 h 91750"/>
              <a:gd name="connsiteX1" fmla="*/ 177286 w 514143"/>
              <a:gd name="connsiteY1" fmla="*/ 46603 h 91750"/>
              <a:gd name="connsiteX2" fmla="*/ 309048 w 514143"/>
              <a:gd name="connsiteY2" fmla="*/ 10090 h 91750"/>
              <a:gd name="connsiteX3" fmla="*/ 393186 w 514143"/>
              <a:gd name="connsiteY3" fmla="*/ 565 h 91750"/>
              <a:gd name="connsiteX4" fmla="*/ 440811 w 514143"/>
              <a:gd name="connsiteY4" fmla="*/ 22790 h 91750"/>
              <a:gd name="connsiteX5" fmla="*/ 513836 w 514143"/>
              <a:gd name="connsiteY5" fmla="*/ 68828 h 91750"/>
              <a:gd name="connsiteX6" fmla="*/ 410648 w 514143"/>
              <a:gd name="connsiteY6" fmla="*/ 19615 h 91750"/>
              <a:gd name="connsiteX7" fmla="*/ 369373 w 514143"/>
              <a:gd name="connsiteY7" fmla="*/ 14853 h 91750"/>
              <a:gd name="connsiteX8" fmla="*/ 293173 w 514143"/>
              <a:gd name="connsiteY8" fmla="*/ 18028 h 91750"/>
              <a:gd name="connsiteX9" fmla="*/ 61398 w 514143"/>
              <a:gd name="connsiteY9" fmla="*/ 84703 h 91750"/>
              <a:gd name="connsiteX10" fmla="*/ 5836 w 514143"/>
              <a:gd name="connsiteY10" fmla="*/ 86290 h 9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143" h="91750">
                <a:moveTo>
                  <a:pt x="5836" y="86290"/>
                </a:moveTo>
                <a:cubicBezTo>
                  <a:pt x="25151" y="79940"/>
                  <a:pt x="126751" y="59303"/>
                  <a:pt x="177286" y="46603"/>
                </a:cubicBezTo>
                <a:cubicBezTo>
                  <a:pt x="227821" y="33903"/>
                  <a:pt x="273065" y="17763"/>
                  <a:pt x="309048" y="10090"/>
                </a:cubicBezTo>
                <a:cubicBezTo>
                  <a:pt x="345031" y="2417"/>
                  <a:pt x="371226" y="-1552"/>
                  <a:pt x="393186" y="565"/>
                </a:cubicBezTo>
                <a:cubicBezTo>
                  <a:pt x="415146" y="2682"/>
                  <a:pt x="420703" y="11413"/>
                  <a:pt x="440811" y="22790"/>
                </a:cubicBezTo>
                <a:cubicBezTo>
                  <a:pt x="460919" y="34167"/>
                  <a:pt x="518863" y="69357"/>
                  <a:pt x="513836" y="68828"/>
                </a:cubicBezTo>
                <a:cubicBezTo>
                  <a:pt x="508809" y="68299"/>
                  <a:pt x="434725" y="28611"/>
                  <a:pt x="410648" y="19615"/>
                </a:cubicBezTo>
                <a:cubicBezTo>
                  <a:pt x="386571" y="10619"/>
                  <a:pt x="388952" y="15117"/>
                  <a:pt x="369373" y="14853"/>
                </a:cubicBezTo>
                <a:cubicBezTo>
                  <a:pt x="349794" y="14589"/>
                  <a:pt x="344502" y="6386"/>
                  <a:pt x="293173" y="18028"/>
                </a:cubicBezTo>
                <a:cubicBezTo>
                  <a:pt x="241844" y="29670"/>
                  <a:pt x="105054" y="74384"/>
                  <a:pt x="61398" y="84703"/>
                </a:cubicBezTo>
                <a:cubicBezTo>
                  <a:pt x="17742" y="95022"/>
                  <a:pt x="-13479" y="92640"/>
                  <a:pt x="5836" y="86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A506C078-4290-469B-9134-E63CC2916BC8}"/>
              </a:ext>
            </a:extLst>
          </p:cNvPr>
          <p:cNvSpPr/>
          <p:nvPr/>
        </p:nvSpPr>
        <p:spPr>
          <a:xfrm>
            <a:off x="5318360" y="6159488"/>
            <a:ext cx="372357" cy="77232"/>
          </a:xfrm>
          <a:custGeom>
            <a:avLst/>
            <a:gdLst>
              <a:gd name="connsiteX0" fmla="*/ 2940 w 372357"/>
              <a:gd name="connsiteY0" fmla="*/ 12712 h 77232"/>
              <a:gd name="connsiteX1" fmla="*/ 56915 w 372357"/>
              <a:gd name="connsiteY1" fmla="*/ 17475 h 77232"/>
              <a:gd name="connsiteX2" fmla="*/ 156928 w 372357"/>
              <a:gd name="connsiteY2" fmla="*/ 12 h 77232"/>
              <a:gd name="connsiteX3" fmla="*/ 214078 w 372357"/>
              <a:gd name="connsiteY3" fmla="*/ 20650 h 77232"/>
              <a:gd name="connsiteX4" fmla="*/ 371240 w 372357"/>
              <a:gd name="connsiteY4" fmla="*/ 76212 h 77232"/>
              <a:gd name="connsiteX5" fmla="*/ 279165 w 372357"/>
              <a:gd name="connsiteY5" fmla="*/ 53987 h 77232"/>
              <a:gd name="connsiteX6" fmla="*/ 179153 w 372357"/>
              <a:gd name="connsiteY6" fmla="*/ 20650 h 77232"/>
              <a:gd name="connsiteX7" fmla="*/ 144228 w 372357"/>
              <a:gd name="connsiteY7" fmla="*/ 14300 h 77232"/>
              <a:gd name="connsiteX8" fmla="*/ 2940 w 372357"/>
              <a:gd name="connsiteY8" fmla="*/ 12712 h 7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357" h="77232">
                <a:moveTo>
                  <a:pt x="2940" y="12712"/>
                </a:moveTo>
                <a:cubicBezTo>
                  <a:pt x="-11612" y="13241"/>
                  <a:pt x="31250" y="19592"/>
                  <a:pt x="56915" y="17475"/>
                </a:cubicBezTo>
                <a:cubicBezTo>
                  <a:pt x="82580" y="15358"/>
                  <a:pt x="130734" y="-517"/>
                  <a:pt x="156928" y="12"/>
                </a:cubicBezTo>
                <a:cubicBezTo>
                  <a:pt x="183122" y="541"/>
                  <a:pt x="214078" y="20650"/>
                  <a:pt x="214078" y="20650"/>
                </a:cubicBezTo>
                <a:cubicBezTo>
                  <a:pt x="249797" y="33350"/>
                  <a:pt x="360392" y="70656"/>
                  <a:pt x="371240" y="76212"/>
                </a:cubicBezTo>
                <a:cubicBezTo>
                  <a:pt x="382088" y="81768"/>
                  <a:pt x="311180" y="63247"/>
                  <a:pt x="279165" y="53987"/>
                </a:cubicBezTo>
                <a:cubicBezTo>
                  <a:pt x="247151" y="44727"/>
                  <a:pt x="201643" y="27265"/>
                  <a:pt x="179153" y="20650"/>
                </a:cubicBezTo>
                <a:cubicBezTo>
                  <a:pt x="156664" y="14036"/>
                  <a:pt x="171480" y="14300"/>
                  <a:pt x="144228" y="14300"/>
                </a:cubicBezTo>
                <a:cubicBezTo>
                  <a:pt x="116976" y="14300"/>
                  <a:pt x="17492" y="12183"/>
                  <a:pt x="2940" y="12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5AC5114B-AFAE-4F4D-8C91-3B3781144471}"/>
              </a:ext>
            </a:extLst>
          </p:cNvPr>
          <p:cNvSpPr/>
          <p:nvPr/>
        </p:nvSpPr>
        <p:spPr>
          <a:xfrm>
            <a:off x="5686007" y="6214959"/>
            <a:ext cx="197385" cy="232066"/>
          </a:xfrm>
          <a:custGeom>
            <a:avLst/>
            <a:gdLst>
              <a:gd name="connsiteX0" fmla="*/ 418 w 197385"/>
              <a:gd name="connsiteY0" fmla="*/ 104 h 232066"/>
              <a:gd name="connsiteX1" fmla="*/ 49631 w 197385"/>
              <a:gd name="connsiteY1" fmla="*/ 82654 h 232066"/>
              <a:gd name="connsiteX2" fmla="*/ 102018 w 197385"/>
              <a:gd name="connsiteY2" fmla="*/ 152504 h 232066"/>
              <a:gd name="connsiteX3" fmla="*/ 149643 w 197385"/>
              <a:gd name="connsiteY3" fmla="*/ 196954 h 232066"/>
              <a:gd name="connsiteX4" fmla="*/ 197268 w 197385"/>
              <a:gd name="connsiteY4" fmla="*/ 231879 h 232066"/>
              <a:gd name="connsiteX5" fmla="*/ 160756 w 197385"/>
              <a:gd name="connsiteY5" fmla="*/ 208066 h 232066"/>
              <a:gd name="connsiteX6" fmla="*/ 89318 w 197385"/>
              <a:gd name="connsiteY6" fmla="*/ 150916 h 232066"/>
              <a:gd name="connsiteX7" fmla="*/ 28993 w 197385"/>
              <a:gd name="connsiteY7" fmla="*/ 66779 h 232066"/>
              <a:gd name="connsiteX8" fmla="*/ 418 w 197385"/>
              <a:gd name="connsiteY8" fmla="*/ 104 h 23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385" h="232066">
                <a:moveTo>
                  <a:pt x="418" y="104"/>
                </a:moveTo>
                <a:cubicBezTo>
                  <a:pt x="3858" y="2750"/>
                  <a:pt x="32698" y="57254"/>
                  <a:pt x="49631" y="82654"/>
                </a:cubicBezTo>
                <a:cubicBezTo>
                  <a:pt x="66564" y="108054"/>
                  <a:pt x="85349" y="133454"/>
                  <a:pt x="102018" y="152504"/>
                </a:cubicBezTo>
                <a:cubicBezTo>
                  <a:pt x="118687" y="171554"/>
                  <a:pt x="133768" y="183725"/>
                  <a:pt x="149643" y="196954"/>
                </a:cubicBezTo>
                <a:cubicBezTo>
                  <a:pt x="165518" y="210183"/>
                  <a:pt x="195416" y="230027"/>
                  <a:pt x="197268" y="231879"/>
                </a:cubicBezTo>
                <a:cubicBezTo>
                  <a:pt x="199120" y="233731"/>
                  <a:pt x="178748" y="221560"/>
                  <a:pt x="160756" y="208066"/>
                </a:cubicBezTo>
                <a:cubicBezTo>
                  <a:pt x="142764" y="194572"/>
                  <a:pt x="111279" y="174464"/>
                  <a:pt x="89318" y="150916"/>
                </a:cubicBezTo>
                <a:cubicBezTo>
                  <a:pt x="67357" y="127368"/>
                  <a:pt x="42487" y="87946"/>
                  <a:pt x="28993" y="66779"/>
                </a:cubicBezTo>
                <a:cubicBezTo>
                  <a:pt x="15499" y="45612"/>
                  <a:pt x="-3022" y="-2542"/>
                  <a:pt x="418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DE72724E-4635-4295-BA0B-61F99A7710F2}"/>
              </a:ext>
            </a:extLst>
          </p:cNvPr>
          <p:cNvSpPr/>
          <p:nvPr/>
        </p:nvSpPr>
        <p:spPr>
          <a:xfrm>
            <a:off x="4565650" y="6340397"/>
            <a:ext cx="419072" cy="41467"/>
          </a:xfrm>
          <a:custGeom>
            <a:avLst/>
            <a:gdLst>
              <a:gd name="connsiteX0" fmla="*/ 0 w 419072"/>
              <a:gd name="connsiteY0" fmla="*/ 41353 h 41467"/>
              <a:gd name="connsiteX1" fmla="*/ 79375 w 419072"/>
              <a:gd name="connsiteY1" fmla="*/ 12778 h 41467"/>
              <a:gd name="connsiteX2" fmla="*/ 168275 w 419072"/>
              <a:gd name="connsiteY2" fmla="*/ 23891 h 41467"/>
              <a:gd name="connsiteX3" fmla="*/ 412750 w 419072"/>
              <a:gd name="connsiteY3" fmla="*/ 17541 h 41467"/>
              <a:gd name="connsiteX4" fmla="*/ 352425 w 419072"/>
              <a:gd name="connsiteY4" fmla="*/ 17541 h 41467"/>
              <a:gd name="connsiteX5" fmla="*/ 206375 w 419072"/>
              <a:gd name="connsiteY5" fmla="*/ 17541 h 41467"/>
              <a:gd name="connsiteX6" fmla="*/ 141288 w 419072"/>
              <a:gd name="connsiteY6" fmla="*/ 17541 h 41467"/>
              <a:gd name="connsiteX7" fmla="*/ 77788 w 419072"/>
              <a:gd name="connsiteY7" fmla="*/ 78 h 41467"/>
              <a:gd name="connsiteX8" fmla="*/ 0 w 419072"/>
              <a:gd name="connsiteY8" fmla="*/ 41353 h 4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072" h="41467">
                <a:moveTo>
                  <a:pt x="0" y="41353"/>
                </a:moveTo>
                <a:cubicBezTo>
                  <a:pt x="264" y="43470"/>
                  <a:pt x="51329" y="15688"/>
                  <a:pt x="79375" y="12778"/>
                </a:cubicBezTo>
                <a:cubicBezTo>
                  <a:pt x="107421" y="9868"/>
                  <a:pt x="112713" y="23097"/>
                  <a:pt x="168275" y="23891"/>
                </a:cubicBezTo>
                <a:cubicBezTo>
                  <a:pt x="223837" y="24685"/>
                  <a:pt x="382058" y="18599"/>
                  <a:pt x="412750" y="17541"/>
                </a:cubicBezTo>
                <a:cubicBezTo>
                  <a:pt x="443442" y="16483"/>
                  <a:pt x="352425" y="17541"/>
                  <a:pt x="352425" y="17541"/>
                </a:cubicBezTo>
                <a:lnTo>
                  <a:pt x="206375" y="17541"/>
                </a:lnTo>
                <a:cubicBezTo>
                  <a:pt x="171186" y="17541"/>
                  <a:pt x="162719" y="20451"/>
                  <a:pt x="141288" y="17541"/>
                </a:cubicBezTo>
                <a:cubicBezTo>
                  <a:pt x="119857" y="14630"/>
                  <a:pt x="99484" y="-1245"/>
                  <a:pt x="77788" y="78"/>
                </a:cubicBezTo>
                <a:cubicBezTo>
                  <a:pt x="56092" y="1401"/>
                  <a:pt x="-264" y="39236"/>
                  <a:pt x="0" y="4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13C67435-8566-4930-A070-2B1A5F385701}"/>
              </a:ext>
            </a:extLst>
          </p:cNvPr>
          <p:cNvSpPr/>
          <p:nvPr/>
        </p:nvSpPr>
        <p:spPr>
          <a:xfrm>
            <a:off x="4968825" y="6314619"/>
            <a:ext cx="339344" cy="49671"/>
          </a:xfrm>
          <a:custGeom>
            <a:avLst/>
            <a:gdLst>
              <a:gd name="connsiteX0" fmla="*/ 50 w 339344"/>
              <a:gd name="connsiteY0" fmla="*/ 38556 h 49671"/>
              <a:gd name="connsiteX1" fmla="*/ 149275 w 339344"/>
              <a:gd name="connsiteY1" fmla="*/ 16331 h 49671"/>
              <a:gd name="connsiteX2" fmla="*/ 230238 w 339344"/>
              <a:gd name="connsiteY2" fmla="*/ 24269 h 49671"/>
              <a:gd name="connsiteX3" fmla="*/ 338188 w 339344"/>
              <a:gd name="connsiteY3" fmla="*/ 49669 h 49671"/>
              <a:gd name="connsiteX4" fmla="*/ 282625 w 339344"/>
              <a:gd name="connsiteY4" fmla="*/ 25856 h 49671"/>
              <a:gd name="connsiteX5" fmla="*/ 209600 w 339344"/>
              <a:gd name="connsiteY5" fmla="*/ 11569 h 49671"/>
              <a:gd name="connsiteX6" fmla="*/ 133400 w 339344"/>
              <a:gd name="connsiteY6" fmla="*/ 456 h 49671"/>
              <a:gd name="connsiteX7" fmla="*/ 50 w 339344"/>
              <a:gd name="connsiteY7" fmla="*/ 38556 h 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344" h="49671">
                <a:moveTo>
                  <a:pt x="50" y="38556"/>
                </a:moveTo>
                <a:cubicBezTo>
                  <a:pt x="2696" y="41202"/>
                  <a:pt x="110910" y="18712"/>
                  <a:pt x="149275" y="16331"/>
                </a:cubicBezTo>
                <a:cubicBezTo>
                  <a:pt x="187640" y="13950"/>
                  <a:pt x="198753" y="18713"/>
                  <a:pt x="230238" y="24269"/>
                </a:cubicBezTo>
                <a:cubicBezTo>
                  <a:pt x="261723" y="29825"/>
                  <a:pt x="329457" y="49405"/>
                  <a:pt x="338188" y="49669"/>
                </a:cubicBezTo>
                <a:cubicBezTo>
                  <a:pt x="346919" y="49933"/>
                  <a:pt x="304056" y="32206"/>
                  <a:pt x="282625" y="25856"/>
                </a:cubicBezTo>
                <a:cubicBezTo>
                  <a:pt x="261194" y="19506"/>
                  <a:pt x="234471" y="15802"/>
                  <a:pt x="209600" y="11569"/>
                </a:cubicBezTo>
                <a:cubicBezTo>
                  <a:pt x="184729" y="7336"/>
                  <a:pt x="167531" y="-2190"/>
                  <a:pt x="133400" y="456"/>
                </a:cubicBezTo>
                <a:cubicBezTo>
                  <a:pt x="99269" y="3102"/>
                  <a:pt x="-2596" y="35910"/>
                  <a:pt x="50" y="38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C09EA8FE-3D11-45B1-9419-15AE9F5D28A0}"/>
              </a:ext>
            </a:extLst>
          </p:cNvPr>
          <p:cNvSpPr/>
          <p:nvPr/>
        </p:nvSpPr>
        <p:spPr>
          <a:xfrm>
            <a:off x="5335562" y="6335428"/>
            <a:ext cx="220741" cy="22604"/>
          </a:xfrm>
          <a:custGeom>
            <a:avLst/>
            <a:gdLst>
              <a:gd name="connsiteX0" fmla="*/ 26 w 220741"/>
              <a:gd name="connsiteY0" fmla="*/ 9810 h 22604"/>
              <a:gd name="connsiteX1" fmla="*/ 130201 w 220741"/>
              <a:gd name="connsiteY1" fmla="*/ 285 h 22604"/>
              <a:gd name="connsiteX2" fmla="*/ 220688 w 220741"/>
              <a:gd name="connsiteY2" fmla="*/ 22510 h 22604"/>
              <a:gd name="connsiteX3" fmla="*/ 141313 w 220741"/>
              <a:gd name="connsiteY3" fmla="*/ 8222 h 22604"/>
              <a:gd name="connsiteX4" fmla="*/ 26 w 220741"/>
              <a:gd name="connsiteY4" fmla="*/ 9810 h 2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741" h="22604">
                <a:moveTo>
                  <a:pt x="26" y="9810"/>
                </a:moveTo>
                <a:cubicBezTo>
                  <a:pt x="-1826" y="8487"/>
                  <a:pt x="93424" y="-1832"/>
                  <a:pt x="130201" y="285"/>
                </a:cubicBezTo>
                <a:cubicBezTo>
                  <a:pt x="166978" y="2402"/>
                  <a:pt x="218836" y="21187"/>
                  <a:pt x="220688" y="22510"/>
                </a:cubicBezTo>
                <a:cubicBezTo>
                  <a:pt x="222540" y="23833"/>
                  <a:pt x="175973" y="10868"/>
                  <a:pt x="141313" y="8222"/>
                </a:cubicBezTo>
                <a:cubicBezTo>
                  <a:pt x="106653" y="5576"/>
                  <a:pt x="1878" y="11133"/>
                  <a:pt x="26" y="9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916EF9B5-42C0-4241-95BD-D4E544D804DC}"/>
              </a:ext>
            </a:extLst>
          </p:cNvPr>
          <p:cNvSpPr/>
          <p:nvPr/>
        </p:nvSpPr>
        <p:spPr>
          <a:xfrm>
            <a:off x="5319388" y="6361634"/>
            <a:ext cx="226316" cy="48784"/>
          </a:xfrm>
          <a:custGeom>
            <a:avLst/>
            <a:gdLst>
              <a:gd name="connsiteX0" fmla="*/ 325 w 226316"/>
              <a:gd name="connsiteY0" fmla="*/ 7416 h 48784"/>
              <a:gd name="connsiteX1" fmla="*/ 92400 w 226316"/>
              <a:gd name="connsiteY1" fmla="*/ 20116 h 48784"/>
              <a:gd name="connsiteX2" fmla="*/ 144787 w 226316"/>
              <a:gd name="connsiteY2" fmla="*/ 13766 h 48784"/>
              <a:gd name="connsiteX3" fmla="*/ 224162 w 226316"/>
              <a:gd name="connsiteY3" fmla="*/ 48691 h 48784"/>
              <a:gd name="connsiteX4" fmla="*/ 197175 w 226316"/>
              <a:gd name="connsiteY4" fmla="*/ 23291 h 48784"/>
              <a:gd name="connsiteX5" fmla="*/ 127325 w 226316"/>
              <a:gd name="connsiteY5" fmla="*/ 1066 h 48784"/>
              <a:gd name="connsiteX6" fmla="*/ 325 w 226316"/>
              <a:gd name="connsiteY6" fmla="*/ 7416 h 4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316" h="48784">
                <a:moveTo>
                  <a:pt x="325" y="7416"/>
                </a:moveTo>
                <a:cubicBezTo>
                  <a:pt x="-5496" y="10591"/>
                  <a:pt x="68323" y="19058"/>
                  <a:pt x="92400" y="20116"/>
                </a:cubicBezTo>
                <a:cubicBezTo>
                  <a:pt x="116477" y="21174"/>
                  <a:pt x="122827" y="9004"/>
                  <a:pt x="144787" y="13766"/>
                </a:cubicBezTo>
                <a:cubicBezTo>
                  <a:pt x="166747" y="18529"/>
                  <a:pt x="215431" y="47103"/>
                  <a:pt x="224162" y="48691"/>
                </a:cubicBezTo>
                <a:cubicBezTo>
                  <a:pt x="232893" y="50279"/>
                  <a:pt x="213314" y="31228"/>
                  <a:pt x="197175" y="23291"/>
                </a:cubicBezTo>
                <a:cubicBezTo>
                  <a:pt x="181036" y="15354"/>
                  <a:pt x="158810" y="4770"/>
                  <a:pt x="127325" y="1066"/>
                </a:cubicBezTo>
                <a:cubicBezTo>
                  <a:pt x="95840" y="-2638"/>
                  <a:pt x="6146" y="4241"/>
                  <a:pt x="325" y="7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C3F7DF27-D4BE-4F12-9D4C-E9DE70A476E0}"/>
              </a:ext>
            </a:extLst>
          </p:cNvPr>
          <p:cNvSpPr/>
          <p:nvPr/>
        </p:nvSpPr>
        <p:spPr>
          <a:xfrm>
            <a:off x="5540375" y="6424613"/>
            <a:ext cx="153379" cy="38150"/>
          </a:xfrm>
          <a:custGeom>
            <a:avLst/>
            <a:gdLst>
              <a:gd name="connsiteX0" fmla="*/ 0 w 153379"/>
              <a:gd name="connsiteY0" fmla="*/ 0 h 38150"/>
              <a:gd name="connsiteX1" fmla="*/ 77788 w 153379"/>
              <a:gd name="connsiteY1" fmla="*/ 28575 h 38150"/>
              <a:gd name="connsiteX2" fmla="*/ 152400 w 153379"/>
              <a:gd name="connsiteY2" fmla="*/ 38100 h 38150"/>
              <a:gd name="connsiteX3" fmla="*/ 117475 w 153379"/>
              <a:gd name="connsiteY3" fmla="*/ 31750 h 38150"/>
              <a:gd name="connsiteX4" fmla="*/ 74613 w 153379"/>
              <a:gd name="connsiteY4" fmla="*/ 19050 h 38150"/>
              <a:gd name="connsiteX5" fmla="*/ 0 w 153379"/>
              <a:gd name="connsiteY5" fmla="*/ 0 h 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379" h="38150">
                <a:moveTo>
                  <a:pt x="0" y="0"/>
                </a:moveTo>
                <a:cubicBezTo>
                  <a:pt x="26194" y="11112"/>
                  <a:pt x="52388" y="22225"/>
                  <a:pt x="77788" y="28575"/>
                </a:cubicBezTo>
                <a:cubicBezTo>
                  <a:pt x="103188" y="34925"/>
                  <a:pt x="145786" y="37571"/>
                  <a:pt x="152400" y="38100"/>
                </a:cubicBezTo>
                <a:cubicBezTo>
                  <a:pt x="159014" y="38629"/>
                  <a:pt x="130440" y="34925"/>
                  <a:pt x="117475" y="31750"/>
                </a:cubicBezTo>
                <a:cubicBezTo>
                  <a:pt x="104510" y="28575"/>
                  <a:pt x="74613" y="19050"/>
                  <a:pt x="74613" y="190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1EA1B44A-AB8E-4551-BD14-9BD0663FA516}"/>
              </a:ext>
            </a:extLst>
          </p:cNvPr>
          <p:cNvSpPr/>
          <p:nvPr/>
        </p:nvSpPr>
        <p:spPr>
          <a:xfrm>
            <a:off x="5693189" y="6464173"/>
            <a:ext cx="160282" cy="52531"/>
          </a:xfrm>
          <a:custGeom>
            <a:avLst/>
            <a:gdLst>
              <a:gd name="connsiteX0" fmla="*/ 1174 w 160282"/>
              <a:gd name="connsiteY0" fmla="*/ 1715 h 52531"/>
              <a:gd name="connsiteX1" fmla="*/ 102774 w 160282"/>
              <a:gd name="connsiteY1" fmla="*/ 41402 h 52531"/>
              <a:gd name="connsiteX2" fmla="*/ 159924 w 160282"/>
              <a:gd name="connsiteY2" fmla="*/ 52515 h 52531"/>
              <a:gd name="connsiteX3" fmla="*/ 123411 w 160282"/>
              <a:gd name="connsiteY3" fmla="*/ 39815 h 52531"/>
              <a:gd name="connsiteX4" fmla="*/ 51974 w 160282"/>
              <a:gd name="connsiteY4" fmla="*/ 11240 h 52531"/>
              <a:gd name="connsiteX5" fmla="*/ 1174 w 160282"/>
              <a:gd name="connsiteY5" fmla="*/ 1715 h 5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282" h="52531">
                <a:moveTo>
                  <a:pt x="1174" y="1715"/>
                </a:moveTo>
                <a:cubicBezTo>
                  <a:pt x="9641" y="6742"/>
                  <a:pt x="76316" y="32935"/>
                  <a:pt x="102774" y="41402"/>
                </a:cubicBezTo>
                <a:cubicBezTo>
                  <a:pt x="129232" y="49869"/>
                  <a:pt x="156485" y="52779"/>
                  <a:pt x="159924" y="52515"/>
                </a:cubicBezTo>
                <a:cubicBezTo>
                  <a:pt x="163363" y="52251"/>
                  <a:pt x="141403" y="46694"/>
                  <a:pt x="123411" y="39815"/>
                </a:cubicBezTo>
                <a:cubicBezTo>
                  <a:pt x="105419" y="32936"/>
                  <a:pt x="71818" y="18913"/>
                  <a:pt x="51974" y="11240"/>
                </a:cubicBezTo>
                <a:cubicBezTo>
                  <a:pt x="32130" y="3567"/>
                  <a:pt x="-7293" y="-3312"/>
                  <a:pt x="1174" y="1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39F8C6AD-62B1-41FD-86E7-AE5A88AED3EB}"/>
              </a:ext>
            </a:extLst>
          </p:cNvPr>
          <p:cNvSpPr/>
          <p:nvPr/>
        </p:nvSpPr>
        <p:spPr>
          <a:xfrm>
            <a:off x="4778352" y="6432539"/>
            <a:ext cx="289018" cy="120772"/>
          </a:xfrm>
          <a:custGeom>
            <a:avLst/>
            <a:gdLst>
              <a:gd name="connsiteX0" fmla="*/ 23 w 289018"/>
              <a:gd name="connsiteY0" fmla="*/ 11 h 120772"/>
              <a:gd name="connsiteX1" fmla="*/ 196873 w 289018"/>
              <a:gd name="connsiteY1" fmla="*/ 95261 h 120772"/>
              <a:gd name="connsiteX2" fmla="*/ 288948 w 289018"/>
              <a:gd name="connsiteY2" fmla="*/ 120661 h 120772"/>
              <a:gd name="connsiteX3" fmla="*/ 184173 w 289018"/>
              <a:gd name="connsiteY3" fmla="*/ 88911 h 120772"/>
              <a:gd name="connsiteX4" fmla="*/ 23 w 289018"/>
              <a:gd name="connsiteY4" fmla="*/ 11 h 12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018" h="120772">
                <a:moveTo>
                  <a:pt x="23" y="11"/>
                </a:moveTo>
                <a:cubicBezTo>
                  <a:pt x="2140" y="1069"/>
                  <a:pt x="148719" y="75153"/>
                  <a:pt x="196873" y="95261"/>
                </a:cubicBezTo>
                <a:cubicBezTo>
                  <a:pt x="245027" y="115369"/>
                  <a:pt x="291065" y="121719"/>
                  <a:pt x="288948" y="120661"/>
                </a:cubicBezTo>
                <a:cubicBezTo>
                  <a:pt x="286831" y="119603"/>
                  <a:pt x="228094" y="104521"/>
                  <a:pt x="184173" y="88911"/>
                </a:cubicBezTo>
                <a:cubicBezTo>
                  <a:pt x="140252" y="73301"/>
                  <a:pt x="-2094" y="-1047"/>
                  <a:pt x="2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B8308C3B-8311-4F96-93AA-D4A23B287AD5}"/>
              </a:ext>
            </a:extLst>
          </p:cNvPr>
          <p:cNvSpPr/>
          <p:nvPr/>
        </p:nvSpPr>
        <p:spPr>
          <a:xfrm>
            <a:off x="4814657" y="6446674"/>
            <a:ext cx="221533" cy="102732"/>
          </a:xfrm>
          <a:custGeom>
            <a:avLst/>
            <a:gdLst>
              <a:gd name="connsiteX0" fmla="*/ 231 w 221533"/>
              <a:gd name="connsiteY0" fmla="*/ 164 h 102732"/>
              <a:gd name="connsiteX1" fmla="*/ 127231 w 221533"/>
              <a:gd name="connsiteY1" fmla="*/ 65251 h 102732"/>
              <a:gd name="connsiteX2" fmla="*/ 220893 w 221533"/>
              <a:gd name="connsiteY2" fmla="*/ 101764 h 102732"/>
              <a:gd name="connsiteX3" fmla="*/ 160568 w 221533"/>
              <a:gd name="connsiteY3" fmla="*/ 85889 h 102732"/>
              <a:gd name="connsiteX4" fmla="*/ 231 w 221533"/>
              <a:gd name="connsiteY4" fmla="*/ 164 h 10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33" h="102732">
                <a:moveTo>
                  <a:pt x="231" y="164"/>
                </a:moveTo>
                <a:cubicBezTo>
                  <a:pt x="-5325" y="-3276"/>
                  <a:pt x="90454" y="48318"/>
                  <a:pt x="127231" y="65251"/>
                </a:cubicBezTo>
                <a:cubicBezTo>
                  <a:pt x="164008" y="82184"/>
                  <a:pt x="215337" y="98324"/>
                  <a:pt x="220893" y="101764"/>
                </a:cubicBezTo>
                <a:cubicBezTo>
                  <a:pt x="226449" y="105204"/>
                  <a:pt x="194964" y="99383"/>
                  <a:pt x="160568" y="85889"/>
                </a:cubicBezTo>
                <a:cubicBezTo>
                  <a:pt x="126172" y="72395"/>
                  <a:pt x="5787" y="3604"/>
                  <a:pt x="231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1F74BD4-D718-45C4-8AF8-8EF7CC44A5C8}"/>
              </a:ext>
            </a:extLst>
          </p:cNvPr>
          <p:cNvSpPr/>
          <p:nvPr/>
        </p:nvSpPr>
        <p:spPr>
          <a:xfrm>
            <a:off x="4562466" y="6413488"/>
            <a:ext cx="500130" cy="235148"/>
          </a:xfrm>
          <a:custGeom>
            <a:avLst/>
            <a:gdLst>
              <a:gd name="connsiteX0" fmla="*/ 9 w 500130"/>
              <a:gd name="connsiteY0" fmla="*/ 12 h 235148"/>
              <a:gd name="connsiteX1" fmla="*/ 192097 w 500130"/>
              <a:gd name="connsiteY1" fmla="*/ 104787 h 235148"/>
              <a:gd name="connsiteX2" fmla="*/ 309572 w 500130"/>
              <a:gd name="connsiteY2" fmla="*/ 168287 h 235148"/>
              <a:gd name="connsiteX3" fmla="*/ 398472 w 500130"/>
              <a:gd name="connsiteY3" fmla="*/ 209562 h 235148"/>
              <a:gd name="connsiteX4" fmla="*/ 500072 w 500130"/>
              <a:gd name="connsiteY4" fmla="*/ 234962 h 235148"/>
              <a:gd name="connsiteX5" fmla="*/ 414347 w 500130"/>
              <a:gd name="connsiteY5" fmla="*/ 196862 h 235148"/>
              <a:gd name="connsiteX6" fmla="*/ 201622 w 500130"/>
              <a:gd name="connsiteY6" fmla="*/ 98437 h 235148"/>
              <a:gd name="connsiteX7" fmla="*/ 9 w 500130"/>
              <a:gd name="connsiteY7" fmla="*/ 12 h 23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30" h="235148">
                <a:moveTo>
                  <a:pt x="9" y="12"/>
                </a:moveTo>
                <a:cubicBezTo>
                  <a:pt x="-1579" y="1070"/>
                  <a:pt x="192097" y="104787"/>
                  <a:pt x="192097" y="104787"/>
                </a:cubicBezTo>
                <a:cubicBezTo>
                  <a:pt x="243691" y="132833"/>
                  <a:pt x="275176" y="150825"/>
                  <a:pt x="309572" y="168287"/>
                </a:cubicBezTo>
                <a:cubicBezTo>
                  <a:pt x="343968" y="185749"/>
                  <a:pt x="366722" y="198450"/>
                  <a:pt x="398472" y="209562"/>
                </a:cubicBezTo>
                <a:cubicBezTo>
                  <a:pt x="430222" y="220674"/>
                  <a:pt x="497426" y="237079"/>
                  <a:pt x="500072" y="234962"/>
                </a:cubicBezTo>
                <a:cubicBezTo>
                  <a:pt x="502718" y="232845"/>
                  <a:pt x="414347" y="196862"/>
                  <a:pt x="414347" y="196862"/>
                </a:cubicBezTo>
                <a:cubicBezTo>
                  <a:pt x="364605" y="174108"/>
                  <a:pt x="268297" y="132304"/>
                  <a:pt x="201622" y="98437"/>
                </a:cubicBezTo>
                <a:cubicBezTo>
                  <a:pt x="134947" y="64570"/>
                  <a:pt x="1597" y="-1046"/>
                  <a:pt x="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76E627D7-DA4D-41DD-A5D4-6973F29A6796}"/>
              </a:ext>
            </a:extLst>
          </p:cNvPr>
          <p:cNvSpPr/>
          <p:nvPr/>
        </p:nvSpPr>
        <p:spPr>
          <a:xfrm>
            <a:off x="5060942" y="6633362"/>
            <a:ext cx="378180" cy="56409"/>
          </a:xfrm>
          <a:custGeom>
            <a:avLst/>
            <a:gdLst>
              <a:gd name="connsiteX0" fmla="*/ 8 w 378180"/>
              <a:gd name="connsiteY0" fmla="*/ 13501 h 56409"/>
              <a:gd name="connsiteX1" fmla="*/ 193683 w 378180"/>
              <a:gd name="connsiteY1" fmla="*/ 19851 h 56409"/>
              <a:gd name="connsiteX2" fmla="*/ 279408 w 378180"/>
              <a:gd name="connsiteY2" fmla="*/ 34138 h 56409"/>
              <a:gd name="connsiteX3" fmla="*/ 377833 w 378180"/>
              <a:gd name="connsiteY3" fmla="*/ 56363 h 56409"/>
              <a:gd name="connsiteX4" fmla="*/ 307983 w 378180"/>
              <a:gd name="connsiteY4" fmla="*/ 27788 h 56409"/>
              <a:gd name="connsiteX5" fmla="*/ 201621 w 378180"/>
              <a:gd name="connsiteY5" fmla="*/ 801 h 56409"/>
              <a:gd name="connsiteX6" fmla="*/ 8 w 378180"/>
              <a:gd name="connsiteY6" fmla="*/ 13501 h 5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180" h="56409">
                <a:moveTo>
                  <a:pt x="8" y="13501"/>
                </a:moveTo>
                <a:cubicBezTo>
                  <a:pt x="-1315" y="16676"/>
                  <a:pt x="147116" y="16412"/>
                  <a:pt x="193683" y="19851"/>
                </a:cubicBezTo>
                <a:cubicBezTo>
                  <a:pt x="240250" y="23291"/>
                  <a:pt x="248716" y="28053"/>
                  <a:pt x="279408" y="34138"/>
                </a:cubicBezTo>
                <a:cubicBezTo>
                  <a:pt x="310100" y="40223"/>
                  <a:pt x="373071" y="57421"/>
                  <a:pt x="377833" y="56363"/>
                </a:cubicBezTo>
                <a:cubicBezTo>
                  <a:pt x="382595" y="55305"/>
                  <a:pt x="337352" y="37048"/>
                  <a:pt x="307983" y="27788"/>
                </a:cubicBezTo>
                <a:cubicBezTo>
                  <a:pt x="278614" y="18528"/>
                  <a:pt x="248981" y="5034"/>
                  <a:pt x="201621" y="801"/>
                </a:cubicBezTo>
                <a:cubicBezTo>
                  <a:pt x="154261" y="-3432"/>
                  <a:pt x="1331" y="10326"/>
                  <a:pt x="8" y="13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CA8A47FF-E815-471C-9ECD-FFF45F70CDE8}"/>
              </a:ext>
            </a:extLst>
          </p:cNvPr>
          <p:cNvSpPr/>
          <p:nvPr/>
        </p:nvSpPr>
        <p:spPr>
          <a:xfrm>
            <a:off x="5445499" y="6622404"/>
            <a:ext cx="250909" cy="40981"/>
          </a:xfrm>
          <a:custGeom>
            <a:avLst/>
            <a:gdLst>
              <a:gd name="connsiteX0" fmla="*/ 1214 w 250909"/>
              <a:gd name="connsiteY0" fmla="*/ 38746 h 40981"/>
              <a:gd name="connsiteX1" fmla="*/ 109164 w 250909"/>
              <a:gd name="connsiteY1" fmla="*/ 33984 h 40981"/>
              <a:gd name="connsiteX2" fmla="*/ 248864 w 250909"/>
              <a:gd name="connsiteY2" fmla="*/ 2234 h 40981"/>
              <a:gd name="connsiteX3" fmla="*/ 180601 w 250909"/>
              <a:gd name="connsiteY3" fmla="*/ 5409 h 40981"/>
              <a:gd name="connsiteX4" fmla="*/ 1214 w 250909"/>
              <a:gd name="connsiteY4" fmla="*/ 38746 h 4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09" h="40981">
                <a:moveTo>
                  <a:pt x="1214" y="38746"/>
                </a:moveTo>
                <a:cubicBezTo>
                  <a:pt x="-10692" y="43509"/>
                  <a:pt x="67889" y="40069"/>
                  <a:pt x="109164" y="33984"/>
                </a:cubicBezTo>
                <a:cubicBezTo>
                  <a:pt x="150439" y="27899"/>
                  <a:pt x="236958" y="6996"/>
                  <a:pt x="248864" y="2234"/>
                </a:cubicBezTo>
                <a:cubicBezTo>
                  <a:pt x="260770" y="-2529"/>
                  <a:pt x="218436" y="1176"/>
                  <a:pt x="180601" y="5409"/>
                </a:cubicBezTo>
                <a:cubicBezTo>
                  <a:pt x="142766" y="9642"/>
                  <a:pt x="13120" y="33983"/>
                  <a:pt x="1214" y="38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E23B0A0-DBB7-47B2-B161-EEA75E522018}"/>
              </a:ext>
            </a:extLst>
          </p:cNvPr>
          <p:cNvSpPr/>
          <p:nvPr/>
        </p:nvSpPr>
        <p:spPr>
          <a:xfrm>
            <a:off x="5584815" y="6656214"/>
            <a:ext cx="139764" cy="18107"/>
          </a:xfrm>
          <a:custGeom>
            <a:avLst/>
            <a:gdLst>
              <a:gd name="connsiteX0" fmla="*/ 10 w 139764"/>
              <a:gd name="connsiteY0" fmla="*/ 17636 h 18107"/>
              <a:gd name="connsiteX1" fmla="*/ 103198 w 139764"/>
              <a:gd name="connsiteY1" fmla="*/ 14461 h 18107"/>
              <a:gd name="connsiteX2" fmla="*/ 139710 w 139764"/>
              <a:gd name="connsiteY2" fmla="*/ 174 h 18107"/>
              <a:gd name="connsiteX3" fmla="*/ 96848 w 139764"/>
              <a:gd name="connsiteY3" fmla="*/ 6524 h 18107"/>
              <a:gd name="connsiteX4" fmla="*/ 10 w 139764"/>
              <a:gd name="connsiteY4" fmla="*/ 17636 h 18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764" h="18107">
                <a:moveTo>
                  <a:pt x="10" y="17636"/>
                </a:moveTo>
                <a:cubicBezTo>
                  <a:pt x="1068" y="18959"/>
                  <a:pt x="79915" y="17371"/>
                  <a:pt x="103198" y="14461"/>
                </a:cubicBezTo>
                <a:cubicBezTo>
                  <a:pt x="126481" y="11551"/>
                  <a:pt x="140768" y="1497"/>
                  <a:pt x="139710" y="174"/>
                </a:cubicBezTo>
                <a:cubicBezTo>
                  <a:pt x="138652" y="-1149"/>
                  <a:pt x="118279" y="5466"/>
                  <a:pt x="96848" y="6524"/>
                </a:cubicBezTo>
                <a:cubicBezTo>
                  <a:pt x="75417" y="7582"/>
                  <a:pt x="-1048" y="16313"/>
                  <a:pt x="10" y="17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933E75F2-D395-47FE-ACBE-D5CE653A0963}"/>
              </a:ext>
            </a:extLst>
          </p:cNvPr>
          <p:cNvSpPr/>
          <p:nvPr/>
        </p:nvSpPr>
        <p:spPr>
          <a:xfrm>
            <a:off x="4978399" y="6362674"/>
            <a:ext cx="317513" cy="48545"/>
          </a:xfrm>
          <a:custGeom>
            <a:avLst/>
            <a:gdLst>
              <a:gd name="connsiteX0" fmla="*/ 1 w 317513"/>
              <a:gd name="connsiteY0" fmla="*/ 26 h 48545"/>
              <a:gd name="connsiteX1" fmla="*/ 249239 w 317513"/>
              <a:gd name="connsiteY1" fmla="*/ 38126 h 48545"/>
              <a:gd name="connsiteX2" fmla="*/ 317501 w 317513"/>
              <a:gd name="connsiteY2" fmla="*/ 46064 h 48545"/>
              <a:gd name="connsiteX3" fmla="*/ 246064 w 317513"/>
              <a:gd name="connsiteY3" fmla="*/ 44476 h 48545"/>
              <a:gd name="connsiteX4" fmla="*/ 1 w 317513"/>
              <a:gd name="connsiteY4" fmla="*/ 26 h 4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513" h="48545">
                <a:moveTo>
                  <a:pt x="1" y="26"/>
                </a:moveTo>
                <a:cubicBezTo>
                  <a:pt x="530" y="-1032"/>
                  <a:pt x="196322" y="30453"/>
                  <a:pt x="249239" y="38126"/>
                </a:cubicBezTo>
                <a:cubicBezTo>
                  <a:pt x="302156" y="45799"/>
                  <a:pt x="318030" y="45006"/>
                  <a:pt x="317501" y="46064"/>
                </a:cubicBezTo>
                <a:cubicBezTo>
                  <a:pt x="316972" y="47122"/>
                  <a:pt x="296070" y="51884"/>
                  <a:pt x="246064" y="44476"/>
                </a:cubicBezTo>
                <a:cubicBezTo>
                  <a:pt x="196058" y="37068"/>
                  <a:pt x="-528" y="1084"/>
                  <a:pt x="1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DC2113E9-D785-448A-B795-11DAA4F2014E}"/>
              </a:ext>
            </a:extLst>
          </p:cNvPr>
          <p:cNvSpPr/>
          <p:nvPr/>
        </p:nvSpPr>
        <p:spPr>
          <a:xfrm>
            <a:off x="5315778" y="6416521"/>
            <a:ext cx="210526" cy="25629"/>
          </a:xfrm>
          <a:custGeom>
            <a:avLst/>
            <a:gdLst>
              <a:gd name="connsiteX0" fmla="*/ 760 w 210526"/>
              <a:gd name="connsiteY0" fmla="*/ 154 h 25629"/>
              <a:gd name="connsiteX1" fmla="*/ 124585 w 210526"/>
              <a:gd name="connsiteY1" fmla="*/ 14442 h 25629"/>
              <a:gd name="connsiteX2" fmla="*/ 210310 w 210526"/>
              <a:gd name="connsiteY2" fmla="*/ 4917 h 25629"/>
              <a:gd name="connsiteX3" fmla="*/ 146810 w 210526"/>
              <a:gd name="connsiteY3" fmla="*/ 12854 h 25629"/>
              <a:gd name="connsiteX4" fmla="*/ 75372 w 210526"/>
              <a:gd name="connsiteY4" fmla="*/ 25554 h 25629"/>
              <a:gd name="connsiteX5" fmla="*/ 760 w 210526"/>
              <a:gd name="connsiteY5" fmla="*/ 154 h 25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26" h="25629">
                <a:moveTo>
                  <a:pt x="760" y="154"/>
                </a:moveTo>
                <a:cubicBezTo>
                  <a:pt x="8962" y="-1698"/>
                  <a:pt x="89660" y="13648"/>
                  <a:pt x="124585" y="14442"/>
                </a:cubicBezTo>
                <a:cubicBezTo>
                  <a:pt x="159510" y="15236"/>
                  <a:pt x="206606" y="5182"/>
                  <a:pt x="210310" y="4917"/>
                </a:cubicBezTo>
                <a:cubicBezTo>
                  <a:pt x="214014" y="4652"/>
                  <a:pt x="169300" y="9414"/>
                  <a:pt x="146810" y="12854"/>
                </a:cubicBezTo>
                <a:cubicBezTo>
                  <a:pt x="124320" y="16294"/>
                  <a:pt x="97862" y="26612"/>
                  <a:pt x="75372" y="25554"/>
                </a:cubicBezTo>
                <a:cubicBezTo>
                  <a:pt x="52882" y="24496"/>
                  <a:pt x="-7442" y="2006"/>
                  <a:pt x="760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F22B8C45-6E78-466E-A1BB-C14D1C3429C5}"/>
              </a:ext>
            </a:extLst>
          </p:cNvPr>
          <p:cNvSpPr/>
          <p:nvPr/>
        </p:nvSpPr>
        <p:spPr>
          <a:xfrm>
            <a:off x="5658275" y="6468879"/>
            <a:ext cx="197531" cy="75155"/>
          </a:xfrm>
          <a:custGeom>
            <a:avLst/>
            <a:gdLst>
              <a:gd name="connsiteX0" fmla="*/ 1163 w 197531"/>
              <a:gd name="connsiteY0" fmla="*/ 184 h 75155"/>
              <a:gd name="connsiteX1" fmla="*/ 78950 w 197531"/>
              <a:gd name="connsiteY1" fmla="*/ 46221 h 75155"/>
              <a:gd name="connsiteX2" fmla="*/ 104350 w 197531"/>
              <a:gd name="connsiteY2" fmla="*/ 63684 h 75155"/>
              <a:gd name="connsiteX3" fmla="*/ 196425 w 197531"/>
              <a:gd name="connsiteY3" fmla="*/ 74796 h 75155"/>
              <a:gd name="connsiteX4" fmla="*/ 145625 w 197531"/>
              <a:gd name="connsiteY4" fmla="*/ 65271 h 75155"/>
              <a:gd name="connsiteX5" fmla="*/ 1163 w 197531"/>
              <a:gd name="connsiteY5" fmla="*/ 184 h 7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531" h="75155">
                <a:moveTo>
                  <a:pt x="1163" y="184"/>
                </a:moveTo>
                <a:cubicBezTo>
                  <a:pt x="-9950" y="-2991"/>
                  <a:pt x="61752" y="35638"/>
                  <a:pt x="78950" y="46221"/>
                </a:cubicBezTo>
                <a:cubicBezTo>
                  <a:pt x="96148" y="56804"/>
                  <a:pt x="84771" y="58922"/>
                  <a:pt x="104350" y="63684"/>
                </a:cubicBezTo>
                <a:cubicBezTo>
                  <a:pt x="123929" y="68446"/>
                  <a:pt x="189546" y="74532"/>
                  <a:pt x="196425" y="74796"/>
                </a:cubicBezTo>
                <a:cubicBezTo>
                  <a:pt x="203304" y="75060"/>
                  <a:pt x="177110" y="77442"/>
                  <a:pt x="145625" y="65271"/>
                </a:cubicBezTo>
                <a:cubicBezTo>
                  <a:pt x="114140" y="53100"/>
                  <a:pt x="12276" y="3359"/>
                  <a:pt x="1163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052DE3A4-5FFD-47EA-9EF6-48EE32FCAF57}"/>
              </a:ext>
            </a:extLst>
          </p:cNvPr>
          <p:cNvSpPr/>
          <p:nvPr/>
        </p:nvSpPr>
        <p:spPr>
          <a:xfrm>
            <a:off x="5646679" y="6527262"/>
            <a:ext cx="122919" cy="42167"/>
          </a:xfrm>
          <a:custGeom>
            <a:avLst/>
            <a:gdLst>
              <a:gd name="connsiteX0" fmla="*/ 59 w 122919"/>
              <a:gd name="connsiteY0" fmla="*/ 41813 h 42167"/>
              <a:gd name="connsiteX1" fmla="*/ 115946 w 122919"/>
              <a:gd name="connsiteY1" fmla="*/ 538 h 42167"/>
              <a:gd name="connsiteX2" fmla="*/ 100071 w 122919"/>
              <a:gd name="connsiteY2" fmla="*/ 19588 h 42167"/>
              <a:gd name="connsiteX3" fmla="*/ 59 w 122919"/>
              <a:gd name="connsiteY3" fmla="*/ 41813 h 4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919" h="42167">
                <a:moveTo>
                  <a:pt x="59" y="41813"/>
                </a:moveTo>
                <a:cubicBezTo>
                  <a:pt x="2705" y="38638"/>
                  <a:pt x="99277" y="4242"/>
                  <a:pt x="115946" y="538"/>
                </a:cubicBezTo>
                <a:cubicBezTo>
                  <a:pt x="132615" y="-3166"/>
                  <a:pt x="116210" y="13238"/>
                  <a:pt x="100071" y="19588"/>
                </a:cubicBezTo>
                <a:cubicBezTo>
                  <a:pt x="83932" y="25938"/>
                  <a:pt x="-2587" y="44988"/>
                  <a:pt x="59" y="41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73DBCD92-317D-4AFC-BC2E-71F777A8118E}"/>
              </a:ext>
            </a:extLst>
          </p:cNvPr>
          <p:cNvSpPr/>
          <p:nvPr/>
        </p:nvSpPr>
        <p:spPr>
          <a:xfrm>
            <a:off x="4711499" y="6387696"/>
            <a:ext cx="90247" cy="50303"/>
          </a:xfrm>
          <a:custGeom>
            <a:avLst/>
            <a:gdLst>
              <a:gd name="connsiteX0" fmla="*/ 201 w 90247"/>
              <a:gd name="connsiteY0" fmla="*/ 404 h 50303"/>
              <a:gd name="connsiteX1" fmla="*/ 87514 w 90247"/>
              <a:gd name="connsiteY1" fmla="*/ 49617 h 50303"/>
              <a:gd name="connsiteX2" fmla="*/ 63701 w 90247"/>
              <a:gd name="connsiteY2" fmla="*/ 27392 h 50303"/>
              <a:gd name="connsiteX3" fmla="*/ 201 w 90247"/>
              <a:gd name="connsiteY3" fmla="*/ 404 h 5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247" h="50303">
                <a:moveTo>
                  <a:pt x="201" y="404"/>
                </a:moveTo>
                <a:cubicBezTo>
                  <a:pt x="4170" y="4108"/>
                  <a:pt x="76931" y="45119"/>
                  <a:pt x="87514" y="49617"/>
                </a:cubicBezTo>
                <a:cubicBezTo>
                  <a:pt x="98097" y="54115"/>
                  <a:pt x="75343" y="35330"/>
                  <a:pt x="63701" y="27392"/>
                </a:cubicBezTo>
                <a:cubicBezTo>
                  <a:pt x="52059" y="19455"/>
                  <a:pt x="-3768" y="-3300"/>
                  <a:pt x="201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CCD143F3-9405-4455-8D4B-6C806E7FD5A0}"/>
              </a:ext>
            </a:extLst>
          </p:cNvPr>
          <p:cNvSpPr/>
          <p:nvPr/>
        </p:nvSpPr>
        <p:spPr>
          <a:xfrm>
            <a:off x="5765598" y="6552958"/>
            <a:ext cx="110172" cy="75162"/>
          </a:xfrm>
          <a:custGeom>
            <a:avLst/>
            <a:gdLst>
              <a:gd name="connsiteX0" fmla="*/ 109740 w 110172"/>
              <a:gd name="connsiteY0" fmla="*/ 242 h 75162"/>
              <a:gd name="connsiteX1" fmla="*/ 70052 w 110172"/>
              <a:gd name="connsiteY1" fmla="*/ 36755 h 75162"/>
              <a:gd name="connsiteX2" fmla="*/ 58940 w 110172"/>
              <a:gd name="connsiteY2" fmla="*/ 65330 h 75162"/>
              <a:gd name="connsiteX3" fmla="*/ 202 w 110172"/>
              <a:gd name="connsiteY3" fmla="*/ 74855 h 75162"/>
              <a:gd name="connsiteX4" fmla="*/ 41477 w 110172"/>
              <a:gd name="connsiteY4" fmla="*/ 55805 h 75162"/>
              <a:gd name="connsiteX5" fmla="*/ 109740 w 110172"/>
              <a:gd name="connsiteY5" fmla="*/ 242 h 7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72" h="75162">
                <a:moveTo>
                  <a:pt x="109740" y="242"/>
                </a:moveTo>
                <a:cubicBezTo>
                  <a:pt x="114502" y="-2933"/>
                  <a:pt x="78519" y="25907"/>
                  <a:pt x="70052" y="36755"/>
                </a:cubicBezTo>
                <a:cubicBezTo>
                  <a:pt x="61585" y="47603"/>
                  <a:pt x="70582" y="58980"/>
                  <a:pt x="58940" y="65330"/>
                </a:cubicBezTo>
                <a:cubicBezTo>
                  <a:pt x="47298" y="71680"/>
                  <a:pt x="3112" y="76442"/>
                  <a:pt x="202" y="74855"/>
                </a:cubicBezTo>
                <a:cubicBezTo>
                  <a:pt x="-2708" y="73268"/>
                  <a:pt x="26396" y="67447"/>
                  <a:pt x="41477" y="55805"/>
                </a:cubicBezTo>
                <a:cubicBezTo>
                  <a:pt x="56558" y="44163"/>
                  <a:pt x="104978" y="3417"/>
                  <a:pt x="109740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C0AC87E5-2761-4A41-A524-7C75487EC7E7}"/>
              </a:ext>
            </a:extLst>
          </p:cNvPr>
          <p:cNvSpPr/>
          <p:nvPr/>
        </p:nvSpPr>
        <p:spPr>
          <a:xfrm>
            <a:off x="5056079" y="5617631"/>
            <a:ext cx="279256" cy="135489"/>
          </a:xfrm>
          <a:custGeom>
            <a:avLst/>
            <a:gdLst>
              <a:gd name="connsiteX0" fmla="*/ 638 w 279256"/>
              <a:gd name="connsiteY0" fmla="*/ 35986 h 135489"/>
              <a:gd name="connsiteX1" fmla="*/ 186904 w 279256"/>
              <a:gd name="connsiteY1" fmla="*/ 23286 h 135489"/>
              <a:gd name="connsiteX2" fmla="*/ 269454 w 279256"/>
              <a:gd name="connsiteY2" fmla="*/ 74086 h 135489"/>
              <a:gd name="connsiteX3" fmla="*/ 277921 w 279256"/>
              <a:gd name="connsiteY3" fmla="*/ 135469 h 135489"/>
              <a:gd name="connsiteX4" fmla="*/ 277921 w 279256"/>
              <a:gd name="connsiteY4" fmla="*/ 80436 h 135489"/>
              <a:gd name="connsiteX5" fmla="*/ 265221 w 279256"/>
              <a:gd name="connsiteY5" fmla="*/ 44452 h 135489"/>
              <a:gd name="connsiteX6" fmla="*/ 199604 w 279256"/>
              <a:gd name="connsiteY6" fmla="*/ 19052 h 135489"/>
              <a:gd name="connsiteX7" fmla="*/ 127638 w 279256"/>
              <a:gd name="connsiteY7" fmla="*/ 2 h 135489"/>
              <a:gd name="connsiteX8" fmla="*/ 638 w 279256"/>
              <a:gd name="connsiteY8" fmla="*/ 35986 h 135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256" h="135489">
                <a:moveTo>
                  <a:pt x="638" y="35986"/>
                </a:moveTo>
                <a:cubicBezTo>
                  <a:pt x="10516" y="39867"/>
                  <a:pt x="142101" y="16936"/>
                  <a:pt x="186904" y="23286"/>
                </a:cubicBezTo>
                <a:cubicBezTo>
                  <a:pt x="231707" y="29636"/>
                  <a:pt x="254285" y="55389"/>
                  <a:pt x="269454" y="74086"/>
                </a:cubicBezTo>
                <a:cubicBezTo>
                  <a:pt x="284623" y="92783"/>
                  <a:pt x="276510" y="134411"/>
                  <a:pt x="277921" y="135469"/>
                </a:cubicBezTo>
                <a:cubicBezTo>
                  <a:pt x="279332" y="136527"/>
                  <a:pt x="280038" y="95605"/>
                  <a:pt x="277921" y="80436"/>
                </a:cubicBezTo>
                <a:cubicBezTo>
                  <a:pt x="275804" y="65267"/>
                  <a:pt x="278274" y="54683"/>
                  <a:pt x="265221" y="44452"/>
                </a:cubicBezTo>
                <a:cubicBezTo>
                  <a:pt x="252168" y="34221"/>
                  <a:pt x="222535" y="26460"/>
                  <a:pt x="199604" y="19052"/>
                </a:cubicBezTo>
                <a:cubicBezTo>
                  <a:pt x="176673" y="11644"/>
                  <a:pt x="156918" y="355"/>
                  <a:pt x="127638" y="2"/>
                </a:cubicBezTo>
                <a:cubicBezTo>
                  <a:pt x="98358" y="-351"/>
                  <a:pt x="-9240" y="32105"/>
                  <a:pt x="638" y="35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16DA4820-2AEE-4D99-AA48-136998ECEE4D}"/>
              </a:ext>
            </a:extLst>
          </p:cNvPr>
          <p:cNvSpPr/>
          <p:nvPr/>
        </p:nvSpPr>
        <p:spPr>
          <a:xfrm>
            <a:off x="5552692" y="5683227"/>
            <a:ext cx="221763" cy="135571"/>
          </a:xfrm>
          <a:custGeom>
            <a:avLst/>
            <a:gdLst>
              <a:gd name="connsiteX0" fmla="*/ 1441 w 221763"/>
              <a:gd name="connsiteY0" fmla="*/ 63523 h 135571"/>
              <a:gd name="connsiteX1" fmla="*/ 88225 w 221763"/>
              <a:gd name="connsiteY1" fmla="*/ 14840 h 135571"/>
              <a:gd name="connsiteX2" fmla="*/ 175008 w 221763"/>
              <a:gd name="connsiteY2" fmla="*/ 25423 h 135571"/>
              <a:gd name="connsiteX3" fmla="*/ 204641 w 221763"/>
              <a:gd name="connsiteY3" fmla="*/ 48706 h 135571"/>
              <a:gd name="connsiteX4" fmla="*/ 210991 w 221763"/>
              <a:gd name="connsiteY4" fmla="*/ 84690 h 135571"/>
              <a:gd name="connsiteX5" fmla="*/ 179241 w 221763"/>
              <a:gd name="connsiteY5" fmla="*/ 135490 h 135571"/>
              <a:gd name="connsiteX6" fmla="*/ 219458 w 221763"/>
              <a:gd name="connsiteY6" fmla="*/ 95273 h 135571"/>
              <a:gd name="connsiteX7" fmla="*/ 210991 w 221763"/>
              <a:gd name="connsiteY7" fmla="*/ 46590 h 135571"/>
              <a:gd name="connsiteX8" fmla="*/ 162308 w 221763"/>
              <a:gd name="connsiteY8" fmla="*/ 23 h 135571"/>
              <a:gd name="connsiteX9" fmla="*/ 1441 w 221763"/>
              <a:gd name="connsiteY9" fmla="*/ 63523 h 13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763" h="135571">
                <a:moveTo>
                  <a:pt x="1441" y="63523"/>
                </a:moveTo>
                <a:cubicBezTo>
                  <a:pt x="-10906" y="65992"/>
                  <a:pt x="59297" y="21190"/>
                  <a:pt x="88225" y="14840"/>
                </a:cubicBezTo>
                <a:cubicBezTo>
                  <a:pt x="117153" y="8490"/>
                  <a:pt x="155605" y="19779"/>
                  <a:pt x="175008" y="25423"/>
                </a:cubicBezTo>
                <a:cubicBezTo>
                  <a:pt x="194411" y="31067"/>
                  <a:pt x="198644" y="38828"/>
                  <a:pt x="204641" y="48706"/>
                </a:cubicBezTo>
                <a:cubicBezTo>
                  <a:pt x="210638" y="58584"/>
                  <a:pt x="215224" y="70226"/>
                  <a:pt x="210991" y="84690"/>
                </a:cubicBezTo>
                <a:cubicBezTo>
                  <a:pt x="206758" y="99154"/>
                  <a:pt x="177830" y="133726"/>
                  <a:pt x="179241" y="135490"/>
                </a:cubicBezTo>
                <a:cubicBezTo>
                  <a:pt x="180652" y="137254"/>
                  <a:pt x="214166" y="110090"/>
                  <a:pt x="219458" y="95273"/>
                </a:cubicBezTo>
                <a:cubicBezTo>
                  <a:pt x="224750" y="80456"/>
                  <a:pt x="220516" y="62465"/>
                  <a:pt x="210991" y="46590"/>
                </a:cubicBezTo>
                <a:cubicBezTo>
                  <a:pt x="201466" y="30715"/>
                  <a:pt x="196527" y="1434"/>
                  <a:pt x="162308" y="23"/>
                </a:cubicBezTo>
                <a:cubicBezTo>
                  <a:pt x="128089" y="-1388"/>
                  <a:pt x="13788" y="61054"/>
                  <a:pt x="1441" y="63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CB19D69A-3FDD-4738-BBF4-C0E517F9B482}"/>
              </a:ext>
            </a:extLst>
          </p:cNvPr>
          <p:cNvSpPr/>
          <p:nvPr/>
        </p:nvSpPr>
        <p:spPr>
          <a:xfrm>
            <a:off x="5397440" y="5902558"/>
            <a:ext cx="33932" cy="157461"/>
          </a:xfrm>
          <a:custGeom>
            <a:avLst/>
            <a:gdLst>
              <a:gd name="connsiteX0" fmla="*/ 33927 w 33932"/>
              <a:gd name="connsiteY0" fmla="*/ 825 h 157461"/>
              <a:gd name="connsiteX1" fmla="*/ 10643 w 33932"/>
              <a:gd name="connsiteY1" fmla="*/ 53742 h 157461"/>
              <a:gd name="connsiteX2" fmla="*/ 60 w 33932"/>
              <a:gd name="connsiteY2" fmla="*/ 96075 h 157461"/>
              <a:gd name="connsiteX3" fmla="*/ 6410 w 33932"/>
              <a:gd name="connsiteY3" fmla="*/ 157459 h 157461"/>
              <a:gd name="connsiteX4" fmla="*/ 8527 w 33932"/>
              <a:gd name="connsiteY4" fmla="*/ 98192 h 157461"/>
              <a:gd name="connsiteX5" fmla="*/ 33927 w 33932"/>
              <a:gd name="connsiteY5" fmla="*/ 825 h 15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32" h="157461">
                <a:moveTo>
                  <a:pt x="33927" y="825"/>
                </a:moveTo>
                <a:cubicBezTo>
                  <a:pt x="34280" y="-6583"/>
                  <a:pt x="16287" y="37867"/>
                  <a:pt x="10643" y="53742"/>
                </a:cubicBezTo>
                <a:cubicBezTo>
                  <a:pt x="4999" y="69617"/>
                  <a:pt x="765" y="78789"/>
                  <a:pt x="60" y="96075"/>
                </a:cubicBezTo>
                <a:cubicBezTo>
                  <a:pt x="-645" y="113361"/>
                  <a:pt x="4999" y="157106"/>
                  <a:pt x="6410" y="157459"/>
                </a:cubicBezTo>
                <a:cubicBezTo>
                  <a:pt x="7821" y="157812"/>
                  <a:pt x="4294" y="121123"/>
                  <a:pt x="8527" y="98192"/>
                </a:cubicBezTo>
                <a:cubicBezTo>
                  <a:pt x="12760" y="75261"/>
                  <a:pt x="33574" y="8233"/>
                  <a:pt x="33927" y="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1AF0783C-8890-4EAD-89E0-2A4EFF165679}"/>
              </a:ext>
            </a:extLst>
          </p:cNvPr>
          <p:cNvSpPr/>
          <p:nvPr/>
        </p:nvSpPr>
        <p:spPr>
          <a:xfrm>
            <a:off x="5300115" y="5890400"/>
            <a:ext cx="25554" cy="121860"/>
          </a:xfrm>
          <a:custGeom>
            <a:avLst/>
            <a:gdLst>
              <a:gd name="connsiteX0" fmla="*/ 21185 w 25554"/>
              <a:gd name="connsiteY0" fmla="*/ 283 h 121860"/>
              <a:gd name="connsiteX1" fmla="*/ 18 w 25554"/>
              <a:gd name="connsiteY1" fmla="*/ 68017 h 121860"/>
              <a:gd name="connsiteX2" fmla="*/ 25418 w 25554"/>
              <a:gd name="connsiteY2" fmla="*/ 120933 h 121860"/>
              <a:gd name="connsiteX3" fmla="*/ 10602 w 25554"/>
              <a:gd name="connsiteY3" fmla="*/ 95533 h 121860"/>
              <a:gd name="connsiteX4" fmla="*/ 21185 w 25554"/>
              <a:gd name="connsiteY4" fmla="*/ 283 h 12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54" h="121860">
                <a:moveTo>
                  <a:pt x="21185" y="283"/>
                </a:moveTo>
                <a:cubicBezTo>
                  <a:pt x="19421" y="-4303"/>
                  <a:pt x="-688" y="47909"/>
                  <a:pt x="18" y="68017"/>
                </a:cubicBezTo>
                <a:cubicBezTo>
                  <a:pt x="723" y="88125"/>
                  <a:pt x="23654" y="116347"/>
                  <a:pt x="25418" y="120933"/>
                </a:cubicBezTo>
                <a:cubicBezTo>
                  <a:pt x="27182" y="125519"/>
                  <a:pt x="11307" y="112466"/>
                  <a:pt x="10602" y="95533"/>
                </a:cubicBezTo>
                <a:cubicBezTo>
                  <a:pt x="9896" y="78600"/>
                  <a:pt x="22949" y="4869"/>
                  <a:pt x="21185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A649F906-E0C6-4CCC-89BD-DF22B589E83E}"/>
              </a:ext>
            </a:extLst>
          </p:cNvPr>
          <p:cNvSpPr/>
          <p:nvPr/>
        </p:nvSpPr>
        <p:spPr>
          <a:xfrm>
            <a:off x="4932085" y="4385993"/>
            <a:ext cx="152989" cy="308460"/>
          </a:xfrm>
          <a:custGeom>
            <a:avLst/>
            <a:gdLst>
              <a:gd name="connsiteX0" fmla="*/ 149503 w 152989"/>
              <a:gd name="connsiteY0" fmla="*/ 270 h 308460"/>
              <a:gd name="connsiteX1" fmla="*/ 132040 w 152989"/>
              <a:gd name="connsiteY1" fmla="*/ 127270 h 308460"/>
              <a:gd name="connsiteX2" fmla="*/ 278 w 152989"/>
              <a:gd name="connsiteY2" fmla="*/ 308245 h 308460"/>
              <a:gd name="connsiteX3" fmla="*/ 98703 w 152989"/>
              <a:gd name="connsiteY3" fmla="*/ 160607 h 308460"/>
              <a:gd name="connsiteX4" fmla="*/ 149503 w 152989"/>
              <a:gd name="connsiteY4" fmla="*/ 270 h 30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989" h="308460">
                <a:moveTo>
                  <a:pt x="149503" y="270"/>
                </a:moveTo>
                <a:cubicBezTo>
                  <a:pt x="155059" y="-5286"/>
                  <a:pt x="156911" y="75941"/>
                  <a:pt x="132040" y="127270"/>
                </a:cubicBezTo>
                <a:cubicBezTo>
                  <a:pt x="107169" y="178599"/>
                  <a:pt x="5834" y="302689"/>
                  <a:pt x="278" y="308245"/>
                </a:cubicBezTo>
                <a:cubicBezTo>
                  <a:pt x="-5278" y="313801"/>
                  <a:pt x="73832" y="210349"/>
                  <a:pt x="98703" y="160607"/>
                </a:cubicBezTo>
                <a:cubicBezTo>
                  <a:pt x="123574" y="110865"/>
                  <a:pt x="143947" y="5826"/>
                  <a:pt x="149503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77CCA1D5-CE42-4AC5-A132-BF3D5737CA46}"/>
              </a:ext>
            </a:extLst>
          </p:cNvPr>
          <p:cNvSpPr/>
          <p:nvPr/>
        </p:nvSpPr>
        <p:spPr>
          <a:xfrm>
            <a:off x="4878382" y="4147986"/>
            <a:ext cx="194381" cy="164701"/>
          </a:xfrm>
          <a:custGeom>
            <a:avLst/>
            <a:gdLst>
              <a:gd name="connsiteX0" fmla="*/ 6 w 194381"/>
              <a:gd name="connsiteY0" fmla="*/ 152 h 164701"/>
              <a:gd name="connsiteX1" fmla="*/ 166693 w 194381"/>
              <a:gd name="connsiteY1" fmla="*/ 108102 h 164701"/>
              <a:gd name="connsiteX2" fmla="*/ 192093 w 194381"/>
              <a:gd name="connsiteY2" fmla="*/ 163664 h 164701"/>
              <a:gd name="connsiteX3" fmla="*/ 173043 w 194381"/>
              <a:gd name="connsiteY3" fmla="*/ 133502 h 164701"/>
              <a:gd name="connsiteX4" fmla="*/ 6 w 194381"/>
              <a:gd name="connsiteY4" fmla="*/ 152 h 164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381" h="164701">
                <a:moveTo>
                  <a:pt x="6" y="152"/>
                </a:moveTo>
                <a:cubicBezTo>
                  <a:pt x="-1052" y="-4081"/>
                  <a:pt x="134679" y="80850"/>
                  <a:pt x="166693" y="108102"/>
                </a:cubicBezTo>
                <a:cubicBezTo>
                  <a:pt x="198707" y="135354"/>
                  <a:pt x="191035" y="159431"/>
                  <a:pt x="192093" y="163664"/>
                </a:cubicBezTo>
                <a:cubicBezTo>
                  <a:pt x="193151" y="167897"/>
                  <a:pt x="202676" y="159431"/>
                  <a:pt x="173043" y="133502"/>
                </a:cubicBezTo>
                <a:cubicBezTo>
                  <a:pt x="143410" y="107573"/>
                  <a:pt x="1064" y="4385"/>
                  <a:pt x="6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E4BC7CFE-16C7-4F7B-A772-CFF008382893}"/>
              </a:ext>
            </a:extLst>
          </p:cNvPr>
          <p:cNvSpPr/>
          <p:nvPr/>
        </p:nvSpPr>
        <p:spPr>
          <a:xfrm>
            <a:off x="5295424" y="3858118"/>
            <a:ext cx="71189" cy="244077"/>
          </a:xfrm>
          <a:custGeom>
            <a:avLst/>
            <a:gdLst>
              <a:gd name="connsiteX0" fmla="*/ 70326 w 71189"/>
              <a:gd name="connsiteY0" fmla="*/ 565 h 244077"/>
              <a:gd name="connsiteX1" fmla="*/ 2593 w 71189"/>
              <a:gd name="connsiteY1" fmla="*/ 144499 h 244077"/>
              <a:gd name="connsiteX2" fmla="*/ 13176 w 71189"/>
              <a:gd name="connsiteY2" fmla="*/ 243982 h 244077"/>
              <a:gd name="connsiteX3" fmla="*/ 4709 w 71189"/>
              <a:gd name="connsiteY3" fmla="*/ 161432 h 244077"/>
              <a:gd name="connsiteX4" fmla="*/ 38576 w 71189"/>
              <a:gd name="connsiteY4" fmla="*/ 95815 h 244077"/>
              <a:gd name="connsiteX5" fmla="*/ 70326 w 71189"/>
              <a:gd name="connsiteY5" fmla="*/ 565 h 24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89" h="244077">
                <a:moveTo>
                  <a:pt x="70326" y="565"/>
                </a:moveTo>
                <a:cubicBezTo>
                  <a:pt x="64329" y="8679"/>
                  <a:pt x="12118" y="103930"/>
                  <a:pt x="2593" y="144499"/>
                </a:cubicBezTo>
                <a:cubicBezTo>
                  <a:pt x="-6932" y="185068"/>
                  <a:pt x="12823" y="241160"/>
                  <a:pt x="13176" y="243982"/>
                </a:cubicBezTo>
                <a:cubicBezTo>
                  <a:pt x="13529" y="246804"/>
                  <a:pt x="476" y="186126"/>
                  <a:pt x="4709" y="161432"/>
                </a:cubicBezTo>
                <a:cubicBezTo>
                  <a:pt x="8942" y="136738"/>
                  <a:pt x="27640" y="117687"/>
                  <a:pt x="38576" y="95815"/>
                </a:cubicBezTo>
                <a:cubicBezTo>
                  <a:pt x="49512" y="73943"/>
                  <a:pt x="76323" y="-7549"/>
                  <a:pt x="70326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C46A1E44-AA89-41FB-9807-787B4A2516F0}"/>
              </a:ext>
            </a:extLst>
          </p:cNvPr>
          <p:cNvSpPr/>
          <p:nvPr/>
        </p:nvSpPr>
        <p:spPr>
          <a:xfrm>
            <a:off x="3684811" y="2148210"/>
            <a:ext cx="1322643" cy="555581"/>
          </a:xfrm>
          <a:custGeom>
            <a:avLst/>
            <a:gdLst>
              <a:gd name="connsiteX0" fmla="*/ 1318989 w 1322643"/>
              <a:gd name="connsiteY0" fmla="*/ 77465 h 555581"/>
              <a:gd name="connsiteX1" fmla="*/ 1115789 w 1322643"/>
              <a:gd name="connsiteY1" fmla="*/ 1265 h 555581"/>
              <a:gd name="connsiteX2" fmla="*/ 585564 w 1322643"/>
              <a:gd name="connsiteY2" fmla="*/ 150490 h 555581"/>
              <a:gd name="connsiteX3" fmla="*/ 214089 w 1322643"/>
              <a:gd name="connsiteY3" fmla="*/ 363215 h 555581"/>
              <a:gd name="connsiteX4" fmla="*/ 1364 w 1322643"/>
              <a:gd name="connsiteY4" fmla="*/ 553715 h 555581"/>
              <a:gd name="connsiteX5" fmla="*/ 137889 w 1322643"/>
              <a:gd name="connsiteY5" fmla="*/ 448940 h 555581"/>
              <a:gd name="connsiteX6" fmla="*/ 426814 w 1322643"/>
              <a:gd name="connsiteY6" fmla="*/ 264790 h 555581"/>
              <a:gd name="connsiteX7" fmla="*/ 966564 w 1322643"/>
              <a:gd name="connsiteY7" fmla="*/ 55240 h 555581"/>
              <a:gd name="connsiteX8" fmla="*/ 1318989 w 1322643"/>
              <a:gd name="connsiteY8" fmla="*/ 77465 h 55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2643" h="555581">
                <a:moveTo>
                  <a:pt x="1318989" y="77465"/>
                </a:moveTo>
                <a:cubicBezTo>
                  <a:pt x="1343860" y="68469"/>
                  <a:pt x="1238026" y="-10906"/>
                  <a:pt x="1115789" y="1265"/>
                </a:cubicBezTo>
                <a:cubicBezTo>
                  <a:pt x="993552" y="13436"/>
                  <a:pt x="735847" y="90165"/>
                  <a:pt x="585564" y="150490"/>
                </a:cubicBezTo>
                <a:cubicBezTo>
                  <a:pt x="435281" y="210815"/>
                  <a:pt x="311456" y="296011"/>
                  <a:pt x="214089" y="363215"/>
                </a:cubicBezTo>
                <a:cubicBezTo>
                  <a:pt x="116722" y="430419"/>
                  <a:pt x="14064" y="539428"/>
                  <a:pt x="1364" y="553715"/>
                </a:cubicBezTo>
                <a:cubicBezTo>
                  <a:pt x="-11336" y="568003"/>
                  <a:pt x="66981" y="497094"/>
                  <a:pt x="137889" y="448940"/>
                </a:cubicBezTo>
                <a:cubicBezTo>
                  <a:pt x="208797" y="400786"/>
                  <a:pt x="288701" y="330407"/>
                  <a:pt x="426814" y="264790"/>
                </a:cubicBezTo>
                <a:cubicBezTo>
                  <a:pt x="564926" y="199173"/>
                  <a:pt x="819456" y="87519"/>
                  <a:pt x="966564" y="55240"/>
                </a:cubicBezTo>
                <a:cubicBezTo>
                  <a:pt x="1113672" y="22961"/>
                  <a:pt x="1294118" y="86461"/>
                  <a:pt x="1318989" y="77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03F6AC91-EB19-450E-9AA4-C83E5980F9B6}"/>
              </a:ext>
            </a:extLst>
          </p:cNvPr>
          <p:cNvSpPr/>
          <p:nvPr/>
        </p:nvSpPr>
        <p:spPr>
          <a:xfrm>
            <a:off x="3523508" y="2765422"/>
            <a:ext cx="185089" cy="542931"/>
          </a:xfrm>
          <a:custGeom>
            <a:avLst/>
            <a:gdLst>
              <a:gd name="connsiteX0" fmla="*/ 184892 w 185089"/>
              <a:gd name="connsiteY0" fmla="*/ 3 h 542931"/>
              <a:gd name="connsiteX1" fmla="*/ 45192 w 185089"/>
              <a:gd name="connsiteY1" fmla="*/ 327028 h 542931"/>
              <a:gd name="connsiteX2" fmla="*/ 742 w 185089"/>
              <a:gd name="connsiteY2" fmla="*/ 542928 h 542931"/>
              <a:gd name="connsiteX3" fmla="*/ 73767 w 185089"/>
              <a:gd name="connsiteY3" fmla="*/ 333378 h 542931"/>
              <a:gd name="connsiteX4" fmla="*/ 184892 w 185089"/>
              <a:gd name="connsiteY4" fmla="*/ 3 h 54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089" h="542931">
                <a:moveTo>
                  <a:pt x="184892" y="3"/>
                </a:moveTo>
                <a:cubicBezTo>
                  <a:pt x="180130" y="-1055"/>
                  <a:pt x="75884" y="236541"/>
                  <a:pt x="45192" y="327028"/>
                </a:cubicBezTo>
                <a:cubicBezTo>
                  <a:pt x="14500" y="417515"/>
                  <a:pt x="-4020" y="541870"/>
                  <a:pt x="742" y="542928"/>
                </a:cubicBezTo>
                <a:cubicBezTo>
                  <a:pt x="5504" y="543986"/>
                  <a:pt x="73767" y="333378"/>
                  <a:pt x="73767" y="333378"/>
                </a:cubicBezTo>
                <a:cubicBezTo>
                  <a:pt x="107104" y="239186"/>
                  <a:pt x="189654" y="1061"/>
                  <a:pt x="18489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D6668B9D-8D14-4EEA-A53D-B128FC4111C7}"/>
              </a:ext>
            </a:extLst>
          </p:cNvPr>
          <p:cNvSpPr/>
          <p:nvPr/>
        </p:nvSpPr>
        <p:spPr>
          <a:xfrm>
            <a:off x="3168634" y="3362324"/>
            <a:ext cx="343024" cy="723909"/>
          </a:xfrm>
          <a:custGeom>
            <a:avLst/>
            <a:gdLst>
              <a:gd name="connsiteX0" fmla="*/ 342916 w 343024"/>
              <a:gd name="connsiteY0" fmla="*/ 1 h 723909"/>
              <a:gd name="connsiteX1" fmla="*/ 193691 w 343024"/>
              <a:gd name="connsiteY1" fmla="*/ 257176 h 723909"/>
              <a:gd name="connsiteX2" fmla="*/ 149241 w 343024"/>
              <a:gd name="connsiteY2" fmla="*/ 434976 h 723909"/>
              <a:gd name="connsiteX3" fmla="*/ 16 w 343024"/>
              <a:gd name="connsiteY3" fmla="*/ 723901 h 723909"/>
              <a:gd name="connsiteX4" fmla="*/ 139716 w 343024"/>
              <a:gd name="connsiteY4" fmla="*/ 425451 h 723909"/>
              <a:gd name="connsiteX5" fmla="*/ 168291 w 343024"/>
              <a:gd name="connsiteY5" fmla="*/ 260351 h 723909"/>
              <a:gd name="connsiteX6" fmla="*/ 342916 w 343024"/>
              <a:gd name="connsiteY6" fmla="*/ 1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024" h="723909">
                <a:moveTo>
                  <a:pt x="342916" y="1"/>
                </a:moveTo>
                <a:cubicBezTo>
                  <a:pt x="347149" y="-528"/>
                  <a:pt x="225970" y="184680"/>
                  <a:pt x="193691" y="257176"/>
                </a:cubicBezTo>
                <a:cubicBezTo>
                  <a:pt x="161412" y="329672"/>
                  <a:pt x="181520" y="357189"/>
                  <a:pt x="149241" y="434976"/>
                </a:cubicBezTo>
                <a:cubicBezTo>
                  <a:pt x="116962" y="512764"/>
                  <a:pt x="1603" y="725488"/>
                  <a:pt x="16" y="723901"/>
                </a:cubicBezTo>
                <a:cubicBezTo>
                  <a:pt x="-1571" y="722314"/>
                  <a:pt x="111670" y="502709"/>
                  <a:pt x="139716" y="425451"/>
                </a:cubicBezTo>
                <a:cubicBezTo>
                  <a:pt x="167762" y="348193"/>
                  <a:pt x="129133" y="332318"/>
                  <a:pt x="168291" y="260351"/>
                </a:cubicBezTo>
                <a:cubicBezTo>
                  <a:pt x="207449" y="188384"/>
                  <a:pt x="338683" y="530"/>
                  <a:pt x="34291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4E2F05D8-C4C6-4FED-B033-A2F3F5474236}"/>
              </a:ext>
            </a:extLst>
          </p:cNvPr>
          <p:cNvSpPr/>
          <p:nvPr/>
        </p:nvSpPr>
        <p:spPr>
          <a:xfrm>
            <a:off x="3114526" y="4048049"/>
            <a:ext cx="67205" cy="910900"/>
          </a:xfrm>
          <a:custGeom>
            <a:avLst/>
            <a:gdLst>
              <a:gd name="connsiteX0" fmla="*/ 66824 w 67205"/>
              <a:gd name="connsiteY0" fmla="*/ 12776 h 910900"/>
              <a:gd name="connsiteX1" fmla="*/ 50949 w 67205"/>
              <a:gd name="connsiteY1" fmla="*/ 130251 h 910900"/>
              <a:gd name="connsiteX2" fmla="*/ 149 w 67205"/>
              <a:gd name="connsiteY2" fmla="*/ 520776 h 910900"/>
              <a:gd name="connsiteX3" fmla="*/ 35074 w 67205"/>
              <a:gd name="connsiteY3" fmla="*/ 908126 h 910900"/>
              <a:gd name="connsiteX4" fmla="*/ 25549 w 67205"/>
              <a:gd name="connsiteY4" fmla="*/ 679526 h 910900"/>
              <a:gd name="connsiteX5" fmla="*/ 38249 w 67205"/>
              <a:gd name="connsiteY5" fmla="*/ 393776 h 910900"/>
              <a:gd name="connsiteX6" fmla="*/ 66824 w 67205"/>
              <a:gd name="connsiteY6" fmla="*/ 12776 h 91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205" h="910900">
                <a:moveTo>
                  <a:pt x="66824" y="12776"/>
                </a:moveTo>
                <a:cubicBezTo>
                  <a:pt x="68941" y="-31145"/>
                  <a:pt x="62061" y="45584"/>
                  <a:pt x="50949" y="130251"/>
                </a:cubicBezTo>
                <a:cubicBezTo>
                  <a:pt x="39837" y="214918"/>
                  <a:pt x="2795" y="391130"/>
                  <a:pt x="149" y="520776"/>
                </a:cubicBezTo>
                <a:cubicBezTo>
                  <a:pt x="-2497" y="650422"/>
                  <a:pt x="30841" y="881668"/>
                  <a:pt x="35074" y="908126"/>
                </a:cubicBezTo>
                <a:cubicBezTo>
                  <a:pt x="39307" y="934584"/>
                  <a:pt x="25020" y="765251"/>
                  <a:pt x="25549" y="679526"/>
                </a:cubicBezTo>
                <a:cubicBezTo>
                  <a:pt x="26078" y="593801"/>
                  <a:pt x="28195" y="501197"/>
                  <a:pt x="38249" y="393776"/>
                </a:cubicBezTo>
                <a:cubicBezTo>
                  <a:pt x="48303" y="286355"/>
                  <a:pt x="64707" y="56697"/>
                  <a:pt x="66824" y="12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8D6B1A2-9556-49CC-BA0D-7289958F17CD}"/>
              </a:ext>
            </a:extLst>
          </p:cNvPr>
          <p:cNvSpPr/>
          <p:nvPr/>
        </p:nvSpPr>
        <p:spPr>
          <a:xfrm>
            <a:off x="3149598" y="4995046"/>
            <a:ext cx="136748" cy="607275"/>
          </a:xfrm>
          <a:custGeom>
            <a:avLst/>
            <a:gdLst>
              <a:gd name="connsiteX0" fmla="*/ 2 w 136748"/>
              <a:gd name="connsiteY0" fmla="*/ 2404 h 607275"/>
              <a:gd name="connsiteX1" fmla="*/ 101602 w 136748"/>
              <a:gd name="connsiteY1" fmla="*/ 227829 h 607275"/>
              <a:gd name="connsiteX2" fmla="*/ 92077 w 136748"/>
              <a:gd name="connsiteY2" fmla="*/ 605654 h 607275"/>
              <a:gd name="connsiteX3" fmla="*/ 136527 w 136748"/>
              <a:gd name="connsiteY3" fmla="*/ 354829 h 607275"/>
              <a:gd name="connsiteX4" fmla="*/ 104777 w 136748"/>
              <a:gd name="connsiteY4" fmla="*/ 123054 h 607275"/>
              <a:gd name="connsiteX5" fmla="*/ 2 w 136748"/>
              <a:gd name="connsiteY5" fmla="*/ 2404 h 60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748" h="607275">
                <a:moveTo>
                  <a:pt x="2" y="2404"/>
                </a:moveTo>
                <a:cubicBezTo>
                  <a:pt x="-527" y="19866"/>
                  <a:pt x="86256" y="127287"/>
                  <a:pt x="101602" y="227829"/>
                </a:cubicBezTo>
                <a:cubicBezTo>
                  <a:pt x="116948" y="328371"/>
                  <a:pt x="86256" y="584487"/>
                  <a:pt x="92077" y="605654"/>
                </a:cubicBezTo>
                <a:cubicBezTo>
                  <a:pt x="97898" y="626821"/>
                  <a:pt x="134410" y="435262"/>
                  <a:pt x="136527" y="354829"/>
                </a:cubicBezTo>
                <a:cubicBezTo>
                  <a:pt x="138644" y="274396"/>
                  <a:pt x="125414" y="179675"/>
                  <a:pt x="104777" y="123054"/>
                </a:cubicBezTo>
                <a:cubicBezTo>
                  <a:pt x="84140" y="66433"/>
                  <a:pt x="531" y="-15058"/>
                  <a:pt x="2" y="2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7B9A035-911B-47B2-9FAF-5F7FE8CC5181}"/>
              </a:ext>
            </a:extLst>
          </p:cNvPr>
          <p:cNvSpPr/>
          <p:nvPr/>
        </p:nvSpPr>
        <p:spPr>
          <a:xfrm>
            <a:off x="3230388" y="5833772"/>
            <a:ext cx="404766" cy="1053736"/>
          </a:xfrm>
          <a:custGeom>
            <a:avLst/>
            <a:gdLst>
              <a:gd name="connsiteX0" fmla="*/ 1762 w 404766"/>
              <a:gd name="connsiteY0" fmla="*/ 1878 h 1053736"/>
              <a:gd name="connsiteX1" fmla="*/ 84312 w 404766"/>
              <a:gd name="connsiteY1" fmla="*/ 554328 h 1053736"/>
              <a:gd name="connsiteX2" fmla="*/ 189087 w 404766"/>
              <a:gd name="connsiteY2" fmla="*/ 836903 h 1053736"/>
              <a:gd name="connsiteX3" fmla="*/ 401812 w 404766"/>
              <a:gd name="connsiteY3" fmla="*/ 1049628 h 1053736"/>
              <a:gd name="connsiteX4" fmla="*/ 303387 w 404766"/>
              <a:gd name="connsiteY4" fmla="*/ 960728 h 1053736"/>
              <a:gd name="connsiteX5" fmla="*/ 163687 w 404766"/>
              <a:gd name="connsiteY5" fmla="*/ 760703 h 1053736"/>
              <a:gd name="connsiteX6" fmla="*/ 1762 w 404766"/>
              <a:gd name="connsiteY6" fmla="*/ 1878 h 105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766" h="1053736">
                <a:moveTo>
                  <a:pt x="1762" y="1878"/>
                </a:moveTo>
                <a:cubicBezTo>
                  <a:pt x="-11467" y="-32518"/>
                  <a:pt x="53091" y="415157"/>
                  <a:pt x="84312" y="554328"/>
                </a:cubicBezTo>
                <a:cubicBezTo>
                  <a:pt x="115533" y="693499"/>
                  <a:pt x="136170" y="754353"/>
                  <a:pt x="189087" y="836903"/>
                </a:cubicBezTo>
                <a:cubicBezTo>
                  <a:pt x="242004" y="919453"/>
                  <a:pt x="382762" y="1028991"/>
                  <a:pt x="401812" y="1049628"/>
                </a:cubicBezTo>
                <a:cubicBezTo>
                  <a:pt x="420862" y="1070265"/>
                  <a:pt x="343075" y="1008882"/>
                  <a:pt x="303387" y="960728"/>
                </a:cubicBezTo>
                <a:cubicBezTo>
                  <a:pt x="263699" y="912574"/>
                  <a:pt x="210254" y="917336"/>
                  <a:pt x="163687" y="760703"/>
                </a:cubicBezTo>
                <a:cubicBezTo>
                  <a:pt x="117120" y="604070"/>
                  <a:pt x="14991" y="36274"/>
                  <a:pt x="1762" y="1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6086A08D-E740-44D0-A3D5-8105ACF5B852}"/>
              </a:ext>
            </a:extLst>
          </p:cNvPr>
          <p:cNvSpPr/>
          <p:nvPr/>
        </p:nvSpPr>
        <p:spPr>
          <a:xfrm>
            <a:off x="3456237" y="6683164"/>
            <a:ext cx="1558646" cy="923525"/>
          </a:xfrm>
          <a:custGeom>
            <a:avLst/>
            <a:gdLst>
              <a:gd name="connsiteX0" fmla="*/ 1338 w 1558646"/>
              <a:gd name="connsiteY0" fmla="*/ 211 h 923525"/>
              <a:gd name="connsiteX1" fmla="*/ 420438 w 1558646"/>
              <a:gd name="connsiteY1" fmla="*/ 330411 h 923525"/>
              <a:gd name="connsiteX2" fmla="*/ 1093538 w 1558646"/>
              <a:gd name="connsiteY2" fmla="*/ 724111 h 923525"/>
              <a:gd name="connsiteX3" fmla="*/ 1550738 w 1558646"/>
              <a:gd name="connsiteY3" fmla="*/ 920961 h 923525"/>
              <a:gd name="connsiteX4" fmla="*/ 1395163 w 1558646"/>
              <a:gd name="connsiteY4" fmla="*/ 841586 h 923525"/>
              <a:gd name="connsiteX5" fmla="*/ 941138 w 1558646"/>
              <a:gd name="connsiteY5" fmla="*/ 606636 h 923525"/>
              <a:gd name="connsiteX6" fmla="*/ 553788 w 1558646"/>
              <a:gd name="connsiteY6" fmla="*/ 378036 h 923525"/>
              <a:gd name="connsiteX7" fmla="*/ 1338 w 1558646"/>
              <a:gd name="connsiteY7" fmla="*/ 211 h 92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8646" h="923525">
                <a:moveTo>
                  <a:pt x="1338" y="211"/>
                </a:moveTo>
                <a:cubicBezTo>
                  <a:pt x="-20887" y="-7727"/>
                  <a:pt x="238405" y="209761"/>
                  <a:pt x="420438" y="330411"/>
                </a:cubicBezTo>
                <a:cubicBezTo>
                  <a:pt x="602471" y="451061"/>
                  <a:pt x="905155" y="625686"/>
                  <a:pt x="1093538" y="724111"/>
                </a:cubicBezTo>
                <a:cubicBezTo>
                  <a:pt x="1281921" y="822536"/>
                  <a:pt x="1500467" y="901382"/>
                  <a:pt x="1550738" y="920961"/>
                </a:cubicBezTo>
                <a:cubicBezTo>
                  <a:pt x="1601009" y="940540"/>
                  <a:pt x="1395163" y="841586"/>
                  <a:pt x="1395163" y="841586"/>
                </a:cubicBezTo>
                <a:cubicBezTo>
                  <a:pt x="1293563" y="789199"/>
                  <a:pt x="1081367" y="683894"/>
                  <a:pt x="941138" y="606636"/>
                </a:cubicBezTo>
                <a:cubicBezTo>
                  <a:pt x="800909" y="529378"/>
                  <a:pt x="707246" y="478578"/>
                  <a:pt x="553788" y="378036"/>
                </a:cubicBezTo>
                <a:cubicBezTo>
                  <a:pt x="400330" y="277494"/>
                  <a:pt x="23563" y="8149"/>
                  <a:pt x="1338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3AF31D24-7E0E-422B-8528-829A23FC7BDC}"/>
              </a:ext>
            </a:extLst>
          </p:cNvPr>
          <p:cNvSpPr/>
          <p:nvPr/>
        </p:nvSpPr>
        <p:spPr>
          <a:xfrm>
            <a:off x="4997112" y="7184844"/>
            <a:ext cx="638600" cy="416139"/>
          </a:xfrm>
          <a:custGeom>
            <a:avLst/>
            <a:gdLst>
              <a:gd name="connsiteX0" fmla="*/ 638513 w 638600"/>
              <a:gd name="connsiteY0" fmla="*/ 181 h 416139"/>
              <a:gd name="connsiteX1" fmla="*/ 444838 w 638600"/>
              <a:gd name="connsiteY1" fmla="*/ 203381 h 416139"/>
              <a:gd name="connsiteX2" fmla="*/ 311488 w 638600"/>
              <a:gd name="connsiteY2" fmla="*/ 282756 h 416139"/>
              <a:gd name="connsiteX3" fmla="*/ 216238 w 638600"/>
              <a:gd name="connsiteY3" fmla="*/ 324031 h 416139"/>
              <a:gd name="connsiteX4" fmla="*/ 338 w 638600"/>
              <a:gd name="connsiteY4" fmla="*/ 416106 h 416139"/>
              <a:gd name="connsiteX5" fmla="*/ 270213 w 638600"/>
              <a:gd name="connsiteY5" fmla="*/ 333556 h 416139"/>
              <a:gd name="connsiteX6" fmla="*/ 467063 w 638600"/>
              <a:gd name="connsiteY6" fmla="*/ 241481 h 416139"/>
              <a:gd name="connsiteX7" fmla="*/ 638513 w 638600"/>
              <a:gd name="connsiteY7" fmla="*/ 181 h 41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8600" h="416139">
                <a:moveTo>
                  <a:pt x="638513" y="181"/>
                </a:moveTo>
                <a:cubicBezTo>
                  <a:pt x="634809" y="-6169"/>
                  <a:pt x="499342" y="156285"/>
                  <a:pt x="444838" y="203381"/>
                </a:cubicBezTo>
                <a:cubicBezTo>
                  <a:pt x="390334" y="250477"/>
                  <a:pt x="349588" y="262648"/>
                  <a:pt x="311488" y="282756"/>
                </a:cubicBezTo>
                <a:cubicBezTo>
                  <a:pt x="273388" y="302864"/>
                  <a:pt x="216238" y="324031"/>
                  <a:pt x="216238" y="324031"/>
                </a:cubicBezTo>
                <a:cubicBezTo>
                  <a:pt x="164380" y="346256"/>
                  <a:pt x="-8658" y="414519"/>
                  <a:pt x="338" y="416106"/>
                </a:cubicBezTo>
                <a:cubicBezTo>
                  <a:pt x="9334" y="417693"/>
                  <a:pt x="192426" y="362660"/>
                  <a:pt x="270213" y="333556"/>
                </a:cubicBezTo>
                <a:cubicBezTo>
                  <a:pt x="348000" y="304452"/>
                  <a:pt x="406738" y="296514"/>
                  <a:pt x="467063" y="241481"/>
                </a:cubicBezTo>
                <a:cubicBezTo>
                  <a:pt x="527388" y="186448"/>
                  <a:pt x="642217" y="6531"/>
                  <a:pt x="638513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0E7302C5-7002-4726-AA07-F0F55878E590}"/>
              </a:ext>
            </a:extLst>
          </p:cNvPr>
          <p:cNvSpPr/>
          <p:nvPr/>
        </p:nvSpPr>
        <p:spPr>
          <a:xfrm>
            <a:off x="5167280" y="7386837"/>
            <a:ext cx="956559" cy="287979"/>
          </a:xfrm>
          <a:custGeom>
            <a:avLst/>
            <a:gdLst>
              <a:gd name="connsiteX0" fmla="*/ 7970 w 956559"/>
              <a:gd name="connsiteY0" fmla="*/ 283963 h 287979"/>
              <a:gd name="connsiteX1" fmla="*/ 274670 w 956559"/>
              <a:gd name="connsiteY1" fmla="*/ 255388 h 287979"/>
              <a:gd name="connsiteX2" fmla="*/ 579470 w 956559"/>
              <a:gd name="connsiteY2" fmla="*/ 153788 h 287979"/>
              <a:gd name="connsiteX3" fmla="*/ 950945 w 956559"/>
              <a:gd name="connsiteY3" fmla="*/ 1388 h 287979"/>
              <a:gd name="connsiteX4" fmla="*/ 789020 w 956559"/>
              <a:gd name="connsiteY4" fmla="*/ 83938 h 287979"/>
              <a:gd name="connsiteX5" fmla="*/ 592170 w 956559"/>
              <a:gd name="connsiteY5" fmla="*/ 179188 h 287979"/>
              <a:gd name="connsiteX6" fmla="*/ 7970 w 956559"/>
              <a:gd name="connsiteY6" fmla="*/ 283963 h 28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559" h="287979">
                <a:moveTo>
                  <a:pt x="7970" y="283963"/>
                </a:moveTo>
                <a:cubicBezTo>
                  <a:pt x="-44947" y="296663"/>
                  <a:pt x="179420" y="277084"/>
                  <a:pt x="274670" y="255388"/>
                </a:cubicBezTo>
                <a:cubicBezTo>
                  <a:pt x="369920" y="233692"/>
                  <a:pt x="466757" y="196121"/>
                  <a:pt x="579470" y="153788"/>
                </a:cubicBezTo>
                <a:cubicBezTo>
                  <a:pt x="692183" y="111455"/>
                  <a:pt x="916020" y="13030"/>
                  <a:pt x="950945" y="1388"/>
                </a:cubicBezTo>
                <a:cubicBezTo>
                  <a:pt x="985870" y="-10254"/>
                  <a:pt x="848816" y="54305"/>
                  <a:pt x="789020" y="83938"/>
                </a:cubicBezTo>
                <a:cubicBezTo>
                  <a:pt x="729224" y="113571"/>
                  <a:pt x="718112" y="147438"/>
                  <a:pt x="592170" y="179188"/>
                </a:cubicBezTo>
                <a:cubicBezTo>
                  <a:pt x="466228" y="210938"/>
                  <a:pt x="60887" y="271263"/>
                  <a:pt x="7970" y="283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308B152C-D9F6-4827-BF95-9533C1ECF221}"/>
              </a:ext>
            </a:extLst>
          </p:cNvPr>
          <p:cNvSpPr/>
          <p:nvPr/>
        </p:nvSpPr>
        <p:spPr>
          <a:xfrm>
            <a:off x="6079386" y="6944870"/>
            <a:ext cx="407218" cy="471935"/>
          </a:xfrm>
          <a:custGeom>
            <a:avLst/>
            <a:gdLst>
              <a:gd name="connsiteX0" fmla="*/ 407139 w 407218"/>
              <a:gd name="connsiteY0" fmla="*/ 443 h 471935"/>
              <a:gd name="connsiteX1" fmla="*/ 318239 w 407218"/>
              <a:gd name="connsiteY1" fmla="*/ 168718 h 471935"/>
              <a:gd name="connsiteX2" fmla="*/ 216639 w 407218"/>
              <a:gd name="connsiteY2" fmla="*/ 292543 h 471935"/>
              <a:gd name="connsiteX3" fmla="*/ 2327 w 407218"/>
              <a:gd name="connsiteY3" fmla="*/ 470343 h 471935"/>
              <a:gd name="connsiteX4" fmla="*/ 116627 w 407218"/>
              <a:gd name="connsiteY4" fmla="*/ 365568 h 471935"/>
              <a:gd name="connsiteX5" fmla="*/ 329352 w 407218"/>
              <a:gd name="connsiteY5" fmla="*/ 127443 h 471935"/>
              <a:gd name="connsiteX6" fmla="*/ 407139 w 407218"/>
              <a:gd name="connsiteY6" fmla="*/ 443 h 471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218" h="471935">
                <a:moveTo>
                  <a:pt x="407139" y="443"/>
                </a:moveTo>
                <a:cubicBezTo>
                  <a:pt x="405287" y="7322"/>
                  <a:pt x="349989" y="120035"/>
                  <a:pt x="318239" y="168718"/>
                </a:cubicBezTo>
                <a:cubicBezTo>
                  <a:pt x="286489" y="217401"/>
                  <a:pt x="269291" y="242272"/>
                  <a:pt x="216639" y="292543"/>
                </a:cubicBezTo>
                <a:cubicBezTo>
                  <a:pt x="163987" y="342814"/>
                  <a:pt x="18996" y="458172"/>
                  <a:pt x="2327" y="470343"/>
                </a:cubicBezTo>
                <a:cubicBezTo>
                  <a:pt x="-14342" y="482514"/>
                  <a:pt x="62123" y="422718"/>
                  <a:pt x="116627" y="365568"/>
                </a:cubicBezTo>
                <a:cubicBezTo>
                  <a:pt x="171131" y="308418"/>
                  <a:pt x="280404" y="186710"/>
                  <a:pt x="329352" y="127443"/>
                </a:cubicBezTo>
                <a:cubicBezTo>
                  <a:pt x="378300" y="68176"/>
                  <a:pt x="408991" y="-6436"/>
                  <a:pt x="407139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CABB8A90-AE16-4218-8F01-21392D55D8D4}"/>
              </a:ext>
            </a:extLst>
          </p:cNvPr>
          <p:cNvSpPr/>
          <p:nvPr/>
        </p:nvSpPr>
        <p:spPr>
          <a:xfrm>
            <a:off x="6453651" y="6215233"/>
            <a:ext cx="248893" cy="776226"/>
          </a:xfrm>
          <a:custGeom>
            <a:avLst/>
            <a:gdLst>
              <a:gd name="connsiteX0" fmla="*/ 247716 w 248893"/>
              <a:gd name="connsiteY0" fmla="*/ 1417 h 776226"/>
              <a:gd name="connsiteX1" fmla="*/ 143999 w 248893"/>
              <a:gd name="connsiteY1" fmla="*/ 439567 h 776226"/>
              <a:gd name="connsiteX2" fmla="*/ 80499 w 248893"/>
              <a:gd name="connsiteY2" fmla="*/ 623717 h 776226"/>
              <a:gd name="connsiteX3" fmla="*/ 66 w 248893"/>
              <a:gd name="connsiteY3" fmla="*/ 776117 h 776226"/>
              <a:gd name="connsiteX4" fmla="*/ 69916 w 248893"/>
              <a:gd name="connsiteY4" fmla="*/ 600434 h 776226"/>
              <a:gd name="connsiteX5" fmla="*/ 247716 w 248893"/>
              <a:gd name="connsiteY5" fmla="*/ 1417 h 77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893" h="776226">
                <a:moveTo>
                  <a:pt x="247716" y="1417"/>
                </a:moveTo>
                <a:cubicBezTo>
                  <a:pt x="260063" y="-25394"/>
                  <a:pt x="171868" y="335850"/>
                  <a:pt x="143999" y="439567"/>
                </a:cubicBezTo>
                <a:cubicBezTo>
                  <a:pt x="116130" y="543284"/>
                  <a:pt x="104488" y="567625"/>
                  <a:pt x="80499" y="623717"/>
                </a:cubicBezTo>
                <a:cubicBezTo>
                  <a:pt x="56510" y="679809"/>
                  <a:pt x="1830" y="779997"/>
                  <a:pt x="66" y="776117"/>
                </a:cubicBezTo>
                <a:cubicBezTo>
                  <a:pt x="-1698" y="772237"/>
                  <a:pt x="31816" y="724612"/>
                  <a:pt x="69916" y="600434"/>
                </a:cubicBezTo>
                <a:cubicBezTo>
                  <a:pt x="108016" y="476256"/>
                  <a:pt x="235369" y="28228"/>
                  <a:pt x="247716" y="1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0D917B79-78F5-47F1-8FFD-84ED7DC27211}"/>
              </a:ext>
            </a:extLst>
          </p:cNvPr>
          <p:cNvSpPr/>
          <p:nvPr/>
        </p:nvSpPr>
        <p:spPr>
          <a:xfrm>
            <a:off x="6681100" y="5490822"/>
            <a:ext cx="229980" cy="759616"/>
          </a:xfrm>
          <a:custGeom>
            <a:avLst/>
            <a:gdLst>
              <a:gd name="connsiteX0" fmla="*/ 229817 w 229980"/>
              <a:gd name="connsiteY0" fmla="*/ 1928 h 759616"/>
              <a:gd name="connsiteX1" fmla="*/ 115517 w 229980"/>
              <a:gd name="connsiteY1" fmla="*/ 446428 h 759616"/>
              <a:gd name="connsiteX2" fmla="*/ 3333 w 229980"/>
              <a:gd name="connsiteY2" fmla="*/ 751228 h 759616"/>
              <a:gd name="connsiteX3" fmla="*/ 39317 w 229980"/>
              <a:gd name="connsiteY3" fmla="*/ 641161 h 759616"/>
              <a:gd name="connsiteX4" fmla="*/ 138800 w 229980"/>
              <a:gd name="connsiteY4" fmla="*/ 298261 h 759616"/>
              <a:gd name="connsiteX5" fmla="*/ 229817 w 229980"/>
              <a:gd name="connsiteY5" fmla="*/ 1928 h 75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980" h="759616">
                <a:moveTo>
                  <a:pt x="229817" y="1928"/>
                </a:moveTo>
                <a:cubicBezTo>
                  <a:pt x="225937" y="26622"/>
                  <a:pt x="153264" y="321545"/>
                  <a:pt x="115517" y="446428"/>
                </a:cubicBezTo>
                <a:cubicBezTo>
                  <a:pt x="77770" y="571311"/>
                  <a:pt x="16033" y="718773"/>
                  <a:pt x="3333" y="751228"/>
                </a:cubicBezTo>
                <a:cubicBezTo>
                  <a:pt x="-9367" y="783684"/>
                  <a:pt x="16739" y="716655"/>
                  <a:pt x="39317" y="641161"/>
                </a:cubicBezTo>
                <a:cubicBezTo>
                  <a:pt x="61895" y="565667"/>
                  <a:pt x="110225" y="400566"/>
                  <a:pt x="138800" y="298261"/>
                </a:cubicBezTo>
                <a:cubicBezTo>
                  <a:pt x="167375" y="195956"/>
                  <a:pt x="233697" y="-22766"/>
                  <a:pt x="229817" y="1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8224C295-C5B0-4173-9E1D-2336B16C096C}"/>
              </a:ext>
            </a:extLst>
          </p:cNvPr>
          <p:cNvSpPr/>
          <p:nvPr/>
        </p:nvSpPr>
        <p:spPr>
          <a:xfrm>
            <a:off x="5020733" y="2214784"/>
            <a:ext cx="839675" cy="168766"/>
          </a:xfrm>
          <a:custGeom>
            <a:avLst/>
            <a:gdLst>
              <a:gd name="connsiteX0" fmla="*/ 0 w 839675"/>
              <a:gd name="connsiteY0" fmla="*/ 20416 h 168766"/>
              <a:gd name="connsiteX1" fmla="*/ 226484 w 839675"/>
              <a:gd name="connsiteY1" fmla="*/ 11949 h 168766"/>
              <a:gd name="connsiteX2" fmla="*/ 808567 w 839675"/>
              <a:gd name="connsiteY2" fmla="*/ 162233 h 168766"/>
              <a:gd name="connsiteX3" fmla="*/ 738717 w 839675"/>
              <a:gd name="connsiteY3" fmla="*/ 138949 h 168766"/>
              <a:gd name="connsiteX4" fmla="*/ 554567 w 839675"/>
              <a:gd name="connsiteY4" fmla="*/ 113549 h 168766"/>
              <a:gd name="connsiteX5" fmla="*/ 0 w 839675"/>
              <a:gd name="connsiteY5" fmla="*/ 20416 h 1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9675" h="168766">
                <a:moveTo>
                  <a:pt x="0" y="20416"/>
                </a:moveTo>
                <a:cubicBezTo>
                  <a:pt x="45861" y="4364"/>
                  <a:pt x="91723" y="-11687"/>
                  <a:pt x="226484" y="11949"/>
                </a:cubicBezTo>
                <a:cubicBezTo>
                  <a:pt x="361245" y="35585"/>
                  <a:pt x="723195" y="141066"/>
                  <a:pt x="808567" y="162233"/>
                </a:cubicBezTo>
                <a:cubicBezTo>
                  <a:pt x="893939" y="183400"/>
                  <a:pt x="781050" y="147063"/>
                  <a:pt x="738717" y="138949"/>
                </a:cubicBezTo>
                <a:cubicBezTo>
                  <a:pt x="696384" y="130835"/>
                  <a:pt x="554567" y="113549"/>
                  <a:pt x="554567" y="113549"/>
                </a:cubicBezTo>
                <a:lnTo>
                  <a:pt x="0" y="2041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FDD72941-2B10-4F73-BE4D-3EE712DB3230}"/>
              </a:ext>
            </a:extLst>
          </p:cNvPr>
          <p:cNvSpPr/>
          <p:nvPr/>
        </p:nvSpPr>
        <p:spPr>
          <a:xfrm>
            <a:off x="5839876" y="2395990"/>
            <a:ext cx="712365" cy="447999"/>
          </a:xfrm>
          <a:custGeom>
            <a:avLst/>
            <a:gdLst>
              <a:gd name="connsiteX0" fmla="*/ 7 w 712365"/>
              <a:gd name="connsiteY0" fmla="*/ 77 h 447999"/>
              <a:gd name="connsiteX1" fmla="*/ 404291 w 712365"/>
              <a:gd name="connsiteY1" fmla="*/ 215977 h 447999"/>
              <a:gd name="connsiteX2" fmla="*/ 700624 w 712365"/>
              <a:gd name="connsiteY2" fmla="*/ 440343 h 447999"/>
              <a:gd name="connsiteX3" fmla="*/ 647707 w 712365"/>
              <a:gd name="connsiteY3" fmla="*/ 389543 h 447999"/>
              <a:gd name="connsiteX4" fmla="*/ 596907 w 712365"/>
              <a:gd name="connsiteY4" fmla="*/ 328160 h 447999"/>
              <a:gd name="connsiteX5" fmla="*/ 393707 w 712365"/>
              <a:gd name="connsiteY5" fmla="*/ 192693 h 447999"/>
              <a:gd name="connsiteX6" fmla="*/ 7 w 712365"/>
              <a:gd name="connsiteY6" fmla="*/ 77 h 44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365" h="447999">
                <a:moveTo>
                  <a:pt x="7" y="77"/>
                </a:moveTo>
                <a:cubicBezTo>
                  <a:pt x="1771" y="3958"/>
                  <a:pt x="287522" y="142599"/>
                  <a:pt x="404291" y="215977"/>
                </a:cubicBezTo>
                <a:cubicBezTo>
                  <a:pt x="521060" y="289355"/>
                  <a:pt x="660055" y="411415"/>
                  <a:pt x="700624" y="440343"/>
                </a:cubicBezTo>
                <a:cubicBezTo>
                  <a:pt x="741193" y="469271"/>
                  <a:pt x="664993" y="408240"/>
                  <a:pt x="647707" y="389543"/>
                </a:cubicBezTo>
                <a:cubicBezTo>
                  <a:pt x="630421" y="370846"/>
                  <a:pt x="639240" y="360968"/>
                  <a:pt x="596907" y="328160"/>
                </a:cubicBezTo>
                <a:cubicBezTo>
                  <a:pt x="554574" y="295352"/>
                  <a:pt x="488604" y="246668"/>
                  <a:pt x="393707" y="192693"/>
                </a:cubicBezTo>
                <a:cubicBezTo>
                  <a:pt x="298810" y="138718"/>
                  <a:pt x="-1757" y="-3804"/>
                  <a:pt x="7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BB6EDFA3-5100-460C-9799-ABA2CF62EA7A}"/>
              </a:ext>
            </a:extLst>
          </p:cNvPr>
          <p:cNvSpPr/>
          <p:nvPr/>
        </p:nvSpPr>
        <p:spPr>
          <a:xfrm>
            <a:off x="6561667" y="2852965"/>
            <a:ext cx="350147" cy="536095"/>
          </a:xfrm>
          <a:custGeom>
            <a:avLst/>
            <a:gdLst>
              <a:gd name="connsiteX0" fmla="*/ 0 w 350147"/>
              <a:gd name="connsiteY0" fmla="*/ 302 h 536095"/>
              <a:gd name="connsiteX1" fmla="*/ 196850 w 350147"/>
              <a:gd name="connsiteY1" fmla="*/ 186568 h 536095"/>
              <a:gd name="connsiteX2" fmla="*/ 345016 w 350147"/>
              <a:gd name="connsiteY2" fmla="*/ 521002 h 536095"/>
              <a:gd name="connsiteX3" fmla="*/ 304800 w 350147"/>
              <a:gd name="connsiteY3" fmla="*/ 453268 h 536095"/>
              <a:gd name="connsiteX4" fmla="*/ 194733 w 350147"/>
              <a:gd name="connsiteY4" fmla="*/ 226785 h 536095"/>
              <a:gd name="connsiteX5" fmla="*/ 0 w 350147"/>
              <a:gd name="connsiteY5" fmla="*/ 302 h 53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147" h="536095">
                <a:moveTo>
                  <a:pt x="0" y="302"/>
                </a:moveTo>
                <a:cubicBezTo>
                  <a:pt x="353" y="-6401"/>
                  <a:pt x="139347" y="99785"/>
                  <a:pt x="196850" y="186568"/>
                </a:cubicBezTo>
                <a:cubicBezTo>
                  <a:pt x="254353" y="273351"/>
                  <a:pt x="327024" y="476552"/>
                  <a:pt x="345016" y="521002"/>
                </a:cubicBezTo>
                <a:cubicBezTo>
                  <a:pt x="363008" y="565452"/>
                  <a:pt x="329847" y="502304"/>
                  <a:pt x="304800" y="453268"/>
                </a:cubicBezTo>
                <a:cubicBezTo>
                  <a:pt x="279753" y="404232"/>
                  <a:pt x="246591" y="301221"/>
                  <a:pt x="194733" y="226785"/>
                </a:cubicBezTo>
                <a:cubicBezTo>
                  <a:pt x="142875" y="152349"/>
                  <a:pt x="-353" y="7005"/>
                  <a:pt x="0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D60B29B9-1C4D-4EA0-8E3B-4B1EA3E22D2B}"/>
              </a:ext>
            </a:extLst>
          </p:cNvPr>
          <p:cNvSpPr/>
          <p:nvPr/>
        </p:nvSpPr>
        <p:spPr>
          <a:xfrm>
            <a:off x="6917057" y="3424248"/>
            <a:ext cx="13850" cy="319563"/>
          </a:xfrm>
          <a:custGeom>
            <a:avLst/>
            <a:gdLst>
              <a:gd name="connsiteX0" fmla="*/ 12910 w 13850"/>
              <a:gd name="connsiteY0" fmla="*/ 519 h 319563"/>
              <a:gd name="connsiteX1" fmla="*/ 12910 w 13850"/>
              <a:gd name="connsiteY1" fmla="*/ 155035 h 319563"/>
              <a:gd name="connsiteX2" fmla="*/ 12910 w 13850"/>
              <a:gd name="connsiteY2" fmla="*/ 271452 h 319563"/>
              <a:gd name="connsiteX3" fmla="*/ 4443 w 13850"/>
              <a:gd name="connsiteY3" fmla="*/ 318019 h 319563"/>
              <a:gd name="connsiteX4" fmla="*/ 210 w 13850"/>
              <a:gd name="connsiteY4" fmla="*/ 220652 h 319563"/>
              <a:gd name="connsiteX5" fmla="*/ 12910 w 13850"/>
              <a:gd name="connsiteY5" fmla="*/ 519 h 31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50" h="319563">
                <a:moveTo>
                  <a:pt x="12910" y="519"/>
                </a:moveTo>
                <a:cubicBezTo>
                  <a:pt x="15027" y="-10417"/>
                  <a:pt x="12910" y="155035"/>
                  <a:pt x="12910" y="155035"/>
                </a:cubicBezTo>
                <a:cubicBezTo>
                  <a:pt x="12910" y="200190"/>
                  <a:pt x="14321" y="244288"/>
                  <a:pt x="12910" y="271452"/>
                </a:cubicBezTo>
                <a:cubicBezTo>
                  <a:pt x="11499" y="298616"/>
                  <a:pt x="6560" y="326486"/>
                  <a:pt x="4443" y="318019"/>
                </a:cubicBezTo>
                <a:cubicBezTo>
                  <a:pt x="2326" y="309552"/>
                  <a:pt x="-848" y="268983"/>
                  <a:pt x="210" y="220652"/>
                </a:cubicBezTo>
                <a:cubicBezTo>
                  <a:pt x="1268" y="172321"/>
                  <a:pt x="10793" y="11455"/>
                  <a:pt x="12910" y="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BCE51803-7542-45A9-81DF-E9EB790D33F5}"/>
              </a:ext>
            </a:extLst>
          </p:cNvPr>
          <p:cNvSpPr/>
          <p:nvPr/>
        </p:nvSpPr>
        <p:spPr>
          <a:xfrm>
            <a:off x="2384162" y="4309163"/>
            <a:ext cx="408507" cy="164436"/>
          </a:xfrm>
          <a:custGeom>
            <a:avLst/>
            <a:gdLst>
              <a:gd name="connsiteX0" fmla="*/ 263 w 408507"/>
              <a:gd name="connsiteY0" fmla="*/ 164412 h 164436"/>
              <a:gd name="connsiteX1" fmla="*/ 117738 w 408507"/>
              <a:gd name="connsiteY1" fmla="*/ 29475 h 164436"/>
              <a:gd name="connsiteX2" fmla="*/ 243151 w 408507"/>
              <a:gd name="connsiteY2" fmla="*/ 2487 h 164436"/>
              <a:gd name="connsiteX3" fmla="*/ 408251 w 408507"/>
              <a:gd name="connsiteY3" fmla="*/ 70750 h 164436"/>
              <a:gd name="connsiteX4" fmla="*/ 203463 w 408507"/>
              <a:gd name="connsiteY4" fmla="*/ 10425 h 164436"/>
              <a:gd name="connsiteX5" fmla="*/ 89163 w 408507"/>
              <a:gd name="connsiteY5" fmla="*/ 40587 h 164436"/>
              <a:gd name="connsiteX6" fmla="*/ 263 w 408507"/>
              <a:gd name="connsiteY6" fmla="*/ 164412 h 16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507" h="164436">
                <a:moveTo>
                  <a:pt x="263" y="164412"/>
                </a:moveTo>
                <a:cubicBezTo>
                  <a:pt x="5026" y="162560"/>
                  <a:pt x="77257" y="56462"/>
                  <a:pt x="117738" y="29475"/>
                </a:cubicBezTo>
                <a:cubicBezTo>
                  <a:pt x="158219" y="2488"/>
                  <a:pt x="194732" y="-4392"/>
                  <a:pt x="243151" y="2487"/>
                </a:cubicBezTo>
                <a:cubicBezTo>
                  <a:pt x="291570" y="9366"/>
                  <a:pt x="414866" y="69427"/>
                  <a:pt x="408251" y="70750"/>
                </a:cubicBezTo>
                <a:cubicBezTo>
                  <a:pt x="401636" y="72073"/>
                  <a:pt x="256644" y="15452"/>
                  <a:pt x="203463" y="10425"/>
                </a:cubicBezTo>
                <a:cubicBezTo>
                  <a:pt x="150282" y="5398"/>
                  <a:pt x="121971" y="20479"/>
                  <a:pt x="89163" y="40587"/>
                </a:cubicBezTo>
                <a:cubicBezTo>
                  <a:pt x="56355" y="60695"/>
                  <a:pt x="-4500" y="166264"/>
                  <a:pt x="263" y="164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4BC3AF8D-0DC9-40CB-97F1-1E359D518E84}"/>
              </a:ext>
            </a:extLst>
          </p:cNvPr>
          <p:cNvSpPr/>
          <p:nvPr/>
        </p:nvSpPr>
        <p:spPr>
          <a:xfrm>
            <a:off x="2336770" y="4479843"/>
            <a:ext cx="47736" cy="625162"/>
          </a:xfrm>
          <a:custGeom>
            <a:avLst/>
            <a:gdLst>
              <a:gd name="connsiteX0" fmla="*/ 47655 w 47736"/>
              <a:gd name="connsiteY0" fmla="*/ 82 h 625162"/>
              <a:gd name="connsiteX1" fmla="*/ 12730 w 47736"/>
              <a:gd name="connsiteY1" fmla="*/ 165182 h 625162"/>
              <a:gd name="connsiteX2" fmla="*/ 1618 w 47736"/>
              <a:gd name="connsiteY2" fmla="*/ 379495 h 625162"/>
              <a:gd name="connsiteX3" fmla="*/ 44480 w 47736"/>
              <a:gd name="connsiteY3" fmla="*/ 623970 h 625162"/>
              <a:gd name="connsiteX4" fmla="*/ 23843 w 47736"/>
              <a:gd name="connsiteY4" fmla="*/ 460457 h 625162"/>
              <a:gd name="connsiteX5" fmla="*/ 22255 w 47736"/>
              <a:gd name="connsiteY5" fmla="*/ 185820 h 625162"/>
              <a:gd name="connsiteX6" fmla="*/ 47655 w 47736"/>
              <a:gd name="connsiteY6" fmla="*/ 82 h 62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36" h="625162">
                <a:moveTo>
                  <a:pt x="47655" y="82"/>
                </a:moveTo>
                <a:cubicBezTo>
                  <a:pt x="46067" y="-3358"/>
                  <a:pt x="20403" y="101947"/>
                  <a:pt x="12730" y="165182"/>
                </a:cubicBezTo>
                <a:cubicBezTo>
                  <a:pt x="5057" y="228417"/>
                  <a:pt x="-3674" y="303030"/>
                  <a:pt x="1618" y="379495"/>
                </a:cubicBezTo>
                <a:cubicBezTo>
                  <a:pt x="6910" y="455960"/>
                  <a:pt x="40776" y="610476"/>
                  <a:pt x="44480" y="623970"/>
                </a:cubicBezTo>
                <a:cubicBezTo>
                  <a:pt x="48184" y="637464"/>
                  <a:pt x="27547" y="533482"/>
                  <a:pt x="23843" y="460457"/>
                </a:cubicBezTo>
                <a:cubicBezTo>
                  <a:pt x="20139" y="387432"/>
                  <a:pt x="17492" y="260433"/>
                  <a:pt x="22255" y="185820"/>
                </a:cubicBezTo>
                <a:cubicBezTo>
                  <a:pt x="27017" y="111208"/>
                  <a:pt x="49243" y="3522"/>
                  <a:pt x="47655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FF555494-FF07-4121-A783-CD21BDD46CE4}"/>
              </a:ext>
            </a:extLst>
          </p:cNvPr>
          <p:cNvSpPr/>
          <p:nvPr/>
        </p:nvSpPr>
        <p:spPr>
          <a:xfrm>
            <a:off x="2377682" y="5069561"/>
            <a:ext cx="238295" cy="677586"/>
          </a:xfrm>
          <a:custGeom>
            <a:avLst/>
            <a:gdLst>
              <a:gd name="connsiteX0" fmla="*/ 1981 w 238295"/>
              <a:gd name="connsiteY0" fmla="*/ 2502 h 677586"/>
              <a:gd name="connsiteX1" fmla="*/ 48018 w 238295"/>
              <a:gd name="connsiteY1" fmla="*/ 194589 h 677586"/>
              <a:gd name="connsiteX2" fmla="*/ 90881 w 238295"/>
              <a:gd name="connsiteY2" fmla="*/ 378739 h 677586"/>
              <a:gd name="connsiteX3" fmla="*/ 233756 w 238295"/>
              <a:gd name="connsiteY3" fmla="*/ 670839 h 677586"/>
              <a:gd name="connsiteX4" fmla="*/ 200418 w 238295"/>
              <a:gd name="connsiteY4" fmla="*/ 575589 h 677586"/>
              <a:gd name="connsiteX5" fmla="*/ 176606 w 238295"/>
              <a:gd name="connsiteY5" fmla="*/ 477164 h 677586"/>
              <a:gd name="connsiteX6" fmla="*/ 27381 w 238295"/>
              <a:gd name="connsiteY6" fmla="*/ 108864 h 677586"/>
              <a:gd name="connsiteX7" fmla="*/ 1981 w 238295"/>
              <a:gd name="connsiteY7" fmla="*/ 2502 h 67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295" h="677586">
                <a:moveTo>
                  <a:pt x="1981" y="2502"/>
                </a:moveTo>
                <a:cubicBezTo>
                  <a:pt x="5421" y="16790"/>
                  <a:pt x="33201" y="131883"/>
                  <a:pt x="48018" y="194589"/>
                </a:cubicBezTo>
                <a:cubicBezTo>
                  <a:pt x="62835" y="257295"/>
                  <a:pt x="59925" y="299364"/>
                  <a:pt x="90881" y="378739"/>
                </a:cubicBezTo>
                <a:cubicBezTo>
                  <a:pt x="121837" y="458114"/>
                  <a:pt x="215500" y="638031"/>
                  <a:pt x="233756" y="670839"/>
                </a:cubicBezTo>
                <a:cubicBezTo>
                  <a:pt x="252012" y="703647"/>
                  <a:pt x="209943" y="607868"/>
                  <a:pt x="200418" y="575589"/>
                </a:cubicBezTo>
                <a:cubicBezTo>
                  <a:pt x="190893" y="543310"/>
                  <a:pt x="205446" y="554952"/>
                  <a:pt x="176606" y="477164"/>
                </a:cubicBezTo>
                <a:cubicBezTo>
                  <a:pt x="147766" y="399376"/>
                  <a:pt x="58866" y="181095"/>
                  <a:pt x="27381" y="108864"/>
                </a:cubicBezTo>
                <a:cubicBezTo>
                  <a:pt x="-4104" y="36633"/>
                  <a:pt x="-1459" y="-11786"/>
                  <a:pt x="1981" y="2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4B6CAD9-B465-4576-9B85-EE4CA88C1736}"/>
              </a:ext>
            </a:extLst>
          </p:cNvPr>
          <p:cNvSpPr/>
          <p:nvPr/>
        </p:nvSpPr>
        <p:spPr>
          <a:xfrm>
            <a:off x="2614592" y="5749916"/>
            <a:ext cx="621620" cy="328001"/>
          </a:xfrm>
          <a:custGeom>
            <a:avLst/>
            <a:gdLst>
              <a:gd name="connsiteX0" fmla="*/ 620733 w 621620"/>
              <a:gd name="connsiteY0" fmla="*/ 112722 h 328001"/>
              <a:gd name="connsiteX1" fmla="*/ 528658 w 621620"/>
              <a:gd name="connsiteY1" fmla="*/ 271472 h 328001"/>
              <a:gd name="connsiteX2" fmla="*/ 428646 w 621620"/>
              <a:gd name="connsiteY2" fmla="*/ 317509 h 328001"/>
              <a:gd name="connsiteX3" fmla="*/ 295296 w 621620"/>
              <a:gd name="connsiteY3" fmla="*/ 311159 h 328001"/>
              <a:gd name="connsiteX4" fmla="*/ 177821 w 621620"/>
              <a:gd name="connsiteY4" fmla="*/ 247659 h 328001"/>
              <a:gd name="connsiteX5" fmla="*/ 109558 w 621620"/>
              <a:gd name="connsiteY5" fmla="*/ 157172 h 328001"/>
              <a:gd name="connsiteX6" fmla="*/ 77808 w 621620"/>
              <a:gd name="connsiteY6" fmla="*/ 74622 h 328001"/>
              <a:gd name="connsiteX7" fmla="*/ 21 w 621620"/>
              <a:gd name="connsiteY7" fmla="*/ 9 h 328001"/>
              <a:gd name="connsiteX8" fmla="*/ 85746 w 621620"/>
              <a:gd name="connsiteY8" fmla="*/ 79384 h 328001"/>
              <a:gd name="connsiteX9" fmla="*/ 138133 w 621620"/>
              <a:gd name="connsiteY9" fmla="*/ 192097 h 328001"/>
              <a:gd name="connsiteX10" fmla="*/ 382608 w 621620"/>
              <a:gd name="connsiteY10" fmla="*/ 323859 h 328001"/>
              <a:gd name="connsiteX11" fmla="*/ 471508 w 621620"/>
              <a:gd name="connsiteY11" fmla="*/ 279409 h 328001"/>
              <a:gd name="connsiteX12" fmla="*/ 620733 w 621620"/>
              <a:gd name="connsiteY12" fmla="*/ 112722 h 32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1620" h="328001">
                <a:moveTo>
                  <a:pt x="620733" y="112722"/>
                </a:moveTo>
                <a:cubicBezTo>
                  <a:pt x="630258" y="111399"/>
                  <a:pt x="560672" y="237341"/>
                  <a:pt x="528658" y="271472"/>
                </a:cubicBezTo>
                <a:cubicBezTo>
                  <a:pt x="496644" y="305603"/>
                  <a:pt x="467540" y="310895"/>
                  <a:pt x="428646" y="317509"/>
                </a:cubicBezTo>
                <a:cubicBezTo>
                  <a:pt x="389752" y="324124"/>
                  <a:pt x="337100" y="322801"/>
                  <a:pt x="295296" y="311159"/>
                </a:cubicBezTo>
                <a:cubicBezTo>
                  <a:pt x="253492" y="299517"/>
                  <a:pt x="208777" y="273324"/>
                  <a:pt x="177821" y="247659"/>
                </a:cubicBezTo>
                <a:cubicBezTo>
                  <a:pt x="146865" y="221995"/>
                  <a:pt x="126227" y="186011"/>
                  <a:pt x="109558" y="157172"/>
                </a:cubicBezTo>
                <a:cubicBezTo>
                  <a:pt x="92889" y="128333"/>
                  <a:pt x="96064" y="100816"/>
                  <a:pt x="77808" y="74622"/>
                </a:cubicBezTo>
                <a:cubicBezTo>
                  <a:pt x="59552" y="48428"/>
                  <a:pt x="-1302" y="-785"/>
                  <a:pt x="21" y="9"/>
                </a:cubicBezTo>
                <a:cubicBezTo>
                  <a:pt x="1344" y="803"/>
                  <a:pt x="62727" y="47369"/>
                  <a:pt x="85746" y="79384"/>
                </a:cubicBezTo>
                <a:cubicBezTo>
                  <a:pt x="108765" y="111399"/>
                  <a:pt x="88656" y="151351"/>
                  <a:pt x="138133" y="192097"/>
                </a:cubicBezTo>
                <a:cubicBezTo>
                  <a:pt x="187610" y="232843"/>
                  <a:pt x="327046" y="309307"/>
                  <a:pt x="382608" y="323859"/>
                </a:cubicBezTo>
                <a:cubicBezTo>
                  <a:pt x="438170" y="338411"/>
                  <a:pt x="433408" y="312482"/>
                  <a:pt x="471508" y="279409"/>
                </a:cubicBezTo>
                <a:cubicBezTo>
                  <a:pt x="509608" y="246336"/>
                  <a:pt x="611208" y="114045"/>
                  <a:pt x="620733" y="11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8A87EC25-11AE-4A8F-81D7-FF7DD3EAEFDF}"/>
              </a:ext>
            </a:extLst>
          </p:cNvPr>
          <p:cNvSpPr/>
          <p:nvPr/>
        </p:nvSpPr>
        <p:spPr>
          <a:xfrm>
            <a:off x="3175743" y="1978736"/>
            <a:ext cx="1829234" cy="651462"/>
          </a:xfrm>
          <a:custGeom>
            <a:avLst/>
            <a:gdLst>
              <a:gd name="connsiteX0" fmla="*/ 1823824 w 1829234"/>
              <a:gd name="connsiteY0" fmla="*/ 209897 h 651462"/>
              <a:gd name="connsiteX1" fmla="*/ 1531724 w 1829234"/>
              <a:gd name="connsiteY1" fmla="*/ 44797 h 651462"/>
              <a:gd name="connsiteX2" fmla="*/ 1205757 w 1829234"/>
              <a:gd name="connsiteY2" fmla="*/ 2464 h 651462"/>
              <a:gd name="connsiteX3" fmla="*/ 625790 w 1829234"/>
              <a:gd name="connsiteY3" fmla="*/ 99831 h 651462"/>
              <a:gd name="connsiteX4" fmla="*/ 11957 w 1829234"/>
              <a:gd name="connsiteY4" fmla="*/ 641697 h 651462"/>
              <a:gd name="connsiteX5" fmla="*/ 257490 w 1829234"/>
              <a:gd name="connsiteY5" fmla="*/ 425797 h 651462"/>
              <a:gd name="connsiteX6" fmla="*/ 718924 w 1829234"/>
              <a:gd name="connsiteY6" fmla="*/ 137931 h 651462"/>
              <a:gd name="connsiteX7" fmla="*/ 1269257 w 1829234"/>
              <a:gd name="connsiteY7" fmla="*/ 74431 h 651462"/>
              <a:gd name="connsiteX8" fmla="*/ 1823824 w 1829234"/>
              <a:gd name="connsiteY8" fmla="*/ 209897 h 651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9234" h="651462">
                <a:moveTo>
                  <a:pt x="1823824" y="209897"/>
                </a:moveTo>
                <a:cubicBezTo>
                  <a:pt x="1867569" y="204958"/>
                  <a:pt x="1634735" y="79369"/>
                  <a:pt x="1531724" y="44797"/>
                </a:cubicBezTo>
                <a:cubicBezTo>
                  <a:pt x="1428713" y="10225"/>
                  <a:pt x="1356746" y="-6708"/>
                  <a:pt x="1205757" y="2464"/>
                </a:cubicBezTo>
                <a:cubicBezTo>
                  <a:pt x="1054768" y="11636"/>
                  <a:pt x="824757" y="-6708"/>
                  <a:pt x="625790" y="99831"/>
                </a:cubicBezTo>
                <a:cubicBezTo>
                  <a:pt x="426823" y="206370"/>
                  <a:pt x="11957" y="641697"/>
                  <a:pt x="11957" y="641697"/>
                </a:cubicBezTo>
                <a:cubicBezTo>
                  <a:pt x="-49426" y="696025"/>
                  <a:pt x="139662" y="509758"/>
                  <a:pt x="257490" y="425797"/>
                </a:cubicBezTo>
                <a:cubicBezTo>
                  <a:pt x="375318" y="341836"/>
                  <a:pt x="550296" y="196492"/>
                  <a:pt x="718924" y="137931"/>
                </a:cubicBezTo>
                <a:cubicBezTo>
                  <a:pt x="887552" y="79370"/>
                  <a:pt x="1086518" y="62437"/>
                  <a:pt x="1269257" y="74431"/>
                </a:cubicBezTo>
                <a:cubicBezTo>
                  <a:pt x="1451996" y="86425"/>
                  <a:pt x="1780079" y="214836"/>
                  <a:pt x="1823824" y="209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27B301FB-1C18-4B1D-A879-1EBC50CBF93E}"/>
              </a:ext>
            </a:extLst>
          </p:cNvPr>
          <p:cNvSpPr/>
          <p:nvPr/>
        </p:nvSpPr>
        <p:spPr>
          <a:xfrm>
            <a:off x="2989093" y="1687222"/>
            <a:ext cx="1231427" cy="941472"/>
          </a:xfrm>
          <a:custGeom>
            <a:avLst/>
            <a:gdLst>
              <a:gd name="connsiteX0" fmla="*/ 1197674 w 1231427"/>
              <a:gd name="connsiteY0" fmla="*/ 6111 h 941472"/>
              <a:gd name="connsiteX1" fmla="*/ 1142640 w 1231427"/>
              <a:gd name="connsiteY1" fmla="*/ 6111 h 941472"/>
              <a:gd name="connsiteX2" fmla="*/ 799740 w 1231427"/>
              <a:gd name="connsiteY2" fmla="*/ 48445 h 941472"/>
              <a:gd name="connsiteX3" fmla="*/ 626174 w 1231427"/>
              <a:gd name="connsiteY3" fmla="*/ 179678 h 941472"/>
              <a:gd name="connsiteX4" fmla="*/ 29274 w 1231427"/>
              <a:gd name="connsiteY4" fmla="*/ 907811 h 941472"/>
              <a:gd name="connsiteX5" fmla="*/ 101240 w 1231427"/>
              <a:gd name="connsiteY5" fmla="*/ 793511 h 941472"/>
              <a:gd name="connsiteX6" fmla="*/ 181674 w 1231427"/>
              <a:gd name="connsiteY6" fmla="*/ 556445 h 941472"/>
              <a:gd name="connsiteX7" fmla="*/ 693907 w 1231427"/>
              <a:gd name="connsiteY7" fmla="*/ 61145 h 941472"/>
              <a:gd name="connsiteX8" fmla="*/ 1197674 w 1231427"/>
              <a:gd name="connsiteY8" fmla="*/ 6111 h 94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427" h="941472">
                <a:moveTo>
                  <a:pt x="1197674" y="6111"/>
                </a:moveTo>
                <a:cubicBezTo>
                  <a:pt x="1272463" y="-3061"/>
                  <a:pt x="1208962" y="-945"/>
                  <a:pt x="1142640" y="6111"/>
                </a:cubicBezTo>
                <a:cubicBezTo>
                  <a:pt x="1076318" y="13167"/>
                  <a:pt x="885818" y="19517"/>
                  <a:pt x="799740" y="48445"/>
                </a:cubicBezTo>
                <a:cubicBezTo>
                  <a:pt x="713662" y="77373"/>
                  <a:pt x="754585" y="36450"/>
                  <a:pt x="626174" y="179678"/>
                </a:cubicBezTo>
                <a:cubicBezTo>
                  <a:pt x="497763" y="322906"/>
                  <a:pt x="116763" y="805506"/>
                  <a:pt x="29274" y="907811"/>
                </a:cubicBezTo>
                <a:cubicBezTo>
                  <a:pt x="-58215" y="1010116"/>
                  <a:pt x="75840" y="852072"/>
                  <a:pt x="101240" y="793511"/>
                </a:cubicBezTo>
                <a:cubicBezTo>
                  <a:pt x="126640" y="734950"/>
                  <a:pt x="82896" y="678506"/>
                  <a:pt x="181674" y="556445"/>
                </a:cubicBezTo>
                <a:cubicBezTo>
                  <a:pt x="280452" y="434384"/>
                  <a:pt x="525985" y="152162"/>
                  <a:pt x="693907" y="61145"/>
                </a:cubicBezTo>
                <a:cubicBezTo>
                  <a:pt x="861829" y="-29872"/>
                  <a:pt x="1122885" y="15283"/>
                  <a:pt x="1197674" y="6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2F7638E9-BFB6-4796-9DC1-EC7EC10C8F64}"/>
              </a:ext>
            </a:extLst>
          </p:cNvPr>
          <p:cNvSpPr/>
          <p:nvPr/>
        </p:nvSpPr>
        <p:spPr>
          <a:xfrm>
            <a:off x="4170725" y="1304802"/>
            <a:ext cx="872061" cy="424269"/>
          </a:xfrm>
          <a:custGeom>
            <a:avLst/>
            <a:gdLst>
              <a:gd name="connsiteX0" fmla="*/ 11808 w 872061"/>
              <a:gd name="connsiteY0" fmla="*/ 422398 h 424269"/>
              <a:gd name="connsiteX1" fmla="*/ 278508 w 872061"/>
              <a:gd name="connsiteY1" fmla="*/ 176865 h 424269"/>
              <a:gd name="connsiteX2" fmla="*/ 718775 w 872061"/>
              <a:gd name="connsiteY2" fmla="*/ 11765 h 424269"/>
              <a:gd name="connsiteX3" fmla="*/ 871175 w 872061"/>
              <a:gd name="connsiteY3" fmla="*/ 15998 h 424269"/>
              <a:gd name="connsiteX4" fmla="*/ 663742 w 872061"/>
              <a:gd name="connsiteY4" fmla="*/ 37165 h 424269"/>
              <a:gd name="connsiteX5" fmla="*/ 11808 w 872061"/>
              <a:gd name="connsiteY5" fmla="*/ 422398 h 42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2061" h="424269">
                <a:moveTo>
                  <a:pt x="11808" y="422398"/>
                </a:moveTo>
                <a:cubicBezTo>
                  <a:pt x="-52398" y="445681"/>
                  <a:pt x="160680" y="245304"/>
                  <a:pt x="278508" y="176865"/>
                </a:cubicBezTo>
                <a:cubicBezTo>
                  <a:pt x="396336" y="108426"/>
                  <a:pt x="619997" y="38576"/>
                  <a:pt x="718775" y="11765"/>
                </a:cubicBezTo>
                <a:cubicBezTo>
                  <a:pt x="817553" y="-15046"/>
                  <a:pt x="880347" y="11765"/>
                  <a:pt x="871175" y="15998"/>
                </a:cubicBezTo>
                <a:cubicBezTo>
                  <a:pt x="862003" y="20231"/>
                  <a:pt x="801325" y="-29157"/>
                  <a:pt x="663742" y="37165"/>
                </a:cubicBezTo>
                <a:cubicBezTo>
                  <a:pt x="526159" y="103487"/>
                  <a:pt x="76014" y="399115"/>
                  <a:pt x="11808" y="422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F70C9231-7A47-4732-854C-F09D29BEE21A}"/>
              </a:ext>
            </a:extLst>
          </p:cNvPr>
          <p:cNvSpPr/>
          <p:nvPr/>
        </p:nvSpPr>
        <p:spPr>
          <a:xfrm>
            <a:off x="4444595" y="1236331"/>
            <a:ext cx="1037448" cy="660552"/>
          </a:xfrm>
          <a:custGeom>
            <a:avLst/>
            <a:gdLst>
              <a:gd name="connsiteX0" fmla="*/ 8872 w 1037448"/>
              <a:gd name="connsiteY0" fmla="*/ 660202 h 660552"/>
              <a:gd name="connsiteX1" fmla="*/ 182438 w 1037448"/>
              <a:gd name="connsiteY1" fmla="*/ 308836 h 660552"/>
              <a:gd name="connsiteX2" fmla="*/ 868238 w 1037448"/>
              <a:gd name="connsiteY2" fmla="*/ 71769 h 660552"/>
              <a:gd name="connsiteX3" fmla="*/ 1024872 w 1037448"/>
              <a:gd name="connsiteY3" fmla="*/ 169136 h 660552"/>
              <a:gd name="connsiteX4" fmla="*/ 995238 w 1037448"/>
              <a:gd name="connsiteY4" fmla="*/ 97169 h 660552"/>
              <a:gd name="connsiteX5" fmla="*/ 737005 w 1037448"/>
              <a:gd name="connsiteY5" fmla="*/ 4036 h 660552"/>
              <a:gd name="connsiteX6" fmla="*/ 385638 w 1037448"/>
              <a:gd name="connsiteY6" fmla="*/ 241102 h 660552"/>
              <a:gd name="connsiteX7" fmla="*/ 8872 w 1037448"/>
              <a:gd name="connsiteY7" fmla="*/ 660202 h 66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7448" h="660552">
                <a:moveTo>
                  <a:pt x="8872" y="660202"/>
                </a:moveTo>
                <a:cubicBezTo>
                  <a:pt x="-24995" y="671491"/>
                  <a:pt x="39210" y="406908"/>
                  <a:pt x="182438" y="308836"/>
                </a:cubicBezTo>
                <a:cubicBezTo>
                  <a:pt x="325666" y="210764"/>
                  <a:pt x="727832" y="95052"/>
                  <a:pt x="868238" y="71769"/>
                </a:cubicBezTo>
                <a:cubicBezTo>
                  <a:pt x="1008644" y="48486"/>
                  <a:pt x="1003705" y="164903"/>
                  <a:pt x="1024872" y="169136"/>
                </a:cubicBezTo>
                <a:cubicBezTo>
                  <a:pt x="1046039" y="173369"/>
                  <a:pt x="1043216" y="124686"/>
                  <a:pt x="995238" y="97169"/>
                </a:cubicBezTo>
                <a:cubicBezTo>
                  <a:pt x="947260" y="69652"/>
                  <a:pt x="838605" y="-19953"/>
                  <a:pt x="737005" y="4036"/>
                </a:cubicBezTo>
                <a:cubicBezTo>
                  <a:pt x="635405" y="28025"/>
                  <a:pt x="504171" y="139502"/>
                  <a:pt x="385638" y="241102"/>
                </a:cubicBezTo>
                <a:cubicBezTo>
                  <a:pt x="267105" y="342702"/>
                  <a:pt x="42739" y="648913"/>
                  <a:pt x="8872" y="660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F188FADD-00A3-4C85-9F66-70BDF88E91D3}"/>
              </a:ext>
            </a:extLst>
          </p:cNvPr>
          <p:cNvSpPr/>
          <p:nvPr/>
        </p:nvSpPr>
        <p:spPr>
          <a:xfrm>
            <a:off x="4733397" y="1433459"/>
            <a:ext cx="1287746" cy="599427"/>
          </a:xfrm>
          <a:custGeom>
            <a:avLst/>
            <a:gdLst>
              <a:gd name="connsiteX0" fmla="*/ 12170 w 1287746"/>
              <a:gd name="connsiteY0" fmla="*/ 581608 h 599427"/>
              <a:gd name="connsiteX1" fmla="*/ 29103 w 1287746"/>
              <a:gd name="connsiteY1" fmla="*/ 526574 h 599427"/>
              <a:gd name="connsiteX2" fmla="*/ 278870 w 1287746"/>
              <a:gd name="connsiteY2" fmla="*/ 192141 h 599427"/>
              <a:gd name="connsiteX3" fmla="*/ 765703 w 1287746"/>
              <a:gd name="connsiteY3" fmla="*/ 77841 h 599427"/>
              <a:gd name="connsiteX4" fmla="*/ 1277936 w 1287746"/>
              <a:gd name="connsiteY4" fmla="*/ 226008 h 599427"/>
              <a:gd name="connsiteX5" fmla="*/ 1074736 w 1287746"/>
              <a:gd name="connsiteY5" fmla="*/ 107474 h 599427"/>
              <a:gd name="connsiteX6" fmla="*/ 731836 w 1287746"/>
              <a:gd name="connsiteY6" fmla="*/ 5874 h 599427"/>
              <a:gd name="connsiteX7" fmla="*/ 92603 w 1287746"/>
              <a:gd name="connsiteY7" fmla="*/ 289508 h 599427"/>
              <a:gd name="connsiteX8" fmla="*/ 12170 w 1287746"/>
              <a:gd name="connsiteY8" fmla="*/ 581608 h 59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7746" h="599427">
                <a:moveTo>
                  <a:pt x="12170" y="581608"/>
                </a:moveTo>
                <a:cubicBezTo>
                  <a:pt x="1587" y="621119"/>
                  <a:pt x="-15347" y="591485"/>
                  <a:pt x="29103" y="526574"/>
                </a:cubicBezTo>
                <a:cubicBezTo>
                  <a:pt x="73553" y="461663"/>
                  <a:pt x="156103" y="266930"/>
                  <a:pt x="278870" y="192141"/>
                </a:cubicBezTo>
                <a:cubicBezTo>
                  <a:pt x="401637" y="117352"/>
                  <a:pt x="599192" y="72197"/>
                  <a:pt x="765703" y="77841"/>
                </a:cubicBezTo>
                <a:cubicBezTo>
                  <a:pt x="932214" y="83485"/>
                  <a:pt x="1226431" y="221069"/>
                  <a:pt x="1277936" y="226008"/>
                </a:cubicBezTo>
                <a:cubicBezTo>
                  <a:pt x="1329442" y="230947"/>
                  <a:pt x="1165753" y="144163"/>
                  <a:pt x="1074736" y="107474"/>
                </a:cubicBezTo>
                <a:cubicBezTo>
                  <a:pt x="983719" y="70785"/>
                  <a:pt x="895525" y="-24465"/>
                  <a:pt x="731836" y="5874"/>
                </a:cubicBezTo>
                <a:cubicBezTo>
                  <a:pt x="568147" y="36213"/>
                  <a:pt x="209725" y="197080"/>
                  <a:pt x="92603" y="289508"/>
                </a:cubicBezTo>
                <a:cubicBezTo>
                  <a:pt x="-24519" y="381936"/>
                  <a:pt x="22753" y="542097"/>
                  <a:pt x="12170" y="581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54AFB9B-C532-4DC1-8981-8F8A20E1F89F}"/>
              </a:ext>
            </a:extLst>
          </p:cNvPr>
          <p:cNvSpPr/>
          <p:nvPr/>
        </p:nvSpPr>
        <p:spPr>
          <a:xfrm>
            <a:off x="4926993" y="1684112"/>
            <a:ext cx="1433692" cy="348779"/>
          </a:xfrm>
          <a:custGeom>
            <a:avLst/>
            <a:gdLst>
              <a:gd name="connsiteX0" fmla="*/ 607 w 1433692"/>
              <a:gd name="connsiteY0" fmla="*/ 347888 h 348779"/>
              <a:gd name="connsiteX1" fmla="*/ 305407 w 1433692"/>
              <a:gd name="connsiteY1" fmla="*/ 17688 h 348779"/>
              <a:gd name="connsiteX2" fmla="*/ 893840 w 1433692"/>
              <a:gd name="connsiteY2" fmla="*/ 64255 h 348779"/>
              <a:gd name="connsiteX3" fmla="*/ 1410307 w 1433692"/>
              <a:gd name="connsiteY3" fmla="*/ 229355 h 348779"/>
              <a:gd name="connsiteX4" fmla="*/ 1304474 w 1433692"/>
              <a:gd name="connsiteY4" fmla="*/ 199721 h 348779"/>
              <a:gd name="connsiteX5" fmla="*/ 940407 w 1433692"/>
              <a:gd name="connsiteY5" fmla="*/ 131988 h 348779"/>
              <a:gd name="connsiteX6" fmla="*/ 377374 w 1433692"/>
              <a:gd name="connsiteY6" fmla="*/ 115055 h 348779"/>
              <a:gd name="connsiteX7" fmla="*/ 607 w 1433692"/>
              <a:gd name="connsiteY7" fmla="*/ 347888 h 34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3692" h="348779">
                <a:moveTo>
                  <a:pt x="607" y="347888"/>
                </a:moveTo>
                <a:cubicBezTo>
                  <a:pt x="-11388" y="331660"/>
                  <a:pt x="156535" y="64960"/>
                  <a:pt x="305407" y="17688"/>
                </a:cubicBezTo>
                <a:cubicBezTo>
                  <a:pt x="454279" y="-29584"/>
                  <a:pt x="709690" y="28977"/>
                  <a:pt x="893840" y="64255"/>
                </a:cubicBezTo>
                <a:cubicBezTo>
                  <a:pt x="1077990" y="99533"/>
                  <a:pt x="1341868" y="206777"/>
                  <a:pt x="1410307" y="229355"/>
                </a:cubicBezTo>
                <a:cubicBezTo>
                  <a:pt x="1478746" y="251933"/>
                  <a:pt x="1382791" y="215949"/>
                  <a:pt x="1304474" y="199721"/>
                </a:cubicBezTo>
                <a:cubicBezTo>
                  <a:pt x="1226157" y="183493"/>
                  <a:pt x="1094924" y="146099"/>
                  <a:pt x="940407" y="131988"/>
                </a:cubicBezTo>
                <a:cubicBezTo>
                  <a:pt x="785890" y="117877"/>
                  <a:pt x="531891" y="76250"/>
                  <a:pt x="377374" y="115055"/>
                </a:cubicBezTo>
                <a:cubicBezTo>
                  <a:pt x="222857" y="153860"/>
                  <a:pt x="12602" y="364116"/>
                  <a:pt x="607" y="347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3B0A2A2F-7796-47A1-B3FA-68FE3DE0432C}"/>
              </a:ext>
            </a:extLst>
          </p:cNvPr>
          <p:cNvSpPr/>
          <p:nvPr/>
        </p:nvSpPr>
        <p:spPr>
          <a:xfrm>
            <a:off x="5083316" y="1982389"/>
            <a:ext cx="1840921" cy="406151"/>
          </a:xfrm>
          <a:custGeom>
            <a:avLst/>
            <a:gdLst>
              <a:gd name="connsiteX0" fmla="*/ 917 w 1840921"/>
              <a:gd name="connsiteY0" fmla="*/ 100411 h 406151"/>
              <a:gd name="connsiteX1" fmla="*/ 864517 w 1840921"/>
              <a:gd name="connsiteY1" fmla="*/ 11511 h 406151"/>
              <a:gd name="connsiteX2" fmla="*/ 1757751 w 1840921"/>
              <a:gd name="connsiteY2" fmla="*/ 379811 h 406151"/>
              <a:gd name="connsiteX3" fmla="*/ 1719651 w 1840921"/>
              <a:gd name="connsiteY3" fmla="*/ 354411 h 406151"/>
              <a:gd name="connsiteX4" fmla="*/ 1029617 w 1840921"/>
              <a:gd name="connsiteY4" fmla="*/ 176611 h 406151"/>
              <a:gd name="connsiteX5" fmla="*/ 917 w 1840921"/>
              <a:gd name="connsiteY5" fmla="*/ 100411 h 40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0921" h="406151">
                <a:moveTo>
                  <a:pt x="917" y="100411"/>
                </a:moveTo>
                <a:cubicBezTo>
                  <a:pt x="-26600" y="72894"/>
                  <a:pt x="571711" y="-35056"/>
                  <a:pt x="864517" y="11511"/>
                </a:cubicBezTo>
                <a:cubicBezTo>
                  <a:pt x="1157323" y="58078"/>
                  <a:pt x="1615229" y="322661"/>
                  <a:pt x="1757751" y="379811"/>
                </a:cubicBezTo>
                <a:cubicBezTo>
                  <a:pt x="1900273" y="436961"/>
                  <a:pt x="1841007" y="388278"/>
                  <a:pt x="1719651" y="354411"/>
                </a:cubicBezTo>
                <a:cubicBezTo>
                  <a:pt x="1598295" y="320544"/>
                  <a:pt x="1320306" y="214711"/>
                  <a:pt x="1029617" y="176611"/>
                </a:cubicBezTo>
                <a:cubicBezTo>
                  <a:pt x="738928" y="138511"/>
                  <a:pt x="28434" y="127928"/>
                  <a:pt x="917" y="100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BF732B4A-A85B-477B-A5EC-2F101D3898BB}"/>
              </a:ext>
            </a:extLst>
          </p:cNvPr>
          <p:cNvSpPr/>
          <p:nvPr/>
        </p:nvSpPr>
        <p:spPr>
          <a:xfrm>
            <a:off x="5627636" y="2217817"/>
            <a:ext cx="1284338" cy="609317"/>
          </a:xfrm>
          <a:custGeom>
            <a:avLst/>
            <a:gdLst>
              <a:gd name="connsiteX0" fmla="*/ 28097 w 1284338"/>
              <a:gd name="connsiteY0" fmla="*/ 30083 h 609317"/>
              <a:gd name="connsiteX1" fmla="*/ 116997 w 1284338"/>
              <a:gd name="connsiteY1" fmla="*/ 25850 h 609317"/>
              <a:gd name="connsiteX2" fmla="*/ 773164 w 1284338"/>
              <a:gd name="connsiteY2" fmla="*/ 144383 h 609317"/>
              <a:gd name="connsiteX3" fmla="*/ 1259997 w 1284338"/>
              <a:gd name="connsiteY3" fmla="*/ 588883 h 609317"/>
              <a:gd name="connsiteX4" fmla="*/ 1192264 w 1284338"/>
              <a:gd name="connsiteY4" fmla="*/ 504216 h 609317"/>
              <a:gd name="connsiteX5" fmla="*/ 1027164 w 1284338"/>
              <a:gd name="connsiteY5" fmla="*/ 233283 h 609317"/>
              <a:gd name="connsiteX6" fmla="*/ 434497 w 1284338"/>
              <a:gd name="connsiteY6" fmla="*/ 13150 h 609317"/>
              <a:gd name="connsiteX7" fmla="*/ 28097 w 1284338"/>
              <a:gd name="connsiteY7" fmla="*/ 30083 h 60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4338" h="609317">
                <a:moveTo>
                  <a:pt x="28097" y="30083"/>
                </a:moveTo>
                <a:cubicBezTo>
                  <a:pt x="-24820" y="32200"/>
                  <a:pt x="-7181" y="6800"/>
                  <a:pt x="116997" y="25850"/>
                </a:cubicBezTo>
                <a:cubicBezTo>
                  <a:pt x="241175" y="44900"/>
                  <a:pt x="582664" y="50544"/>
                  <a:pt x="773164" y="144383"/>
                </a:cubicBezTo>
                <a:cubicBezTo>
                  <a:pt x="963664" y="238222"/>
                  <a:pt x="1190147" y="528911"/>
                  <a:pt x="1259997" y="588883"/>
                </a:cubicBezTo>
                <a:cubicBezTo>
                  <a:pt x="1329847" y="648855"/>
                  <a:pt x="1231069" y="563483"/>
                  <a:pt x="1192264" y="504216"/>
                </a:cubicBezTo>
                <a:cubicBezTo>
                  <a:pt x="1153459" y="444949"/>
                  <a:pt x="1153458" y="315127"/>
                  <a:pt x="1027164" y="233283"/>
                </a:cubicBezTo>
                <a:cubicBezTo>
                  <a:pt x="900870" y="151439"/>
                  <a:pt x="605242" y="49839"/>
                  <a:pt x="434497" y="13150"/>
                </a:cubicBezTo>
                <a:cubicBezTo>
                  <a:pt x="263752" y="-23539"/>
                  <a:pt x="81014" y="27966"/>
                  <a:pt x="28097" y="30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A94C11CB-ADDD-4BE4-A7BD-5E09C63DBBBE}"/>
              </a:ext>
            </a:extLst>
          </p:cNvPr>
          <p:cNvSpPr/>
          <p:nvPr/>
        </p:nvSpPr>
        <p:spPr>
          <a:xfrm>
            <a:off x="3309842" y="1845388"/>
            <a:ext cx="1078866" cy="526988"/>
          </a:xfrm>
          <a:custGeom>
            <a:avLst/>
            <a:gdLst>
              <a:gd name="connsiteX0" fmla="*/ 1058958 w 1078866"/>
              <a:gd name="connsiteY0" fmla="*/ 68079 h 526988"/>
              <a:gd name="connsiteX1" fmla="*/ 982758 w 1078866"/>
              <a:gd name="connsiteY1" fmla="*/ 42679 h 526988"/>
              <a:gd name="connsiteX2" fmla="*/ 517091 w 1078866"/>
              <a:gd name="connsiteY2" fmla="*/ 34212 h 526988"/>
              <a:gd name="connsiteX3" fmla="*/ 13325 w 1078866"/>
              <a:gd name="connsiteY3" fmla="*/ 516812 h 526988"/>
              <a:gd name="connsiteX4" fmla="*/ 195358 w 1078866"/>
              <a:gd name="connsiteY4" fmla="*/ 343245 h 526988"/>
              <a:gd name="connsiteX5" fmla="*/ 720291 w 1078866"/>
              <a:gd name="connsiteY5" fmla="*/ 110412 h 526988"/>
              <a:gd name="connsiteX6" fmla="*/ 1058958 w 1078866"/>
              <a:gd name="connsiteY6" fmla="*/ 68079 h 52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8866" h="526988">
                <a:moveTo>
                  <a:pt x="1058958" y="68079"/>
                </a:moveTo>
                <a:cubicBezTo>
                  <a:pt x="1102702" y="56790"/>
                  <a:pt x="1073069" y="48323"/>
                  <a:pt x="982758" y="42679"/>
                </a:cubicBezTo>
                <a:cubicBezTo>
                  <a:pt x="892447" y="37034"/>
                  <a:pt x="678663" y="-44810"/>
                  <a:pt x="517091" y="34212"/>
                </a:cubicBezTo>
                <a:cubicBezTo>
                  <a:pt x="355519" y="113234"/>
                  <a:pt x="66947" y="465307"/>
                  <a:pt x="13325" y="516812"/>
                </a:cubicBezTo>
                <a:cubicBezTo>
                  <a:pt x="-40297" y="568317"/>
                  <a:pt x="77530" y="410978"/>
                  <a:pt x="195358" y="343245"/>
                </a:cubicBezTo>
                <a:cubicBezTo>
                  <a:pt x="313186" y="275512"/>
                  <a:pt x="570713" y="154156"/>
                  <a:pt x="720291" y="110412"/>
                </a:cubicBezTo>
                <a:cubicBezTo>
                  <a:pt x="869869" y="66668"/>
                  <a:pt x="1015214" y="79368"/>
                  <a:pt x="1058958" y="68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F298E0A1-0E47-4F3F-BF38-06207A180B1C}"/>
              </a:ext>
            </a:extLst>
          </p:cNvPr>
          <p:cNvSpPr/>
          <p:nvPr/>
        </p:nvSpPr>
        <p:spPr>
          <a:xfrm>
            <a:off x="3454741" y="2119715"/>
            <a:ext cx="1174838" cy="610346"/>
          </a:xfrm>
          <a:custGeom>
            <a:avLst/>
            <a:gdLst>
              <a:gd name="connsiteX0" fmla="*/ 1172292 w 1174838"/>
              <a:gd name="connsiteY0" fmla="*/ 73152 h 610346"/>
              <a:gd name="connsiteX1" fmla="*/ 799759 w 1174838"/>
              <a:gd name="connsiteY1" fmla="*/ 30818 h 610346"/>
              <a:gd name="connsiteX2" fmla="*/ 37759 w 1174838"/>
              <a:gd name="connsiteY2" fmla="*/ 593852 h 610346"/>
              <a:gd name="connsiteX3" fmla="*/ 130892 w 1174838"/>
              <a:gd name="connsiteY3" fmla="*/ 441452 h 610346"/>
              <a:gd name="connsiteX4" fmla="*/ 262126 w 1174838"/>
              <a:gd name="connsiteY4" fmla="*/ 246718 h 610346"/>
              <a:gd name="connsiteX5" fmla="*/ 630426 w 1174838"/>
              <a:gd name="connsiteY5" fmla="*/ 64685 h 610346"/>
              <a:gd name="connsiteX6" fmla="*/ 1172292 w 1174838"/>
              <a:gd name="connsiteY6" fmla="*/ 73152 h 61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4838" h="610346">
                <a:moveTo>
                  <a:pt x="1172292" y="73152"/>
                </a:moveTo>
                <a:cubicBezTo>
                  <a:pt x="1200514" y="67507"/>
                  <a:pt x="988848" y="-55965"/>
                  <a:pt x="799759" y="30818"/>
                </a:cubicBezTo>
                <a:cubicBezTo>
                  <a:pt x="610670" y="117601"/>
                  <a:pt x="149237" y="525413"/>
                  <a:pt x="37759" y="593852"/>
                </a:cubicBezTo>
                <a:cubicBezTo>
                  <a:pt x="-73719" y="662291"/>
                  <a:pt x="93497" y="499308"/>
                  <a:pt x="130892" y="441452"/>
                </a:cubicBezTo>
                <a:cubicBezTo>
                  <a:pt x="168286" y="383596"/>
                  <a:pt x="178870" y="309513"/>
                  <a:pt x="262126" y="246718"/>
                </a:cubicBezTo>
                <a:cubicBezTo>
                  <a:pt x="345382" y="183924"/>
                  <a:pt x="477321" y="96435"/>
                  <a:pt x="630426" y="64685"/>
                </a:cubicBezTo>
                <a:cubicBezTo>
                  <a:pt x="783531" y="32935"/>
                  <a:pt x="1144070" y="78797"/>
                  <a:pt x="1172292" y="73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56EEADA7-5CCE-483B-8D45-D4FCF32D7A70}"/>
              </a:ext>
            </a:extLst>
          </p:cNvPr>
          <p:cNvSpPr/>
          <p:nvPr/>
        </p:nvSpPr>
        <p:spPr>
          <a:xfrm>
            <a:off x="2755203" y="2502510"/>
            <a:ext cx="346827" cy="1028281"/>
          </a:xfrm>
          <a:custGeom>
            <a:avLst/>
            <a:gdLst>
              <a:gd name="connsiteX0" fmla="*/ 343597 w 346827"/>
              <a:gd name="connsiteY0" fmla="*/ 3623 h 1028281"/>
              <a:gd name="connsiteX1" fmla="*/ 174264 w 346827"/>
              <a:gd name="connsiteY1" fmla="*/ 215290 h 1028281"/>
              <a:gd name="connsiteX2" fmla="*/ 4930 w 346827"/>
              <a:gd name="connsiteY2" fmla="*/ 1002690 h 1028281"/>
              <a:gd name="connsiteX3" fmla="*/ 43030 w 346827"/>
              <a:gd name="connsiteY3" fmla="*/ 791023 h 1028281"/>
              <a:gd name="connsiteX4" fmla="*/ 17630 w 346827"/>
              <a:gd name="connsiteY4" fmla="*/ 338057 h 1028281"/>
              <a:gd name="connsiteX5" fmla="*/ 343597 w 346827"/>
              <a:gd name="connsiteY5" fmla="*/ 3623 h 102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827" h="1028281">
                <a:moveTo>
                  <a:pt x="343597" y="3623"/>
                </a:moveTo>
                <a:cubicBezTo>
                  <a:pt x="369703" y="-16838"/>
                  <a:pt x="230708" y="48779"/>
                  <a:pt x="174264" y="215290"/>
                </a:cubicBezTo>
                <a:cubicBezTo>
                  <a:pt x="117820" y="381801"/>
                  <a:pt x="26802" y="906735"/>
                  <a:pt x="4930" y="1002690"/>
                </a:cubicBezTo>
                <a:cubicBezTo>
                  <a:pt x="-16942" y="1098646"/>
                  <a:pt x="40913" y="901795"/>
                  <a:pt x="43030" y="791023"/>
                </a:cubicBezTo>
                <a:cubicBezTo>
                  <a:pt x="45147" y="680251"/>
                  <a:pt x="-29642" y="469290"/>
                  <a:pt x="17630" y="338057"/>
                </a:cubicBezTo>
                <a:cubicBezTo>
                  <a:pt x="64902" y="206824"/>
                  <a:pt x="317491" y="24084"/>
                  <a:pt x="343597" y="3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1DA7DDF4-1096-4468-BA30-25052650459D}"/>
              </a:ext>
            </a:extLst>
          </p:cNvPr>
          <p:cNvSpPr/>
          <p:nvPr/>
        </p:nvSpPr>
        <p:spPr>
          <a:xfrm>
            <a:off x="2418852" y="3094098"/>
            <a:ext cx="375262" cy="1314698"/>
          </a:xfrm>
          <a:custGeom>
            <a:avLst/>
            <a:gdLst>
              <a:gd name="connsiteX0" fmla="*/ 375148 w 375262"/>
              <a:gd name="connsiteY0" fmla="*/ 469 h 1314698"/>
              <a:gd name="connsiteX1" fmla="*/ 205815 w 375262"/>
              <a:gd name="connsiteY1" fmla="*/ 440735 h 1314698"/>
              <a:gd name="connsiteX2" fmla="*/ 19548 w 375262"/>
              <a:gd name="connsiteY2" fmla="*/ 1270469 h 1314698"/>
              <a:gd name="connsiteX3" fmla="*/ 23781 w 375262"/>
              <a:gd name="connsiteY3" fmla="*/ 1113835 h 1314698"/>
              <a:gd name="connsiteX4" fmla="*/ 180415 w 375262"/>
              <a:gd name="connsiteY4" fmla="*/ 373002 h 1314698"/>
              <a:gd name="connsiteX5" fmla="*/ 375148 w 375262"/>
              <a:gd name="connsiteY5" fmla="*/ 469 h 131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262" h="1314698">
                <a:moveTo>
                  <a:pt x="375148" y="469"/>
                </a:moveTo>
                <a:cubicBezTo>
                  <a:pt x="379381" y="11758"/>
                  <a:pt x="265082" y="229068"/>
                  <a:pt x="205815" y="440735"/>
                </a:cubicBezTo>
                <a:cubicBezTo>
                  <a:pt x="146548" y="652402"/>
                  <a:pt x="49887" y="1158286"/>
                  <a:pt x="19548" y="1270469"/>
                </a:cubicBezTo>
                <a:cubicBezTo>
                  <a:pt x="-10791" y="1382652"/>
                  <a:pt x="-3030" y="1263413"/>
                  <a:pt x="23781" y="1113835"/>
                </a:cubicBezTo>
                <a:cubicBezTo>
                  <a:pt x="50592" y="964257"/>
                  <a:pt x="125382" y="562796"/>
                  <a:pt x="180415" y="373002"/>
                </a:cubicBezTo>
                <a:cubicBezTo>
                  <a:pt x="235448" y="183208"/>
                  <a:pt x="370915" y="-10820"/>
                  <a:pt x="375148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042B43DF-0CC4-4025-90DB-F61085C19E60}"/>
              </a:ext>
            </a:extLst>
          </p:cNvPr>
          <p:cNvSpPr/>
          <p:nvPr/>
        </p:nvSpPr>
        <p:spPr>
          <a:xfrm>
            <a:off x="3046564" y="2717798"/>
            <a:ext cx="623952" cy="844091"/>
          </a:xfrm>
          <a:custGeom>
            <a:avLst/>
            <a:gdLst>
              <a:gd name="connsiteX0" fmla="*/ 623736 w 623952"/>
              <a:gd name="connsiteY0" fmla="*/ 2 h 844091"/>
              <a:gd name="connsiteX1" fmla="*/ 246969 w 623952"/>
              <a:gd name="connsiteY1" fmla="*/ 300569 h 844091"/>
              <a:gd name="connsiteX2" fmla="*/ 14136 w 623952"/>
              <a:gd name="connsiteY2" fmla="*/ 829735 h 844091"/>
              <a:gd name="connsiteX3" fmla="*/ 43769 w 623952"/>
              <a:gd name="connsiteY3" fmla="*/ 660402 h 844091"/>
              <a:gd name="connsiteX4" fmla="*/ 191936 w 623952"/>
              <a:gd name="connsiteY4" fmla="*/ 304802 h 844091"/>
              <a:gd name="connsiteX5" fmla="*/ 623736 w 623952"/>
              <a:gd name="connsiteY5" fmla="*/ 2 h 84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952" h="844091">
                <a:moveTo>
                  <a:pt x="623736" y="2"/>
                </a:moveTo>
                <a:cubicBezTo>
                  <a:pt x="632908" y="-703"/>
                  <a:pt x="348569" y="162280"/>
                  <a:pt x="246969" y="300569"/>
                </a:cubicBezTo>
                <a:cubicBezTo>
                  <a:pt x="145369" y="438858"/>
                  <a:pt x="48003" y="769763"/>
                  <a:pt x="14136" y="829735"/>
                </a:cubicBezTo>
                <a:cubicBezTo>
                  <a:pt x="-19731" y="889707"/>
                  <a:pt x="14136" y="747891"/>
                  <a:pt x="43769" y="660402"/>
                </a:cubicBezTo>
                <a:cubicBezTo>
                  <a:pt x="73402" y="572913"/>
                  <a:pt x="98097" y="418396"/>
                  <a:pt x="191936" y="304802"/>
                </a:cubicBezTo>
                <a:cubicBezTo>
                  <a:pt x="285775" y="191208"/>
                  <a:pt x="614564" y="707"/>
                  <a:pt x="62373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3061D21D-5516-4F37-B84A-AE0ECC72D0A7}"/>
              </a:ext>
            </a:extLst>
          </p:cNvPr>
          <p:cNvSpPr/>
          <p:nvPr/>
        </p:nvSpPr>
        <p:spPr>
          <a:xfrm>
            <a:off x="3086210" y="2912360"/>
            <a:ext cx="507895" cy="1038804"/>
          </a:xfrm>
          <a:custGeom>
            <a:avLst/>
            <a:gdLst>
              <a:gd name="connsiteX0" fmla="*/ 507890 w 507895"/>
              <a:gd name="connsiteY0" fmla="*/ 173 h 1038804"/>
              <a:gd name="connsiteX1" fmla="*/ 160757 w 507895"/>
              <a:gd name="connsiteY1" fmla="*/ 419273 h 1038804"/>
              <a:gd name="connsiteX2" fmla="*/ 59157 w 507895"/>
              <a:gd name="connsiteY2" fmla="*/ 741007 h 1038804"/>
              <a:gd name="connsiteX3" fmla="*/ 4123 w 507895"/>
              <a:gd name="connsiteY3" fmla="*/ 1033107 h 1038804"/>
              <a:gd name="connsiteX4" fmla="*/ 169223 w 507895"/>
              <a:gd name="connsiteY4" fmla="*/ 470073 h 1038804"/>
              <a:gd name="connsiteX5" fmla="*/ 507890 w 507895"/>
              <a:gd name="connsiteY5" fmla="*/ 173 h 103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895" h="1038804">
                <a:moveTo>
                  <a:pt x="507890" y="173"/>
                </a:moveTo>
                <a:cubicBezTo>
                  <a:pt x="506479" y="-8294"/>
                  <a:pt x="235546" y="295801"/>
                  <a:pt x="160757" y="419273"/>
                </a:cubicBezTo>
                <a:cubicBezTo>
                  <a:pt x="85968" y="542745"/>
                  <a:pt x="85263" y="638701"/>
                  <a:pt x="59157" y="741007"/>
                </a:cubicBezTo>
                <a:cubicBezTo>
                  <a:pt x="33051" y="843313"/>
                  <a:pt x="-14221" y="1078262"/>
                  <a:pt x="4123" y="1033107"/>
                </a:cubicBezTo>
                <a:cubicBezTo>
                  <a:pt x="22467" y="987952"/>
                  <a:pt x="82440" y="643640"/>
                  <a:pt x="169223" y="470073"/>
                </a:cubicBezTo>
                <a:cubicBezTo>
                  <a:pt x="256006" y="296506"/>
                  <a:pt x="509301" y="8640"/>
                  <a:pt x="507890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4D8C9053-31E1-4269-AB98-20033595235A}"/>
              </a:ext>
            </a:extLst>
          </p:cNvPr>
          <p:cNvSpPr/>
          <p:nvPr/>
        </p:nvSpPr>
        <p:spPr>
          <a:xfrm>
            <a:off x="3114389" y="3208618"/>
            <a:ext cx="409892" cy="882801"/>
          </a:xfrm>
          <a:custGeom>
            <a:avLst/>
            <a:gdLst>
              <a:gd name="connsiteX0" fmla="*/ 407744 w 409892"/>
              <a:gd name="connsiteY0" fmla="*/ 12949 h 882801"/>
              <a:gd name="connsiteX1" fmla="*/ 124111 w 409892"/>
              <a:gd name="connsiteY1" fmla="*/ 432049 h 882801"/>
              <a:gd name="connsiteX2" fmla="*/ 14044 w 409892"/>
              <a:gd name="connsiteY2" fmla="*/ 876549 h 882801"/>
              <a:gd name="connsiteX3" fmla="*/ 26744 w 409892"/>
              <a:gd name="connsiteY3" fmla="*/ 656415 h 882801"/>
              <a:gd name="connsiteX4" fmla="*/ 242644 w 409892"/>
              <a:gd name="connsiteY4" fmla="*/ 156882 h 882801"/>
              <a:gd name="connsiteX5" fmla="*/ 407744 w 409892"/>
              <a:gd name="connsiteY5" fmla="*/ 12949 h 88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892" h="882801">
                <a:moveTo>
                  <a:pt x="407744" y="12949"/>
                </a:moveTo>
                <a:cubicBezTo>
                  <a:pt x="387989" y="58810"/>
                  <a:pt x="189728" y="288116"/>
                  <a:pt x="124111" y="432049"/>
                </a:cubicBezTo>
                <a:cubicBezTo>
                  <a:pt x="58494" y="575982"/>
                  <a:pt x="30272" y="839155"/>
                  <a:pt x="14044" y="876549"/>
                </a:cubicBezTo>
                <a:cubicBezTo>
                  <a:pt x="-2184" y="913943"/>
                  <a:pt x="-11356" y="776359"/>
                  <a:pt x="26744" y="656415"/>
                </a:cubicBezTo>
                <a:cubicBezTo>
                  <a:pt x="64844" y="536471"/>
                  <a:pt x="179144" y="264126"/>
                  <a:pt x="242644" y="156882"/>
                </a:cubicBezTo>
                <a:cubicBezTo>
                  <a:pt x="306144" y="49638"/>
                  <a:pt x="427499" y="-32912"/>
                  <a:pt x="407744" y="12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5FBEB6BC-F3D8-4214-B0B6-673A8CB36BA3}"/>
              </a:ext>
            </a:extLst>
          </p:cNvPr>
          <p:cNvSpPr/>
          <p:nvPr/>
        </p:nvSpPr>
        <p:spPr>
          <a:xfrm>
            <a:off x="2806927" y="2643837"/>
            <a:ext cx="533193" cy="1510569"/>
          </a:xfrm>
          <a:custGeom>
            <a:avLst/>
            <a:gdLst>
              <a:gd name="connsiteX0" fmla="*/ 533173 w 533193"/>
              <a:gd name="connsiteY0" fmla="*/ 1996 h 1510569"/>
              <a:gd name="connsiteX1" fmla="*/ 160640 w 533193"/>
              <a:gd name="connsiteY1" fmla="*/ 526930 h 1510569"/>
              <a:gd name="connsiteX2" fmla="*/ 8240 w 533193"/>
              <a:gd name="connsiteY2" fmla="*/ 1475196 h 1510569"/>
              <a:gd name="connsiteX3" fmla="*/ 20940 w 533193"/>
              <a:gd name="connsiteY3" fmla="*/ 1255063 h 1510569"/>
              <a:gd name="connsiteX4" fmla="*/ 25173 w 533193"/>
              <a:gd name="connsiteY4" fmla="*/ 747063 h 1510569"/>
              <a:gd name="connsiteX5" fmla="*/ 143706 w 533193"/>
              <a:gd name="connsiteY5" fmla="*/ 361830 h 1510569"/>
              <a:gd name="connsiteX6" fmla="*/ 533173 w 533193"/>
              <a:gd name="connsiteY6" fmla="*/ 1996 h 1510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193" h="1510569">
                <a:moveTo>
                  <a:pt x="533173" y="1996"/>
                </a:moveTo>
                <a:cubicBezTo>
                  <a:pt x="535995" y="29513"/>
                  <a:pt x="248129" y="281397"/>
                  <a:pt x="160640" y="526930"/>
                </a:cubicBezTo>
                <a:cubicBezTo>
                  <a:pt x="73151" y="772463"/>
                  <a:pt x="31523" y="1353841"/>
                  <a:pt x="8240" y="1475196"/>
                </a:cubicBezTo>
                <a:cubicBezTo>
                  <a:pt x="-15043" y="1596551"/>
                  <a:pt x="18118" y="1376418"/>
                  <a:pt x="20940" y="1255063"/>
                </a:cubicBezTo>
                <a:cubicBezTo>
                  <a:pt x="23762" y="1133708"/>
                  <a:pt x="4712" y="895935"/>
                  <a:pt x="25173" y="747063"/>
                </a:cubicBezTo>
                <a:cubicBezTo>
                  <a:pt x="45634" y="598191"/>
                  <a:pt x="57628" y="485302"/>
                  <a:pt x="143706" y="361830"/>
                </a:cubicBezTo>
                <a:cubicBezTo>
                  <a:pt x="229784" y="238358"/>
                  <a:pt x="530351" y="-25521"/>
                  <a:pt x="533173" y="1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479714F9-920B-4112-BECF-76899AC65963}"/>
              </a:ext>
            </a:extLst>
          </p:cNvPr>
          <p:cNvSpPr/>
          <p:nvPr/>
        </p:nvSpPr>
        <p:spPr>
          <a:xfrm>
            <a:off x="2822031" y="4046951"/>
            <a:ext cx="353738" cy="401446"/>
          </a:xfrm>
          <a:custGeom>
            <a:avLst/>
            <a:gdLst>
              <a:gd name="connsiteX0" fmla="*/ 348736 w 353738"/>
              <a:gd name="connsiteY0" fmla="*/ 4349 h 401446"/>
              <a:gd name="connsiteX1" fmla="*/ 255602 w 353738"/>
              <a:gd name="connsiteY1" fmla="*/ 169449 h 401446"/>
              <a:gd name="connsiteX2" fmla="*/ 158236 w 353738"/>
              <a:gd name="connsiteY2" fmla="*/ 398049 h 401446"/>
              <a:gd name="connsiteX3" fmla="*/ 1602 w 353738"/>
              <a:gd name="connsiteY3" fmla="*/ 309149 h 401446"/>
              <a:gd name="connsiteX4" fmla="*/ 94736 w 353738"/>
              <a:gd name="connsiteY4" fmla="*/ 347249 h 401446"/>
              <a:gd name="connsiteX5" fmla="*/ 348736 w 353738"/>
              <a:gd name="connsiteY5" fmla="*/ 4349 h 40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738" h="401446">
                <a:moveTo>
                  <a:pt x="348736" y="4349"/>
                </a:moveTo>
                <a:cubicBezTo>
                  <a:pt x="375547" y="-25284"/>
                  <a:pt x="287352" y="103832"/>
                  <a:pt x="255602" y="169449"/>
                </a:cubicBezTo>
                <a:cubicBezTo>
                  <a:pt x="223852" y="235066"/>
                  <a:pt x="200569" y="374766"/>
                  <a:pt x="158236" y="398049"/>
                </a:cubicBezTo>
                <a:cubicBezTo>
                  <a:pt x="115903" y="421332"/>
                  <a:pt x="12185" y="317616"/>
                  <a:pt x="1602" y="309149"/>
                </a:cubicBezTo>
                <a:cubicBezTo>
                  <a:pt x="-8981" y="300682"/>
                  <a:pt x="34058" y="393110"/>
                  <a:pt x="94736" y="347249"/>
                </a:cubicBezTo>
                <a:cubicBezTo>
                  <a:pt x="155414" y="301388"/>
                  <a:pt x="321925" y="33982"/>
                  <a:pt x="348736" y="4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17BC3BBC-FC2B-46EE-9ABC-765B8FEFFE7C}"/>
              </a:ext>
            </a:extLst>
          </p:cNvPr>
          <p:cNvSpPr/>
          <p:nvPr/>
        </p:nvSpPr>
        <p:spPr>
          <a:xfrm>
            <a:off x="2589046" y="3301356"/>
            <a:ext cx="188780" cy="1037589"/>
          </a:xfrm>
          <a:custGeom>
            <a:avLst/>
            <a:gdLst>
              <a:gd name="connsiteX0" fmla="*/ 188021 w 188780"/>
              <a:gd name="connsiteY0" fmla="*/ 644 h 1037589"/>
              <a:gd name="connsiteX1" fmla="*/ 1754 w 188780"/>
              <a:gd name="connsiteY1" fmla="*/ 470544 h 1037589"/>
              <a:gd name="connsiteX2" fmla="*/ 90654 w 188780"/>
              <a:gd name="connsiteY2" fmla="*/ 1029344 h 1037589"/>
              <a:gd name="connsiteX3" fmla="*/ 22921 w 188780"/>
              <a:gd name="connsiteY3" fmla="*/ 775344 h 1037589"/>
              <a:gd name="connsiteX4" fmla="*/ 65254 w 188780"/>
              <a:gd name="connsiteY4" fmla="*/ 377411 h 1037589"/>
              <a:gd name="connsiteX5" fmla="*/ 188021 w 188780"/>
              <a:gd name="connsiteY5" fmla="*/ 644 h 103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780" h="1037589">
                <a:moveTo>
                  <a:pt x="188021" y="644"/>
                </a:moveTo>
                <a:cubicBezTo>
                  <a:pt x="177438" y="16166"/>
                  <a:pt x="17982" y="299094"/>
                  <a:pt x="1754" y="470544"/>
                </a:cubicBezTo>
                <a:cubicBezTo>
                  <a:pt x="-14474" y="641994"/>
                  <a:pt x="87126" y="978544"/>
                  <a:pt x="90654" y="1029344"/>
                </a:cubicBezTo>
                <a:cubicBezTo>
                  <a:pt x="94182" y="1080144"/>
                  <a:pt x="27154" y="883999"/>
                  <a:pt x="22921" y="775344"/>
                </a:cubicBezTo>
                <a:cubicBezTo>
                  <a:pt x="18688" y="666689"/>
                  <a:pt x="34915" y="500883"/>
                  <a:pt x="65254" y="377411"/>
                </a:cubicBezTo>
                <a:cubicBezTo>
                  <a:pt x="95593" y="253939"/>
                  <a:pt x="198604" y="-14878"/>
                  <a:pt x="188021" y="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C1BD2182-4622-4DCD-9B69-2AAD84B4EB0E}"/>
              </a:ext>
            </a:extLst>
          </p:cNvPr>
          <p:cNvSpPr/>
          <p:nvPr/>
        </p:nvSpPr>
        <p:spPr>
          <a:xfrm>
            <a:off x="2777692" y="4369247"/>
            <a:ext cx="363264" cy="475546"/>
          </a:xfrm>
          <a:custGeom>
            <a:avLst/>
            <a:gdLst>
              <a:gd name="connsiteX0" fmla="*/ 26891 w 363264"/>
              <a:gd name="connsiteY0" fmla="*/ 5903 h 475546"/>
              <a:gd name="connsiteX1" fmla="*/ 3608 w 363264"/>
              <a:gd name="connsiteY1" fmla="*/ 147720 h 475546"/>
              <a:gd name="connsiteX2" fmla="*/ 88275 w 363264"/>
              <a:gd name="connsiteY2" fmla="*/ 367853 h 475546"/>
              <a:gd name="connsiteX3" fmla="*/ 217391 w 363264"/>
              <a:gd name="connsiteY3" fmla="*/ 473686 h 475546"/>
              <a:gd name="connsiteX4" fmla="*/ 357091 w 363264"/>
              <a:gd name="connsiteY4" fmla="*/ 285303 h 475546"/>
              <a:gd name="connsiteX5" fmla="*/ 323225 w 363264"/>
              <a:gd name="connsiteY5" fmla="*/ 331870 h 475546"/>
              <a:gd name="connsiteX6" fmla="*/ 185641 w 363264"/>
              <a:gd name="connsiteY6" fmla="*/ 414420 h 475546"/>
              <a:gd name="connsiteX7" fmla="*/ 128491 w 363264"/>
              <a:gd name="connsiteY7" fmla="*/ 346686 h 475546"/>
              <a:gd name="connsiteX8" fmla="*/ 26891 w 363264"/>
              <a:gd name="connsiteY8" fmla="*/ 5903 h 47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264" h="475546">
                <a:moveTo>
                  <a:pt x="26891" y="5903"/>
                </a:moveTo>
                <a:cubicBezTo>
                  <a:pt x="6077" y="-27258"/>
                  <a:pt x="-6623" y="87395"/>
                  <a:pt x="3608" y="147720"/>
                </a:cubicBezTo>
                <a:cubicBezTo>
                  <a:pt x="13839" y="208045"/>
                  <a:pt x="52644" y="313525"/>
                  <a:pt x="88275" y="367853"/>
                </a:cubicBezTo>
                <a:cubicBezTo>
                  <a:pt x="123906" y="422181"/>
                  <a:pt x="172588" y="487444"/>
                  <a:pt x="217391" y="473686"/>
                </a:cubicBezTo>
                <a:cubicBezTo>
                  <a:pt x="262194" y="459928"/>
                  <a:pt x="339452" y="308939"/>
                  <a:pt x="357091" y="285303"/>
                </a:cubicBezTo>
                <a:cubicBezTo>
                  <a:pt x="374730" y="261667"/>
                  <a:pt x="351800" y="310351"/>
                  <a:pt x="323225" y="331870"/>
                </a:cubicBezTo>
                <a:cubicBezTo>
                  <a:pt x="294650" y="353389"/>
                  <a:pt x="218097" y="411951"/>
                  <a:pt x="185641" y="414420"/>
                </a:cubicBezTo>
                <a:cubicBezTo>
                  <a:pt x="153185" y="416889"/>
                  <a:pt x="160946" y="420064"/>
                  <a:pt x="128491" y="346686"/>
                </a:cubicBezTo>
                <a:cubicBezTo>
                  <a:pt x="96036" y="273308"/>
                  <a:pt x="47705" y="39064"/>
                  <a:pt x="26891" y="5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DA8F07FC-F4C2-4173-A8B2-EAC01F0B4920}"/>
              </a:ext>
            </a:extLst>
          </p:cNvPr>
          <p:cNvSpPr/>
          <p:nvPr/>
        </p:nvSpPr>
        <p:spPr>
          <a:xfrm>
            <a:off x="2875213" y="4268742"/>
            <a:ext cx="272392" cy="319053"/>
          </a:xfrm>
          <a:custGeom>
            <a:avLst/>
            <a:gdLst>
              <a:gd name="connsiteX0" fmla="*/ 272270 w 272392"/>
              <a:gd name="connsiteY0" fmla="*/ 575 h 319053"/>
              <a:gd name="connsiteX1" fmla="*/ 193954 w 272392"/>
              <a:gd name="connsiteY1" fmla="*/ 239758 h 319053"/>
              <a:gd name="connsiteX2" fmla="*/ 111404 w 272392"/>
              <a:gd name="connsiteY2" fmla="*/ 305375 h 319053"/>
              <a:gd name="connsiteX3" fmla="*/ 3454 w 272392"/>
              <a:gd name="connsiteY3" fmla="*/ 159325 h 319053"/>
              <a:gd name="connsiteX4" fmla="*/ 24620 w 272392"/>
              <a:gd name="connsiteY4" fmla="*/ 180491 h 319053"/>
              <a:gd name="connsiteX5" fmla="*/ 206654 w 272392"/>
              <a:gd name="connsiteY5" fmla="*/ 315958 h 319053"/>
              <a:gd name="connsiteX6" fmla="*/ 272270 w 272392"/>
              <a:gd name="connsiteY6" fmla="*/ 575 h 31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392" h="319053">
                <a:moveTo>
                  <a:pt x="272270" y="575"/>
                </a:moveTo>
                <a:cubicBezTo>
                  <a:pt x="270153" y="-12125"/>
                  <a:pt x="220765" y="188958"/>
                  <a:pt x="193954" y="239758"/>
                </a:cubicBezTo>
                <a:cubicBezTo>
                  <a:pt x="167143" y="290558"/>
                  <a:pt x="143154" y="318781"/>
                  <a:pt x="111404" y="305375"/>
                </a:cubicBezTo>
                <a:cubicBezTo>
                  <a:pt x="79654" y="291970"/>
                  <a:pt x="17918" y="180139"/>
                  <a:pt x="3454" y="159325"/>
                </a:cubicBezTo>
                <a:cubicBezTo>
                  <a:pt x="-11010" y="138511"/>
                  <a:pt x="24620" y="180491"/>
                  <a:pt x="24620" y="180491"/>
                </a:cubicBezTo>
                <a:cubicBezTo>
                  <a:pt x="58487" y="206596"/>
                  <a:pt x="164321" y="341005"/>
                  <a:pt x="206654" y="315958"/>
                </a:cubicBezTo>
                <a:cubicBezTo>
                  <a:pt x="248987" y="290911"/>
                  <a:pt x="274387" y="13275"/>
                  <a:pt x="272270" y="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DEB7AC6-40E6-490B-90A4-F678D4C7932B}"/>
              </a:ext>
            </a:extLst>
          </p:cNvPr>
          <p:cNvSpPr/>
          <p:nvPr/>
        </p:nvSpPr>
        <p:spPr>
          <a:xfrm>
            <a:off x="2799631" y="4730029"/>
            <a:ext cx="335429" cy="197571"/>
          </a:xfrm>
          <a:custGeom>
            <a:avLst/>
            <a:gdLst>
              <a:gd name="connsiteX0" fmla="*/ 719 w 335429"/>
              <a:gd name="connsiteY0" fmla="*/ 721 h 197571"/>
              <a:gd name="connsiteX1" fmla="*/ 72686 w 335429"/>
              <a:gd name="connsiteY1" fmla="*/ 157354 h 197571"/>
              <a:gd name="connsiteX2" fmla="*/ 333036 w 335429"/>
              <a:gd name="connsiteY2" fmla="*/ 197571 h 197571"/>
              <a:gd name="connsiteX3" fmla="*/ 193336 w 335429"/>
              <a:gd name="connsiteY3" fmla="*/ 157354 h 197571"/>
              <a:gd name="connsiteX4" fmla="*/ 45169 w 335429"/>
              <a:gd name="connsiteY4" fmla="*/ 100204 h 197571"/>
              <a:gd name="connsiteX5" fmla="*/ 719 w 335429"/>
              <a:gd name="connsiteY5" fmla="*/ 721 h 19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429" h="197571">
                <a:moveTo>
                  <a:pt x="719" y="721"/>
                </a:moveTo>
                <a:cubicBezTo>
                  <a:pt x="5305" y="10246"/>
                  <a:pt x="17300" y="124546"/>
                  <a:pt x="72686" y="157354"/>
                </a:cubicBezTo>
                <a:cubicBezTo>
                  <a:pt x="128072" y="190162"/>
                  <a:pt x="312928" y="197571"/>
                  <a:pt x="333036" y="197571"/>
                </a:cubicBezTo>
                <a:cubicBezTo>
                  <a:pt x="353144" y="197571"/>
                  <a:pt x="241314" y="173582"/>
                  <a:pt x="193336" y="157354"/>
                </a:cubicBezTo>
                <a:cubicBezTo>
                  <a:pt x="145358" y="141126"/>
                  <a:pt x="76566" y="121723"/>
                  <a:pt x="45169" y="100204"/>
                </a:cubicBezTo>
                <a:cubicBezTo>
                  <a:pt x="13772" y="78685"/>
                  <a:pt x="-3867" y="-8804"/>
                  <a:pt x="719" y="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7DDDE307-8A54-4528-BBCB-E0CAB12BDA05}"/>
              </a:ext>
            </a:extLst>
          </p:cNvPr>
          <p:cNvSpPr/>
          <p:nvPr/>
        </p:nvSpPr>
        <p:spPr>
          <a:xfrm>
            <a:off x="2991541" y="4914342"/>
            <a:ext cx="135475" cy="482668"/>
          </a:xfrm>
          <a:custGeom>
            <a:avLst/>
            <a:gdLst>
              <a:gd name="connsiteX0" fmla="*/ 134776 w 135475"/>
              <a:gd name="connsiteY0" fmla="*/ 6908 h 482668"/>
              <a:gd name="connsiteX1" fmla="*/ 16242 w 135475"/>
              <a:gd name="connsiteY1" fmla="*/ 315941 h 482668"/>
              <a:gd name="connsiteX2" fmla="*/ 7776 w 135475"/>
              <a:gd name="connsiteY2" fmla="*/ 481041 h 482668"/>
              <a:gd name="connsiteX3" fmla="*/ 3542 w 135475"/>
              <a:gd name="connsiteY3" fmla="*/ 383675 h 482668"/>
              <a:gd name="connsiteX4" fmla="*/ 62809 w 135475"/>
              <a:gd name="connsiteY4" fmla="*/ 123325 h 482668"/>
              <a:gd name="connsiteX5" fmla="*/ 134776 w 135475"/>
              <a:gd name="connsiteY5" fmla="*/ 6908 h 48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475" h="482668">
                <a:moveTo>
                  <a:pt x="134776" y="6908"/>
                </a:moveTo>
                <a:cubicBezTo>
                  <a:pt x="127015" y="39011"/>
                  <a:pt x="37409" y="236919"/>
                  <a:pt x="16242" y="315941"/>
                </a:cubicBezTo>
                <a:cubicBezTo>
                  <a:pt x="-4925" y="394963"/>
                  <a:pt x="9893" y="469752"/>
                  <a:pt x="7776" y="481041"/>
                </a:cubicBezTo>
                <a:cubicBezTo>
                  <a:pt x="5659" y="492330"/>
                  <a:pt x="-5630" y="443294"/>
                  <a:pt x="3542" y="383675"/>
                </a:cubicBezTo>
                <a:cubicBezTo>
                  <a:pt x="12714" y="324056"/>
                  <a:pt x="41995" y="185061"/>
                  <a:pt x="62809" y="123325"/>
                </a:cubicBezTo>
                <a:cubicBezTo>
                  <a:pt x="83623" y="61589"/>
                  <a:pt x="142537" y="-25195"/>
                  <a:pt x="134776" y="6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8728C996-49A7-4FD8-91C4-4124CBAE3C76}"/>
              </a:ext>
            </a:extLst>
          </p:cNvPr>
          <p:cNvSpPr/>
          <p:nvPr/>
        </p:nvSpPr>
        <p:spPr>
          <a:xfrm>
            <a:off x="3106518" y="4982427"/>
            <a:ext cx="140196" cy="566909"/>
          </a:xfrm>
          <a:custGeom>
            <a:avLst/>
            <a:gdLst>
              <a:gd name="connsiteX0" fmla="*/ 60015 w 140196"/>
              <a:gd name="connsiteY0" fmla="*/ 206 h 566909"/>
              <a:gd name="connsiteX1" fmla="*/ 43082 w 140196"/>
              <a:gd name="connsiteY1" fmla="*/ 233040 h 566909"/>
              <a:gd name="connsiteX2" fmla="*/ 138332 w 140196"/>
              <a:gd name="connsiteY2" fmla="*/ 554773 h 566909"/>
              <a:gd name="connsiteX3" fmla="*/ 98115 w 140196"/>
              <a:gd name="connsiteY3" fmla="*/ 470106 h 566909"/>
              <a:gd name="connsiteX4" fmla="*/ 749 w 140196"/>
              <a:gd name="connsiteY4" fmla="*/ 197056 h 566909"/>
              <a:gd name="connsiteX5" fmla="*/ 60015 w 140196"/>
              <a:gd name="connsiteY5" fmla="*/ 206 h 56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196" h="566909">
                <a:moveTo>
                  <a:pt x="60015" y="206"/>
                </a:moveTo>
                <a:cubicBezTo>
                  <a:pt x="67070" y="6203"/>
                  <a:pt x="30029" y="140612"/>
                  <a:pt x="43082" y="233040"/>
                </a:cubicBezTo>
                <a:cubicBezTo>
                  <a:pt x="56135" y="325468"/>
                  <a:pt x="129160" y="515262"/>
                  <a:pt x="138332" y="554773"/>
                </a:cubicBezTo>
                <a:cubicBezTo>
                  <a:pt x="147504" y="594284"/>
                  <a:pt x="121046" y="529726"/>
                  <a:pt x="98115" y="470106"/>
                </a:cubicBezTo>
                <a:cubicBezTo>
                  <a:pt x="75185" y="410487"/>
                  <a:pt x="8863" y="273962"/>
                  <a:pt x="749" y="197056"/>
                </a:cubicBezTo>
                <a:cubicBezTo>
                  <a:pt x="-7365" y="120151"/>
                  <a:pt x="52960" y="-5791"/>
                  <a:pt x="60015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A87B538A-EE0D-4AEE-902C-DE727742D888}"/>
              </a:ext>
            </a:extLst>
          </p:cNvPr>
          <p:cNvSpPr/>
          <p:nvPr/>
        </p:nvSpPr>
        <p:spPr>
          <a:xfrm>
            <a:off x="6878591" y="2411245"/>
            <a:ext cx="671721" cy="1699450"/>
          </a:xfrm>
          <a:custGeom>
            <a:avLst/>
            <a:gdLst>
              <a:gd name="connsiteX0" fmla="*/ 59842 w 671721"/>
              <a:gd name="connsiteY0" fmla="*/ 94888 h 1699450"/>
              <a:gd name="connsiteX1" fmla="*/ 483176 w 671721"/>
              <a:gd name="connsiteY1" fmla="*/ 755288 h 1699450"/>
              <a:gd name="connsiteX2" fmla="*/ 627109 w 671721"/>
              <a:gd name="connsiteY2" fmla="*/ 1153222 h 1699450"/>
              <a:gd name="connsiteX3" fmla="*/ 639809 w 671721"/>
              <a:gd name="connsiteY3" fmla="*/ 1656988 h 1699450"/>
              <a:gd name="connsiteX4" fmla="*/ 648276 w 671721"/>
              <a:gd name="connsiteY4" fmla="*/ 1546922 h 1699450"/>
              <a:gd name="connsiteX5" fmla="*/ 305376 w 671721"/>
              <a:gd name="connsiteY5" fmla="*/ 556322 h 1699450"/>
              <a:gd name="connsiteX6" fmla="*/ 30209 w 671721"/>
              <a:gd name="connsiteY6" fmla="*/ 52555 h 1699450"/>
              <a:gd name="connsiteX7" fmla="*/ 59842 w 671721"/>
              <a:gd name="connsiteY7" fmla="*/ 94888 h 169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1721" h="1699450">
                <a:moveTo>
                  <a:pt x="59842" y="94888"/>
                </a:moveTo>
                <a:cubicBezTo>
                  <a:pt x="135337" y="212010"/>
                  <a:pt x="388632" y="578899"/>
                  <a:pt x="483176" y="755288"/>
                </a:cubicBezTo>
                <a:cubicBezTo>
                  <a:pt x="577720" y="931677"/>
                  <a:pt x="601004" y="1002939"/>
                  <a:pt x="627109" y="1153222"/>
                </a:cubicBezTo>
                <a:cubicBezTo>
                  <a:pt x="653215" y="1303505"/>
                  <a:pt x="636281" y="1591371"/>
                  <a:pt x="639809" y="1656988"/>
                </a:cubicBezTo>
                <a:cubicBezTo>
                  <a:pt x="643337" y="1722605"/>
                  <a:pt x="704015" y="1730366"/>
                  <a:pt x="648276" y="1546922"/>
                </a:cubicBezTo>
                <a:cubicBezTo>
                  <a:pt x="592537" y="1363478"/>
                  <a:pt x="408387" y="805383"/>
                  <a:pt x="305376" y="556322"/>
                </a:cubicBezTo>
                <a:cubicBezTo>
                  <a:pt x="202365" y="307261"/>
                  <a:pt x="73248" y="129461"/>
                  <a:pt x="30209" y="52555"/>
                </a:cubicBezTo>
                <a:cubicBezTo>
                  <a:pt x="-12830" y="-24351"/>
                  <a:pt x="-15653" y="-22234"/>
                  <a:pt x="59842" y="94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968996B9-CC16-4566-9925-8E6D88FD0971}"/>
              </a:ext>
            </a:extLst>
          </p:cNvPr>
          <p:cNvSpPr/>
          <p:nvPr/>
        </p:nvSpPr>
        <p:spPr>
          <a:xfrm>
            <a:off x="7597059" y="3798756"/>
            <a:ext cx="137440" cy="1920523"/>
          </a:xfrm>
          <a:custGeom>
            <a:avLst/>
            <a:gdLst>
              <a:gd name="connsiteX0" fmla="*/ 10241 w 137440"/>
              <a:gd name="connsiteY0" fmla="*/ 95911 h 1920523"/>
              <a:gd name="connsiteX1" fmla="*/ 10241 w 137440"/>
              <a:gd name="connsiteY1" fmla="*/ 146711 h 1920523"/>
              <a:gd name="connsiteX2" fmla="*/ 137241 w 137440"/>
              <a:gd name="connsiteY2" fmla="*/ 942577 h 1920523"/>
              <a:gd name="connsiteX3" fmla="*/ 39874 w 137440"/>
              <a:gd name="connsiteY3" fmla="*/ 1878144 h 1920523"/>
              <a:gd name="connsiteX4" fmla="*/ 52574 w 137440"/>
              <a:gd name="connsiteY4" fmla="*/ 1700344 h 1920523"/>
              <a:gd name="connsiteX5" fmla="*/ 31408 w 137440"/>
              <a:gd name="connsiteY5" fmla="*/ 1162711 h 1920523"/>
              <a:gd name="connsiteX6" fmla="*/ 10241 w 137440"/>
              <a:gd name="connsiteY6" fmla="*/ 95911 h 192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440" h="1920523">
                <a:moveTo>
                  <a:pt x="10241" y="95911"/>
                </a:moveTo>
                <a:cubicBezTo>
                  <a:pt x="6713" y="-73422"/>
                  <a:pt x="-10926" y="5600"/>
                  <a:pt x="10241" y="146711"/>
                </a:cubicBezTo>
                <a:cubicBezTo>
                  <a:pt x="31408" y="287822"/>
                  <a:pt x="132302" y="654005"/>
                  <a:pt x="137241" y="942577"/>
                </a:cubicBezTo>
                <a:cubicBezTo>
                  <a:pt x="142180" y="1231149"/>
                  <a:pt x="53985" y="1751850"/>
                  <a:pt x="39874" y="1878144"/>
                </a:cubicBezTo>
                <a:cubicBezTo>
                  <a:pt x="25763" y="2004438"/>
                  <a:pt x="53985" y="1819583"/>
                  <a:pt x="52574" y="1700344"/>
                </a:cubicBezTo>
                <a:cubicBezTo>
                  <a:pt x="51163" y="1581105"/>
                  <a:pt x="37758" y="1433644"/>
                  <a:pt x="31408" y="1162711"/>
                </a:cubicBezTo>
                <a:cubicBezTo>
                  <a:pt x="25058" y="891778"/>
                  <a:pt x="13769" y="265244"/>
                  <a:pt x="10241" y="95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49AF9C0E-F571-421D-B54A-35EFA354007C}"/>
              </a:ext>
            </a:extLst>
          </p:cNvPr>
          <p:cNvSpPr/>
          <p:nvPr/>
        </p:nvSpPr>
        <p:spPr>
          <a:xfrm>
            <a:off x="7364125" y="5539612"/>
            <a:ext cx="323757" cy="953048"/>
          </a:xfrm>
          <a:custGeom>
            <a:avLst/>
            <a:gdLst>
              <a:gd name="connsiteX0" fmla="*/ 323608 w 323757"/>
              <a:gd name="connsiteY0" fmla="*/ 1821 h 953048"/>
              <a:gd name="connsiteX1" fmla="*/ 120408 w 323757"/>
              <a:gd name="connsiteY1" fmla="*/ 607188 h 953048"/>
              <a:gd name="connsiteX2" fmla="*/ 6108 w 323757"/>
              <a:gd name="connsiteY2" fmla="*/ 945855 h 953048"/>
              <a:gd name="connsiteX3" fmla="*/ 23042 w 323757"/>
              <a:gd name="connsiteY3" fmla="*/ 806155 h 953048"/>
              <a:gd name="connsiteX4" fmla="*/ 86542 w 323757"/>
              <a:gd name="connsiteY4" fmla="*/ 433621 h 953048"/>
              <a:gd name="connsiteX5" fmla="*/ 323608 w 323757"/>
              <a:gd name="connsiteY5" fmla="*/ 1821 h 95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757" h="953048">
                <a:moveTo>
                  <a:pt x="323608" y="1821"/>
                </a:moveTo>
                <a:cubicBezTo>
                  <a:pt x="329252" y="30749"/>
                  <a:pt x="173325" y="449849"/>
                  <a:pt x="120408" y="607188"/>
                </a:cubicBezTo>
                <a:cubicBezTo>
                  <a:pt x="67491" y="764527"/>
                  <a:pt x="22336" y="912694"/>
                  <a:pt x="6108" y="945855"/>
                </a:cubicBezTo>
                <a:cubicBezTo>
                  <a:pt x="-10120" y="979016"/>
                  <a:pt x="9636" y="891527"/>
                  <a:pt x="23042" y="806155"/>
                </a:cubicBezTo>
                <a:cubicBezTo>
                  <a:pt x="36448" y="720783"/>
                  <a:pt x="40681" y="571204"/>
                  <a:pt x="86542" y="433621"/>
                </a:cubicBezTo>
                <a:cubicBezTo>
                  <a:pt x="132403" y="296038"/>
                  <a:pt x="317964" y="-27107"/>
                  <a:pt x="323608" y="1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2ECFF1F9-BD30-4EEF-9E1B-634393D8E8C1}"/>
              </a:ext>
            </a:extLst>
          </p:cNvPr>
          <p:cNvSpPr/>
          <p:nvPr/>
        </p:nvSpPr>
        <p:spPr>
          <a:xfrm>
            <a:off x="7188117" y="6255882"/>
            <a:ext cx="220384" cy="664265"/>
          </a:xfrm>
          <a:custGeom>
            <a:avLst/>
            <a:gdLst>
              <a:gd name="connsiteX0" fmla="*/ 173650 w 220384"/>
              <a:gd name="connsiteY0" fmla="*/ 47551 h 664265"/>
              <a:gd name="connsiteX1" fmla="*/ 33950 w 220384"/>
              <a:gd name="connsiteY1" fmla="*/ 369285 h 664265"/>
              <a:gd name="connsiteX2" fmla="*/ 21250 w 220384"/>
              <a:gd name="connsiteY2" fmla="*/ 657151 h 664265"/>
              <a:gd name="connsiteX3" fmla="*/ 83 w 220384"/>
              <a:gd name="connsiteY3" fmla="*/ 542851 h 664265"/>
              <a:gd name="connsiteX4" fmla="*/ 29716 w 220384"/>
              <a:gd name="connsiteY4" fmla="*/ 178785 h 664265"/>
              <a:gd name="connsiteX5" fmla="*/ 211750 w 220384"/>
              <a:gd name="connsiteY5" fmla="*/ 13685 h 664265"/>
              <a:gd name="connsiteX6" fmla="*/ 173650 w 220384"/>
              <a:gd name="connsiteY6" fmla="*/ 47551 h 66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384" h="664265">
                <a:moveTo>
                  <a:pt x="173650" y="47551"/>
                </a:moveTo>
                <a:cubicBezTo>
                  <a:pt x="144017" y="106818"/>
                  <a:pt x="59350" y="267685"/>
                  <a:pt x="33950" y="369285"/>
                </a:cubicBezTo>
                <a:cubicBezTo>
                  <a:pt x="8550" y="470885"/>
                  <a:pt x="26894" y="628223"/>
                  <a:pt x="21250" y="657151"/>
                </a:cubicBezTo>
                <a:cubicBezTo>
                  <a:pt x="15605" y="686079"/>
                  <a:pt x="-1328" y="622579"/>
                  <a:pt x="83" y="542851"/>
                </a:cubicBezTo>
                <a:cubicBezTo>
                  <a:pt x="1494" y="463123"/>
                  <a:pt x="-5562" y="266979"/>
                  <a:pt x="29716" y="178785"/>
                </a:cubicBezTo>
                <a:cubicBezTo>
                  <a:pt x="64994" y="90591"/>
                  <a:pt x="187056" y="33441"/>
                  <a:pt x="211750" y="13685"/>
                </a:cubicBezTo>
                <a:cubicBezTo>
                  <a:pt x="236445" y="-6071"/>
                  <a:pt x="203283" y="-11716"/>
                  <a:pt x="173650" y="47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CC04991B-16C5-4909-BE15-72E851AA820E}"/>
              </a:ext>
            </a:extLst>
          </p:cNvPr>
          <p:cNvSpPr/>
          <p:nvPr/>
        </p:nvSpPr>
        <p:spPr>
          <a:xfrm>
            <a:off x="6769911" y="5463952"/>
            <a:ext cx="553914" cy="1193731"/>
          </a:xfrm>
          <a:custGeom>
            <a:avLst/>
            <a:gdLst>
              <a:gd name="connsiteX0" fmla="*/ 553756 w 553914"/>
              <a:gd name="connsiteY0" fmla="*/ 1281 h 1193731"/>
              <a:gd name="connsiteX1" fmla="*/ 430989 w 553914"/>
              <a:gd name="connsiteY1" fmla="*/ 585481 h 1193731"/>
              <a:gd name="connsiteX2" fmla="*/ 7656 w 553914"/>
              <a:gd name="connsiteY2" fmla="*/ 1186615 h 1193731"/>
              <a:gd name="connsiteX3" fmla="*/ 176989 w 553914"/>
              <a:gd name="connsiteY3" fmla="*/ 886048 h 1193731"/>
              <a:gd name="connsiteX4" fmla="*/ 414056 w 553914"/>
              <a:gd name="connsiteY4" fmla="*/ 441548 h 1193731"/>
              <a:gd name="connsiteX5" fmla="*/ 553756 w 553914"/>
              <a:gd name="connsiteY5" fmla="*/ 1281 h 119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3914" h="1193731">
                <a:moveTo>
                  <a:pt x="553756" y="1281"/>
                </a:moveTo>
                <a:cubicBezTo>
                  <a:pt x="556578" y="25270"/>
                  <a:pt x="522006" y="387925"/>
                  <a:pt x="430989" y="585481"/>
                </a:cubicBezTo>
                <a:cubicBezTo>
                  <a:pt x="339972" y="783037"/>
                  <a:pt x="49989" y="1136521"/>
                  <a:pt x="7656" y="1186615"/>
                </a:cubicBezTo>
                <a:cubicBezTo>
                  <a:pt x="-34677" y="1236710"/>
                  <a:pt x="109256" y="1010226"/>
                  <a:pt x="176989" y="886048"/>
                </a:cubicBezTo>
                <a:cubicBezTo>
                  <a:pt x="244722" y="761870"/>
                  <a:pt x="349145" y="586893"/>
                  <a:pt x="414056" y="441548"/>
                </a:cubicBezTo>
                <a:cubicBezTo>
                  <a:pt x="478967" y="296203"/>
                  <a:pt x="550934" y="-22708"/>
                  <a:pt x="553756" y="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AEFFB0FC-BCB0-4907-AB33-0BFF27B9D1C1}"/>
              </a:ext>
            </a:extLst>
          </p:cNvPr>
          <p:cNvSpPr/>
          <p:nvPr/>
        </p:nvSpPr>
        <p:spPr>
          <a:xfrm>
            <a:off x="6832697" y="6159109"/>
            <a:ext cx="560292" cy="848769"/>
          </a:xfrm>
          <a:custGeom>
            <a:avLst/>
            <a:gdLst>
              <a:gd name="connsiteX0" fmla="*/ 558703 w 560292"/>
              <a:gd name="connsiteY0" fmla="*/ 391 h 848769"/>
              <a:gd name="connsiteX1" fmla="*/ 279303 w 560292"/>
              <a:gd name="connsiteY1" fmla="*/ 364458 h 848769"/>
              <a:gd name="connsiteX2" fmla="*/ 8370 w 560292"/>
              <a:gd name="connsiteY2" fmla="*/ 838591 h 848769"/>
              <a:gd name="connsiteX3" fmla="*/ 76103 w 560292"/>
              <a:gd name="connsiteY3" fmla="*/ 669258 h 848769"/>
              <a:gd name="connsiteX4" fmla="*/ 148070 w 560292"/>
              <a:gd name="connsiteY4" fmla="*/ 432191 h 848769"/>
              <a:gd name="connsiteX5" fmla="*/ 558703 w 560292"/>
              <a:gd name="connsiteY5" fmla="*/ 391 h 84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292" h="848769">
                <a:moveTo>
                  <a:pt x="558703" y="391"/>
                </a:moveTo>
                <a:cubicBezTo>
                  <a:pt x="580575" y="-10898"/>
                  <a:pt x="371025" y="224758"/>
                  <a:pt x="279303" y="364458"/>
                </a:cubicBezTo>
                <a:cubicBezTo>
                  <a:pt x="187581" y="504158"/>
                  <a:pt x="42237" y="787791"/>
                  <a:pt x="8370" y="838591"/>
                </a:cubicBezTo>
                <a:cubicBezTo>
                  <a:pt x="-25497" y="889391"/>
                  <a:pt x="52820" y="736991"/>
                  <a:pt x="76103" y="669258"/>
                </a:cubicBezTo>
                <a:cubicBezTo>
                  <a:pt x="99386" y="601525"/>
                  <a:pt x="70459" y="542963"/>
                  <a:pt x="148070" y="432191"/>
                </a:cubicBezTo>
                <a:cubicBezTo>
                  <a:pt x="225681" y="321419"/>
                  <a:pt x="536831" y="11680"/>
                  <a:pt x="558703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5FF9DCB0-BA31-4911-9D60-FED7D6CDBBD1}"/>
              </a:ext>
            </a:extLst>
          </p:cNvPr>
          <p:cNvSpPr/>
          <p:nvPr/>
        </p:nvSpPr>
        <p:spPr>
          <a:xfrm>
            <a:off x="6515451" y="5939190"/>
            <a:ext cx="606207" cy="1149041"/>
          </a:xfrm>
          <a:custGeom>
            <a:avLst/>
            <a:gdLst>
              <a:gd name="connsiteX0" fmla="*/ 605016 w 606207"/>
              <a:gd name="connsiteY0" fmla="*/ 177 h 1149041"/>
              <a:gd name="connsiteX1" fmla="*/ 287516 w 606207"/>
              <a:gd name="connsiteY1" fmla="*/ 542043 h 1149041"/>
              <a:gd name="connsiteX2" fmla="*/ 283282 w 606207"/>
              <a:gd name="connsiteY2" fmla="*/ 880710 h 1149041"/>
              <a:gd name="connsiteX3" fmla="*/ 3882 w 606207"/>
              <a:gd name="connsiteY3" fmla="*/ 1147410 h 1149041"/>
              <a:gd name="connsiteX4" fmla="*/ 122416 w 606207"/>
              <a:gd name="connsiteY4" fmla="*/ 973843 h 1149041"/>
              <a:gd name="connsiteX5" fmla="*/ 156282 w 606207"/>
              <a:gd name="connsiteY5" fmla="*/ 601310 h 1149041"/>
              <a:gd name="connsiteX6" fmla="*/ 605016 w 606207"/>
              <a:gd name="connsiteY6" fmla="*/ 177 h 114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6207" h="1149041">
                <a:moveTo>
                  <a:pt x="605016" y="177"/>
                </a:moveTo>
                <a:cubicBezTo>
                  <a:pt x="626888" y="-9701"/>
                  <a:pt x="341138" y="395287"/>
                  <a:pt x="287516" y="542043"/>
                </a:cubicBezTo>
                <a:cubicBezTo>
                  <a:pt x="233894" y="688799"/>
                  <a:pt x="330554" y="779815"/>
                  <a:pt x="283282" y="880710"/>
                </a:cubicBezTo>
                <a:cubicBezTo>
                  <a:pt x="236010" y="981605"/>
                  <a:pt x="30693" y="1131888"/>
                  <a:pt x="3882" y="1147410"/>
                </a:cubicBezTo>
                <a:cubicBezTo>
                  <a:pt x="-22929" y="1162932"/>
                  <a:pt x="97016" y="1064860"/>
                  <a:pt x="122416" y="973843"/>
                </a:cubicBezTo>
                <a:cubicBezTo>
                  <a:pt x="147816" y="882826"/>
                  <a:pt x="77965" y="763588"/>
                  <a:pt x="156282" y="601310"/>
                </a:cubicBezTo>
                <a:cubicBezTo>
                  <a:pt x="234599" y="439032"/>
                  <a:pt x="583144" y="10055"/>
                  <a:pt x="605016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1803F3AA-475B-48A8-9E79-17E1CAAE5694}"/>
              </a:ext>
            </a:extLst>
          </p:cNvPr>
          <p:cNvSpPr/>
          <p:nvPr/>
        </p:nvSpPr>
        <p:spPr>
          <a:xfrm>
            <a:off x="6716195" y="2855600"/>
            <a:ext cx="531968" cy="1654148"/>
          </a:xfrm>
          <a:custGeom>
            <a:avLst/>
            <a:gdLst>
              <a:gd name="connsiteX0" fmla="*/ 14805 w 531968"/>
              <a:gd name="connsiteY0" fmla="*/ 18833 h 1654148"/>
              <a:gd name="connsiteX1" fmla="*/ 103705 w 531968"/>
              <a:gd name="connsiteY1" fmla="*/ 73867 h 1654148"/>
              <a:gd name="connsiteX2" fmla="*/ 421205 w 531968"/>
              <a:gd name="connsiteY2" fmla="*/ 480267 h 1654148"/>
              <a:gd name="connsiteX3" fmla="*/ 370405 w 531968"/>
              <a:gd name="connsiteY3" fmla="*/ 1610567 h 1654148"/>
              <a:gd name="connsiteX4" fmla="*/ 429672 w 531968"/>
              <a:gd name="connsiteY4" fmla="*/ 1343867 h 1654148"/>
              <a:gd name="connsiteX5" fmla="*/ 531272 w 531968"/>
              <a:gd name="connsiteY5" fmla="*/ 615733 h 1654148"/>
              <a:gd name="connsiteX6" fmla="*/ 374638 w 531968"/>
              <a:gd name="connsiteY6" fmla="*/ 289767 h 1654148"/>
              <a:gd name="connsiteX7" fmla="*/ 14805 w 531968"/>
              <a:gd name="connsiteY7" fmla="*/ 18833 h 165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968" h="1654148">
                <a:moveTo>
                  <a:pt x="14805" y="18833"/>
                </a:moveTo>
                <a:cubicBezTo>
                  <a:pt x="-30350" y="-17150"/>
                  <a:pt x="35972" y="-3039"/>
                  <a:pt x="103705" y="73867"/>
                </a:cubicBezTo>
                <a:cubicBezTo>
                  <a:pt x="171438" y="150773"/>
                  <a:pt x="376755" y="224150"/>
                  <a:pt x="421205" y="480267"/>
                </a:cubicBezTo>
                <a:cubicBezTo>
                  <a:pt x="465655" y="736384"/>
                  <a:pt x="368994" y="1466634"/>
                  <a:pt x="370405" y="1610567"/>
                </a:cubicBezTo>
                <a:cubicBezTo>
                  <a:pt x="371816" y="1754500"/>
                  <a:pt x="402861" y="1509673"/>
                  <a:pt x="429672" y="1343867"/>
                </a:cubicBezTo>
                <a:cubicBezTo>
                  <a:pt x="456483" y="1178061"/>
                  <a:pt x="540444" y="791416"/>
                  <a:pt x="531272" y="615733"/>
                </a:cubicBezTo>
                <a:cubicBezTo>
                  <a:pt x="522100" y="440050"/>
                  <a:pt x="457188" y="389956"/>
                  <a:pt x="374638" y="289767"/>
                </a:cubicBezTo>
                <a:cubicBezTo>
                  <a:pt x="292088" y="189578"/>
                  <a:pt x="59960" y="54816"/>
                  <a:pt x="14805" y="18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3988139F-E3C3-48FC-AF25-48E3DEB1F333}"/>
              </a:ext>
            </a:extLst>
          </p:cNvPr>
          <p:cNvSpPr/>
          <p:nvPr/>
        </p:nvSpPr>
        <p:spPr>
          <a:xfrm>
            <a:off x="6922466" y="3272193"/>
            <a:ext cx="337740" cy="2246864"/>
          </a:xfrm>
          <a:custGeom>
            <a:avLst/>
            <a:gdLst>
              <a:gd name="connsiteX0" fmla="*/ 32901 w 337740"/>
              <a:gd name="connsiteY0" fmla="*/ 174 h 2246864"/>
              <a:gd name="connsiteX1" fmla="*/ 151434 w 337740"/>
              <a:gd name="connsiteY1" fmla="*/ 1037340 h 2246864"/>
              <a:gd name="connsiteX2" fmla="*/ 7501 w 337740"/>
              <a:gd name="connsiteY2" fmla="*/ 2193040 h 2246864"/>
              <a:gd name="connsiteX3" fmla="*/ 54067 w 337740"/>
              <a:gd name="connsiteY3" fmla="*/ 1960207 h 2246864"/>
              <a:gd name="connsiteX4" fmla="*/ 337701 w 337740"/>
              <a:gd name="connsiteY4" fmla="*/ 1113540 h 2246864"/>
              <a:gd name="connsiteX5" fmla="*/ 32901 w 337740"/>
              <a:gd name="connsiteY5" fmla="*/ 174 h 224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740" h="2246864">
                <a:moveTo>
                  <a:pt x="32901" y="174"/>
                </a:moveTo>
                <a:cubicBezTo>
                  <a:pt x="1856" y="-12526"/>
                  <a:pt x="155667" y="671862"/>
                  <a:pt x="151434" y="1037340"/>
                </a:cubicBezTo>
                <a:cubicBezTo>
                  <a:pt x="147201" y="1402818"/>
                  <a:pt x="23729" y="2039229"/>
                  <a:pt x="7501" y="2193040"/>
                </a:cubicBezTo>
                <a:cubicBezTo>
                  <a:pt x="-8727" y="2346851"/>
                  <a:pt x="-966" y="2140124"/>
                  <a:pt x="54067" y="1960207"/>
                </a:cubicBezTo>
                <a:cubicBezTo>
                  <a:pt x="109100" y="1780290"/>
                  <a:pt x="341229" y="1439507"/>
                  <a:pt x="337701" y="1113540"/>
                </a:cubicBezTo>
                <a:cubicBezTo>
                  <a:pt x="334173" y="787573"/>
                  <a:pt x="63946" y="12874"/>
                  <a:pt x="32901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26B581BA-A51F-40D7-A0EA-664DF9158964}"/>
              </a:ext>
            </a:extLst>
          </p:cNvPr>
          <p:cNvSpPr/>
          <p:nvPr/>
        </p:nvSpPr>
        <p:spPr>
          <a:xfrm>
            <a:off x="7209254" y="3985718"/>
            <a:ext cx="332748" cy="1636513"/>
          </a:xfrm>
          <a:custGeom>
            <a:avLst/>
            <a:gdLst>
              <a:gd name="connsiteX0" fmla="*/ 160979 w 332748"/>
              <a:gd name="connsiteY0" fmla="*/ 2082 h 1636513"/>
              <a:gd name="connsiteX1" fmla="*/ 330313 w 332748"/>
              <a:gd name="connsiteY1" fmla="*/ 641315 h 1636513"/>
              <a:gd name="connsiteX2" fmla="*/ 8579 w 332748"/>
              <a:gd name="connsiteY2" fmla="*/ 1589582 h 1636513"/>
              <a:gd name="connsiteX3" fmla="*/ 105946 w 332748"/>
              <a:gd name="connsiteY3" fmla="*/ 1386382 h 1636513"/>
              <a:gd name="connsiteX4" fmla="*/ 249879 w 332748"/>
              <a:gd name="connsiteY4" fmla="*/ 471982 h 1636513"/>
              <a:gd name="connsiteX5" fmla="*/ 160979 w 332748"/>
              <a:gd name="connsiteY5" fmla="*/ 2082 h 163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748" h="1636513">
                <a:moveTo>
                  <a:pt x="160979" y="2082"/>
                </a:moveTo>
                <a:cubicBezTo>
                  <a:pt x="174385" y="30304"/>
                  <a:pt x="355713" y="376732"/>
                  <a:pt x="330313" y="641315"/>
                </a:cubicBezTo>
                <a:cubicBezTo>
                  <a:pt x="304913" y="905898"/>
                  <a:pt x="45973" y="1465404"/>
                  <a:pt x="8579" y="1589582"/>
                </a:cubicBezTo>
                <a:cubicBezTo>
                  <a:pt x="-28815" y="1713760"/>
                  <a:pt x="65729" y="1572649"/>
                  <a:pt x="105946" y="1386382"/>
                </a:cubicBezTo>
                <a:cubicBezTo>
                  <a:pt x="146163" y="1200115"/>
                  <a:pt x="244940" y="706226"/>
                  <a:pt x="249879" y="471982"/>
                </a:cubicBezTo>
                <a:cubicBezTo>
                  <a:pt x="254818" y="237738"/>
                  <a:pt x="147573" y="-26140"/>
                  <a:pt x="160979" y="2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6A22B4D0-8D52-43FD-AD94-C89F4AB51061}"/>
              </a:ext>
            </a:extLst>
          </p:cNvPr>
          <p:cNvSpPr/>
          <p:nvPr/>
        </p:nvSpPr>
        <p:spPr>
          <a:xfrm>
            <a:off x="6924764" y="4524423"/>
            <a:ext cx="451389" cy="1448562"/>
          </a:xfrm>
          <a:custGeom>
            <a:avLst/>
            <a:gdLst>
              <a:gd name="connsiteX0" fmla="*/ 449703 w 451389"/>
              <a:gd name="connsiteY0" fmla="*/ 1010 h 1448562"/>
              <a:gd name="connsiteX1" fmla="*/ 377736 w 451389"/>
              <a:gd name="connsiteY1" fmla="*/ 496310 h 1448562"/>
              <a:gd name="connsiteX2" fmla="*/ 13669 w 451389"/>
              <a:gd name="connsiteY2" fmla="*/ 1419177 h 1448562"/>
              <a:gd name="connsiteX3" fmla="*/ 102569 w 451389"/>
              <a:gd name="connsiteY3" fmla="*/ 1144010 h 1448562"/>
              <a:gd name="connsiteX4" fmla="*/ 343869 w 451389"/>
              <a:gd name="connsiteY4" fmla="*/ 390477 h 1448562"/>
              <a:gd name="connsiteX5" fmla="*/ 449703 w 451389"/>
              <a:gd name="connsiteY5" fmla="*/ 1010 h 144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389" h="1448562">
                <a:moveTo>
                  <a:pt x="449703" y="1010"/>
                </a:moveTo>
                <a:cubicBezTo>
                  <a:pt x="455348" y="18649"/>
                  <a:pt x="450408" y="259949"/>
                  <a:pt x="377736" y="496310"/>
                </a:cubicBezTo>
                <a:cubicBezTo>
                  <a:pt x="305064" y="732671"/>
                  <a:pt x="59530" y="1311227"/>
                  <a:pt x="13669" y="1419177"/>
                </a:cubicBezTo>
                <a:cubicBezTo>
                  <a:pt x="-32192" y="1527127"/>
                  <a:pt x="47536" y="1315460"/>
                  <a:pt x="102569" y="1144010"/>
                </a:cubicBezTo>
                <a:cubicBezTo>
                  <a:pt x="157602" y="972560"/>
                  <a:pt x="283897" y="580977"/>
                  <a:pt x="343869" y="390477"/>
                </a:cubicBezTo>
                <a:cubicBezTo>
                  <a:pt x="403841" y="199977"/>
                  <a:pt x="444058" y="-16629"/>
                  <a:pt x="449703" y="1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ECB69BD6-025F-4DD6-BA96-D1804040D245}"/>
              </a:ext>
            </a:extLst>
          </p:cNvPr>
          <p:cNvSpPr/>
          <p:nvPr/>
        </p:nvSpPr>
        <p:spPr>
          <a:xfrm>
            <a:off x="7243380" y="4987027"/>
            <a:ext cx="342894" cy="1246525"/>
          </a:xfrm>
          <a:custGeom>
            <a:avLst/>
            <a:gdLst>
              <a:gd name="connsiteX0" fmla="*/ 330053 w 342894"/>
              <a:gd name="connsiteY0" fmla="*/ 8306 h 1246525"/>
              <a:gd name="connsiteX1" fmla="*/ 313120 w 342894"/>
              <a:gd name="connsiteY1" fmla="*/ 550173 h 1246525"/>
              <a:gd name="connsiteX2" fmla="*/ 12553 w 342894"/>
              <a:gd name="connsiteY2" fmla="*/ 1227506 h 1246525"/>
              <a:gd name="connsiteX3" fmla="*/ 80287 w 342894"/>
              <a:gd name="connsiteY3" fmla="*/ 990440 h 1246525"/>
              <a:gd name="connsiteX4" fmla="*/ 296187 w 342894"/>
              <a:gd name="connsiteY4" fmla="*/ 275006 h 1246525"/>
              <a:gd name="connsiteX5" fmla="*/ 330053 w 342894"/>
              <a:gd name="connsiteY5" fmla="*/ 8306 h 124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894" h="1246525">
                <a:moveTo>
                  <a:pt x="330053" y="8306"/>
                </a:moveTo>
                <a:cubicBezTo>
                  <a:pt x="332875" y="54167"/>
                  <a:pt x="366037" y="346973"/>
                  <a:pt x="313120" y="550173"/>
                </a:cubicBezTo>
                <a:cubicBezTo>
                  <a:pt x="260203" y="753373"/>
                  <a:pt x="51358" y="1154128"/>
                  <a:pt x="12553" y="1227506"/>
                </a:cubicBezTo>
                <a:cubicBezTo>
                  <a:pt x="-26252" y="1300884"/>
                  <a:pt x="33015" y="1149190"/>
                  <a:pt x="80287" y="990440"/>
                </a:cubicBezTo>
                <a:cubicBezTo>
                  <a:pt x="127559" y="831690"/>
                  <a:pt x="256676" y="435873"/>
                  <a:pt x="296187" y="275006"/>
                </a:cubicBezTo>
                <a:cubicBezTo>
                  <a:pt x="335698" y="114139"/>
                  <a:pt x="327231" y="-37555"/>
                  <a:pt x="330053" y="8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AC025DC4-D6C1-4482-96E2-6E4F5C5581B5}"/>
              </a:ext>
            </a:extLst>
          </p:cNvPr>
          <p:cNvSpPr/>
          <p:nvPr/>
        </p:nvSpPr>
        <p:spPr>
          <a:xfrm>
            <a:off x="5151710" y="1917231"/>
            <a:ext cx="1677007" cy="386897"/>
          </a:xfrm>
          <a:custGeom>
            <a:avLst/>
            <a:gdLst>
              <a:gd name="connsiteX0" fmla="*/ 14650 w 1677007"/>
              <a:gd name="connsiteY0" fmla="*/ 74129 h 386897"/>
              <a:gd name="connsiteX1" fmla="*/ 1117010 w 1677007"/>
              <a:gd name="connsiteY1" fmla="*/ 13169 h 386897"/>
              <a:gd name="connsiteX2" fmla="*/ 1650410 w 1677007"/>
              <a:gd name="connsiteY2" fmla="*/ 378929 h 386897"/>
              <a:gd name="connsiteX3" fmla="*/ 1543730 w 1677007"/>
              <a:gd name="connsiteY3" fmla="*/ 246849 h 386897"/>
              <a:gd name="connsiteX4" fmla="*/ 1086530 w 1677007"/>
              <a:gd name="connsiteY4" fmla="*/ 33489 h 386897"/>
              <a:gd name="connsiteX5" fmla="*/ 522650 w 1677007"/>
              <a:gd name="connsiteY5" fmla="*/ 8089 h 386897"/>
              <a:gd name="connsiteX6" fmla="*/ 14650 w 1677007"/>
              <a:gd name="connsiteY6" fmla="*/ 74129 h 38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7007" h="386897">
                <a:moveTo>
                  <a:pt x="14650" y="74129"/>
                </a:moveTo>
                <a:cubicBezTo>
                  <a:pt x="113710" y="74976"/>
                  <a:pt x="844383" y="-37631"/>
                  <a:pt x="1117010" y="13169"/>
                </a:cubicBezTo>
                <a:cubicBezTo>
                  <a:pt x="1389637" y="63969"/>
                  <a:pt x="1579290" y="339982"/>
                  <a:pt x="1650410" y="378929"/>
                </a:cubicBezTo>
                <a:cubicBezTo>
                  <a:pt x="1721530" y="417876"/>
                  <a:pt x="1637710" y="304422"/>
                  <a:pt x="1543730" y="246849"/>
                </a:cubicBezTo>
                <a:cubicBezTo>
                  <a:pt x="1449750" y="189276"/>
                  <a:pt x="1256710" y="73282"/>
                  <a:pt x="1086530" y="33489"/>
                </a:cubicBezTo>
                <a:cubicBezTo>
                  <a:pt x="916350" y="-6304"/>
                  <a:pt x="700450" y="-378"/>
                  <a:pt x="522650" y="8089"/>
                </a:cubicBezTo>
                <a:cubicBezTo>
                  <a:pt x="344850" y="16556"/>
                  <a:pt x="-84410" y="73282"/>
                  <a:pt x="14650" y="74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3AFEA2EB-42A7-4775-9661-7CE5A7E12E28}"/>
              </a:ext>
            </a:extLst>
          </p:cNvPr>
          <p:cNvSpPr/>
          <p:nvPr/>
        </p:nvSpPr>
        <p:spPr>
          <a:xfrm>
            <a:off x="4846989" y="1533906"/>
            <a:ext cx="1489048" cy="474828"/>
          </a:xfrm>
          <a:custGeom>
            <a:avLst/>
            <a:gdLst>
              <a:gd name="connsiteX0" fmla="*/ 178 w 1489048"/>
              <a:gd name="connsiteY0" fmla="*/ 474811 h 474828"/>
              <a:gd name="connsiteX1" fmla="*/ 446794 w 1489048"/>
              <a:gd name="connsiteY1" fmla="*/ 72644 h 474828"/>
              <a:gd name="connsiteX2" fmla="*/ 952678 w 1489048"/>
              <a:gd name="connsiteY2" fmla="*/ 112861 h 474828"/>
              <a:gd name="connsiteX3" fmla="*/ 1456444 w 1489048"/>
              <a:gd name="connsiteY3" fmla="*/ 347811 h 474828"/>
              <a:gd name="connsiteX4" fmla="*/ 1418344 w 1489048"/>
              <a:gd name="connsiteY4" fmla="*/ 313944 h 474828"/>
              <a:gd name="connsiteX5" fmla="*/ 1246894 w 1489048"/>
              <a:gd name="connsiteY5" fmla="*/ 208111 h 474828"/>
              <a:gd name="connsiteX6" fmla="*/ 671161 w 1489048"/>
              <a:gd name="connsiteY6" fmla="*/ 19727 h 474828"/>
              <a:gd name="connsiteX7" fmla="*/ 395994 w 1489048"/>
              <a:gd name="connsiteY7" fmla="*/ 55711 h 474828"/>
              <a:gd name="connsiteX8" fmla="*/ 178 w 1489048"/>
              <a:gd name="connsiteY8" fmla="*/ 474811 h 474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9048" h="474828">
                <a:moveTo>
                  <a:pt x="178" y="474811"/>
                </a:moveTo>
                <a:cubicBezTo>
                  <a:pt x="8645" y="477633"/>
                  <a:pt x="288044" y="132969"/>
                  <a:pt x="446794" y="72644"/>
                </a:cubicBezTo>
                <a:cubicBezTo>
                  <a:pt x="605544" y="12319"/>
                  <a:pt x="784403" y="67000"/>
                  <a:pt x="952678" y="112861"/>
                </a:cubicBezTo>
                <a:cubicBezTo>
                  <a:pt x="1120953" y="158722"/>
                  <a:pt x="1378833" y="314297"/>
                  <a:pt x="1456444" y="347811"/>
                </a:cubicBezTo>
                <a:cubicBezTo>
                  <a:pt x="1534055" y="381325"/>
                  <a:pt x="1453269" y="337227"/>
                  <a:pt x="1418344" y="313944"/>
                </a:cubicBezTo>
                <a:cubicBezTo>
                  <a:pt x="1383419" y="290661"/>
                  <a:pt x="1371425" y="257147"/>
                  <a:pt x="1246894" y="208111"/>
                </a:cubicBezTo>
                <a:cubicBezTo>
                  <a:pt x="1122363" y="159075"/>
                  <a:pt x="812978" y="45127"/>
                  <a:pt x="671161" y="19727"/>
                </a:cubicBezTo>
                <a:cubicBezTo>
                  <a:pt x="529344" y="-5673"/>
                  <a:pt x="505002" y="-18020"/>
                  <a:pt x="395994" y="55711"/>
                </a:cubicBezTo>
                <a:cubicBezTo>
                  <a:pt x="286986" y="129442"/>
                  <a:pt x="-8289" y="471989"/>
                  <a:pt x="178" y="474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402A7AD1-3BCB-47B2-B738-728144FD9F32}"/>
              </a:ext>
            </a:extLst>
          </p:cNvPr>
          <p:cNvSpPr/>
          <p:nvPr/>
        </p:nvSpPr>
        <p:spPr>
          <a:xfrm>
            <a:off x="4641189" y="1378469"/>
            <a:ext cx="852399" cy="588000"/>
          </a:xfrm>
          <a:custGeom>
            <a:avLst/>
            <a:gdLst>
              <a:gd name="connsiteX0" fmla="*/ 9128 w 852399"/>
              <a:gd name="connsiteY0" fmla="*/ 585798 h 588000"/>
              <a:gd name="connsiteX1" fmla="*/ 68394 w 852399"/>
              <a:gd name="connsiteY1" fmla="*/ 401648 h 588000"/>
              <a:gd name="connsiteX2" fmla="*/ 379544 w 852399"/>
              <a:gd name="connsiteY2" fmla="*/ 92614 h 588000"/>
              <a:gd name="connsiteX3" fmla="*/ 739378 w 852399"/>
              <a:gd name="connsiteY3" fmla="*/ 16414 h 588000"/>
              <a:gd name="connsiteX4" fmla="*/ 851561 w 852399"/>
              <a:gd name="connsiteY4" fmla="*/ 26998 h 588000"/>
              <a:gd name="connsiteX5" fmla="*/ 752078 w 852399"/>
              <a:gd name="connsiteY5" fmla="*/ 16414 h 588000"/>
              <a:gd name="connsiteX6" fmla="*/ 205978 w 852399"/>
              <a:gd name="connsiteY6" fmla="*/ 280998 h 588000"/>
              <a:gd name="connsiteX7" fmla="*/ 9128 w 852399"/>
              <a:gd name="connsiteY7" fmla="*/ 585798 h 5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2399" h="588000">
                <a:moveTo>
                  <a:pt x="9128" y="585798"/>
                </a:moveTo>
                <a:cubicBezTo>
                  <a:pt x="-13803" y="605906"/>
                  <a:pt x="6658" y="483845"/>
                  <a:pt x="68394" y="401648"/>
                </a:cubicBezTo>
                <a:cubicBezTo>
                  <a:pt x="130130" y="319451"/>
                  <a:pt x="267713" y="156820"/>
                  <a:pt x="379544" y="92614"/>
                </a:cubicBezTo>
                <a:cubicBezTo>
                  <a:pt x="491375" y="28408"/>
                  <a:pt x="660708" y="27350"/>
                  <a:pt x="739378" y="16414"/>
                </a:cubicBezTo>
                <a:cubicBezTo>
                  <a:pt x="818048" y="5478"/>
                  <a:pt x="849444" y="26998"/>
                  <a:pt x="851561" y="26998"/>
                </a:cubicBezTo>
                <a:cubicBezTo>
                  <a:pt x="853678" y="26998"/>
                  <a:pt x="859675" y="-25919"/>
                  <a:pt x="752078" y="16414"/>
                </a:cubicBezTo>
                <a:cubicBezTo>
                  <a:pt x="644481" y="58747"/>
                  <a:pt x="332625" y="187512"/>
                  <a:pt x="205978" y="280998"/>
                </a:cubicBezTo>
                <a:cubicBezTo>
                  <a:pt x="79331" y="374484"/>
                  <a:pt x="32059" y="565690"/>
                  <a:pt x="9128" y="585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44187DD7-846D-4B32-9725-8FF371E22768}"/>
              </a:ext>
            </a:extLst>
          </p:cNvPr>
          <p:cNvSpPr/>
          <p:nvPr/>
        </p:nvSpPr>
        <p:spPr>
          <a:xfrm>
            <a:off x="2410202" y="5272993"/>
            <a:ext cx="662996" cy="1010975"/>
          </a:xfrm>
          <a:custGeom>
            <a:avLst/>
            <a:gdLst>
              <a:gd name="connsiteX0" fmla="*/ 11265 w 662996"/>
              <a:gd name="connsiteY0" fmla="*/ 1740 h 1010975"/>
              <a:gd name="connsiteX1" fmla="*/ 201765 w 662996"/>
              <a:gd name="connsiteY1" fmla="*/ 513974 h 1010975"/>
              <a:gd name="connsiteX2" fmla="*/ 332998 w 662996"/>
              <a:gd name="connsiteY2" fmla="*/ 776440 h 1010975"/>
              <a:gd name="connsiteX3" fmla="*/ 650498 w 662996"/>
              <a:gd name="connsiteY3" fmla="*/ 1000807 h 1010975"/>
              <a:gd name="connsiteX4" fmla="*/ 603931 w 662996"/>
              <a:gd name="connsiteY4" fmla="*/ 975407 h 1010975"/>
              <a:gd name="connsiteX5" fmla="*/ 248331 w 662996"/>
              <a:gd name="connsiteY5" fmla="*/ 772207 h 1010975"/>
              <a:gd name="connsiteX6" fmla="*/ 45131 w 662996"/>
              <a:gd name="connsiteY6" fmla="*/ 361574 h 1010975"/>
              <a:gd name="connsiteX7" fmla="*/ 11265 w 662996"/>
              <a:gd name="connsiteY7" fmla="*/ 1740 h 101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2996" h="1010975">
                <a:moveTo>
                  <a:pt x="11265" y="1740"/>
                </a:moveTo>
                <a:cubicBezTo>
                  <a:pt x="37371" y="27140"/>
                  <a:pt x="148143" y="384857"/>
                  <a:pt x="201765" y="513974"/>
                </a:cubicBezTo>
                <a:cubicBezTo>
                  <a:pt x="255387" y="643091"/>
                  <a:pt x="258209" y="695301"/>
                  <a:pt x="332998" y="776440"/>
                </a:cubicBezTo>
                <a:cubicBezTo>
                  <a:pt x="407787" y="857579"/>
                  <a:pt x="605343" y="967646"/>
                  <a:pt x="650498" y="1000807"/>
                </a:cubicBezTo>
                <a:cubicBezTo>
                  <a:pt x="695654" y="1033968"/>
                  <a:pt x="603931" y="975407"/>
                  <a:pt x="603931" y="975407"/>
                </a:cubicBezTo>
                <a:cubicBezTo>
                  <a:pt x="536903" y="937307"/>
                  <a:pt x="341464" y="874513"/>
                  <a:pt x="248331" y="772207"/>
                </a:cubicBezTo>
                <a:cubicBezTo>
                  <a:pt x="155198" y="669901"/>
                  <a:pt x="82525" y="487868"/>
                  <a:pt x="45131" y="361574"/>
                </a:cubicBezTo>
                <a:cubicBezTo>
                  <a:pt x="7737" y="235280"/>
                  <a:pt x="-14841" y="-23660"/>
                  <a:pt x="11265" y="1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4001821E-79A6-40F8-A43E-4B741EE06DB1}"/>
              </a:ext>
            </a:extLst>
          </p:cNvPr>
          <p:cNvSpPr/>
          <p:nvPr/>
        </p:nvSpPr>
        <p:spPr>
          <a:xfrm>
            <a:off x="3032102" y="6169076"/>
            <a:ext cx="122503" cy="511151"/>
          </a:xfrm>
          <a:custGeom>
            <a:avLst/>
            <a:gdLst>
              <a:gd name="connsiteX0" fmla="*/ 23 w 122503"/>
              <a:gd name="connsiteY0" fmla="*/ 6299 h 511151"/>
              <a:gd name="connsiteX1" fmla="*/ 104798 w 122503"/>
              <a:gd name="connsiteY1" fmla="*/ 361899 h 511151"/>
              <a:gd name="connsiteX2" fmla="*/ 50823 w 122503"/>
              <a:gd name="connsiteY2" fmla="*/ 511124 h 511151"/>
              <a:gd name="connsiteX3" fmla="*/ 120673 w 122503"/>
              <a:gd name="connsiteY3" fmla="*/ 352374 h 511151"/>
              <a:gd name="connsiteX4" fmla="*/ 95273 w 122503"/>
              <a:gd name="connsiteY4" fmla="*/ 149174 h 511151"/>
              <a:gd name="connsiteX5" fmla="*/ 23 w 122503"/>
              <a:gd name="connsiteY5" fmla="*/ 6299 h 51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503" h="511151">
                <a:moveTo>
                  <a:pt x="23" y="6299"/>
                </a:moveTo>
                <a:cubicBezTo>
                  <a:pt x="1610" y="41753"/>
                  <a:pt x="96331" y="277762"/>
                  <a:pt x="104798" y="361899"/>
                </a:cubicBezTo>
                <a:cubicBezTo>
                  <a:pt x="113265" y="446036"/>
                  <a:pt x="48177" y="512712"/>
                  <a:pt x="50823" y="511124"/>
                </a:cubicBezTo>
                <a:cubicBezTo>
                  <a:pt x="53469" y="509537"/>
                  <a:pt x="113265" y="412699"/>
                  <a:pt x="120673" y="352374"/>
                </a:cubicBezTo>
                <a:cubicBezTo>
                  <a:pt x="128081" y="292049"/>
                  <a:pt x="111677" y="204207"/>
                  <a:pt x="95273" y="149174"/>
                </a:cubicBezTo>
                <a:cubicBezTo>
                  <a:pt x="78869" y="94141"/>
                  <a:pt x="-1564" y="-29155"/>
                  <a:pt x="23" y="6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844DD2CB-EF35-4C40-8E64-32DCE0902DDF}"/>
              </a:ext>
            </a:extLst>
          </p:cNvPr>
          <p:cNvSpPr/>
          <p:nvPr/>
        </p:nvSpPr>
        <p:spPr>
          <a:xfrm>
            <a:off x="3222477" y="6013322"/>
            <a:ext cx="119883" cy="946751"/>
          </a:xfrm>
          <a:custGeom>
            <a:avLst/>
            <a:gdLst>
              <a:gd name="connsiteX0" fmla="*/ 148 w 119883"/>
              <a:gd name="connsiteY0" fmla="*/ 128 h 946751"/>
              <a:gd name="connsiteX1" fmla="*/ 101748 w 119883"/>
              <a:gd name="connsiteY1" fmla="*/ 476378 h 946751"/>
              <a:gd name="connsiteX2" fmla="*/ 114448 w 119883"/>
              <a:gd name="connsiteY2" fmla="*/ 711328 h 946751"/>
              <a:gd name="connsiteX3" fmla="*/ 41423 w 119883"/>
              <a:gd name="connsiteY3" fmla="*/ 946278 h 946751"/>
              <a:gd name="connsiteX4" fmla="*/ 98573 w 119883"/>
              <a:gd name="connsiteY4" fmla="*/ 762128 h 946751"/>
              <a:gd name="connsiteX5" fmla="*/ 79523 w 119883"/>
              <a:gd name="connsiteY5" fmla="*/ 431928 h 946751"/>
              <a:gd name="connsiteX6" fmla="*/ 148 w 119883"/>
              <a:gd name="connsiteY6" fmla="*/ 128 h 9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883" h="946751">
                <a:moveTo>
                  <a:pt x="148" y="128"/>
                </a:moveTo>
                <a:cubicBezTo>
                  <a:pt x="3852" y="7536"/>
                  <a:pt x="82698" y="357845"/>
                  <a:pt x="101748" y="476378"/>
                </a:cubicBezTo>
                <a:cubicBezTo>
                  <a:pt x="120798" y="594911"/>
                  <a:pt x="124502" y="633011"/>
                  <a:pt x="114448" y="711328"/>
                </a:cubicBezTo>
                <a:cubicBezTo>
                  <a:pt x="104394" y="789645"/>
                  <a:pt x="44069" y="937811"/>
                  <a:pt x="41423" y="946278"/>
                </a:cubicBezTo>
                <a:cubicBezTo>
                  <a:pt x="38777" y="954745"/>
                  <a:pt x="92223" y="847853"/>
                  <a:pt x="98573" y="762128"/>
                </a:cubicBezTo>
                <a:cubicBezTo>
                  <a:pt x="104923" y="676403"/>
                  <a:pt x="95927" y="555753"/>
                  <a:pt x="79523" y="431928"/>
                </a:cubicBezTo>
                <a:cubicBezTo>
                  <a:pt x="63119" y="308103"/>
                  <a:pt x="-3556" y="-7280"/>
                  <a:pt x="148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C553B114-1343-47D4-83F6-C29C9E549572}"/>
              </a:ext>
            </a:extLst>
          </p:cNvPr>
          <p:cNvSpPr/>
          <p:nvPr/>
        </p:nvSpPr>
        <p:spPr>
          <a:xfrm>
            <a:off x="3161557" y="6069273"/>
            <a:ext cx="56506" cy="738887"/>
          </a:xfrm>
          <a:custGeom>
            <a:avLst/>
            <a:gdLst>
              <a:gd name="connsiteX0" fmla="*/ 7093 w 56506"/>
              <a:gd name="connsiteY0" fmla="*/ 1327 h 738887"/>
              <a:gd name="connsiteX1" fmla="*/ 51543 w 56506"/>
              <a:gd name="connsiteY1" fmla="*/ 423602 h 738887"/>
              <a:gd name="connsiteX2" fmla="*/ 54718 w 56506"/>
              <a:gd name="connsiteY2" fmla="*/ 734752 h 738887"/>
              <a:gd name="connsiteX3" fmla="*/ 45193 w 56506"/>
              <a:gd name="connsiteY3" fmla="*/ 582352 h 738887"/>
              <a:gd name="connsiteX4" fmla="*/ 3918 w 56506"/>
              <a:gd name="connsiteY4" fmla="*/ 299777 h 738887"/>
              <a:gd name="connsiteX5" fmla="*/ 7093 w 56506"/>
              <a:gd name="connsiteY5" fmla="*/ 1327 h 73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06" h="738887">
                <a:moveTo>
                  <a:pt x="7093" y="1327"/>
                </a:moveTo>
                <a:cubicBezTo>
                  <a:pt x="15031" y="21965"/>
                  <a:pt x="43606" y="301365"/>
                  <a:pt x="51543" y="423602"/>
                </a:cubicBezTo>
                <a:cubicBezTo>
                  <a:pt x="59480" y="545839"/>
                  <a:pt x="55776" y="708294"/>
                  <a:pt x="54718" y="734752"/>
                </a:cubicBezTo>
                <a:cubicBezTo>
                  <a:pt x="53660" y="761210"/>
                  <a:pt x="53660" y="654848"/>
                  <a:pt x="45193" y="582352"/>
                </a:cubicBezTo>
                <a:cubicBezTo>
                  <a:pt x="36726" y="509856"/>
                  <a:pt x="10268" y="393439"/>
                  <a:pt x="3918" y="299777"/>
                </a:cubicBezTo>
                <a:cubicBezTo>
                  <a:pt x="-2432" y="206115"/>
                  <a:pt x="-845" y="-19311"/>
                  <a:pt x="7093" y="1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0204270B-AD97-47EB-BC0D-484AAC8F3177}"/>
              </a:ext>
            </a:extLst>
          </p:cNvPr>
          <p:cNvSpPr/>
          <p:nvPr/>
        </p:nvSpPr>
        <p:spPr>
          <a:xfrm>
            <a:off x="3189817" y="5962013"/>
            <a:ext cx="112292" cy="755644"/>
          </a:xfrm>
          <a:custGeom>
            <a:avLst/>
            <a:gdLst>
              <a:gd name="connsiteX0" fmla="*/ 4233 w 112292"/>
              <a:gd name="connsiteY0" fmla="*/ 3812 h 755644"/>
              <a:gd name="connsiteX1" fmla="*/ 64558 w 112292"/>
              <a:gd name="connsiteY1" fmla="*/ 413387 h 755644"/>
              <a:gd name="connsiteX2" fmla="*/ 77258 w 112292"/>
              <a:gd name="connsiteY2" fmla="*/ 641987 h 755644"/>
              <a:gd name="connsiteX3" fmla="*/ 112183 w 112292"/>
              <a:gd name="connsiteY3" fmla="*/ 753112 h 755644"/>
              <a:gd name="connsiteX4" fmla="*/ 64558 w 112292"/>
              <a:gd name="connsiteY4" fmla="*/ 540387 h 755644"/>
              <a:gd name="connsiteX5" fmla="*/ 10583 w 112292"/>
              <a:gd name="connsiteY5" fmla="*/ 226062 h 755644"/>
              <a:gd name="connsiteX6" fmla="*/ 4233 w 112292"/>
              <a:gd name="connsiteY6" fmla="*/ 3812 h 755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292" h="755644">
                <a:moveTo>
                  <a:pt x="4233" y="3812"/>
                </a:moveTo>
                <a:cubicBezTo>
                  <a:pt x="13229" y="35033"/>
                  <a:pt x="52387" y="307025"/>
                  <a:pt x="64558" y="413387"/>
                </a:cubicBezTo>
                <a:cubicBezTo>
                  <a:pt x="76729" y="519750"/>
                  <a:pt x="69321" y="585366"/>
                  <a:pt x="77258" y="641987"/>
                </a:cubicBezTo>
                <a:cubicBezTo>
                  <a:pt x="85195" y="698608"/>
                  <a:pt x="114300" y="770045"/>
                  <a:pt x="112183" y="753112"/>
                </a:cubicBezTo>
                <a:cubicBezTo>
                  <a:pt x="110066" y="736179"/>
                  <a:pt x="81491" y="628229"/>
                  <a:pt x="64558" y="540387"/>
                </a:cubicBezTo>
                <a:cubicBezTo>
                  <a:pt x="47625" y="452545"/>
                  <a:pt x="19050" y="311258"/>
                  <a:pt x="10583" y="226062"/>
                </a:cubicBezTo>
                <a:cubicBezTo>
                  <a:pt x="2116" y="140866"/>
                  <a:pt x="-4763" y="-27409"/>
                  <a:pt x="4233" y="3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6DBE0E02-4436-4A47-8B14-9BF7ECA95C33}"/>
              </a:ext>
            </a:extLst>
          </p:cNvPr>
          <p:cNvSpPr/>
          <p:nvPr/>
        </p:nvSpPr>
        <p:spPr>
          <a:xfrm>
            <a:off x="3025376" y="2250411"/>
            <a:ext cx="729403" cy="543715"/>
          </a:xfrm>
          <a:custGeom>
            <a:avLst/>
            <a:gdLst>
              <a:gd name="connsiteX0" fmla="*/ 728744 w 729403"/>
              <a:gd name="connsiteY0" fmla="*/ 29 h 543715"/>
              <a:gd name="connsiteX1" fmla="*/ 88664 w 729403"/>
              <a:gd name="connsiteY1" fmla="*/ 391189 h 543715"/>
              <a:gd name="connsiteX2" fmla="*/ 17544 w 729403"/>
              <a:gd name="connsiteY2" fmla="*/ 543589 h 543715"/>
              <a:gd name="connsiteX3" fmla="*/ 205504 w 729403"/>
              <a:gd name="connsiteY3" fmla="*/ 370869 h 543715"/>
              <a:gd name="connsiteX4" fmla="*/ 728744 w 729403"/>
              <a:gd name="connsiteY4" fmla="*/ 29 h 54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403" h="543715">
                <a:moveTo>
                  <a:pt x="728744" y="29"/>
                </a:moveTo>
                <a:cubicBezTo>
                  <a:pt x="709271" y="3416"/>
                  <a:pt x="207197" y="300596"/>
                  <a:pt x="88664" y="391189"/>
                </a:cubicBezTo>
                <a:cubicBezTo>
                  <a:pt x="-29869" y="481782"/>
                  <a:pt x="-1929" y="546976"/>
                  <a:pt x="17544" y="543589"/>
                </a:cubicBezTo>
                <a:cubicBezTo>
                  <a:pt x="37017" y="540202"/>
                  <a:pt x="80197" y="459769"/>
                  <a:pt x="205504" y="370869"/>
                </a:cubicBezTo>
                <a:cubicBezTo>
                  <a:pt x="330811" y="281969"/>
                  <a:pt x="748217" y="-3358"/>
                  <a:pt x="72874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8E5F5BCE-915E-4926-8D84-B3FEC2C8831F}"/>
              </a:ext>
            </a:extLst>
          </p:cNvPr>
          <p:cNvSpPr/>
          <p:nvPr/>
        </p:nvSpPr>
        <p:spPr>
          <a:xfrm>
            <a:off x="2928371" y="2768303"/>
            <a:ext cx="461020" cy="1548832"/>
          </a:xfrm>
          <a:custGeom>
            <a:avLst/>
            <a:gdLst>
              <a:gd name="connsiteX0" fmla="*/ 459989 w 461020"/>
              <a:gd name="connsiteY0" fmla="*/ 5377 h 1548832"/>
              <a:gd name="connsiteX1" fmla="*/ 165349 w 461020"/>
              <a:gd name="connsiteY1" fmla="*/ 366057 h 1548832"/>
              <a:gd name="connsiteX2" fmla="*/ 12949 w 461020"/>
              <a:gd name="connsiteY2" fmla="*/ 1478577 h 1548832"/>
              <a:gd name="connsiteX3" fmla="*/ 12949 w 461020"/>
              <a:gd name="connsiteY3" fmla="*/ 1341417 h 1548832"/>
              <a:gd name="connsiteX4" fmla="*/ 53589 w 461020"/>
              <a:gd name="connsiteY4" fmla="*/ 584497 h 1548832"/>
              <a:gd name="connsiteX5" fmla="*/ 459989 w 461020"/>
              <a:gd name="connsiteY5" fmla="*/ 5377 h 15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020" h="1548832">
                <a:moveTo>
                  <a:pt x="459989" y="5377"/>
                </a:moveTo>
                <a:cubicBezTo>
                  <a:pt x="478616" y="-31030"/>
                  <a:pt x="239856" y="120524"/>
                  <a:pt x="165349" y="366057"/>
                </a:cubicBezTo>
                <a:cubicBezTo>
                  <a:pt x="90842" y="611590"/>
                  <a:pt x="38349" y="1316017"/>
                  <a:pt x="12949" y="1478577"/>
                </a:cubicBezTo>
                <a:cubicBezTo>
                  <a:pt x="-12451" y="1641137"/>
                  <a:pt x="6176" y="1490430"/>
                  <a:pt x="12949" y="1341417"/>
                </a:cubicBezTo>
                <a:cubicBezTo>
                  <a:pt x="19722" y="1192404"/>
                  <a:pt x="-18378" y="810557"/>
                  <a:pt x="53589" y="584497"/>
                </a:cubicBezTo>
                <a:cubicBezTo>
                  <a:pt x="125556" y="358437"/>
                  <a:pt x="441362" y="41784"/>
                  <a:pt x="459989" y="5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E9F7847D-DC9B-4860-A813-50537EF46FBD}"/>
              </a:ext>
            </a:extLst>
          </p:cNvPr>
          <p:cNvSpPr/>
          <p:nvPr/>
        </p:nvSpPr>
        <p:spPr>
          <a:xfrm>
            <a:off x="2672167" y="3331002"/>
            <a:ext cx="155158" cy="942549"/>
          </a:xfrm>
          <a:custGeom>
            <a:avLst/>
            <a:gdLst>
              <a:gd name="connsiteX0" fmla="*/ 153583 w 155158"/>
              <a:gd name="connsiteY0" fmla="*/ 2748 h 942549"/>
              <a:gd name="connsiteX1" fmla="*/ 80558 w 155158"/>
              <a:gd name="connsiteY1" fmla="*/ 247223 h 942549"/>
              <a:gd name="connsiteX2" fmla="*/ 80558 w 155158"/>
              <a:gd name="connsiteY2" fmla="*/ 910798 h 942549"/>
              <a:gd name="connsiteX3" fmla="*/ 80558 w 155158"/>
              <a:gd name="connsiteY3" fmla="*/ 790148 h 942549"/>
              <a:gd name="connsiteX4" fmla="*/ 1183 w 155158"/>
              <a:gd name="connsiteY4" fmla="*/ 380573 h 942549"/>
              <a:gd name="connsiteX5" fmla="*/ 153583 w 155158"/>
              <a:gd name="connsiteY5" fmla="*/ 2748 h 94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158" h="942549">
                <a:moveTo>
                  <a:pt x="153583" y="2748"/>
                </a:moveTo>
                <a:cubicBezTo>
                  <a:pt x="166812" y="-19477"/>
                  <a:pt x="92729" y="95881"/>
                  <a:pt x="80558" y="247223"/>
                </a:cubicBezTo>
                <a:cubicBezTo>
                  <a:pt x="68387" y="398565"/>
                  <a:pt x="80558" y="910798"/>
                  <a:pt x="80558" y="910798"/>
                </a:cubicBezTo>
                <a:cubicBezTo>
                  <a:pt x="80558" y="1001285"/>
                  <a:pt x="93787" y="878519"/>
                  <a:pt x="80558" y="790148"/>
                </a:cubicBezTo>
                <a:cubicBezTo>
                  <a:pt x="67329" y="701777"/>
                  <a:pt x="-10459" y="507044"/>
                  <a:pt x="1183" y="380573"/>
                </a:cubicBezTo>
                <a:cubicBezTo>
                  <a:pt x="12825" y="254102"/>
                  <a:pt x="140354" y="24973"/>
                  <a:pt x="153583" y="2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257173D2-2DBE-4648-8C98-8299149231C9}"/>
              </a:ext>
            </a:extLst>
          </p:cNvPr>
          <p:cNvSpPr/>
          <p:nvPr/>
        </p:nvSpPr>
        <p:spPr>
          <a:xfrm>
            <a:off x="2402964" y="4399652"/>
            <a:ext cx="351352" cy="595703"/>
          </a:xfrm>
          <a:custGeom>
            <a:avLst/>
            <a:gdLst>
              <a:gd name="connsiteX0" fmla="*/ 351349 w 351352"/>
              <a:gd name="connsiteY0" fmla="*/ 153298 h 595703"/>
              <a:gd name="connsiteX1" fmla="*/ 156086 w 351352"/>
              <a:gd name="connsiteY1" fmla="*/ 13598 h 595703"/>
              <a:gd name="connsiteX2" fmla="*/ 62424 w 351352"/>
              <a:gd name="connsiteY2" fmla="*/ 50111 h 595703"/>
              <a:gd name="connsiteX3" fmla="*/ 511 w 351352"/>
              <a:gd name="connsiteY3" fmla="*/ 408886 h 595703"/>
              <a:gd name="connsiteX4" fmla="*/ 32261 w 351352"/>
              <a:gd name="connsiteY4" fmla="*/ 594623 h 595703"/>
              <a:gd name="connsiteX5" fmla="*/ 19561 w 351352"/>
              <a:gd name="connsiteY5" fmla="*/ 473973 h 595703"/>
              <a:gd name="connsiteX6" fmla="*/ 8449 w 351352"/>
              <a:gd name="connsiteY6" fmla="*/ 243786 h 595703"/>
              <a:gd name="connsiteX7" fmla="*/ 95761 w 351352"/>
              <a:gd name="connsiteY7" fmla="*/ 42173 h 595703"/>
              <a:gd name="connsiteX8" fmla="*/ 151324 w 351352"/>
              <a:gd name="connsiteY8" fmla="*/ 26298 h 595703"/>
              <a:gd name="connsiteX9" fmla="*/ 351349 w 351352"/>
              <a:gd name="connsiteY9" fmla="*/ 153298 h 59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352" h="595703">
                <a:moveTo>
                  <a:pt x="351349" y="153298"/>
                </a:moveTo>
                <a:cubicBezTo>
                  <a:pt x="352143" y="151181"/>
                  <a:pt x="204240" y="30796"/>
                  <a:pt x="156086" y="13598"/>
                </a:cubicBezTo>
                <a:cubicBezTo>
                  <a:pt x="107932" y="-3600"/>
                  <a:pt x="88353" y="-15770"/>
                  <a:pt x="62424" y="50111"/>
                </a:cubicBezTo>
                <a:cubicBezTo>
                  <a:pt x="36495" y="115992"/>
                  <a:pt x="5538" y="318134"/>
                  <a:pt x="511" y="408886"/>
                </a:cubicBezTo>
                <a:cubicBezTo>
                  <a:pt x="-4516" y="499638"/>
                  <a:pt x="29086" y="583775"/>
                  <a:pt x="32261" y="594623"/>
                </a:cubicBezTo>
                <a:cubicBezTo>
                  <a:pt x="35436" y="605471"/>
                  <a:pt x="23530" y="532446"/>
                  <a:pt x="19561" y="473973"/>
                </a:cubicBezTo>
                <a:cubicBezTo>
                  <a:pt x="15592" y="415500"/>
                  <a:pt x="-4251" y="315753"/>
                  <a:pt x="8449" y="243786"/>
                </a:cubicBezTo>
                <a:cubicBezTo>
                  <a:pt x="21149" y="171819"/>
                  <a:pt x="71949" y="78421"/>
                  <a:pt x="95761" y="42173"/>
                </a:cubicBezTo>
                <a:cubicBezTo>
                  <a:pt x="119573" y="5925"/>
                  <a:pt x="112695" y="11481"/>
                  <a:pt x="151324" y="26298"/>
                </a:cubicBezTo>
                <a:cubicBezTo>
                  <a:pt x="189953" y="41115"/>
                  <a:pt x="350555" y="155415"/>
                  <a:pt x="351349" y="153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0CB69140-4084-4073-B657-165366CF511F}"/>
              </a:ext>
            </a:extLst>
          </p:cNvPr>
          <p:cNvSpPr/>
          <p:nvPr/>
        </p:nvSpPr>
        <p:spPr>
          <a:xfrm>
            <a:off x="2510712" y="4787772"/>
            <a:ext cx="24615" cy="318156"/>
          </a:xfrm>
          <a:custGeom>
            <a:avLst/>
            <a:gdLst>
              <a:gd name="connsiteX0" fmla="*/ 24526 w 24615"/>
              <a:gd name="connsiteY0" fmla="*/ 128 h 318156"/>
              <a:gd name="connsiteX1" fmla="*/ 8651 w 24615"/>
              <a:gd name="connsiteY1" fmla="*/ 235078 h 318156"/>
              <a:gd name="connsiteX2" fmla="*/ 3888 w 24615"/>
              <a:gd name="connsiteY2" fmla="*/ 317628 h 318156"/>
              <a:gd name="connsiteX3" fmla="*/ 713 w 24615"/>
              <a:gd name="connsiteY3" fmla="*/ 203328 h 318156"/>
              <a:gd name="connsiteX4" fmla="*/ 24526 w 24615"/>
              <a:gd name="connsiteY4" fmla="*/ 128 h 31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5" h="318156">
                <a:moveTo>
                  <a:pt x="24526" y="128"/>
                </a:moveTo>
                <a:cubicBezTo>
                  <a:pt x="25849" y="5420"/>
                  <a:pt x="12091" y="182161"/>
                  <a:pt x="8651" y="235078"/>
                </a:cubicBezTo>
                <a:cubicBezTo>
                  <a:pt x="5211" y="287995"/>
                  <a:pt x="5211" y="322920"/>
                  <a:pt x="3888" y="317628"/>
                </a:cubicBezTo>
                <a:cubicBezTo>
                  <a:pt x="2565" y="312336"/>
                  <a:pt x="-1668" y="252011"/>
                  <a:pt x="713" y="203328"/>
                </a:cubicBezTo>
                <a:cubicBezTo>
                  <a:pt x="3094" y="154645"/>
                  <a:pt x="23203" y="-5164"/>
                  <a:pt x="24526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9F2FA77D-E88D-433E-B92F-4EC55132E5E5}"/>
              </a:ext>
            </a:extLst>
          </p:cNvPr>
          <p:cNvSpPr/>
          <p:nvPr/>
        </p:nvSpPr>
        <p:spPr>
          <a:xfrm>
            <a:off x="2539955" y="4672506"/>
            <a:ext cx="129954" cy="755189"/>
          </a:xfrm>
          <a:custGeom>
            <a:avLst/>
            <a:gdLst>
              <a:gd name="connsiteX0" fmla="*/ 128633 w 129954"/>
              <a:gd name="connsiteY0" fmla="*/ 2682 h 755189"/>
              <a:gd name="connsiteX1" fmla="*/ 30208 w 129954"/>
              <a:gd name="connsiteY1" fmla="*/ 307482 h 755189"/>
              <a:gd name="connsiteX2" fmla="*/ 45 w 129954"/>
              <a:gd name="connsiteY2" fmla="*/ 448769 h 755189"/>
              <a:gd name="connsiteX3" fmla="*/ 34970 w 129954"/>
              <a:gd name="connsiteY3" fmla="*/ 648794 h 755189"/>
              <a:gd name="connsiteX4" fmla="*/ 96883 w 129954"/>
              <a:gd name="connsiteY4" fmla="*/ 755157 h 755189"/>
              <a:gd name="connsiteX5" fmla="*/ 55608 w 129954"/>
              <a:gd name="connsiteY5" fmla="*/ 639269 h 755189"/>
              <a:gd name="connsiteX6" fmla="*/ 6395 w 129954"/>
              <a:gd name="connsiteY6" fmla="*/ 428132 h 755189"/>
              <a:gd name="connsiteX7" fmla="*/ 81008 w 129954"/>
              <a:gd name="connsiteY7" fmla="*/ 172544 h 755189"/>
              <a:gd name="connsiteX8" fmla="*/ 128633 w 129954"/>
              <a:gd name="connsiteY8" fmla="*/ 2682 h 75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954" h="755189">
                <a:moveTo>
                  <a:pt x="128633" y="2682"/>
                </a:moveTo>
                <a:cubicBezTo>
                  <a:pt x="120166" y="25172"/>
                  <a:pt x="51639" y="233134"/>
                  <a:pt x="30208" y="307482"/>
                </a:cubicBezTo>
                <a:cubicBezTo>
                  <a:pt x="8777" y="381830"/>
                  <a:pt x="-749" y="391884"/>
                  <a:pt x="45" y="448769"/>
                </a:cubicBezTo>
                <a:cubicBezTo>
                  <a:pt x="839" y="505654"/>
                  <a:pt x="18830" y="597729"/>
                  <a:pt x="34970" y="648794"/>
                </a:cubicBezTo>
                <a:cubicBezTo>
                  <a:pt x="51110" y="699859"/>
                  <a:pt x="93443" y="756745"/>
                  <a:pt x="96883" y="755157"/>
                </a:cubicBezTo>
                <a:cubicBezTo>
                  <a:pt x="100323" y="753570"/>
                  <a:pt x="70689" y="693773"/>
                  <a:pt x="55608" y="639269"/>
                </a:cubicBezTo>
                <a:cubicBezTo>
                  <a:pt x="40527" y="584765"/>
                  <a:pt x="2162" y="505919"/>
                  <a:pt x="6395" y="428132"/>
                </a:cubicBezTo>
                <a:cubicBezTo>
                  <a:pt x="10628" y="350345"/>
                  <a:pt x="59047" y="240542"/>
                  <a:pt x="81008" y="172544"/>
                </a:cubicBezTo>
                <a:cubicBezTo>
                  <a:pt x="102968" y="104546"/>
                  <a:pt x="137100" y="-19808"/>
                  <a:pt x="128633" y="2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86A5B543-1754-402A-A417-A373E4C4851E}"/>
              </a:ext>
            </a:extLst>
          </p:cNvPr>
          <p:cNvSpPr/>
          <p:nvPr/>
        </p:nvSpPr>
        <p:spPr>
          <a:xfrm>
            <a:off x="2522455" y="5324103"/>
            <a:ext cx="246272" cy="235393"/>
          </a:xfrm>
          <a:custGeom>
            <a:avLst/>
            <a:gdLst>
              <a:gd name="connsiteX0" fmla="*/ 83 w 246272"/>
              <a:gd name="connsiteY0" fmla="*/ 372 h 235393"/>
              <a:gd name="connsiteX1" fmla="*/ 104858 w 246272"/>
              <a:gd name="connsiteY1" fmla="*/ 148010 h 235393"/>
              <a:gd name="connsiteX2" fmla="*/ 242970 w 246272"/>
              <a:gd name="connsiteY2" fmla="*/ 233735 h 235393"/>
              <a:gd name="connsiteX3" fmla="*/ 193758 w 246272"/>
              <a:gd name="connsiteY3" fmla="*/ 197222 h 235393"/>
              <a:gd name="connsiteX4" fmla="*/ 88983 w 246272"/>
              <a:gd name="connsiteY4" fmla="*/ 108322 h 235393"/>
              <a:gd name="connsiteX5" fmla="*/ 83 w 246272"/>
              <a:gd name="connsiteY5" fmla="*/ 372 h 23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272" h="235393">
                <a:moveTo>
                  <a:pt x="83" y="372"/>
                </a:moveTo>
                <a:cubicBezTo>
                  <a:pt x="2729" y="6987"/>
                  <a:pt x="64377" y="109116"/>
                  <a:pt x="104858" y="148010"/>
                </a:cubicBezTo>
                <a:cubicBezTo>
                  <a:pt x="145339" y="186904"/>
                  <a:pt x="228153" y="225533"/>
                  <a:pt x="242970" y="233735"/>
                </a:cubicBezTo>
                <a:cubicBezTo>
                  <a:pt x="257787" y="241937"/>
                  <a:pt x="219422" y="218124"/>
                  <a:pt x="193758" y="197222"/>
                </a:cubicBezTo>
                <a:cubicBezTo>
                  <a:pt x="168094" y="176320"/>
                  <a:pt x="119410" y="139543"/>
                  <a:pt x="88983" y="108322"/>
                </a:cubicBezTo>
                <a:cubicBezTo>
                  <a:pt x="58556" y="77101"/>
                  <a:pt x="-2563" y="-6243"/>
                  <a:pt x="83" y="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D806DC0F-5D92-4A35-BAF0-40A3F6AD4DE6}"/>
              </a:ext>
            </a:extLst>
          </p:cNvPr>
          <p:cNvSpPr/>
          <p:nvPr/>
        </p:nvSpPr>
        <p:spPr>
          <a:xfrm>
            <a:off x="2760956" y="4878829"/>
            <a:ext cx="327077" cy="332145"/>
          </a:xfrm>
          <a:custGeom>
            <a:avLst/>
            <a:gdLst>
              <a:gd name="connsiteX0" fmla="*/ 326732 w 327077"/>
              <a:gd name="connsiteY0" fmla="*/ 1146 h 332145"/>
              <a:gd name="connsiteX1" fmla="*/ 121944 w 327077"/>
              <a:gd name="connsiteY1" fmla="*/ 155134 h 332145"/>
              <a:gd name="connsiteX2" fmla="*/ 1294 w 327077"/>
              <a:gd name="connsiteY2" fmla="*/ 329759 h 332145"/>
              <a:gd name="connsiteX3" fmla="*/ 64794 w 327077"/>
              <a:gd name="connsiteY3" fmla="*/ 245621 h 332145"/>
              <a:gd name="connsiteX4" fmla="*/ 167982 w 327077"/>
              <a:gd name="connsiteY4" fmla="*/ 93221 h 332145"/>
              <a:gd name="connsiteX5" fmla="*/ 326732 w 327077"/>
              <a:gd name="connsiteY5" fmla="*/ 1146 h 33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077" h="332145">
                <a:moveTo>
                  <a:pt x="326732" y="1146"/>
                </a:moveTo>
                <a:cubicBezTo>
                  <a:pt x="319059" y="11465"/>
                  <a:pt x="176183" y="100365"/>
                  <a:pt x="121944" y="155134"/>
                </a:cubicBezTo>
                <a:cubicBezTo>
                  <a:pt x="67705" y="209903"/>
                  <a:pt x="10819" y="314678"/>
                  <a:pt x="1294" y="329759"/>
                </a:cubicBezTo>
                <a:cubicBezTo>
                  <a:pt x="-8231" y="344840"/>
                  <a:pt x="37013" y="285044"/>
                  <a:pt x="64794" y="245621"/>
                </a:cubicBezTo>
                <a:cubicBezTo>
                  <a:pt x="92575" y="206198"/>
                  <a:pt x="123796" y="133967"/>
                  <a:pt x="167982" y="93221"/>
                </a:cubicBezTo>
                <a:cubicBezTo>
                  <a:pt x="212168" y="52475"/>
                  <a:pt x="334405" y="-9173"/>
                  <a:pt x="326732" y="1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52A88C25-538E-4752-9E6A-F87CF6792561}"/>
              </a:ext>
            </a:extLst>
          </p:cNvPr>
          <p:cNvSpPr/>
          <p:nvPr/>
        </p:nvSpPr>
        <p:spPr>
          <a:xfrm>
            <a:off x="2949216" y="5462096"/>
            <a:ext cx="112879" cy="83114"/>
          </a:xfrm>
          <a:custGeom>
            <a:avLst/>
            <a:gdLst>
              <a:gd name="connsiteX0" fmla="*/ 359 w 112879"/>
              <a:gd name="connsiteY0" fmla="*/ 71929 h 83114"/>
              <a:gd name="connsiteX1" fmla="*/ 111484 w 112879"/>
              <a:gd name="connsiteY1" fmla="*/ 81454 h 83114"/>
              <a:gd name="connsiteX2" fmla="*/ 60684 w 112879"/>
              <a:gd name="connsiteY2" fmla="*/ 33829 h 83114"/>
              <a:gd name="connsiteX3" fmla="*/ 28934 w 112879"/>
              <a:gd name="connsiteY3" fmla="*/ 492 h 83114"/>
              <a:gd name="connsiteX4" fmla="*/ 67034 w 112879"/>
              <a:gd name="connsiteY4" fmla="*/ 59229 h 83114"/>
              <a:gd name="connsiteX5" fmla="*/ 74972 w 112879"/>
              <a:gd name="connsiteY5" fmla="*/ 68754 h 83114"/>
              <a:gd name="connsiteX6" fmla="*/ 359 w 112879"/>
              <a:gd name="connsiteY6" fmla="*/ 71929 h 8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9" h="83114">
                <a:moveTo>
                  <a:pt x="359" y="71929"/>
                </a:moveTo>
                <a:cubicBezTo>
                  <a:pt x="6444" y="74046"/>
                  <a:pt x="101430" y="87804"/>
                  <a:pt x="111484" y="81454"/>
                </a:cubicBezTo>
                <a:cubicBezTo>
                  <a:pt x="121538" y="75104"/>
                  <a:pt x="74442" y="47323"/>
                  <a:pt x="60684" y="33829"/>
                </a:cubicBezTo>
                <a:cubicBezTo>
                  <a:pt x="46926" y="20335"/>
                  <a:pt x="27876" y="-3741"/>
                  <a:pt x="28934" y="492"/>
                </a:cubicBezTo>
                <a:cubicBezTo>
                  <a:pt x="29992" y="4725"/>
                  <a:pt x="59361" y="47852"/>
                  <a:pt x="67034" y="59229"/>
                </a:cubicBezTo>
                <a:cubicBezTo>
                  <a:pt x="74707" y="70606"/>
                  <a:pt x="82645" y="66902"/>
                  <a:pt x="74972" y="68754"/>
                </a:cubicBezTo>
                <a:cubicBezTo>
                  <a:pt x="67299" y="70606"/>
                  <a:pt x="-5726" y="69812"/>
                  <a:pt x="359" y="71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BD72BE15-1804-40AA-A131-29F98C348814}"/>
              </a:ext>
            </a:extLst>
          </p:cNvPr>
          <p:cNvSpPr/>
          <p:nvPr/>
        </p:nvSpPr>
        <p:spPr>
          <a:xfrm>
            <a:off x="2914555" y="5440859"/>
            <a:ext cx="138317" cy="96878"/>
          </a:xfrm>
          <a:custGeom>
            <a:avLst/>
            <a:gdLst>
              <a:gd name="connsiteX0" fmla="*/ 95 w 138317"/>
              <a:gd name="connsiteY0" fmla="*/ 2679 h 96878"/>
              <a:gd name="connsiteX1" fmla="*/ 79470 w 138317"/>
              <a:gd name="connsiteY1" fmla="*/ 15379 h 96878"/>
              <a:gd name="connsiteX2" fmla="*/ 108045 w 138317"/>
              <a:gd name="connsiteY2" fmla="*/ 45541 h 96878"/>
              <a:gd name="connsiteX3" fmla="*/ 138208 w 138317"/>
              <a:gd name="connsiteY3" fmla="*/ 96341 h 96878"/>
              <a:gd name="connsiteX4" fmla="*/ 96933 w 138317"/>
              <a:gd name="connsiteY4" fmla="*/ 10616 h 96878"/>
              <a:gd name="connsiteX5" fmla="*/ 95 w 138317"/>
              <a:gd name="connsiteY5" fmla="*/ 2679 h 9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317" h="96878">
                <a:moveTo>
                  <a:pt x="95" y="2679"/>
                </a:moveTo>
                <a:cubicBezTo>
                  <a:pt x="-2815" y="3473"/>
                  <a:pt x="61478" y="8235"/>
                  <a:pt x="79470" y="15379"/>
                </a:cubicBezTo>
                <a:cubicBezTo>
                  <a:pt x="97462" y="22523"/>
                  <a:pt x="98255" y="32047"/>
                  <a:pt x="108045" y="45541"/>
                </a:cubicBezTo>
                <a:cubicBezTo>
                  <a:pt x="117835" y="59035"/>
                  <a:pt x="140060" y="102162"/>
                  <a:pt x="138208" y="96341"/>
                </a:cubicBezTo>
                <a:cubicBezTo>
                  <a:pt x="136356" y="90520"/>
                  <a:pt x="115983" y="27549"/>
                  <a:pt x="96933" y="10616"/>
                </a:cubicBezTo>
                <a:cubicBezTo>
                  <a:pt x="77883" y="-6317"/>
                  <a:pt x="3005" y="1885"/>
                  <a:pt x="95" y="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CF90D1E7-EFD0-4AB6-8FC0-14B523F6667B}"/>
              </a:ext>
            </a:extLst>
          </p:cNvPr>
          <p:cNvSpPr/>
          <p:nvPr/>
        </p:nvSpPr>
        <p:spPr>
          <a:xfrm>
            <a:off x="2835073" y="5443106"/>
            <a:ext cx="241524" cy="764236"/>
          </a:xfrm>
          <a:custGeom>
            <a:avLst/>
            <a:gdLst>
              <a:gd name="connsiteX0" fmla="*/ 125615 w 241524"/>
              <a:gd name="connsiteY0" fmla="*/ 5194 h 764236"/>
              <a:gd name="connsiteX1" fmla="*/ 36715 w 241524"/>
              <a:gd name="connsiteY1" fmla="*/ 160769 h 764236"/>
              <a:gd name="connsiteX2" fmla="*/ 6552 w 241524"/>
              <a:gd name="connsiteY2" fmla="*/ 400482 h 764236"/>
              <a:gd name="connsiteX3" fmla="*/ 22427 w 241524"/>
              <a:gd name="connsiteY3" fmla="*/ 581457 h 764236"/>
              <a:gd name="connsiteX4" fmla="*/ 58940 w 241524"/>
              <a:gd name="connsiteY4" fmla="*/ 687819 h 764236"/>
              <a:gd name="connsiteX5" fmla="*/ 100215 w 241524"/>
              <a:gd name="connsiteY5" fmla="*/ 744969 h 764236"/>
              <a:gd name="connsiteX6" fmla="*/ 128790 w 241524"/>
              <a:gd name="connsiteY6" fmla="*/ 760844 h 764236"/>
              <a:gd name="connsiteX7" fmla="*/ 158952 w 241524"/>
              <a:gd name="connsiteY7" fmla="*/ 760844 h 764236"/>
              <a:gd name="connsiteX8" fmla="*/ 208165 w 241524"/>
              <a:gd name="connsiteY8" fmla="*/ 724332 h 764236"/>
              <a:gd name="connsiteX9" fmla="*/ 241502 w 241524"/>
              <a:gd name="connsiteY9" fmla="*/ 617969 h 764236"/>
              <a:gd name="connsiteX10" fmla="*/ 203402 w 241524"/>
              <a:gd name="connsiteY10" fmla="*/ 706869 h 764236"/>
              <a:gd name="connsiteX11" fmla="*/ 162127 w 241524"/>
              <a:gd name="connsiteY11" fmla="*/ 754494 h 764236"/>
              <a:gd name="connsiteX12" fmla="*/ 25602 w 241524"/>
              <a:gd name="connsiteY12" fmla="*/ 644957 h 764236"/>
              <a:gd name="connsiteX13" fmla="*/ 1790 w 241524"/>
              <a:gd name="connsiteY13" fmla="*/ 473507 h 764236"/>
              <a:gd name="connsiteX14" fmla="*/ 9727 w 241524"/>
              <a:gd name="connsiteY14" fmla="*/ 225857 h 764236"/>
              <a:gd name="connsiteX15" fmla="*/ 73227 w 241524"/>
              <a:gd name="connsiteY15" fmla="*/ 54407 h 764236"/>
              <a:gd name="connsiteX16" fmla="*/ 125615 w 241524"/>
              <a:gd name="connsiteY16" fmla="*/ 5194 h 76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1524" h="764236">
                <a:moveTo>
                  <a:pt x="125615" y="5194"/>
                </a:moveTo>
                <a:cubicBezTo>
                  <a:pt x="119530" y="22921"/>
                  <a:pt x="56559" y="94888"/>
                  <a:pt x="36715" y="160769"/>
                </a:cubicBezTo>
                <a:cubicBezTo>
                  <a:pt x="16871" y="226650"/>
                  <a:pt x="8933" y="330367"/>
                  <a:pt x="6552" y="400482"/>
                </a:cubicBezTo>
                <a:cubicBezTo>
                  <a:pt x="4171" y="470597"/>
                  <a:pt x="13696" y="533568"/>
                  <a:pt x="22427" y="581457"/>
                </a:cubicBezTo>
                <a:cubicBezTo>
                  <a:pt x="31158" y="629347"/>
                  <a:pt x="45975" y="660567"/>
                  <a:pt x="58940" y="687819"/>
                </a:cubicBezTo>
                <a:cubicBezTo>
                  <a:pt x="71905" y="715071"/>
                  <a:pt x="88573" y="732798"/>
                  <a:pt x="100215" y="744969"/>
                </a:cubicBezTo>
                <a:cubicBezTo>
                  <a:pt x="111857" y="757140"/>
                  <a:pt x="119001" y="758198"/>
                  <a:pt x="128790" y="760844"/>
                </a:cubicBezTo>
                <a:cubicBezTo>
                  <a:pt x="138579" y="763490"/>
                  <a:pt x="145723" y="766929"/>
                  <a:pt x="158952" y="760844"/>
                </a:cubicBezTo>
                <a:cubicBezTo>
                  <a:pt x="172181" y="754759"/>
                  <a:pt x="194407" y="748144"/>
                  <a:pt x="208165" y="724332"/>
                </a:cubicBezTo>
                <a:cubicBezTo>
                  <a:pt x="221923" y="700520"/>
                  <a:pt x="242296" y="620879"/>
                  <a:pt x="241502" y="617969"/>
                </a:cubicBezTo>
                <a:cubicBezTo>
                  <a:pt x="240708" y="615059"/>
                  <a:pt x="216631" y="684115"/>
                  <a:pt x="203402" y="706869"/>
                </a:cubicBezTo>
                <a:cubicBezTo>
                  <a:pt x="190173" y="729623"/>
                  <a:pt x="191760" y="764813"/>
                  <a:pt x="162127" y="754494"/>
                </a:cubicBezTo>
                <a:cubicBezTo>
                  <a:pt x="132494" y="744175"/>
                  <a:pt x="52325" y="691788"/>
                  <a:pt x="25602" y="644957"/>
                </a:cubicBezTo>
                <a:cubicBezTo>
                  <a:pt x="-1121" y="598126"/>
                  <a:pt x="4436" y="543357"/>
                  <a:pt x="1790" y="473507"/>
                </a:cubicBezTo>
                <a:cubicBezTo>
                  <a:pt x="-856" y="403657"/>
                  <a:pt x="-2179" y="295707"/>
                  <a:pt x="9727" y="225857"/>
                </a:cubicBezTo>
                <a:cubicBezTo>
                  <a:pt x="21633" y="156007"/>
                  <a:pt x="54971" y="90920"/>
                  <a:pt x="73227" y="54407"/>
                </a:cubicBezTo>
                <a:cubicBezTo>
                  <a:pt x="91483" y="17895"/>
                  <a:pt x="131700" y="-12533"/>
                  <a:pt x="125615" y="5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0E8AA45D-728C-4ED7-ABE0-E96AE1D7CDEA}"/>
              </a:ext>
            </a:extLst>
          </p:cNvPr>
          <p:cNvSpPr/>
          <p:nvPr/>
        </p:nvSpPr>
        <p:spPr>
          <a:xfrm>
            <a:off x="2857330" y="5494405"/>
            <a:ext cx="223093" cy="689819"/>
          </a:xfrm>
          <a:custGeom>
            <a:avLst/>
            <a:gdLst>
              <a:gd name="connsiteX0" fmla="*/ 114470 w 223093"/>
              <a:gd name="connsiteY0" fmla="*/ 1520 h 689819"/>
              <a:gd name="connsiteX1" fmla="*/ 17633 w 223093"/>
              <a:gd name="connsiteY1" fmla="*/ 157095 h 689819"/>
              <a:gd name="connsiteX2" fmla="*/ 3345 w 223093"/>
              <a:gd name="connsiteY2" fmla="*/ 358708 h 689819"/>
              <a:gd name="connsiteX3" fmla="*/ 14458 w 223093"/>
              <a:gd name="connsiteY3" fmla="*/ 511108 h 689819"/>
              <a:gd name="connsiteX4" fmla="*/ 47795 w 223093"/>
              <a:gd name="connsiteY4" fmla="*/ 642870 h 689819"/>
              <a:gd name="connsiteX5" fmla="*/ 116058 w 223093"/>
              <a:gd name="connsiteY5" fmla="*/ 680970 h 689819"/>
              <a:gd name="connsiteX6" fmla="*/ 143045 w 223093"/>
              <a:gd name="connsiteY6" fmla="*/ 679383 h 689819"/>
              <a:gd name="connsiteX7" fmla="*/ 219245 w 223093"/>
              <a:gd name="connsiteY7" fmla="*/ 568258 h 689819"/>
              <a:gd name="connsiteX8" fmla="*/ 198608 w 223093"/>
              <a:gd name="connsiteY8" fmla="*/ 607945 h 689819"/>
              <a:gd name="connsiteX9" fmla="*/ 85895 w 223093"/>
              <a:gd name="connsiteY9" fmla="*/ 669858 h 689819"/>
              <a:gd name="connsiteX10" fmla="*/ 30333 w 223093"/>
              <a:gd name="connsiteY10" fmla="*/ 541270 h 689819"/>
              <a:gd name="connsiteX11" fmla="*/ 170 w 223093"/>
              <a:gd name="connsiteY11" fmla="*/ 326958 h 689819"/>
              <a:gd name="connsiteX12" fmla="*/ 43033 w 223093"/>
              <a:gd name="connsiteY12" fmla="*/ 92008 h 689819"/>
              <a:gd name="connsiteX13" fmla="*/ 114470 w 223093"/>
              <a:gd name="connsiteY13" fmla="*/ 1520 h 68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3093" h="689819">
                <a:moveTo>
                  <a:pt x="114470" y="1520"/>
                </a:moveTo>
                <a:cubicBezTo>
                  <a:pt x="110237" y="12368"/>
                  <a:pt x="36154" y="97564"/>
                  <a:pt x="17633" y="157095"/>
                </a:cubicBezTo>
                <a:cubicBezTo>
                  <a:pt x="-888" y="216626"/>
                  <a:pt x="3874" y="299706"/>
                  <a:pt x="3345" y="358708"/>
                </a:cubicBezTo>
                <a:cubicBezTo>
                  <a:pt x="2816" y="417710"/>
                  <a:pt x="7050" y="463748"/>
                  <a:pt x="14458" y="511108"/>
                </a:cubicBezTo>
                <a:cubicBezTo>
                  <a:pt x="21866" y="558468"/>
                  <a:pt x="30862" y="614560"/>
                  <a:pt x="47795" y="642870"/>
                </a:cubicBezTo>
                <a:cubicBezTo>
                  <a:pt x="64728" y="671180"/>
                  <a:pt x="100183" y="674885"/>
                  <a:pt x="116058" y="680970"/>
                </a:cubicBezTo>
                <a:cubicBezTo>
                  <a:pt x="131933" y="687055"/>
                  <a:pt x="125847" y="698168"/>
                  <a:pt x="143045" y="679383"/>
                </a:cubicBezTo>
                <a:cubicBezTo>
                  <a:pt x="160243" y="660598"/>
                  <a:pt x="209985" y="580164"/>
                  <a:pt x="219245" y="568258"/>
                </a:cubicBezTo>
                <a:cubicBezTo>
                  <a:pt x="228506" y="556352"/>
                  <a:pt x="220833" y="591012"/>
                  <a:pt x="198608" y="607945"/>
                </a:cubicBezTo>
                <a:cubicBezTo>
                  <a:pt x="176383" y="624878"/>
                  <a:pt x="113941" y="680971"/>
                  <a:pt x="85895" y="669858"/>
                </a:cubicBezTo>
                <a:cubicBezTo>
                  <a:pt x="57849" y="658746"/>
                  <a:pt x="44620" y="598420"/>
                  <a:pt x="30333" y="541270"/>
                </a:cubicBezTo>
                <a:cubicBezTo>
                  <a:pt x="16045" y="484120"/>
                  <a:pt x="-1947" y="401835"/>
                  <a:pt x="170" y="326958"/>
                </a:cubicBezTo>
                <a:cubicBezTo>
                  <a:pt x="2287" y="252081"/>
                  <a:pt x="21602" y="144395"/>
                  <a:pt x="43033" y="92008"/>
                </a:cubicBezTo>
                <a:cubicBezTo>
                  <a:pt x="64464" y="39621"/>
                  <a:pt x="118703" y="-9328"/>
                  <a:pt x="114470" y="1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E18AD0E5-FBC9-493E-BE99-5BD7BB26911D}"/>
              </a:ext>
            </a:extLst>
          </p:cNvPr>
          <p:cNvSpPr/>
          <p:nvPr/>
        </p:nvSpPr>
        <p:spPr>
          <a:xfrm>
            <a:off x="2781249" y="5441902"/>
            <a:ext cx="144618" cy="742437"/>
          </a:xfrm>
          <a:custGeom>
            <a:avLst/>
            <a:gdLst>
              <a:gd name="connsiteX0" fmla="*/ 144514 w 144618"/>
              <a:gd name="connsiteY0" fmla="*/ 48 h 742437"/>
              <a:gd name="connsiteX1" fmla="*/ 39739 w 144618"/>
              <a:gd name="connsiteY1" fmla="*/ 179436 h 742437"/>
              <a:gd name="connsiteX2" fmla="*/ 51 w 144618"/>
              <a:gd name="connsiteY2" fmla="*/ 408036 h 742437"/>
              <a:gd name="connsiteX3" fmla="*/ 33389 w 144618"/>
              <a:gd name="connsiteY3" fmla="*/ 655686 h 742437"/>
              <a:gd name="connsiteX4" fmla="*/ 114351 w 144618"/>
              <a:gd name="connsiteY4" fmla="*/ 741411 h 742437"/>
              <a:gd name="connsiteX5" fmla="*/ 85776 w 144618"/>
              <a:gd name="connsiteY5" fmla="*/ 689023 h 742437"/>
              <a:gd name="connsiteX6" fmla="*/ 31801 w 144618"/>
              <a:gd name="connsiteY6" fmla="*/ 495348 h 742437"/>
              <a:gd name="connsiteX7" fmla="*/ 58789 w 144618"/>
              <a:gd name="connsiteY7" fmla="*/ 165148 h 742437"/>
              <a:gd name="connsiteX8" fmla="*/ 144514 w 144618"/>
              <a:gd name="connsiteY8" fmla="*/ 48 h 74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618" h="742437">
                <a:moveTo>
                  <a:pt x="144514" y="48"/>
                </a:moveTo>
                <a:cubicBezTo>
                  <a:pt x="141339" y="2429"/>
                  <a:pt x="63816" y="111438"/>
                  <a:pt x="39739" y="179436"/>
                </a:cubicBezTo>
                <a:cubicBezTo>
                  <a:pt x="15662" y="247434"/>
                  <a:pt x="1109" y="328661"/>
                  <a:pt x="51" y="408036"/>
                </a:cubicBezTo>
                <a:cubicBezTo>
                  <a:pt x="-1007" y="487411"/>
                  <a:pt x="14339" y="600124"/>
                  <a:pt x="33389" y="655686"/>
                </a:cubicBezTo>
                <a:cubicBezTo>
                  <a:pt x="52439" y="711249"/>
                  <a:pt x="105620" y="735855"/>
                  <a:pt x="114351" y="741411"/>
                </a:cubicBezTo>
                <a:cubicBezTo>
                  <a:pt x="123082" y="746967"/>
                  <a:pt x="99534" y="730033"/>
                  <a:pt x="85776" y="689023"/>
                </a:cubicBezTo>
                <a:cubicBezTo>
                  <a:pt x="72018" y="648013"/>
                  <a:pt x="36299" y="582660"/>
                  <a:pt x="31801" y="495348"/>
                </a:cubicBezTo>
                <a:cubicBezTo>
                  <a:pt x="27303" y="408036"/>
                  <a:pt x="39739" y="247433"/>
                  <a:pt x="58789" y="165148"/>
                </a:cubicBezTo>
                <a:cubicBezTo>
                  <a:pt x="77839" y="82863"/>
                  <a:pt x="147689" y="-2333"/>
                  <a:pt x="144514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2FC900DD-4041-4BDA-9178-E54DE0E4489B}"/>
              </a:ext>
            </a:extLst>
          </p:cNvPr>
          <p:cNvSpPr/>
          <p:nvPr/>
        </p:nvSpPr>
        <p:spPr>
          <a:xfrm>
            <a:off x="2953821" y="5519112"/>
            <a:ext cx="164931" cy="405550"/>
          </a:xfrm>
          <a:custGeom>
            <a:avLst/>
            <a:gdLst>
              <a:gd name="connsiteX0" fmla="*/ 97354 w 164931"/>
              <a:gd name="connsiteY0" fmla="*/ 626 h 405550"/>
              <a:gd name="connsiteX1" fmla="*/ 148154 w 164931"/>
              <a:gd name="connsiteY1" fmla="*/ 91113 h 405550"/>
              <a:gd name="connsiteX2" fmla="*/ 154504 w 164931"/>
              <a:gd name="connsiteY2" fmla="*/ 259388 h 405550"/>
              <a:gd name="connsiteX3" fmla="*/ 103704 w 164931"/>
              <a:gd name="connsiteY3" fmla="*/ 367338 h 405550"/>
              <a:gd name="connsiteX4" fmla="*/ 81479 w 164931"/>
              <a:gd name="connsiteY4" fmla="*/ 392738 h 405550"/>
              <a:gd name="connsiteX5" fmla="*/ 24329 w 164931"/>
              <a:gd name="connsiteY5" fmla="*/ 403851 h 405550"/>
              <a:gd name="connsiteX6" fmla="*/ 3692 w 164931"/>
              <a:gd name="connsiteY6" fmla="*/ 403851 h 405550"/>
              <a:gd name="connsiteX7" fmla="*/ 95767 w 164931"/>
              <a:gd name="connsiteY7" fmla="*/ 387976 h 405550"/>
              <a:gd name="connsiteX8" fmla="*/ 159267 w 164931"/>
              <a:gd name="connsiteY8" fmla="*/ 233988 h 405550"/>
              <a:gd name="connsiteX9" fmla="*/ 156092 w 164931"/>
              <a:gd name="connsiteY9" fmla="*/ 60951 h 405550"/>
              <a:gd name="connsiteX10" fmla="*/ 97354 w 164931"/>
              <a:gd name="connsiteY10" fmla="*/ 626 h 40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931" h="405550">
                <a:moveTo>
                  <a:pt x="97354" y="626"/>
                </a:moveTo>
                <a:cubicBezTo>
                  <a:pt x="96031" y="5653"/>
                  <a:pt x="138629" y="47986"/>
                  <a:pt x="148154" y="91113"/>
                </a:cubicBezTo>
                <a:cubicBezTo>
                  <a:pt x="157679" y="134240"/>
                  <a:pt x="161912" y="213351"/>
                  <a:pt x="154504" y="259388"/>
                </a:cubicBezTo>
                <a:cubicBezTo>
                  <a:pt x="147096" y="305426"/>
                  <a:pt x="115875" y="345113"/>
                  <a:pt x="103704" y="367338"/>
                </a:cubicBezTo>
                <a:cubicBezTo>
                  <a:pt x="91533" y="389563"/>
                  <a:pt x="94708" y="386653"/>
                  <a:pt x="81479" y="392738"/>
                </a:cubicBezTo>
                <a:cubicBezTo>
                  <a:pt x="68250" y="398823"/>
                  <a:pt x="37294" y="401999"/>
                  <a:pt x="24329" y="403851"/>
                </a:cubicBezTo>
                <a:cubicBezTo>
                  <a:pt x="11364" y="405703"/>
                  <a:pt x="-8214" y="406497"/>
                  <a:pt x="3692" y="403851"/>
                </a:cubicBezTo>
                <a:cubicBezTo>
                  <a:pt x="15598" y="401205"/>
                  <a:pt x="69838" y="416287"/>
                  <a:pt x="95767" y="387976"/>
                </a:cubicBezTo>
                <a:cubicBezTo>
                  <a:pt x="121696" y="359666"/>
                  <a:pt x="149213" y="288492"/>
                  <a:pt x="159267" y="233988"/>
                </a:cubicBezTo>
                <a:cubicBezTo>
                  <a:pt x="169321" y="179484"/>
                  <a:pt x="164559" y="100639"/>
                  <a:pt x="156092" y="60951"/>
                </a:cubicBezTo>
                <a:cubicBezTo>
                  <a:pt x="147625" y="21264"/>
                  <a:pt x="98677" y="-4401"/>
                  <a:pt x="97354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16B0D14F-37F8-4D2B-9D17-E72D7F0A2E9F}"/>
              </a:ext>
            </a:extLst>
          </p:cNvPr>
          <p:cNvSpPr/>
          <p:nvPr/>
        </p:nvSpPr>
        <p:spPr>
          <a:xfrm>
            <a:off x="3003255" y="5498711"/>
            <a:ext cx="151467" cy="461290"/>
          </a:xfrm>
          <a:custGeom>
            <a:avLst/>
            <a:gdLst>
              <a:gd name="connsiteX0" fmla="*/ 78083 w 151467"/>
              <a:gd name="connsiteY0" fmla="*/ 389 h 461290"/>
              <a:gd name="connsiteX1" fmla="*/ 147933 w 151467"/>
              <a:gd name="connsiteY1" fmla="*/ 119452 h 461290"/>
              <a:gd name="connsiteX2" fmla="*/ 138408 w 151467"/>
              <a:gd name="connsiteY2" fmla="*/ 294077 h 461290"/>
              <a:gd name="connsiteX3" fmla="*/ 114595 w 151467"/>
              <a:gd name="connsiteY3" fmla="*/ 376627 h 461290"/>
              <a:gd name="connsiteX4" fmla="*/ 57445 w 151467"/>
              <a:gd name="connsiteY4" fmla="*/ 425839 h 461290"/>
              <a:gd name="connsiteX5" fmla="*/ 295 w 151467"/>
              <a:gd name="connsiteY5" fmla="*/ 460764 h 461290"/>
              <a:gd name="connsiteX6" fmla="*/ 82845 w 151467"/>
              <a:gd name="connsiteY6" fmla="*/ 398852 h 461290"/>
              <a:gd name="connsiteX7" fmla="*/ 125708 w 151467"/>
              <a:gd name="connsiteY7" fmla="*/ 295664 h 461290"/>
              <a:gd name="connsiteX8" fmla="*/ 133645 w 151467"/>
              <a:gd name="connsiteY8" fmla="*/ 89289 h 461290"/>
              <a:gd name="connsiteX9" fmla="*/ 78083 w 151467"/>
              <a:gd name="connsiteY9" fmla="*/ 389 h 46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467" h="461290">
                <a:moveTo>
                  <a:pt x="78083" y="389"/>
                </a:moveTo>
                <a:cubicBezTo>
                  <a:pt x="80464" y="5416"/>
                  <a:pt x="137879" y="70504"/>
                  <a:pt x="147933" y="119452"/>
                </a:cubicBezTo>
                <a:cubicBezTo>
                  <a:pt x="157987" y="168400"/>
                  <a:pt x="143964" y="251215"/>
                  <a:pt x="138408" y="294077"/>
                </a:cubicBezTo>
                <a:cubicBezTo>
                  <a:pt x="132852" y="336940"/>
                  <a:pt x="128089" y="354667"/>
                  <a:pt x="114595" y="376627"/>
                </a:cubicBezTo>
                <a:cubicBezTo>
                  <a:pt x="101101" y="398587"/>
                  <a:pt x="76495" y="411816"/>
                  <a:pt x="57445" y="425839"/>
                </a:cubicBezTo>
                <a:cubicBezTo>
                  <a:pt x="38395" y="439862"/>
                  <a:pt x="-3938" y="465262"/>
                  <a:pt x="295" y="460764"/>
                </a:cubicBezTo>
                <a:cubicBezTo>
                  <a:pt x="4528" y="456266"/>
                  <a:pt x="61943" y="426369"/>
                  <a:pt x="82845" y="398852"/>
                </a:cubicBezTo>
                <a:cubicBezTo>
                  <a:pt x="103747" y="371335"/>
                  <a:pt x="117241" y="347258"/>
                  <a:pt x="125708" y="295664"/>
                </a:cubicBezTo>
                <a:cubicBezTo>
                  <a:pt x="134175" y="244070"/>
                  <a:pt x="139995" y="138766"/>
                  <a:pt x="133645" y="89289"/>
                </a:cubicBezTo>
                <a:cubicBezTo>
                  <a:pt x="127295" y="39812"/>
                  <a:pt x="75702" y="-4638"/>
                  <a:pt x="78083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775B4181-3C16-4E71-BDFB-FFB7BEBC91BD}"/>
              </a:ext>
            </a:extLst>
          </p:cNvPr>
          <p:cNvSpPr/>
          <p:nvPr/>
        </p:nvSpPr>
        <p:spPr>
          <a:xfrm>
            <a:off x="2990816" y="5708641"/>
            <a:ext cx="163659" cy="282585"/>
          </a:xfrm>
          <a:custGeom>
            <a:avLst/>
            <a:gdLst>
              <a:gd name="connsiteX0" fmla="*/ 163547 w 163659"/>
              <a:gd name="connsiteY0" fmla="*/ 9 h 282585"/>
              <a:gd name="connsiteX1" fmla="*/ 139734 w 163659"/>
              <a:gd name="connsiteY1" fmla="*/ 182572 h 282585"/>
              <a:gd name="connsiteX2" fmla="*/ 104809 w 163659"/>
              <a:gd name="connsiteY2" fmla="*/ 228609 h 282585"/>
              <a:gd name="connsiteX3" fmla="*/ 34 w 163659"/>
              <a:gd name="connsiteY3" fmla="*/ 282584 h 282585"/>
              <a:gd name="connsiteX4" fmla="*/ 93697 w 163659"/>
              <a:gd name="connsiteY4" fmla="*/ 227022 h 282585"/>
              <a:gd name="connsiteX5" fmla="*/ 130209 w 163659"/>
              <a:gd name="connsiteY5" fmla="*/ 174634 h 282585"/>
              <a:gd name="connsiteX6" fmla="*/ 163547 w 163659"/>
              <a:gd name="connsiteY6" fmla="*/ 9 h 28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659" h="282585">
                <a:moveTo>
                  <a:pt x="163547" y="9"/>
                </a:moveTo>
                <a:cubicBezTo>
                  <a:pt x="165134" y="1332"/>
                  <a:pt x="149524" y="144472"/>
                  <a:pt x="139734" y="182572"/>
                </a:cubicBezTo>
                <a:cubicBezTo>
                  <a:pt x="129944" y="220672"/>
                  <a:pt x="128092" y="211940"/>
                  <a:pt x="104809" y="228609"/>
                </a:cubicBezTo>
                <a:cubicBezTo>
                  <a:pt x="81526" y="245278"/>
                  <a:pt x="1886" y="282848"/>
                  <a:pt x="34" y="282584"/>
                </a:cubicBezTo>
                <a:cubicBezTo>
                  <a:pt x="-1818" y="282320"/>
                  <a:pt x="72001" y="245014"/>
                  <a:pt x="93697" y="227022"/>
                </a:cubicBezTo>
                <a:cubicBezTo>
                  <a:pt x="115393" y="209030"/>
                  <a:pt x="118038" y="209559"/>
                  <a:pt x="130209" y="174634"/>
                </a:cubicBezTo>
                <a:cubicBezTo>
                  <a:pt x="142380" y="139709"/>
                  <a:pt x="161960" y="-1314"/>
                  <a:pt x="16354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E98343E0-8D96-4004-9C3A-D5BC213CDCB5}"/>
              </a:ext>
            </a:extLst>
          </p:cNvPr>
          <p:cNvSpPr/>
          <p:nvPr/>
        </p:nvSpPr>
        <p:spPr>
          <a:xfrm>
            <a:off x="2865137" y="5892793"/>
            <a:ext cx="138577" cy="39163"/>
          </a:xfrm>
          <a:custGeom>
            <a:avLst/>
            <a:gdLst>
              <a:gd name="connsiteX0" fmla="*/ 301 w 138577"/>
              <a:gd name="connsiteY0" fmla="*/ 7 h 39163"/>
              <a:gd name="connsiteX1" fmla="*/ 113013 w 138577"/>
              <a:gd name="connsiteY1" fmla="*/ 34932 h 39163"/>
              <a:gd name="connsiteX2" fmla="*/ 136826 w 138577"/>
              <a:gd name="connsiteY2" fmla="*/ 36520 h 39163"/>
              <a:gd name="connsiteX3" fmla="*/ 81263 w 138577"/>
              <a:gd name="connsiteY3" fmla="*/ 38107 h 39163"/>
              <a:gd name="connsiteX4" fmla="*/ 301 w 138577"/>
              <a:gd name="connsiteY4" fmla="*/ 7 h 39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577" h="39163">
                <a:moveTo>
                  <a:pt x="301" y="7"/>
                </a:moveTo>
                <a:cubicBezTo>
                  <a:pt x="5593" y="-522"/>
                  <a:pt x="90259" y="28847"/>
                  <a:pt x="113013" y="34932"/>
                </a:cubicBezTo>
                <a:cubicBezTo>
                  <a:pt x="135767" y="41018"/>
                  <a:pt x="142118" y="35991"/>
                  <a:pt x="136826" y="36520"/>
                </a:cubicBezTo>
                <a:cubicBezTo>
                  <a:pt x="131534" y="37049"/>
                  <a:pt x="101636" y="41018"/>
                  <a:pt x="81263" y="38107"/>
                </a:cubicBezTo>
                <a:cubicBezTo>
                  <a:pt x="60890" y="35196"/>
                  <a:pt x="-4991" y="536"/>
                  <a:pt x="30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370E98B2-E4E2-4227-9C4F-A3FBA8A566C2}"/>
              </a:ext>
            </a:extLst>
          </p:cNvPr>
          <p:cNvSpPr/>
          <p:nvPr/>
        </p:nvSpPr>
        <p:spPr>
          <a:xfrm>
            <a:off x="2861160" y="5958587"/>
            <a:ext cx="105305" cy="35831"/>
          </a:xfrm>
          <a:custGeom>
            <a:avLst/>
            <a:gdLst>
              <a:gd name="connsiteX0" fmla="*/ 104290 w 105305"/>
              <a:gd name="connsiteY0" fmla="*/ 35813 h 35831"/>
              <a:gd name="connsiteX1" fmla="*/ 1103 w 105305"/>
              <a:gd name="connsiteY1" fmla="*/ 5651 h 35831"/>
              <a:gd name="connsiteX2" fmla="*/ 51903 w 105305"/>
              <a:gd name="connsiteY2" fmla="*/ 888 h 35831"/>
              <a:gd name="connsiteX3" fmla="*/ 104290 w 105305"/>
              <a:gd name="connsiteY3" fmla="*/ 35813 h 3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305" h="35831">
                <a:moveTo>
                  <a:pt x="104290" y="35813"/>
                </a:moveTo>
                <a:cubicBezTo>
                  <a:pt x="95823" y="36607"/>
                  <a:pt x="9834" y="11472"/>
                  <a:pt x="1103" y="5651"/>
                </a:cubicBezTo>
                <a:cubicBezTo>
                  <a:pt x="-7628" y="-170"/>
                  <a:pt x="37880" y="-964"/>
                  <a:pt x="51903" y="888"/>
                </a:cubicBezTo>
                <a:cubicBezTo>
                  <a:pt x="65926" y="2740"/>
                  <a:pt x="112757" y="35019"/>
                  <a:pt x="104290" y="35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BD9C1FA6-5A84-443B-A57C-FE670E70CB44}"/>
              </a:ext>
            </a:extLst>
          </p:cNvPr>
          <p:cNvSpPr/>
          <p:nvPr/>
        </p:nvSpPr>
        <p:spPr>
          <a:xfrm>
            <a:off x="2701728" y="5483140"/>
            <a:ext cx="201810" cy="436711"/>
          </a:xfrm>
          <a:custGeom>
            <a:avLst/>
            <a:gdLst>
              <a:gd name="connsiteX0" fmla="*/ 201810 w 201810"/>
              <a:gd name="connsiteY0" fmla="*/ 85 h 436711"/>
              <a:gd name="connsiteX1" fmla="*/ 44647 w 201810"/>
              <a:gd name="connsiteY1" fmla="*/ 123910 h 436711"/>
              <a:gd name="connsiteX2" fmla="*/ 4960 w 201810"/>
              <a:gd name="connsiteY2" fmla="*/ 246148 h 436711"/>
              <a:gd name="connsiteX3" fmla="*/ 4960 w 201810"/>
              <a:gd name="connsiteY3" fmla="*/ 292185 h 436711"/>
              <a:gd name="connsiteX4" fmla="*/ 44647 w 201810"/>
              <a:gd name="connsiteY4" fmla="*/ 396960 h 436711"/>
              <a:gd name="connsiteX5" fmla="*/ 73222 w 201810"/>
              <a:gd name="connsiteY5" fmla="*/ 436648 h 436711"/>
              <a:gd name="connsiteX6" fmla="*/ 47822 w 201810"/>
              <a:gd name="connsiteY6" fmla="*/ 401723 h 436711"/>
              <a:gd name="connsiteX7" fmla="*/ 11310 w 201810"/>
              <a:gd name="connsiteY7" fmla="*/ 260435 h 436711"/>
              <a:gd name="connsiteX8" fmla="*/ 43060 w 201810"/>
              <a:gd name="connsiteY8" fmla="*/ 142960 h 436711"/>
              <a:gd name="connsiteX9" fmla="*/ 201810 w 201810"/>
              <a:gd name="connsiteY9" fmla="*/ 85 h 4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810" h="436711">
                <a:moveTo>
                  <a:pt x="201810" y="85"/>
                </a:moveTo>
                <a:cubicBezTo>
                  <a:pt x="202075" y="-3090"/>
                  <a:pt x="77455" y="82900"/>
                  <a:pt x="44647" y="123910"/>
                </a:cubicBezTo>
                <a:cubicBezTo>
                  <a:pt x="11839" y="164921"/>
                  <a:pt x="11574" y="218102"/>
                  <a:pt x="4960" y="246148"/>
                </a:cubicBezTo>
                <a:cubicBezTo>
                  <a:pt x="-1654" y="274194"/>
                  <a:pt x="-1654" y="267050"/>
                  <a:pt x="4960" y="292185"/>
                </a:cubicBezTo>
                <a:cubicBezTo>
                  <a:pt x="11574" y="317320"/>
                  <a:pt x="33270" y="372883"/>
                  <a:pt x="44647" y="396960"/>
                </a:cubicBezTo>
                <a:cubicBezTo>
                  <a:pt x="56024" y="421037"/>
                  <a:pt x="72693" y="435854"/>
                  <a:pt x="73222" y="436648"/>
                </a:cubicBezTo>
                <a:cubicBezTo>
                  <a:pt x="73751" y="437442"/>
                  <a:pt x="58141" y="431092"/>
                  <a:pt x="47822" y="401723"/>
                </a:cubicBezTo>
                <a:cubicBezTo>
                  <a:pt x="37503" y="372354"/>
                  <a:pt x="12104" y="303562"/>
                  <a:pt x="11310" y="260435"/>
                </a:cubicBezTo>
                <a:cubicBezTo>
                  <a:pt x="10516" y="217308"/>
                  <a:pt x="13162" y="186352"/>
                  <a:pt x="43060" y="142960"/>
                </a:cubicBezTo>
                <a:cubicBezTo>
                  <a:pt x="72958" y="99568"/>
                  <a:pt x="201545" y="3260"/>
                  <a:pt x="201810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6530B5F0-FDF0-4DD9-AC75-FF863F8967D0}"/>
              </a:ext>
            </a:extLst>
          </p:cNvPr>
          <p:cNvSpPr/>
          <p:nvPr/>
        </p:nvSpPr>
        <p:spPr>
          <a:xfrm>
            <a:off x="2731440" y="5563027"/>
            <a:ext cx="76861" cy="318025"/>
          </a:xfrm>
          <a:custGeom>
            <a:avLst/>
            <a:gdLst>
              <a:gd name="connsiteX0" fmla="*/ 76848 w 76861"/>
              <a:gd name="connsiteY0" fmla="*/ 1161 h 318025"/>
              <a:gd name="connsiteX1" fmla="*/ 6998 w 76861"/>
              <a:gd name="connsiteY1" fmla="*/ 115461 h 318025"/>
              <a:gd name="connsiteX2" fmla="*/ 19698 w 76861"/>
              <a:gd name="connsiteY2" fmla="*/ 217061 h 318025"/>
              <a:gd name="connsiteX3" fmla="*/ 51448 w 76861"/>
              <a:gd name="connsiteY3" fmla="*/ 315486 h 318025"/>
              <a:gd name="connsiteX4" fmla="*/ 32398 w 76861"/>
              <a:gd name="connsiteY4" fmla="*/ 280561 h 318025"/>
              <a:gd name="connsiteX5" fmla="*/ 648 w 76861"/>
              <a:gd name="connsiteY5" fmla="*/ 190073 h 318025"/>
              <a:gd name="connsiteX6" fmla="*/ 76848 w 76861"/>
              <a:gd name="connsiteY6" fmla="*/ 1161 h 31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861" h="318025">
                <a:moveTo>
                  <a:pt x="76848" y="1161"/>
                </a:moveTo>
                <a:cubicBezTo>
                  <a:pt x="77906" y="-11274"/>
                  <a:pt x="16523" y="79478"/>
                  <a:pt x="6998" y="115461"/>
                </a:cubicBezTo>
                <a:cubicBezTo>
                  <a:pt x="-2527" y="151444"/>
                  <a:pt x="12290" y="183724"/>
                  <a:pt x="19698" y="217061"/>
                </a:cubicBezTo>
                <a:cubicBezTo>
                  <a:pt x="27106" y="250398"/>
                  <a:pt x="49331" y="304903"/>
                  <a:pt x="51448" y="315486"/>
                </a:cubicBezTo>
                <a:cubicBezTo>
                  <a:pt x="53565" y="326069"/>
                  <a:pt x="40865" y="301463"/>
                  <a:pt x="32398" y="280561"/>
                </a:cubicBezTo>
                <a:cubicBezTo>
                  <a:pt x="23931" y="259659"/>
                  <a:pt x="-4644" y="233994"/>
                  <a:pt x="648" y="190073"/>
                </a:cubicBezTo>
                <a:cubicBezTo>
                  <a:pt x="5940" y="146152"/>
                  <a:pt x="75790" y="13596"/>
                  <a:pt x="76848" y="1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2FBB3955-1AC0-4874-99E2-18436A649E47}"/>
              </a:ext>
            </a:extLst>
          </p:cNvPr>
          <p:cNvSpPr/>
          <p:nvPr/>
        </p:nvSpPr>
        <p:spPr>
          <a:xfrm>
            <a:off x="2750664" y="5554663"/>
            <a:ext cx="73584" cy="310252"/>
          </a:xfrm>
          <a:custGeom>
            <a:avLst/>
            <a:gdLst>
              <a:gd name="connsiteX0" fmla="*/ 73499 w 73584"/>
              <a:gd name="connsiteY0" fmla="*/ 0 h 310252"/>
              <a:gd name="connsiteX1" fmla="*/ 6824 w 73584"/>
              <a:gd name="connsiteY1" fmla="*/ 147637 h 310252"/>
              <a:gd name="connsiteX2" fmla="*/ 5236 w 73584"/>
              <a:gd name="connsiteY2" fmla="*/ 196850 h 310252"/>
              <a:gd name="connsiteX3" fmla="*/ 33811 w 73584"/>
              <a:gd name="connsiteY3" fmla="*/ 309562 h 310252"/>
              <a:gd name="connsiteX4" fmla="*/ 24286 w 73584"/>
              <a:gd name="connsiteY4" fmla="*/ 239712 h 310252"/>
              <a:gd name="connsiteX5" fmla="*/ 21111 w 73584"/>
              <a:gd name="connsiteY5" fmla="*/ 147637 h 310252"/>
              <a:gd name="connsiteX6" fmla="*/ 73499 w 73584"/>
              <a:gd name="connsiteY6" fmla="*/ 0 h 31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584" h="310252">
                <a:moveTo>
                  <a:pt x="73499" y="0"/>
                </a:moveTo>
                <a:cubicBezTo>
                  <a:pt x="71118" y="0"/>
                  <a:pt x="18201" y="114829"/>
                  <a:pt x="6824" y="147637"/>
                </a:cubicBezTo>
                <a:cubicBezTo>
                  <a:pt x="-4553" y="180445"/>
                  <a:pt x="738" y="169863"/>
                  <a:pt x="5236" y="196850"/>
                </a:cubicBezTo>
                <a:cubicBezTo>
                  <a:pt x="9734" y="223837"/>
                  <a:pt x="30636" y="302418"/>
                  <a:pt x="33811" y="309562"/>
                </a:cubicBezTo>
                <a:cubicBezTo>
                  <a:pt x="36986" y="316706"/>
                  <a:pt x="26403" y="266700"/>
                  <a:pt x="24286" y="239712"/>
                </a:cubicBezTo>
                <a:cubicBezTo>
                  <a:pt x="22169" y="212725"/>
                  <a:pt x="14232" y="184679"/>
                  <a:pt x="21111" y="147637"/>
                </a:cubicBezTo>
                <a:cubicBezTo>
                  <a:pt x="27990" y="110595"/>
                  <a:pt x="75880" y="0"/>
                  <a:pt x="734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5BF7FC26-DC47-4C39-8C29-483FC451EFE0}"/>
              </a:ext>
            </a:extLst>
          </p:cNvPr>
          <p:cNvSpPr/>
          <p:nvPr/>
        </p:nvSpPr>
        <p:spPr>
          <a:xfrm>
            <a:off x="2407560" y="4416170"/>
            <a:ext cx="215093" cy="655187"/>
          </a:xfrm>
          <a:custGeom>
            <a:avLst/>
            <a:gdLst>
              <a:gd name="connsiteX0" fmla="*/ 214990 w 215093"/>
              <a:gd name="connsiteY0" fmla="*/ 60580 h 655187"/>
              <a:gd name="connsiteX1" fmla="*/ 109157 w 215093"/>
              <a:gd name="connsiteY1" fmla="*/ 1313 h 655187"/>
              <a:gd name="connsiteX2" fmla="*/ 28723 w 215093"/>
              <a:gd name="connsiteY2" fmla="*/ 126197 h 655187"/>
              <a:gd name="connsiteX3" fmla="*/ 1207 w 215093"/>
              <a:gd name="connsiteY3" fmla="*/ 344213 h 655187"/>
              <a:gd name="connsiteX4" fmla="*/ 9673 w 215093"/>
              <a:gd name="connsiteY4" fmla="*/ 511430 h 655187"/>
              <a:gd name="connsiteX5" fmla="*/ 52007 w 215093"/>
              <a:gd name="connsiteY5" fmla="*/ 653247 h 655187"/>
              <a:gd name="connsiteX6" fmla="*/ 24490 w 215093"/>
              <a:gd name="connsiteY6" fmla="*/ 562230 h 655187"/>
              <a:gd name="connsiteX7" fmla="*/ 71057 w 215093"/>
              <a:gd name="connsiteY7" fmla="*/ 160063 h 655187"/>
              <a:gd name="connsiteX8" fmla="*/ 128207 w 215093"/>
              <a:gd name="connsiteY8" fmla="*/ 58463 h 655187"/>
              <a:gd name="connsiteX9" fmla="*/ 214990 w 215093"/>
              <a:gd name="connsiteY9" fmla="*/ 60580 h 65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093" h="655187">
                <a:moveTo>
                  <a:pt x="214990" y="60580"/>
                </a:moveTo>
                <a:cubicBezTo>
                  <a:pt x="211815" y="51055"/>
                  <a:pt x="140201" y="-9623"/>
                  <a:pt x="109157" y="1313"/>
                </a:cubicBezTo>
                <a:cubicBezTo>
                  <a:pt x="78112" y="12249"/>
                  <a:pt x="46715" y="69047"/>
                  <a:pt x="28723" y="126197"/>
                </a:cubicBezTo>
                <a:cubicBezTo>
                  <a:pt x="10731" y="183347"/>
                  <a:pt x="4382" y="280008"/>
                  <a:pt x="1207" y="344213"/>
                </a:cubicBezTo>
                <a:cubicBezTo>
                  <a:pt x="-1968" y="408418"/>
                  <a:pt x="1206" y="459924"/>
                  <a:pt x="9673" y="511430"/>
                </a:cubicBezTo>
                <a:cubicBezTo>
                  <a:pt x="18140" y="562936"/>
                  <a:pt x="49538" y="644780"/>
                  <a:pt x="52007" y="653247"/>
                </a:cubicBezTo>
                <a:cubicBezTo>
                  <a:pt x="54476" y="661714"/>
                  <a:pt x="21315" y="644427"/>
                  <a:pt x="24490" y="562230"/>
                </a:cubicBezTo>
                <a:cubicBezTo>
                  <a:pt x="27665" y="480033"/>
                  <a:pt x="53771" y="244024"/>
                  <a:pt x="71057" y="160063"/>
                </a:cubicBezTo>
                <a:cubicBezTo>
                  <a:pt x="88343" y="76102"/>
                  <a:pt x="108804" y="80335"/>
                  <a:pt x="128207" y="58463"/>
                </a:cubicBezTo>
                <a:cubicBezTo>
                  <a:pt x="147610" y="36591"/>
                  <a:pt x="218165" y="70105"/>
                  <a:pt x="214990" y="6058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C0CB7998-53AB-43DC-8F2F-C7B4BAF3D322}"/>
              </a:ext>
            </a:extLst>
          </p:cNvPr>
          <p:cNvSpPr/>
          <p:nvPr/>
        </p:nvSpPr>
        <p:spPr>
          <a:xfrm>
            <a:off x="6720302" y="3298777"/>
            <a:ext cx="374417" cy="1902148"/>
          </a:xfrm>
          <a:custGeom>
            <a:avLst/>
            <a:gdLst>
              <a:gd name="connsiteX0" fmla="*/ 210723 w 374417"/>
              <a:gd name="connsiteY0" fmla="*/ 3223 h 1902148"/>
              <a:gd name="connsiteX1" fmla="*/ 359948 w 374417"/>
              <a:gd name="connsiteY1" fmla="*/ 568373 h 1902148"/>
              <a:gd name="connsiteX2" fmla="*/ 356773 w 374417"/>
              <a:gd name="connsiteY2" fmla="*/ 1346248 h 1902148"/>
              <a:gd name="connsiteX3" fmla="*/ 255173 w 374417"/>
              <a:gd name="connsiteY3" fmla="*/ 1873298 h 1902148"/>
              <a:gd name="connsiteX4" fmla="*/ 261523 w 374417"/>
              <a:gd name="connsiteY4" fmla="*/ 1806623 h 1902148"/>
              <a:gd name="connsiteX5" fmla="*/ 248823 w 374417"/>
              <a:gd name="connsiteY5" fmla="*/ 1584373 h 1902148"/>
              <a:gd name="connsiteX6" fmla="*/ 20223 w 374417"/>
              <a:gd name="connsiteY6" fmla="*/ 1044623 h 1902148"/>
              <a:gd name="connsiteX7" fmla="*/ 13873 w 374417"/>
              <a:gd name="connsiteY7" fmla="*/ 1022398 h 1902148"/>
              <a:gd name="connsiteX8" fmla="*/ 42448 w 374417"/>
              <a:gd name="connsiteY8" fmla="*/ 1073198 h 1902148"/>
              <a:gd name="connsiteX9" fmla="*/ 182148 w 374417"/>
              <a:gd name="connsiteY9" fmla="*/ 1304973 h 1902148"/>
              <a:gd name="connsiteX10" fmla="*/ 223423 w 374417"/>
              <a:gd name="connsiteY10" fmla="*/ 1203373 h 1902148"/>
              <a:gd name="connsiteX11" fmla="*/ 223423 w 374417"/>
              <a:gd name="connsiteY11" fmla="*/ 546148 h 1902148"/>
              <a:gd name="connsiteX12" fmla="*/ 217073 w 374417"/>
              <a:gd name="connsiteY12" fmla="*/ 346123 h 1902148"/>
              <a:gd name="connsiteX13" fmla="*/ 210723 w 374417"/>
              <a:gd name="connsiteY13" fmla="*/ 3223 h 1902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4417" h="1902148">
                <a:moveTo>
                  <a:pt x="210723" y="3223"/>
                </a:moveTo>
                <a:cubicBezTo>
                  <a:pt x="234535" y="40265"/>
                  <a:pt x="335606" y="344536"/>
                  <a:pt x="359948" y="568373"/>
                </a:cubicBezTo>
                <a:cubicBezTo>
                  <a:pt x="384290" y="792210"/>
                  <a:pt x="374236" y="1128760"/>
                  <a:pt x="356773" y="1346248"/>
                </a:cubicBezTo>
                <a:cubicBezTo>
                  <a:pt x="339310" y="1563736"/>
                  <a:pt x="271048" y="1796569"/>
                  <a:pt x="255173" y="1873298"/>
                </a:cubicBezTo>
                <a:cubicBezTo>
                  <a:pt x="239298" y="1950027"/>
                  <a:pt x="262581" y="1854777"/>
                  <a:pt x="261523" y="1806623"/>
                </a:cubicBezTo>
                <a:cubicBezTo>
                  <a:pt x="260465" y="1758469"/>
                  <a:pt x="289040" y="1711373"/>
                  <a:pt x="248823" y="1584373"/>
                </a:cubicBezTo>
                <a:cubicBezTo>
                  <a:pt x="208606" y="1457373"/>
                  <a:pt x="59381" y="1138285"/>
                  <a:pt x="20223" y="1044623"/>
                </a:cubicBezTo>
                <a:cubicBezTo>
                  <a:pt x="-18935" y="950961"/>
                  <a:pt x="10169" y="1017636"/>
                  <a:pt x="13873" y="1022398"/>
                </a:cubicBezTo>
                <a:cubicBezTo>
                  <a:pt x="17577" y="1027160"/>
                  <a:pt x="14402" y="1026102"/>
                  <a:pt x="42448" y="1073198"/>
                </a:cubicBezTo>
                <a:cubicBezTo>
                  <a:pt x="70494" y="1120294"/>
                  <a:pt x="151986" y="1283277"/>
                  <a:pt x="182148" y="1304973"/>
                </a:cubicBezTo>
                <a:cubicBezTo>
                  <a:pt x="212310" y="1326669"/>
                  <a:pt x="216544" y="1329844"/>
                  <a:pt x="223423" y="1203373"/>
                </a:cubicBezTo>
                <a:cubicBezTo>
                  <a:pt x="230302" y="1076902"/>
                  <a:pt x="224481" y="689023"/>
                  <a:pt x="223423" y="546148"/>
                </a:cubicBezTo>
                <a:cubicBezTo>
                  <a:pt x="222365" y="403273"/>
                  <a:pt x="213898" y="433435"/>
                  <a:pt x="217073" y="346123"/>
                </a:cubicBezTo>
                <a:cubicBezTo>
                  <a:pt x="220248" y="258811"/>
                  <a:pt x="186911" y="-33819"/>
                  <a:pt x="210723" y="32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2BB15870-3B1F-4CB4-9288-307D3B8F1F2B}"/>
              </a:ext>
            </a:extLst>
          </p:cNvPr>
          <p:cNvSpPr/>
          <p:nvPr/>
        </p:nvSpPr>
        <p:spPr>
          <a:xfrm>
            <a:off x="3295305" y="2162567"/>
            <a:ext cx="1661149" cy="1580490"/>
          </a:xfrm>
          <a:custGeom>
            <a:avLst/>
            <a:gdLst>
              <a:gd name="connsiteX0" fmla="*/ 1657695 w 1661149"/>
              <a:gd name="connsiteY0" fmla="*/ 38766 h 1580490"/>
              <a:gd name="connsiteX1" fmla="*/ 1247062 w 1661149"/>
              <a:gd name="connsiteY1" fmla="*/ 43000 h 1580490"/>
              <a:gd name="connsiteX2" fmla="*/ 493528 w 1661149"/>
              <a:gd name="connsiteY2" fmla="*/ 428233 h 1580490"/>
              <a:gd name="connsiteX3" fmla="*/ 358062 w 1661149"/>
              <a:gd name="connsiteY3" fmla="*/ 792300 h 1580490"/>
              <a:gd name="connsiteX4" fmla="*/ 226828 w 1661149"/>
              <a:gd name="connsiteY4" fmla="*/ 1194466 h 1580490"/>
              <a:gd name="connsiteX5" fmla="*/ 2462 w 1661149"/>
              <a:gd name="connsiteY5" fmla="*/ 1575466 h 1580490"/>
              <a:gd name="connsiteX6" fmla="*/ 137928 w 1661149"/>
              <a:gd name="connsiteY6" fmla="*/ 1393433 h 1580490"/>
              <a:gd name="connsiteX7" fmla="*/ 586662 w 1661149"/>
              <a:gd name="connsiteY7" fmla="*/ 1118266 h 1580490"/>
              <a:gd name="connsiteX8" fmla="*/ 730595 w 1661149"/>
              <a:gd name="connsiteY8" fmla="*/ 627200 h 1580490"/>
              <a:gd name="connsiteX9" fmla="*/ 1031162 w 1661149"/>
              <a:gd name="connsiteY9" fmla="*/ 305466 h 1580490"/>
              <a:gd name="connsiteX10" fmla="*/ 1657695 w 1661149"/>
              <a:gd name="connsiteY10" fmla="*/ 38766 h 158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1149" h="1580490">
                <a:moveTo>
                  <a:pt x="1657695" y="38766"/>
                </a:moveTo>
                <a:cubicBezTo>
                  <a:pt x="1693678" y="-4978"/>
                  <a:pt x="1441090" y="-21911"/>
                  <a:pt x="1247062" y="43000"/>
                </a:cubicBezTo>
                <a:cubicBezTo>
                  <a:pt x="1053034" y="107911"/>
                  <a:pt x="641695" y="303350"/>
                  <a:pt x="493528" y="428233"/>
                </a:cubicBezTo>
                <a:cubicBezTo>
                  <a:pt x="345361" y="553116"/>
                  <a:pt x="402512" y="664594"/>
                  <a:pt x="358062" y="792300"/>
                </a:cubicBezTo>
                <a:cubicBezTo>
                  <a:pt x="313612" y="920006"/>
                  <a:pt x="286095" y="1063939"/>
                  <a:pt x="226828" y="1194466"/>
                </a:cubicBezTo>
                <a:cubicBezTo>
                  <a:pt x="167561" y="1324993"/>
                  <a:pt x="17279" y="1542305"/>
                  <a:pt x="2462" y="1575466"/>
                </a:cubicBezTo>
                <a:cubicBezTo>
                  <a:pt x="-12355" y="1608627"/>
                  <a:pt x="40561" y="1469633"/>
                  <a:pt x="137928" y="1393433"/>
                </a:cubicBezTo>
                <a:cubicBezTo>
                  <a:pt x="235295" y="1317233"/>
                  <a:pt x="487884" y="1245972"/>
                  <a:pt x="586662" y="1118266"/>
                </a:cubicBezTo>
                <a:cubicBezTo>
                  <a:pt x="685440" y="990561"/>
                  <a:pt x="656512" y="762667"/>
                  <a:pt x="730595" y="627200"/>
                </a:cubicBezTo>
                <a:cubicBezTo>
                  <a:pt x="804678" y="491733"/>
                  <a:pt x="875940" y="407772"/>
                  <a:pt x="1031162" y="305466"/>
                </a:cubicBezTo>
                <a:cubicBezTo>
                  <a:pt x="1186384" y="203160"/>
                  <a:pt x="1621712" y="82510"/>
                  <a:pt x="1657695" y="387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B0E1A6E6-4B4C-4F8B-919C-E0040C12BA6F}"/>
              </a:ext>
            </a:extLst>
          </p:cNvPr>
          <p:cNvSpPr/>
          <p:nvPr/>
        </p:nvSpPr>
        <p:spPr>
          <a:xfrm>
            <a:off x="4929303" y="2087694"/>
            <a:ext cx="1684340" cy="739905"/>
          </a:xfrm>
          <a:custGeom>
            <a:avLst/>
            <a:gdLst>
              <a:gd name="connsiteX0" fmla="*/ 91430 w 1684340"/>
              <a:gd name="connsiteY0" fmla="*/ 7806 h 739905"/>
              <a:gd name="connsiteX1" fmla="*/ 1065097 w 1684340"/>
              <a:gd name="connsiteY1" fmla="*/ 270273 h 739905"/>
              <a:gd name="connsiteX2" fmla="*/ 1657764 w 1684340"/>
              <a:gd name="connsiteY2" fmla="*/ 723239 h 739905"/>
              <a:gd name="connsiteX3" fmla="*/ 1484197 w 1684340"/>
              <a:gd name="connsiteY3" fmla="*/ 600473 h 739905"/>
              <a:gd name="connsiteX4" fmla="*/ 624830 w 1684340"/>
              <a:gd name="connsiteY4" fmla="*/ 206773 h 739905"/>
              <a:gd name="connsiteX5" fmla="*/ 104130 w 1684340"/>
              <a:gd name="connsiteY5" fmla="*/ 79773 h 739905"/>
              <a:gd name="connsiteX6" fmla="*/ 91430 w 1684340"/>
              <a:gd name="connsiteY6" fmla="*/ 7806 h 73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4340" h="739905">
                <a:moveTo>
                  <a:pt x="91430" y="7806"/>
                </a:moveTo>
                <a:cubicBezTo>
                  <a:pt x="251591" y="39556"/>
                  <a:pt x="804041" y="151034"/>
                  <a:pt x="1065097" y="270273"/>
                </a:cubicBezTo>
                <a:cubicBezTo>
                  <a:pt x="1326153" y="389512"/>
                  <a:pt x="1587914" y="668206"/>
                  <a:pt x="1657764" y="723239"/>
                </a:cubicBezTo>
                <a:cubicBezTo>
                  <a:pt x="1727614" y="778272"/>
                  <a:pt x="1656353" y="686551"/>
                  <a:pt x="1484197" y="600473"/>
                </a:cubicBezTo>
                <a:cubicBezTo>
                  <a:pt x="1312041" y="514395"/>
                  <a:pt x="854841" y="293556"/>
                  <a:pt x="624830" y="206773"/>
                </a:cubicBezTo>
                <a:cubicBezTo>
                  <a:pt x="394819" y="119990"/>
                  <a:pt x="196558" y="110112"/>
                  <a:pt x="104130" y="79773"/>
                </a:cubicBezTo>
                <a:cubicBezTo>
                  <a:pt x="11702" y="49434"/>
                  <a:pt x="-68731" y="-23944"/>
                  <a:pt x="91430" y="780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F009C097-6D6A-4B8D-A5A2-30960A8C3197}"/>
              </a:ext>
            </a:extLst>
          </p:cNvPr>
          <p:cNvSpPr/>
          <p:nvPr/>
        </p:nvSpPr>
        <p:spPr>
          <a:xfrm>
            <a:off x="6228625" y="2619375"/>
            <a:ext cx="721700" cy="1230731"/>
          </a:xfrm>
          <a:custGeom>
            <a:avLst/>
            <a:gdLst>
              <a:gd name="connsiteX0" fmla="*/ 725 w 721700"/>
              <a:gd name="connsiteY0" fmla="*/ 0 h 1230731"/>
              <a:gd name="connsiteX1" fmla="*/ 461100 w 721700"/>
              <a:gd name="connsiteY1" fmla="*/ 504825 h 1230731"/>
              <a:gd name="connsiteX2" fmla="*/ 584925 w 721700"/>
              <a:gd name="connsiteY2" fmla="*/ 965200 h 1230731"/>
              <a:gd name="connsiteX3" fmla="*/ 502375 w 721700"/>
              <a:gd name="connsiteY3" fmla="*/ 1228725 h 1230731"/>
              <a:gd name="connsiteX4" fmla="*/ 610325 w 721700"/>
              <a:gd name="connsiteY4" fmla="*/ 1079500 h 1230731"/>
              <a:gd name="connsiteX5" fmla="*/ 721450 w 721700"/>
              <a:gd name="connsiteY5" fmla="*/ 949325 h 1230731"/>
              <a:gd name="connsiteX6" fmla="*/ 578575 w 721700"/>
              <a:gd name="connsiteY6" fmla="*/ 504825 h 1230731"/>
              <a:gd name="connsiteX7" fmla="*/ 725 w 721700"/>
              <a:gd name="connsiteY7" fmla="*/ 0 h 123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700" h="1230731">
                <a:moveTo>
                  <a:pt x="725" y="0"/>
                </a:moveTo>
                <a:cubicBezTo>
                  <a:pt x="-18854" y="0"/>
                  <a:pt x="363733" y="343958"/>
                  <a:pt x="461100" y="504825"/>
                </a:cubicBezTo>
                <a:cubicBezTo>
                  <a:pt x="558467" y="665692"/>
                  <a:pt x="578046" y="844550"/>
                  <a:pt x="584925" y="965200"/>
                </a:cubicBezTo>
                <a:cubicBezTo>
                  <a:pt x="591804" y="1085850"/>
                  <a:pt x="498142" y="1209675"/>
                  <a:pt x="502375" y="1228725"/>
                </a:cubicBezTo>
                <a:cubicBezTo>
                  <a:pt x="506608" y="1247775"/>
                  <a:pt x="573813" y="1126067"/>
                  <a:pt x="610325" y="1079500"/>
                </a:cubicBezTo>
                <a:cubicBezTo>
                  <a:pt x="646837" y="1032933"/>
                  <a:pt x="726742" y="1045104"/>
                  <a:pt x="721450" y="949325"/>
                </a:cubicBezTo>
                <a:cubicBezTo>
                  <a:pt x="716158" y="853546"/>
                  <a:pt x="699754" y="665692"/>
                  <a:pt x="578575" y="504825"/>
                </a:cubicBezTo>
                <a:cubicBezTo>
                  <a:pt x="457396" y="343958"/>
                  <a:pt x="20304" y="0"/>
                  <a:pt x="725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5D4D9BC8-69AF-4D9A-BF4F-AD8892088BA7}"/>
              </a:ext>
            </a:extLst>
          </p:cNvPr>
          <p:cNvSpPr/>
          <p:nvPr/>
        </p:nvSpPr>
        <p:spPr>
          <a:xfrm>
            <a:off x="6436822" y="4010991"/>
            <a:ext cx="602107" cy="1688794"/>
          </a:xfrm>
          <a:custGeom>
            <a:avLst/>
            <a:gdLst>
              <a:gd name="connsiteX0" fmla="*/ 263698 w 602107"/>
              <a:gd name="connsiteY0" fmla="*/ 2209 h 1688794"/>
              <a:gd name="connsiteX1" fmla="*/ 289098 w 602107"/>
              <a:gd name="connsiteY1" fmla="*/ 439089 h 1688794"/>
              <a:gd name="connsiteX2" fmla="*/ 202738 w 602107"/>
              <a:gd name="connsiteY2" fmla="*/ 555929 h 1688794"/>
              <a:gd name="connsiteX3" fmla="*/ 9698 w 602107"/>
              <a:gd name="connsiteY3" fmla="*/ 764209 h 1688794"/>
              <a:gd name="connsiteX4" fmla="*/ 55418 w 602107"/>
              <a:gd name="connsiteY4" fmla="*/ 799769 h 1688794"/>
              <a:gd name="connsiteX5" fmla="*/ 284018 w 602107"/>
              <a:gd name="connsiteY5" fmla="*/ 1038529 h 1688794"/>
              <a:gd name="connsiteX6" fmla="*/ 431338 w 602107"/>
              <a:gd name="connsiteY6" fmla="*/ 1653209 h 1688794"/>
              <a:gd name="connsiteX7" fmla="*/ 482138 w 602107"/>
              <a:gd name="connsiteY7" fmla="*/ 1521129 h 1688794"/>
              <a:gd name="connsiteX8" fmla="*/ 598978 w 602107"/>
              <a:gd name="connsiteY8" fmla="*/ 743889 h 1688794"/>
              <a:gd name="connsiteX9" fmla="*/ 543098 w 602107"/>
              <a:gd name="connsiteY9" fmla="*/ 291769 h 1688794"/>
              <a:gd name="connsiteX10" fmla="*/ 263698 w 602107"/>
              <a:gd name="connsiteY10" fmla="*/ 2209 h 168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2107" h="1688794">
                <a:moveTo>
                  <a:pt x="263698" y="2209"/>
                </a:moveTo>
                <a:cubicBezTo>
                  <a:pt x="221365" y="26762"/>
                  <a:pt x="299258" y="346802"/>
                  <a:pt x="289098" y="439089"/>
                </a:cubicBezTo>
                <a:cubicBezTo>
                  <a:pt x="278938" y="531376"/>
                  <a:pt x="249305" y="501742"/>
                  <a:pt x="202738" y="555929"/>
                </a:cubicBezTo>
                <a:cubicBezTo>
                  <a:pt x="156171" y="610116"/>
                  <a:pt x="34251" y="723569"/>
                  <a:pt x="9698" y="764209"/>
                </a:cubicBezTo>
                <a:cubicBezTo>
                  <a:pt x="-14855" y="804849"/>
                  <a:pt x="9698" y="754049"/>
                  <a:pt x="55418" y="799769"/>
                </a:cubicBezTo>
                <a:cubicBezTo>
                  <a:pt x="101138" y="845489"/>
                  <a:pt x="221365" y="896289"/>
                  <a:pt x="284018" y="1038529"/>
                </a:cubicBezTo>
                <a:cubicBezTo>
                  <a:pt x="346671" y="1180769"/>
                  <a:pt x="398318" y="1572776"/>
                  <a:pt x="431338" y="1653209"/>
                </a:cubicBezTo>
                <a:cubicBezTo>
                  <a:pt x="464358" y="1733642"/>
                  <a:pt x="454198" y="1672682"/>
                  <a:pt x="482138" y="1521129"/>
                </a:cubicBezTo>
                <a:cubicBezTo>
                  <a:pt x="510078" y="1369576"/>
                  <a:pt x="588818" y="948782"/>
                  <a:pt x="598978" y="743889"/>
                </a:cubicBezTo>
                <a:cubicBezTo>
                  <a:pt x="609138" y="538996"/>
                  <a:pt x="595591" y="420462"/>
                  <a:pt x="543098" y="291769"/>
                </a:cubicBezTo>
                <a:cubicBezTo>
                  <a:pt x="490605" y="163076"/>
                  <a:pt x="306031" y="-22344"/>
                  <a:pt x="263698" y="22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13B01290-4D47-46A2-AC19-CF54019F041F}"/>
              </a:ext>
            </a:extLst>
          </p:cNvPr>
          <p:cNvSpPr/>
          <p:nvPr/>
        </p:nvSpPr>
        <p:spPr>
          <a:xfrm>
            <a:off x="5121937" y="4800571"/>
            <a:ext cx="1773785" cy="2722746"/>
          </a:xfrm>
          <a:custGeom>
            <a:avLst/>
            <a:gdLst>
              <a:gd name="connsiteX0" fmla="*/ 1355063 w 1773785"/>
              <a:gd name="connsiteY0" fmla="*/ 29 h 2722746"/>
              <a:gd name="connsiteX1" fmla="*/ 1654783 w 1773785"/>
              <a:gd name="connsiteY1" fmla="*/ 421669 h 2722746"/>
              <a:gd name="connsiteX2" fmla="*/ 1761463 w 1773785"/>
              <a:gd name="connsiteY2" fmla="*/ 807749 h 2722746"/>
              <a:gd name="connsiteX3" fmla="*/ 1390623 w 1773785"/>
              <a:gd name="connsiteY3" fmla="*/ 2032029 h 2722746"/>
              <a:gd name="connsiteX4" fmla="*/ 1167103 w 1773785"/>
              <a:gd name="connsiteY4" fmla="*/ 2418109 h 2722746"/>
              <a:gd name="connsiteX5" fmla="*/ 958823 w 1773785"/>
              <a:gd name="connsiteY5" fmla="*/ 2585749 h 2722746"/>
              <a:gd name="connsiteX6" fmla="*/ 633703 w 1773785"/>
              <a:gd name="connsiteY6" fmla="*/ 2712749 h 2722746"/>
              <a:gd name="connsiteX7" fmla="*/ 24103 w 1773785"/>
              <a:gd name="connsiteY7" fmla="*/ 2712749 h 2722746"/>
              <a:gd name="connsiteX8" fmla="*/ 146023 w 1773785"/>
              <a:gd name="connsiteY8" fmla="*/ 2697509 h 2722746"/>
              <a:gd name="connsiteX9" fmla="*/ 369543 w 1773785"/>
              <a:gd name="connsiteY9" fmla="*/ 2550189 h 2722746"/>
              <a:gd name="connsiteX10" fmla="*/ 1085823 w 1773785"/>
              <a:gd name="connsiteY10" fmla="*/ 1661189 h 2722746"/>
              <a:gd name="connsiteX11" fmla="*/ 1573503 w 1773785"/>
              <a:gd name="connsiteY11" fmla="*/ 665509 h 2722746"/>
              <a:gd name="connsiteX12" fmla="*/ 1568423 w 1773785"/>
              <a:gd name="connsiteY12" fmla="*/ 441989 h 2722746"/>
              <a:gd name="connsiteX13" fmla="*/ 1355063 w 1773785"/>
              <a:gd name="connsiteY13" fmla="*/ 29 h 272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73785" h="2722746">
                <a:moveTo>
                  <a:pt x="1355063" y="29"/>
                </a:moveTo>
                <a:cubicBezTo>
                  <a:pt x="1369456" y="-3358"/>
                  <a:pt x="1587050" y="287049"/>
                  <a:pt x="1654783" y="421669"/>
                </a:cubicBezTo>
                <a:cubicBezTo>
                  <a:pt x="1722516" y="556289"/>
                  <a:pt x="1805490" y="539356"/>
                  <a:pt x="1761463" y="807749"/>
                </a:cubicBezTo>
                <a:cubicBezTo>
                  <a:pt x="1717436" y="1076142"/>
                  <a:pt x="1489683" y="1763636"/>
                  <a:pt x="1390623" y="2032029"/>
                </a:cubicBezTo>
                <a:cubicBezTo>
                  <a:pt x="1291563" y="2300422"/>
                  <a:pt x="1239070" y="2325822"/>
                  <a:pt x="1167103" y="2418109"/>
                </a:cubicBezTo>
                <a:cubicBezTo>
                  <a:pt x="1095136" y="2510396"/>
                  <a:pt x="1047723" y="2536642"/>
                  <a:pt x="958823" y="2585749"/>
                </a:cubicBezTo>
                <a:cubicBezTo>
                  <a:pt x="869923" y="2634856"/>
                  <a:pt x="789490" y="2691582"/>
                  <a:pt x="633703" y="2712749"/>
                </a:cubicBezTo>
                <a:cubicBezTo>
                  <a:pt x="477916" y="2733916"/>
                  <a:pt x="105383" y="2715289"/>
                  <a:pt x="24103" y="2712749"/>
                </a:cubicBezTo>
                <a:cubicBezTo>
                  <a:pt x="-57177" y="2710209"/>
                  <a:pt x="88450" y="2724602"/>
                  <a:pt x="146023" y="2697509"/>
                </a:cubicBezTo>
                <a:cubicBezTo>
                  <a:pt x="203596" y="2670416"/>
                  <a:pt x="212910" y="2722909"/>
                  <a:pt x="369543" y="2550189"/>
                </a:cubicBezTo>
                <a:cubicBezTo>
                  <a:pt x="526176" y="2377469"/>
                  <a:pt x="885163" y="1975302"/>
                  <a:pt x="1085823" y="1661189"/>
                </a:cubicBezTo>
                <a:cubicBezTo>
                  <a:pt x="1286483" y="1347076"/>
                  <a:pt x="1493070" y="868709"/>
                  <a:pt x="1573503" y="665509"/>
                </a:cubicBezTo>
                <a:cubicBezTo>
                  <a:pt x="1653936" y="462309"/>
                  <a:pt x="1599750" y="552056"/>
                  <a:pt x="1568423" y="441989"/>
                </a:cubicBezTo>
                <a:cubicBezTo>
                  <a:pt x="1537096" y="331922"/>
                  <a:pt x="1340670" y="3416"/>
                  <a:pt x="1355063" y="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71A8A9CA-1E67-401B-B360-6C53D28764FD}"/>
              </a:ext>
            </a:extLst>
          </p:cNvPr>
          <p:cNvSpPr/>
          <p:nvPr/>
        </p:nvSpPr>
        <p:spPr>
          <a:xfrm>
            <a:off x="5578761" y="4234997"/>
            <a:ext cx="488925" cy="1683514"/>
          </a:xfrm>
          <a:custGeom>
            <a:avLst/>
            <a:gdLst>
              <a:gd name="connsiteX0" fmla="*/ 209264 w 488925"/>
              <a:gd name="connsiteY0" fmla="*/ 453 h 1683514"/>
              <a:gd name="connsiteX1" fmla="*/ 6064 w 488925"/>
              <a:gd name="connsiteY1" fmla="*/ 175078 h 1683514"/>
              <a:gd name="connsiteX2" fmla="*/ 53689 w 488925"/>
              <a:gd name="connsiteY2" fmla="*/ 584653 h 1683514"/>
              <a:gd name="connsiteX3" fmla="*/ 56864 w 488925"/>
              <a:gd name="connsiteY3" fmla="*/ 975178 h 1683514"/>
              <a:gd name="connsiteX4" fmla="*/ 44164 w 488925"/>
              <a:gd name="connsiteY4" fmla="*/ 1032328 h 1683514"/>
              <a:gd name="connsiteX5" fmla="*/ 145764 w 488925"/>
              <a:gd name="connsiteY5" fmla="*/ 1118053 h 1683514"/>
              <a:gd name="connsiteX6" fmla="*/ 314039 w 488925"/>
              <a:gd name="connsiteY6" fmla="*/ 1333953 h 1683514"/>
              <a:gd name="connsiteX7" fmla="*/ 333089 w 488925"/>
              <a:gd name="connsiteY7" fmla="*/ 1454603 h 1683514"/>
              <a:gd name="connsiteX8" fmla="*/ 272764 w 488925"/>
              <a:gd name="connsiteY8" fmla="*/ 1613353 h 1683514"/>
              <a:gd name="connsiteX9" fmla="*/ 120364 w 488925"/>
              <a:gd name="connsiteY9" fmla="*/ 1683203 h 1683514"/>
              <a:gd name="connsiteX10" fmla="*/ 294989 w 488925"/>
              <a:gd name="connsiteY10" fmla="*/ 1638753 h 1683514"/>
              <a:gd name="connsiteX11" fmla="*/ 479139 w 488925"/>
              <a:gd name="connsiteY11" fmla="*/ 1632403 h 1683514"/>
              <a:gd name="connsiteX12" fmla="*/ 456914 w 488925"/>
              <a:gd name="connsiteY12" fmla="*/ 1406978 h 1683514"/>
              <a:gd name="connsiteX13" fmla="*/ 399764 w 488925"/>
              <a:gd name="connsiteY13" fmla="*/ 1178378 h 1683514"/>
              <a:gd name="connsiteX14" fmla="*/ 250539 w 488925"/>
              <a:gd name="connsiteY14" fmla="*/ 673553 h 1683514"/>
              <a:gd name="connsiteX15" fmla="*/ 94964 w 488925"/>
              <a:gd name="connsiteY15" fmla="*/ 213178 h 1683514"/>
              <a:gd name="connsiteX16" fmla="*/ 79089 w 488925"/>
              <a:gd name="connsiteY16" fmla="*/ 127453 h 1683514"/>
              <a:gd name="connsiteX17" fmla="*/ 209264 w 488925"/>
              <a:gd name="connsiteY17" fmla="*/ 453 h 168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88925" h="1683514">
                <a:moveTo>
                  <a:pt x="209264" y="453"/>
                </a:moveTo>
                <a:cubicBezTo>
                  <a:pt x="197093" y="8390"/>
                  <a:pt x="31993" y="77711"/>
                  <a:pt x="6064" y="175078"/>
                </a:cubicBezTo>
                <a:cubicBezTo>
                  <a:pt x="-19865" y="272445"/>
                  <a:pt x="45222" y="451303"/>
                  <a:pt x="53689" y="584653"/>
                </a:cubicBezTo>
                <a:cubicBezTo>
                  <a:pt x="62156" y="718003"/>
                  <a:pt x="58451" y="900566"/>
                  <a:pt x="56864" y="975178"/>
                </a:cubicBezTo>
                <a:cubicBezTo>
                  <a:pt x="55277" y="1049790"/>
                  <a:pt x="29347" y="1008516"/>
                  <a:pt x="44164" y="1032328"/>
                </a:cubicBezTo>
                <a:cubicBezTo>
                  <a:pt x="58981" y="1056140"/>
                  <a:pt x="100785" y="1067782"/>
                  <a:pt x="145764" y="1118053"/>
                </a:cubicBezTo>
                <a:cubicBezTo>
                  <a:pt x="190743" y="1168324"/>
                  <a:pt x="282818" y="1277862"/>
                  <a:pt x="314039" y="1333953"/>
                </a:cubicBezTo>
                <a:cubicBezTo>
                  <a:pt x="345260" y="1390044"/>
                  <a:pt x="339968" y="1408036"/>
                  <a:pt x="333089" y="1454603"/>
                </a:cubicBezTo>
                <a:cubicBezTo>
                  <a:pt x="326210" y="1501170"/>
                  <a:pt x="308218" y="1575253"/>
                  <a:pt x="272764" y="1613353"/>
                </a:cubicBezTo>
                <a:cubicBezTo>
                  <a:pt x="237310" y="1651453"/>
                  <a:pt x="116660" y="1678970"/>
                  <a:pt x="120364" y="1683203"/>
                </a:cubicBezTo>
                <a:cubicBezTo>
                  <a:pt x="124068" y="1687436"/>
                  <a:pt x="235193" y="1647220"/>
                  <a:pt x="294989" y="1638753"/>
                </a:cubicBezTo>
                <a:cubicBezTo>
                  <a:pt x="354785" y="1630286"/>
                  <a:pt x="452152" y="1671032"/>
                  <a:pt x="479139" y="1632403"/>
                </a:cubicBezTo>
                <a:cubicBezTo>
                  <a:pt x="506126" y="1593774"/>
                  <a:pt x="470143" y="1482649"/>
                  <a:pt x="456914" y="1406978"/>
                </a:cubicBezTo>
                <a:cubicBezTo>
                  <a:pt x="443685" y="1331307"/>
                  <a:pt x="434160" y="1300616"/>
                  <a:pt x="399764" y="1178378"/>
                </a:cubicBezTo>
                <a:cubicBezTo>
                  <a:pt x="365368" y="1056141"/>
                  <a:pt x="301339" y="834420"/>
                  <a:pt x="250539" y="673553"/>
                </a:cubicBezTo>
                <a:cubicBezTo>
                  <a:pt x="199739" y="512686"/>
                  <a:pt x="123539" y="304195"/>
                  <a:pt x="94964" y="213178"/>
                </a:cubicBezTo>
                <a:cubicBezTo>
                  <a:pt x="66389" y="122161"/>
                  <a:pt x="66389" y="163966"/>
                  <a:pt x="79089" y="127453"/>
                </a:cubicBezTo>
                <a:cubicBezTo>
                  <a:pt x="91789" y="90941"/>
                  <a:pt x="221435" y="-7484"/>
                  <a:pt x="209264" y="4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00A3FF8E-2316-4460-9376-EA1EA6C64C13}"/>
              </a:ext>
            </a:extLst>
          </p:cNvPr>
          <p:cNvSpPr/>
          <p:nvPr/>
        </p:nvSpPr>
        <p:spPr>
          <a:xfrm>
            <a:off x="3981416" y="4019444"/>
            <a:ext cx="500695" cy="104773"/>
          </a:xfrm>
          <a:custGeom>
            <a:avLst/>
            <a:gdLst>
              <a:gd name="connsiteX0" fmla="*/ 6384 w 500695"/>
              <a:gd name="connsiteY0" fmla="*/ 99589 h 104773"/>
              <a:gd name="connsiteX1" fmla="*/ 65651 w 500695"/>
              <a:gd name="connsiteY1" fmla="*/ 86889 h 104773"/>
              <a:gd name="connsiteX2" fmla="*/ 328117 w 500695"/>
              <a:gd name="connsiteY2" fmla="*/ 6456 h 104773"/>
              <a:gd name="connsiteX3" fmla="*/ 497451 w 500695"/>
              <a:gd name="connsiteY3" fmla="*/ 6456 h 104773"/>
              <a:gd name="connsiteX4" fmla="*/ 179951 w 500695"/>
              <a:gd name="connsiteY4" fmla="*/ 19156 h 104773"/>
              <a:gd name="connsiteX5" fmla="*/ 6384 w 500695"/>
              <a:gd name="connsiteY5" fmla="*/ 99589 h 10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695" h="104773">
                <a:moveTo>
                  <a:pt x="6384" y="99589"/>
                </a:moveTo>
                <a:cubicBezTo>
                  <a:pt x="-12666" y="110878"/>
                  <a:pt x="12029" y="102411"/>
                  <a:pt x="65651" y="86889"/>
                </a:cubicBezTo>
                <a:cubicBezTo>
                  <a:pt x="119273" y="71367"/>
                  <a:pt x="256150" y="19861"/>
                  <a:pt x="328117" y="6456"/>
                </a:cubicBezTo>
                <a:cubicBezTo>
                  <a:pt x="400084" y="-6949"/>
                  <a:pt x="522145" y="4339"/>
                  <a:pt x="497451" y="6456"/>
                </a:cubicBezTo>
                <a:cubicBezTo>
                  <a:pt x="472757" y="8573"/>
                  <a:pt x="256151" y="5751"/>
                  <a:pt x="179951" y="19156"/>
                </a:cubicBezTo>
                <a:cubicBezTo>
                  <a:pt x="103751" y="32561"/>
                  <a:pt x="25434" y="88300"/>
                  <a:pt x="6384" y="9958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F4B186A1-DF3A-4CC4-813C-C738FCC1221D}"/>
              </a:ext>
            </a:extLst>
          </p:cNvPr>
          <p:cNvSpPr/>
          <p:nvPr/>
        </p:nvSpPr>
        <p:spPr>
          <a:xfrm>
            <a:off x="6074831" y="4191000"/>
            <a:ext cx="399154" cy="59323"/>
          </a:xfrm>
          <a:custGeom>
            <a:avLst/>
            <a:gdLst>
              <a:gd name="connsiteX0" fmla="*/ 2 w 399154"/>
              <a:gd name="connsiteY0" fmla="*/ 50800 h 59323"/>
              <a:gd name="connsiteX1" fmla="*/ 211669 w 399154"/>
              <a:gd name="connsiteY1" fmla="*/ 16933 h 59323"/>
              <a:gd name="connsiteX2" fmla="*/ 393702 w 399154"/>
              <a:gd name="connsiteY2" fmla="*/ 59267 h 59323"/>
              <a:gd name="connsiteX3" fmla="*/ 338669 w 399154"/>
              <a:gd name="connsiteY3" fmla="*/ 25400 h 59323"/>
              <a:gd name="connsiteX4" fmla="*/ 207436 w 399154"/>
              <a:gd name="connsiteY4" fmla="*/ 0 h 59323"/>
              <a:gd name="connsiteX5" fmla="*/ 2 w 399154"/>
              <a:gd name="connsiteY5" fmla="*/ 50800 h 5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154" h="59323">
                <a:moveTo>
                  <a:pt x="2" y="50800"/>
                </a:moveTo>
                <a:cubicBezTo>
                  <a:pt x="707" y="53622"/>
                  <a:pt x="146052" y="15522"/>
                  <a:pt x="211669" y="16933"/>
                </a:cubicBezTo>
                <a:cubicBezTo>
                  <a:pt x="277286" y="18344"/>
                  <a:pt x="372535" y="57856"/>
                  <a:pt x="393702" y="59267"/>
                </a:cubicBezTo>
                <a:cubicBezTo>
                  <a:pt x="414869" y="60678"/>
                  <a:pt x="369713" y="35278"/>
                  <a:pt x="338669" y="25400"/>
                </a:cubicBezTo>
                <a:cubicBezTo>
                  <a:pt x="307625" y="15522"/>
                  <a:pt x="257530" y="0"/>
                  <a:pt x="207436" y="0"/>
                </a:cubicBezTo>
                <a:cubicBezTo>
                  <a:pt x="157342" y="0"/>
                  <a:pt x="-703" y="47978"/>
                  <a:pt x="2" y="5080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8858CB4A-27C9-42AF-AEF0-6281B9BBFB42}"/>
              </a:ext>
            </a:extLst>
          </p:cNvPr>
          <p:cNvSpPr/>
          <p:nvPr/>
        </p:nvSpPr>
        <p:spPr>
          <a:xfrm>
            <a:off x="3072996" y="6659967"/>
            <a:ext cx="394147" cy="2535028"/>
          </a:xfrm>
          <a:custGeom>
            <a:avLst/>
            <a:gdLst>
              <a:gd name="connsiteX0" fmla="*/ 311554 w 394147"/>
              <a:gd name="connsiteY0" fmla="*/ 7533 h 2535028"/>
              <a:gd name="connsiteX1" fmla="*/ 336954 w 394147"/>
              <a:gd name="connsiteY1" fmla="*/ 1245783 h 2535028"/>
              <a:gd name="connsiteX2" fmla="*/ 260754 w 394147"/>
              <a:gd name="connsiteY2" fmla="*/ 2007783 h 2535028"/>
              <a:gd name="connsiteX3" fmla="*/ 152804 w 394147"/>
              <a:gd name="connsiteY3" fmla="*/ 2318933 h 2535028"/>
              <a:gd name="connsiteX4" fmla="*/ 404 w 394147"/>
              <a:gd name="connsiteY4" fmla="*/ 2534833 h 2535028"/>
              <a:gd name="connsiteX5" fmla="*/ 114704 w 394147"/>
              <a:gd name="connsiteY5" fmla="*/ 2344333 h 2535028"/>
              <a:gd name="connsiteX6" fmla="*/ 305204 w 394147"/>
              <a:gd name="connsiteY6" fmla="*/ 1753783 h 2535028"/>
              <a:gd name="connsiteX7" fmla="*/ 394104 w 394147"/>
              <a:gd name="connsiteY7" fmla="*/ 775883 h 2535028"/>
              <a:gd name="connsiteX8" fmla="*/ 311554 w 394147"/>
              <a:gd name="connsiteY8" fmla="*/ 7533 h 253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147" h="2535028">
                <a:moveTo>
                  <a:pt x="311554" y="7533"/>
                </a:moveTo>
                <a:cubicBezTo>
                  <a:pt x="302029" y="85850"/>
                  <a:pt x="345421" y="912408"/>
                  <a:pt x="336954" y="1245783"/>
                </a:cubicBezTo>
                <a:cubicBezTo>
                  <a:pt x="328487" y="1579158"/>
                  <a:pt x="291446" y="1828925"/>
                  <a:pt x="260754" y="2007783"/>
                </a:cubicBezTo>
                <a:cubicBezTo>
                  <a:pt x="230062" y="2186641"/>
                  <a:pt x="196196" y="2231091"/>
                  <a:pt x="152804" y="2318933"/>
                </a:cubicBezTo>
                <a:cubicBezTo>
                  <a:pt x="109412" y="2406775"/>
                  <a:pt x="6754" y="2530600"/>
                  <a:pt x="404" y="2534833"/>
                </a:cubicBezTo>
                <a:cubicBezTo>
                  <a:pt x="-5946" y="2539066"/>
                  <a:pt x="63904" y="2474508"/>
                  <a:pt x="114704" y="2344333"/>
                </a:cubicBezTo>
                <a:cubicBezTo>
                  <a:pt x="165504" y="2214158"/>
                  <a:pt x="258637" y="2015191"/>
                  <a:pt x="305204" y="1753783"/>
                </a:cubicBezTo>
                <a:cubicBezTo>
                  <a:pt x="351771" y="1492375"/>
                  <a:pt x="391987" y="1071158"/>
                  <a:pt x="394104" y="775883"/>
                </a:cubicBezTo>
                <a:cubicBezTo>
                  <a:pt x="396221" y="480608"/>
                  <a:pt x="321079" y="-70784"/>
                  <a:pt x="311554" y="7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5198E58F-A622-48E0-A19C-710642CF49FB}"/>
              </a:ext>
            </a:extLst>
          </p:cNvPr>
          <p:cNvSpPr/>
          <p:nvPr/>
        </p:nvSpPr>
        <p:spPr>
          <a:xfrm>
            <a:off x="6074802" y="7436634"/>
            <a:ext cx="872209" cy="1148566"/>
          </a:xfrm>
          <a:custGeom>
            <a:avLst/>
            <a:gdLst>
              <a:gd name="connsiteX0" fmla="*/ 40248 w 872209"/>
              <a:gd name="connsiteY0" fmla="*/ 5566 h 1148566"/>
              <a:gd name="connsiteX1" fmla="*/ 103748 w 872209"/>
              <a:gd name="connsiteY1" fmla="*/ 646916 h 1148566"/>
              <a:gd name="connsiteX2" fmla="*/ 357748 w 872209"/>
              <a:gd name="connsiteY2" fmla="*/ 932666 h 1148566"/>
              <a:gd name="connsiteX3" fmla="*/ 872098 w 872209"/>
              <a:gd name="connsiteY3" fmla="*/ 1148566 h 1148566"/>
              <a:gd name="connsiteX4" fmla="*/ 402198 w 872209"/>
              <a:gd name="connsiteY4" fmla="*/ 932666 h 1148566"/>
              <a:gd name="connsiteX5" fmla="*/ 186298 w 872209"/>
              <a:gd name="connsiteY5" fmla="*/ 773916 h 1148566"/>
              <a:gd name="connsiteX6" fmla="*/ 8498 w 872209"/>
              <a:gd name="connsiteY6" fmla="*/ 361166 h 1148566"/>
              <a:gd name="connsiteX7" fmla="*/ 40248 w 872209"/>
              <a:gd name="connsiteY7" fmla="*/ 5566 h 114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2209" h="1148566">
                <a:moveTo>
                  <a:pt x="40248" y="5566"/>
                </a:moveTo>
                <a:cubicBezTo>
                  <a:pt x="56123" y="53191"/>
                  <a:pt x="50831" y="492399"/>
                  <a:pt x="103748" y="646916"/>
                </a:cubicBezTo>
                <a:cubicBezTo>
                  <a:pt x="156665" y="801433"/>
                  <a:pt x="229690" y="849058"/>
                  <a:pt x="357748" y="932666"/>
                </a:cubicBezTo>
                <a:cubicBezTo>
                  <a:pt x="485806" y="1016274"/>
                  <a:pt x="864690" y="1148566"/>
                  <a:pt x="872098" y="1148566"/>
                </a:cubicBezTo>
                <a:cubicBezTo>
                  <a:pt x="879506" y="1148566"/>
                  <a:pt x="516498" y="995108"/>
                  <a:pt x="402198" y="932666"/>
                </a:cubicBezTo>
                <a:cubicBezTo>
                  <a:pt x="287898" y="870224"/>
                  <a:pt x="251915" y="869166"/>
                  <a:pt x="186298" y="773916"/>
                </a:cubicBezTo>
                <a:cubicBezTo>
                  <a:pt x="120681" y="678666"/>
                  <a:pt x="34956" y="494516"/>
                  <a:pt x="8498" y="361166"/>
                </a:cubicBezTo>
                <a:cubicBezTo>
                  <a:pt x="-17960" y="227816"/>
                  <a:pt x="24373" y="-42059"/>
                  <a:pt x="40248" y="5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578AD08B-5AA4-4E0E-A344-4CF08F4838F2}"/>
              </a:ext>
            </a:extLst>
          </p:cNvPr>
          <p:cNvSpPr/>
          <p:nvPr/>
        </p:nvSpPr>
        <p:spPr>
          <a:xfrm>
            <a:off x="3440612" y="6691338"/>
            <a:ext cx="2217201" cy="2122502"/>
          </a:xfrm>
          <a:custGeom>
            <a:avLst/>
            <a:gdLst>
              <a:gd name="connsiteX0" fmla="*/ 32838 w 2217201"/>
              <a:gd name="connsiteY0" fmla="*/ 14262 h 2122502"/>
              <a:gd name="connsiteX1" fmla="*/ 1137738 w 2217201"/>
              <a:gd name="connsiteY1" fmla="*/ 744512 h 2122502"/>
              <a:gd name="connsiteX2" fmla="*/ 1550488 w 2217201"/>
              <a:gd name="connsiteY2" fmla="*/ 922312 h 2122502"/>
              <a:gd name="connsiteX3" fmla="*/ 2052138 w 2217201"/>
              <a:gd name="connsiteY3" fmla="*/ 973112 h 2122502"/>
              <a:gd name="connsiteX4" fmla="*/ 2210888 w 2217201"/>
              <a:gd name="connsiteY4" fmla="*/ 915962 h 2122502"/>
              <a:gd name="connsiteX5" fmla="*/ 1874338 w 2217201"/>
              <a:gd name="connsiteY5" fmla="*/ 954062 h 2122502"/>
              <a:gd name="connsiteX6" fmla="*/ 1601288 w 2217201"/>
              <a:gd name="connsiteY6" fmla="*/ 1106462 h 2122502"/>
              <a:gd name="connsiteX7" fmla="*/ 1429838 w 2217201"/>
              <a:gd name="connsiteY7" fmla="*/ 1512862 h 2122502"/>
              <a:gd name="connsiteX8" fmla="*/ 1353638 w 2217201"/>
              <a:gd name="connsiteY8" fmla="*/ 1919262 h 2122502"/>
              <a:gd name="connsiteX9" fmla="*/ 1379038 w 2217201"/>
              <a:gd name="connsiteY9" fmla="*/ 2122462 h 2122502"/>
              <a:gd name="connsiteX10" fmla="*/ 496388 w 2217201"/>
              <a:gd name="connsiteY10" fmla="*/ 1931962 h 2122502"/>
              <a:gd name="connsiteX11" fmla="*/ 731338 w 2217201"/>
              <a:gd name="connsiteY11" fmla="*/ 1455712 h 2122502"/>
              <a:gd name="connsiteX12" fmla="*/ 813888 w 2217201"/>
              <a:gd name="connsiteY12" fmla="*/ 1087412 h 2122502"/>
              <a:gd name="connsiteX13" fmla="*/ 496388 w 2217201"/>
              <a:gd name="connsiteY13" fmla="*/ 700062 h 2122502"/>
              <a:gd name="connsiteX14" fmla="*/ 439238 w 2217201"/>
              <a:gd name="connsiteY14" fmla="*/ 369862 h 2122502"/>
              <a:gd name="connsiteX15" fmla="*/ 305888 w 2217201"/>
              <a:gd name="connsiteY15" fmla="*/ 268262 h 2122502"/>
              <a:gd name="connsiteX16" fmla="*/ 32838 w 2217201"/>
              <a:gd name="connsiteY16" fmla="*/ 14262 h 212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17201" h="2122502">
                <a:moveTo>
                  <a:pt x="32838" y="14262"/>
                </a:moveTo>
                <a:cubicBezTo>
                  <a:pt x="171480" y="93637"/>
                  <a:pt x="884796" y="593170"/>
                  <a:pt x="1137738" y="744512"/>
                </a:cubicBezTo>
                <a:cubicBezTo>
                  <a:pt x="1390680" y="895854"/>
                  <a:pt x="1398088" y="884212"/>
                  <a:pt x="1550488" y="922312"/>
                </a:cubicBezTo>
                <a:cubicBezTo>
                  <a:pt x="1702888" y="960412"/>
                  <a:pt x="1942071" y="974170"/>
                  <a:pt x="2052138" y="973112"/>
                </a:cubicBezTo>
                <a:cubicBezTo>
                  <a:pt x="2162205" y="972054"/>
                  <a:pt x="2240521" y="919137"/>
                  <a:pt x="2210888" y="915962"/>
                </a:cubicBezTo>
                <a:cubicBezTo>
                  <a:pt x="2181255" y="912787"/>
                  <a:pt x="1975938" y="922312"/>
                  <a:pt x="1874338" y="954062"/>
                </a:cubicBezTo>
                <a:cubicBezTo>
                  <a:pt x="1772738" y="985812"/>
                  <a:pt x="1675371" y="1013329"/>
                  <a:pt x="1601288" y="1106462"/>
                </a:cubicBezTo>
                <a:cubicBezTo>
                  <a:pt x="1527205" y="1199595"/>
                  <a:pt x="1471113" y="1377395"/>
                  <a:pt x="1429838" y="1512862"/>
                </a:cubicBezTo>
                <a:cubicBezTo>
                  <a:pt x="1388563" y="1648329"/>
                  <a:pt x="1362105" y="1817662"/>
                  <a:pt x="1353638" y="1919262"/>
                </a:cubicBezTo>
                <a:cubicBezTo>
                  <a:pt x="1345171" y="2020862"/>
                  <a:pt x="1521913" y="2120345"/>
                  <a:pt x="1379038" y="2122462"/>
                </a:cubicBezTo>
                <a:cubicBezTo>
                  <a:pt x="1236163" y="2124579"/>
                  <a:pt x="604338" y="2043087"/>
                  <a:pt x="496388" y="1931962"/>
                </a:cubicBezTo>
                <a:cubicBezTo>
                  <a:pt x="388438" y="1820837"/>
                  <a:pt x="678421" y="1596470"/>
                  <a:pt x="731338" y="1455712"/>
                </a:cubicBezTo>
                <a:cubicBezTo>
                  <a:pt x="784255" y="1314954"/>
                  <a:pt x="853046" y="1213354"/>
                  <a:pt x="813888" y="1087412"/>
                </a:cubicBezTo>
                <a:cubicBezTo>
                  <a:pt x="774730" y="961470"/>
                  <a:pt x="558830" y="819654"/>
                  <a:pt x="496388" y="700062"/>
                </a:cubicBezTo>
                <a:cubicBezTo>
                  <a:pt x="433946" y="580470"/>
                  <a:pt x="470988" y="441829"/>
                  <a:pt x="439238" y="369862"/>
                </a:cubicBezTo>
                <a:cubicBezTo>
                  <a:pt x="407488" y="297895"/>
                  <a:pt x="376796" y="326470"/>
                  <a:pt x="305888" y="268262"/>
                </a:cubicBezTo>
                <a:cubicBezTo>
                  <a:pt x="234980" y="210054"/>
                  <a:pt x="-105804" y="-65113"/>
                  <a:pt x="32838" y="142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C4D44CF0-4A4E-433F-B2FA-DD243901D82F}"/>
              </a:ext>
            </a:extLst>
          </p:cNvPr>
          <p:cNvSpPr/>
          <p:nvPr/>
        </p:nvSpPr>
        <p:spPr>
          <a:xfrm>
            <a:off x="4669182" y="5318118"/>
            <a:ext cx="191980" cy="278610"/>
          </a:xfrm>
          <a:custGeom>
            <a:avLst/>
            <a:gdLst>
              <a:gd name="connsiteX0" fmla="*/ 191743 w 191980"/>
              <a:gd name="connsiteY0" fmla="*/ 7 h 278610"/>
              <a:gd name="connsiteX1" fmla="*/ 110781 w 191980"/>
              <a:gd name="connsiteY1" fmla="*/ 153995 h 278610"/>
              <a:gd name="connsiteX2" fmla="*/ 1243 w 191980"/>
              <a:gd name="connsiteY2" fmla="*/ 277820 h 278610"/>
              <a:gd name="connsiteX3" fmla="*/ 53631 w 191980"/>
              <a:gd name="connsiteY3" fmla="*/ 204795 h 278610"/>
              <a:gd name="connsiteX4" fmla="*/ 85381 w 191980"/>
              <a:gd name="connsiteY4" fmla="*/ 160345 h 278610"/>
              <a:gd name="connsiteX5" fmla="*/ 191743 w 191980"/>
              <a:gd name="connsiteY5" fmla="*/ 7 h 27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980" h="278610">
                <a:moveTo>
                  <a:pt x="191743" y="7"/>
                </a:moveTo>
                <a:cubicBezTo>
                  <a:pt x="195976" y="-1051"/>
                  <a:pt x="142531" y="107693"/>
                  <a:pt x="110781" y="153995"/>
                </a:cubicBezTo>
                <a:cubicBezTo>
                  <a:pt x="79031" y="200297"/>
                  <a:pt x="10768" y="269353"/>
                  <a:pt x="1243" y="277820"/>
                </a:cubicBezTo>
                <a:cubicBezTo>
                  <a:pt x="-8282" y="286287"/>
                  <a:pt x="39608" y="224374"/>
                  <a:pt x="53631" y="204795"/>
                </a:cubicBezTo>
                <a:cubicBezTo>
                  <a:pt x="67654" y="185216"/>
                  <a:pt x="63421" y="193153"/>
                  <a:pt x="85381" y="160345"/>
                </a:cubicBezTo>
                <a:cubicBezTo>
                  <a:pt x="107341" y="127537"/>
                  <a:pt x="187510" y="1065"/>
                  <a:pt x="191743" y="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B90553EE-41D7-45C4-B616-8B92F39A77A9}"/>
              </a:ext>
            </a:extLst>
          </p:cNvPr>
          <p:cNvSpPr/>
          <p:nvPr/>
        </p:nvSpPr>
        <p:spPr>
          <a:xfrm>
            <a:off x="2939574" y="8547030"/>
            <a:ext cx="4126228" cy="1810526"/>
          </a:xfrm>
          <a:custGeom>
            <a:avLst/>
            <a:gdLst>
              <a:gd name="connsiteX0" fmla="*/ 252359 w 4126228"/>
              <a:gd name="connsiteY0" fmla="*/ 385303 h 1810526"/>
              <a:gd name="connsiteX1" fmla="*/ 108426 w 4126228"/>
              <a:gd name="connsiteY1" fmla="*/ 567337 h 1810526"/>
              <a:gd name="connsiteX2" fmla="*/ 637593 w 4126228"/>
              <a:gd name="connsiteY2" fmla="*/ 1469037 h 1810526"/>
              <a:gd name="connsiteX3" fmla="*/ 1640893 w 4126228"/>
              <a:gd name="connsiteY3" fmla="*/ 1790770 h 1810526"/>
              <a:gd name="connsiteX4" fmla="*/ 3177593 w 4126228"/>
              <a:gd name="connsiteY4" fmla="*/ 961037 h 1810526"/>
              <a:gd name="connsiteX5" fmla="*/ 4125859 w 4126228"/>
              <a:gd name="connsiteY5" fmla="*/ 70 h 1810526"/>
              <a:gd name="connsiteX6" fmla="*/ 3262259 w 4126228"/>
              <a:gd name="connsiteY6" fmla="*/ 914470 h 1810526"/>
              <a:gd name="connsiteX7" fmla="*/ 1209093 w 4126228"/>
              <a:gd name="connsiteY7" fmla="*/ 1701870 h 1810526"/>
              <a:gd name="connsiteX8" fmla="*/ 40693 w 4126228"/>
              <a:gd name="connsiteY8" fmla="*/ 622370 h 1810526"/>
              <a:gd name="connsiteX9" fmla="*/ 252359 w 4126228"/>
              <a:gd name="connsiteY9" fmla="*/ 385303 h 181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6228" h="1810526">
                <a:moveTo>
                  <a:pt x="252359" y="385303"/>
                </a:moveTo>
                <a:cubicBezTo>
                  <a:pt x="263648" y="376131"/>
                  <a:pt x="44220" y="386715"/>
                  <a:pt x="108426" y="567337"/>
                </a:cubicBezTo>
                <a:cubicBezTo>
                  <a:pt x="172632" y="747959"/>
                  <a:pt x="382182" y="1265132"/>
                  <a:pt x="637593" y="1469037"/>
                </a:cubicBezTo>
                <a:cubicBezTo>
                  <a:pt x="893004" y="1672942"/>
                  <a:pt x="1217560" y="1875437"/>
                  <a:pt x="1640893" y="1790770"/>
                </a:cubicBezTo>
                <a:cubicBezTo>
                  <a:pt x="2064226" y="1706103"/>
                  <a:pt x="2763432" y="1259487"/>
                  <a:pt x="3177593" y="961037"/>
                </a:cubicBezTo>
                <a:cubicBezTo>
                  <a:pt x="3591754" y="662587"/>
                  <a:pt x="4111748" y="7831"/>
                  <a:pt x="4125859" y="70"/>
                </a:cubicBezTo>
                <a:cubicBezTo>
                  <a:pt x="4139970" y="-7691"/>
                  <a:pt x="3748387" y="630837"/>
                  <a:pt x="3262259" y="914470"/>
                </a:cubicBezTo>
                <a:cubicBezTo>
                  <a:pt x="2776131" y="1198103"/>
                  <a:pt x="1746021" y="1750553"/>
                  <a:pt x="1209093" y="1701870"/>
                </a:cubicBezTo>
                <a:cubicBezTo>
                  <a:pt x="672165" y="1653187"/>
                  <a:pt x="200149" y="836859"/>
                  <a:pt x="40693" y="622370"/>
                </a:cubicBezTo>
                <a:cubicBezTo>
                  <a:pt x="-118763" y="407881"/>
                  <a:pt x="241070" y="394475"/>
                  <a:pt x="252359" y="385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EF5A925-3D87-4DCD-AEA9-44B2BA43ACE7}"/>
              </a:ext>
            </a:extLst>
          </p:cNvPr>
          <p:cNvSpPr/>
          <p:nvPr/>
        </p:nvSpPr>
        <p:spPr>
          <a:xfrm>
            <a:off x="6892661" y="8487081"/>
            <a:ext cx="215338" cy="66376"/>
          </a:xfrm>
          <a:custGeom>
            <a:avLst/>
            <a:gdLst>
              <a:gd name="connsiteX0" fmla="*/ 9789 w 215338"/>
              <a:gd name="connsiteY0" fmla="*/ 66369 h 66376"/>
              <a:gd name="connsiteX1" fmla="*/ 215106 w 215338"/>
              <a:gd name="connsiteY1" fmla="*/ 4986 h 66376"/>
              <a:gd name="connsiteX2" fmla="*/ 50006 w 215338"/>
              <a:gd name="connsiteY2" fmla="*/ 9219 h 66376"/>
              <a:gd name="connsiteX3" fmla="*/ 9789 w 215338"/>
              <a:gd name="connsiteY3" fmla="*/ 66369 h 6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338" h="66376">
                <a:moveTo>
                  <a:pt x="9789" y="66369"/>
                </a:moveTo>
                <a:cubicBezTo>
                  <a:pt x="37306" y="65663"/>
                  <a:pt x="208403" y="14511"/>
                  <a:pt x="215106" y="4986"/>
                </a:cubicBezTo>
                <a:cubicBezTo>
                  <a:pt x="221809" y="-4539"/>
                  <a:pt x="81756" y="1105"/>
                  <a:pt x="50006" y="9219"/>
                </a:cubicBezTo>
                <a:cubicBezTo>
                  <a:pt x="18256" y="17333"/>
                  <a:pt x="-17728" y="67075"/>
                  <a:pt x="9789" y="66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1AA29CB-A405-45AF-AB51-A68E710C0DBF}"/>
              </a:ext>
            </a:extLst>
          </p:cNvPr>
          <p:cNvSpPr/>
          <p:nvPr/>
        </p:nvSpPr>
        <p:spPr>
          <a:xfrm>
            <a:off x="6027724" y="8513415"/>
            <a:ext cx="959942" cy="1055344"/>
          </a:xfrm>
          <a:custGeom>
            <a:avLst/>
            <a:gdLst>
              <a:gd name="connsiteX0" fmla="*/ 922351 w 959942"/>
              <a:gd name="connsiteY0" fmla="*/ 33685 h 1055344"/>
              <a:gd name="connsiteX1" fmla="*/ 900126 w 959942"/>
              <a:gd name="connsiteY1" fmla="*/ 125760 h 1055344"/>
              <a:gd name="connsiteX2" fmla="*/ 836626 w 959942"/>
              <a:gd name="connsiteY2" fmla="*/ 211485 h 1055344"/>
              <a:gd name="connsiteX3" fmla="*/ 14301 w 959942"/>
              <a:gd name="connsiteY3" fmla="*/ 1033810 h 1055344"/>
              <a:gd name="connsiteX4" fmla="*/ 360376 w 959942"/>
              <a:gd name="connsiteY4" fmla="*/ 748060 h 1055344"/>
              <a:gd name="connsiteX5" fmla="*/ 922351 w 959942"/>
              <a:gd name="connsiteY5" fmla="*/ 33685 h 105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9942" h="1055344">
                <a:moveTo>
                  <a:pt x="922351" y="33685"/>
                </a:moveTo>
                <a:cubicBezTo>
                  <a:pt x="1012309" y="-70032"/>
                  <a:pt x="914414" y="96127"/>
                  <a:pt x="900126" y="125760"/>
                </a:cubicBezTo>
                <a:cubicBezTo>
                  <a:pt x="885838" y="155393"/>
                  <a:pt x="984263" y="60143"/>
                  <a:pt x="836626" y="211485"/>
                </a:cubicBezTo>
                <a:cubicBezTo>
                  <a:pt x="688989" y="362827"/>
                  <a:pt x="93676" y="944381"/>
                  <a:pt x="14301" y="1033810"/>
                </a:cubicBezTo>
                <a:cubicBezTo>
                  <a:pt x="-65074" y="1123239"/>
                  <a:pt x="204801" y="915806"/>
                  <a:pt x="360376" y="748060"/>
                </a:cubicBezTo>
                <a:cubicBezTo>
                  <a:pt x="515951" y="580314"/>
                  <a:pt x="832393" y="137402"/>
                  <a:pt x="922351" y="33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F925E11-5895-416B-8FB4-A00B82B9B0CC}"/>
              </a:ext>
            </a:extLst>
          </p:cNvPr>
          <p:cNvSpPr/>
          <p:nvPr/>
        </p:nvSpPr>
        <p:spPr>
          <a:xfrm>
            <a:off x="3026308" y="8968671"/>
            <a:ext cx="188291" cy="148165"/>
          </a:xfrm>
          <a:custGeom>
            <a:avLst/>
            <a:gdLst>
              <a:gd name="connsiteX0" fmla="*/ 2642 w 188291"/>
              <a:gd name="connsiteY0" fmla="*/ 146754 h 148165"/>
              <a:gd name="connsiteX1" fmla="*/ 85192 w 188291"/>
              <a:gd name="connsiteY1" fmla="*/ 70554 h 148165"/>
              <a:gd name="connsiteX2" fmla="*/ 186792 w 188291"/>
              <a:gd name="connsiteY2" fmla="*/ 704 h 148165"/>
              <a:gd name="connsiteX3" fmla="*/ 2642 w 188291"/>
              <a:gd name="connsiteY3" fmla="*/ 146754 h 14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291" h="148165">
                <a:moveTo>
                  <a:pt x="2642" y="146754"/>
                </a:moveTo>
                <a:cubicBezTo>
                  <a:pt x="-14291" y="158396"/>
                  <a:pt x="54500" y="94896"/>
                  <a:pt x="85192" y="70554"/>
                </a:cubicBezTo>
                <a:cubicBezTo>
                  <a:pt x="115884" y="46212"/>
                  <a:pt x="200550" y="-6704"/>
                  <a:pt x="186792" y="704"/>
                </a:cubicBezTo>
                <a:cubicBezTo>
                  <a:pt x="173034" y="8112"/>
                  <a:pt x="19575" y="135112"/>
                  <a:pt x="2642" y="146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FD4959C-3C0D-413A-870F-C41AC0B80BBA}"/>
              </a:ext>
            </a:extLst>
          </p:cNvPr>
          <p:cNvSpPr/>
          <p:nvPr/>
        </p:nvSpPr>
        <p:spPr>
          <a:xfrm>
            <a:off x="3030563" y="8956508"/>
            <a:ext cx="185853" cy="156404"/>
          </a:xfrm>
          <a:custGeom>
            <a:avLst/>
            <a:gdLst>
              <a:gd name="connsiteX0" fmla="*/ 11087 w 185853"/>
              <a:gd name="connsiteY0" fmla="*/ 155742 h 156404"/>
              <a:gd name="connsiteX1" fmla="*/ 185712 w 185853"/>
              <a:gd name="connsiteY1" fmla="*/ 3342 h 156404"/>
              <a:gd name="connsiteX2" fmla="*/ 39662 w 185853"/>
              <a:gd name="connsiteY2" fmla="*/ 57317 h 156404"/>
              <a:gd name="connsiteX3" fmla="*/ 11087 w 185853"/>
              <a:gd name="connsiteY3" fmla="*/ 155742 h 156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853" h="156404">
                <a:moveTo>
                  <a:pt x="11087" y="155742"/>
                </a:moveTo>
                <a:cubicBezTo>
                  <a:pt x="35429" y="146746"/>
                  <a:pt x="180949" y="19746"/>
                  <a:pt x="185712" y="3342"/>
                </a:cubicBezTo>
                <a:cubicBezTo>
                  <a:pt x="190475" y="-13062"/>
                  <a:pt x="74058" y="35092"/>
                  <a:pt x="39662" y="57317"/>
                </a:cubicBezTo>
                <a:cubicBezTo>
                  <a:pt x="5266" y="79542"/>
                  <a:pt x="-13255" y="164738"/>
                  <a:pt x="11087" y="155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947BBD88-5064-4772-963A-2E6C2CEBB4D9}"/>
              </a:ext>
            </a:extLst>
          </p:cNvPr>
          <p:cNvSpPr/>
          <p:nvPr/>
        </p:nvSpPr>
        <p:spPr>
          <a:xfrm>
            <a:off x="-167244" y="9093200"/>
            <a:ext cx="3155977" cy="1830951"/>
          </a:xfrm>
          <a:custGeom>
            <a:avLst/>
            <a:gdLst>
              <a:gd name="connsiteX0" fmla="*/ 3155977 w 3155977"/>
              <a:gd name="connsiteY0" fmla="*/ 0 h 1830951"/>
              <a:gd name="connsiteX1" fmla="*/ 2402444 w 3155977"/>
              <a:gd name="connsiteY1" fmla="*/ 533400 h 1830951"/>
              <a:gd name="connsiteX2" fmla="*/ 641377 w 3155977"/>
              <a:gd name="connsiteY2" fmla="*/ 1380067 h 1830951"/>
              <a:gd name="connsiteX3" fmla="*/ 345044 w 3155977"/>
              <a:gd name="connsiteY3" fmla="*/ 1498600 h 1830951"/>
              <a:gd name="connsiteX4" fmla="*/ 14844 w 3155977"/>
              <a:gd name="connsiteY4" fmla="*/ 1828800 h 1830951"/>
              <a:gd name="connsiteX5" fmla="*/ 861511 w 3155977"/>
              <a:gd name="connsiteY5" fmla="*/ 1320800 h 1830951"/>
              <a:gd name="connsiteX6" fmla="*/ 3155977 w 3155977"/>
              <a:gd name="connsiteY6" fmla="*/ 0 h 18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5977" h="1830951">
                <a:moveTo>
                  <a:pt x="3155977" y="0"/>
                </a:moveTo>
                <a:cubicBezTo>
                  <a:pt x="2988760" y="151694"/>
                  <a:pt x="2821544" y="303389"/>
                  <a:pt x="2402444" y="533400"/>
                </a:cubicBezTo>
                <a:cubicBezTo>
                  <a:pt x="1983344" y="763411"/>
                  <a:pt x="984277" y="1219200"/>
                  <a:pt x="641377" y="1380067"/>
                </a:cubicBezTo>
                <a:cubicBezTo>
                  <a:pt x="298477" y="1540934"/>
                  <a:pt x="449466" y="1423811"/>
                  <a:pt x="345044" y="1498600"/>
                </a:cubicBezTo>
                <a:cubicBezTo>
                  <a:pt x="240622" y="1573389"/>
                  <a:pt x="-71234" y="1858433"/>
                  <a:pt x="14844" y="1828800"/>
                </a:cubicBezTo>
                <a:cubicBezTo>
                  <a:pt x="100922" y="1799167"/>
                  <a:pt x="861511" y="1320800"/>
                  <a:pt x="861511" y="1320800"/>
                </a:cubicBezTo>
                <a:lnTo>
                  <a:pt x="315597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7716AF19-B374-4FF7-9965-22933C7653E0}"/>
              </a:ext>
            </a:extLst>
          </p:cNvPr>
          <p:cNvSpPr/>
          <p:nvPr/>
        </p:nvSpPr>
        <p:spPr>
          <a:xfrm>
            <a:off x="7069350" y="8574726"/>
            <a:ext cx="2685037" cy="846292"/>
          </a:xfrm>
          <a:custGeom>
            <a:avLst/>
            <a:gdLst>
              <a:gd name="connsiteX0" fmla="*/ 51117 w 2685037"/>
              <a:gd name="connsiteY0" fmla="*/ 2007 h 846292"/>
              <a:gd name="connsiteX1" fmla="*/ 220450 w 2685037"/>
              <a:gd name="connsiteY1" fmla="*/ 52807 h 846292"/>
              <a:gd name="connsiteX2" fmla="*/ 1930717 w 2685037"/>
              <a:gd name="connsiteY2" fmla="*/ 476141 h 846292"/>
              <a:gd name="connsiteX3" fmla="*/ 2489517 w 2685037"/>
              <a:gd name="connsiteY3" fmla="*/ 687807 h 846292"/>
              <a:gd name="connsiteX4" fmla="*/ 2650383 w 2685037"/>
              <a:gd name="connsiteY4" fmla="*/ 840207 h 846292"/>
              <a:gd name="connsiteX5" fmla="*/ 1879917 w 2685037"/>
              <a:gd name="connsiteY5" fmla="*/ 476141 h 846292"/>
              <a:gd name="connsiteX6" fmla="*/ 254317 w 2685037"/>
              <a:gd name="connsiteY6" fmla="*/ 145941 h 846292"/>
              <a:gd name="connsiteX7" fmla="*/ 51117 w 2685037"/>
              <a:gd name="connsiteY7" fmla="*/ 2007 h 84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5037" h="846292">
                <a:moveTo>
                  <a:pt x="51117" y="2007"/>
                </a:moveTo>
                <a:cubicBezTo>
                  <a:pt x="-20850" y="-12104"/>
                  <a:pt x="220450" y="52807"/>
                  <a:pt x="220450" y="52807"/>
                </a:cubicBezTo>
                <a:lnTo>
                  <a:pt x="1930717" y="476141"/>
                </a:lnTo>
                <a:cubicBezTo>
                  <a:pt x="2308895" y="581974"/>
                  <a:pt x="2369573" y="627129"/>
                  <a:pt x="2489517" y="687807"/>
                </a:cubicBezTo>
                <a:cubicBezTo>
                  <a:pt x="2609461" y="748485"/>
                  <a:pt x="2751983" y="875485"/>
                  <a:pt x="2650383" y="840207"/>
                </a:cubicBezTo>
                <a:cubicBezTo>
                  <a:pt x="2548783" y="804929"/>
                  <a:pt x="2279261" y="591852"/>
                  <a:pt x="1879917" y="476141"/>
                </a:cubicBezTo>
                <a:cubicBezTo>
                  <a:pt x="1480573" y="360430"/>
                  <a:pt x="566173" y="229197"/>
                  <a:pt x="254317" y="145941"/>
                </a:cubicBezTo>
                <a:cubicBezTo>
                  <a:pt x="-57539" y="62685"/>
                  <a:pt x="-24378" y="19646"/>
                  <a:pt x="51117" y="2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4B1BD733-52BA-46D0-92CC-94D041068245}"/>
              </a:ext>
            </a:extLst>
          </p:cNvPr>
          <p:cNvSpPr/>
          <p:nvPr/>
        </p:nvSpPr>
        <p:spPr>
          <a:xfrm>
            <a:off x="2429668" y="8940754"/>
            <a:ext cx="5012072" cy="1950155"/>
          </a:xfrm>
          <a:custGeom>
            <a:avLst/>
            <a:gdLst>
              <a:gd name="connsiteX0" fmla="*/ 123032 w 5012072"/>
              <a:gd name="connsiteY0" fmla="*/ 514396 h 1950155"/>
              <a:gd name="connsiteX1" fmla="*/ 59532 w 5012072"/>
              <a:gd name="connsiteY1" fmla="*/ 546146 h 1950155"/>
              <a:gd name="connsiteX2" fmla="*/ 783432 w 5012072"/>
              <a:gd name="connsiteY2" fmla="*/ 1536746 h 1950155"/>
              <a:gd name="connsiteX3" fmla="*/ 2332832 w 5012072"/>
              <a:gd name="connsiteY3" fmla="*/ 1943146 h 1950155"/>
              <a:gd name="connsiteX4" fmla="*/ 3685382 w 5012072"/>
              <a:gd name="connsiteY4" fmla="*/ 1238296 h 1950155"/>
              <a:gd name="connsiteX5" fmla="*/ 4536282 w 5012072"/>
              <a:gd name="connsiteY5" fmla="*/ 457246 h 1950155"/>
              <a:gd name="connsiteX6" fmla="*/ 5006182 w 5012072"/>
              <a:gd name="connsiteY6" fmla="*/ 6396 h 1950155"/>
              <a:gd name="connsiteX7" fmla="*/ 4225132 w 5012072"/>
              <a:gd name="connsiteY7" fmla="*/ 781096 h 1950155"/>
              <a:gd name="connsiteX8" fmla="*/ 2434432 w 5012072"/>
              <a:gd name="connsiteY8" fmla="*/ 1835196 h 1950155"/>
              <a:gd name="connsiteX9" fmla="*/ 1405732 w 5012072"/>
              <a:gd name="connsiteY9" fmla="*/ 1778046 h 1950155"/>
              <a:gd name="connsiteX10" fmla="*/ 770732 w 5012072"/>
              <a:gd name="connsiteY10" fmla="*/ 1447846 h 1950155"/>
              <a:gd name="connsiteX11" fmla="*/ 123032 w 5012072"/>
              <a:gd name="connsiteY11" fmla="*/ 514396 h 195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12072" h="1950155">
                <a:moveTo>
                  <a:pt x="123032" y="514396"/>
                </a:moveTo>
                <a:cubicBezTo>
                  <a:pt x="4499" y="364113"/>
                  <a:pt x="-50535" y="375754"/>
                  <a:pt x="59532" y="546146"/>
                </a:cubicBezTo>
                <a:cubicBezTo>
                  <a:pt x="169599" y="716538"/>
                  <a:pt x="404549" y="1303913"/>
                  <a:pt x="783432" y="1536746"/>
                </a:cubicBezTo>
                <a:cubicBezTo>
                  <a:pt x="1162315" y="1769579"/>
                  <a:pt x="1849174" y="1992888"/>
                  <a:pt x="2332832" y="1943146"/>
                </a:cubicBezTo>
                <a:cubicBezTo>
                  <a:pt x="2816490" y="1893404"/>
                  <a:pt x="3318140" y="1485946"/>
                  <a:pt x="3685382" y="1238296"/>
                </a:cubicBezTo>
                <a:cubicBezTo>
                  <a:pt x="4052624" y="990646"/>
                  <a:pt x="4316149" y="662563"/>
                  <a:pt x="4536282" y="457246"/>
                </a:cubicBezTo>
                <a:cubicBezTo>
                  <a:pt x="4756415" y="251929"/>
                  <a:pt x="5058040" y="-47579"/>
                  <a:pt x="5006182" y="6396"/>
                </a:cubicBezTo>
                <a:cubicBezTo>
                  <a:pt x="4954324" y="60371"/>
                  <a:pt x="4653757" y="476296"/>
                  <a:pt x="4225132" y="781096"/>
                </a:cubicBezTo>
                <a:cubicBezTo>
                  <a:pt x="3796507" y="1085896"/>
                  <a:pt x="2904332" y="1669038"/>
                  <a:pt x="2434432" y="1835196"/>
                </a:cubicBezTo>
                <a:cubicBezTo>
                  <a:pt x="1964532" y="2001354"/>
                  <a:pt x="1683015" y="1842604"/>
                  <a:pt x="1405732" y="1778046"/>
                </a:cubicBezTo>
                <a:cubicBezTo>
                  <a:pt x="1128449" y="1713488"/>
                  <a:pt x="979224" y="1658454"/>
                  <a:pt x="770732" y="1447846"/>
                </a:cubicBezTo>
                <a:cubicBezTo>
                  <a:pt x="562240" y="1237238"/>
                  <a:pt x="241565" y="664679"/>
                  <a:pt x="123032" y="514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4C48F464-8155-48F6-B50F-74DA39684DC4}"/>
              </a:ext>
            </a:extLst>
          </p:cNvPr>
          <p:cNvSpPr/>
          <p:nvPr/>
        </p:nvSpPr>
        <p:spPr>
          <a:xfrm>
            <a:off x="4988226" y="7418034"/>
            <a:ext cx="2069107" cy="1233397"/>
          </a:xfrm>
          <a:custGeom>
            <a:avLst/>
            <a:gdLst>
              <a:gd name="connsiteX0" fmla="*/ 1102694 w 2069107"/>
              <a:gd name="connsiteY0" fmla="*/ 3846 h 1233397"/>
              <a:gd name="connsiteX1" fmla="*/ 96854 w 2069107"/>
              <a:gd name="connsiteY1" fmla="*/ 359446 h 1233397"/>
              <a:gd name="connsiteX2" fmla="*/ 40974 w 2069107"/>
              <a:gd name="connsiteY2" fmla="*/ 699806 h 1233397"/>
              <a:gd name="connsiteX3" fmla="*/ 10494 w 2069107"/>
              <a:gd name="connsiteY3" fmla="*/ 1157006 h 1233397"/>
              <a:gd name="connsiteX4" fmla="*/ 228934 w 2069107"/>
              <a:gd name="connsiteY4" fmla="*/ 852206 h 1233397"/>
              <a:gd name="connsiteX5" fmla="*/ 792814 w 2069107"/>
              <a:gd name="connsiteY5" fmla="*/ 537246 h 1233397"/>
              <a:gd name="connsiteX6" fmla="*/ 919814 w 2069107"/>
              <a:gd name="connsiteY6" fmla="*/ 938566 h 1233397"/>
              <a:gd name="connsiteX7" fmla="*/ 1234774 w 2069107"/>
              <a:gd name="connsiteY7" fmla="*/ 1223046 h 1233397"/>
              <a:gd name="connsiteX8" fmla="*/ 2067894 w 2069107"/>
              <a:gd name="connsiteY8" fmla="*/ 1141766 h 1233397"/>
              <a:gd name="connsiteX9" fmla="*/ 1412574 w 2069107"/>
              <a:gd name="connsiteY9" fmla="*/ 862366 h 1233397"/>
              <a:gd name="connsiteX10" fmla="*/ 1087454 w 2069107"/>
              <a:gd name="connsiteY10" fmla="*/ 598206 h 1233397"/>
              <a:gd name="connsiteX11" fmla="*/ 1102694 w 2069107"/>
              <a:gd name="connsiteY11" fmla="*/ 3846 h 123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9107" h="1233397">
                <a:moveTo>
                  <a:pt x="1102694" y="3846"/>
                </a:moveTo>
                <a:cubicBezTo>
                  <a:pt x="937594" y="-35947"/>
                  <a:pt x="273807" y="243453"/>
                  <a:pt x="96854" y="359446"/>
                </a:cubicBezTo>
                <a:cubicBezTo>
                  <a:pt x="-80099" y="475439"/>
                  <a:pt x="55367" y="566879"/>
                  <a:pt x="40974" y="699806"/>
                </a:cubicBezTo>
                <a:cubicBezTo>
                  <a:pt x="26581" y="832733"/>
                  <a:pt x="-20833" y="1131606"/>
                  <a:pt x="10494" y="1157006"/>
                </a:cubicBezTo>
                <a:cubicBezTo>
                  <a:pt x="41821" y="1182406"/>
                  <a:pt x="98547" y="955499"/>
                  <a:pt x="228934" y="852206"/>
                </a:cubicBezTo>
                <a:cubicBezTo>
                  <a:pt x="359321" y="748913"/>
                  <a:pt x="677667" y="522853"/>
                  <a:pt x="792814" y="537246"/>
                </a:cubicBezTo>
                <a:cubicBezTo>
                  <a:pt x="907961" y="551639"/>
                  <a:pt x="846154" y="824266"/>
                  <a:pt x="919814" y="938566"/>
                </a:cubicBezTo>
                <a:cubicBezTo>
                  <a:pt x="993474" y="1052866"/>
                  <a:pt x="1043427" y="1189179"/>
                  <a:pt x="1234774" y="1223046"/>
                </a:cubicBezTo>
                <a:cubicBezTo>
                  <a:pt x="1426121" y="1256913"/>
                  <a:pt x="2038261" y="1201879"/>
                  <a:pt x="2067894" y="1141766"/>
                </a:cubicBezTo>
                <a:cubicBezTo>
                  <a:pt x="2097527" y="1081653"/>
                  <a:pt x="1575981" y="952959"/>
                  <a:pt x="1412574" y="862366"/>
                </a:cubicBezTo>
                <a:cubicBezTo>
                  <a:pt x="1249167" y="771773"/>
                  <a:pt x="1133174" y="744679"/>
                  <a:pt x="1087454" y="598206"/>
                </a:cubicBezTo>
                <a:cubicBezTo>
                  <a:pt x="1041734" y="451733"/>
                  <a:pt x="1267794" y="43639"/>
                  <a:pt x="1102694" y="38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2D7C29D1-5B3C-4753-8A69-3FE05C85E456}"/>
              </a:ext>
            </a:extLst>
          </p:cNvPr>
          <p:cNvSpPr/>
          <p:nvPr/>
        </p:nvSpPr>
        <p:spPr>
          <a:xfrm>
            <a:off x="4562461" y="9765790"/>
            <a:ext cx="1069093" cy="434802"/>
          </a:xfrm>
          <a:custGeom>
            <a:avLst/>
            <a:gdLst>
              <a:gd name="connsiteX0" fmla="*/ 9539 w 1069093"/>
              <a:gd name="connsiteY0" fmla="*/ 432310 h 434802"/>
              <a:gd name="connsiteX1" fmla="*/ 521772 w 1069093"/>
              <a:gd name="connsiteY1" fmla="*/ 25910 h 434802"/>
              <a:gd name="connsiteX2" fmla="*/ 1063639 w 1069093"/>
              <a:gd name="connsiteY2" fmla="*/ 42843 h 434802"/>
              <a:gd name="connsiteX3" fmla="*/ 767306 w 1069093"/>
              <a:gd name="connsiteY3" fmla="*/ 55543 h 434802"/>
              <a:gd name="connsiteX4" fmla="*/ 229672 w 1069093"/>
              <a:gd name="connsiteY4" fmla="*/ 191010 h 434802"/>
              <a:gd name="connsiteX5" fmla="*/ 9539 w 1069093"/>
              <a:gd name="connsiteY5" fmla="*/ 432310 h 43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9093" h="434802">
                <a:moveTo>
                  <a:pt x="9539" y="432310"/>
                </a:moveTo>
                <a:cubicBezTo>
                  <a:pt x="58222" y="404793"/>
                  <a:pt x="346089" y="90821"/>
                  <a:pt x="521772" y="25910"/>
                </a:cubicBezTo>
                <a:cubicBezTo>
                  <a:pt x="697455" y="-39001"/>
                  <a:pt x="1022717" y="37904"/>
                  <a:pt x="1063639" y="42843"/>
                </a:cubicBezTo>
                <a:cubicBezTo>
                  <a:pt x="1104561" y="47782"/>
                  <a:pt x="906300" y="30849"/>
                  <a:pt x="767306" y="55543"/>
                </a:cubicBezTo>
                <a:cubicBezTo>
                  <a:pt x="628312" y="80237"/>
                  <a:pt x="351028" y="130332"/>
                  <a:pt x="229672" y="191010"/>
                </a:cubicBezTo>
                <a:cubicBezTo>
                  <a:pt x="108316" y="251688"/>
                  <a:pt x="-39144" y="459827"/>
                  <a:pt x="9539" y="4323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63276E31-858A-4F0D-9799-675AAE4A92FF}"/>
              </a:ext>
            </a:extLst>
          </p:cNvPr>
          <p:cNvSpPr/>
          <p:nvPr/>
        </p:nvSpPr>
        <p:spPr>
          <a:xfrm>
            <a:off x="3299069" y="8336394"/>
            <a:ext cx="274357" cy="1298684"/>
          </a:xfrm>
          <a:custGeom>
            <a:avLst/>
            <a:gdLst>
              <a:gd name="connsiteX0" fmla="*/ 231531 w 274357"/>
              <a:gd name="connsiteY0" fmla="*/ 168373 h 1298684"/>
              <a:gd name="connsiteX1" fmla="*/ 231531 w 274357"/>
              <a:gd name="connsiteY1" fmla="*/ 244573 h 1298684"/>
              <a:gd name="connsiteX2" fmla="*/ 104531 w 274357"/>
              <a:gd name="connsiteY2" fmla="*/ 672139 h 1298684"/>
              <a:gd name="connsiteX3" fmla="*/ 11398 w 274357"/>
              <a:gd name="connsiteY3" fmla="*/ 871106 h 1298684"/>
              <a:gd name="connsiteX4" fmla="*/ 2931 w 274357"/>
              <a:gd name="connsiteY4" fmla="*/ 1298673 h 1298684"/>
              <a:gd name="connsiteX5" fmla="*/ 11398 w 274357"/>
              <a:gd name="connsiteY5" fmla="*/ 883806 h 1298684"/>
              <a:gd name="connsiteX6" fmla="*/ 117231 w 274357"/>
              <a:gd name="connsiteY6" fmla="*/ 477406 h 1298684"/>
              <a:gd name="connsiteX7" fmla="*/ 269631 w 274357"/>
              <a:gd name="connsiteY7" fmla="*/ 7506 h 1298684"/>
              <a:gd name="connsiteX8" fmla="*/ 231531 w 274357"/>
              <a:gd name="connsiteY8" fmla="*/ 168373 h 129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57" h="1298684">
                <a:moveTo>
                  <a:pt x="231531" y="168373"/>
                </a:moveTo>
                <a:cubicBezTo>
                  <a:pt x="225181" y="207884"/>
                  <a:pt x="252698" y="160612"/>
                  <a:pt x="231531" y="244573"/>
                </a:cubicBezTo>
                <a:cubicBezTo>
                  <a:pt x="210364" y="328534"/>
                  <a:pt x="141220" y="567717"/>
                  <a:pt x="104531" y="672139"/>
                </a:cubicBezTo>
                <a:cubicBezTo>
                  <a:pt x="67842" y="776561"/>
                  <a:pt x="28331" y="766684"/>
                  <a:pt x="11398" y="871106"/>
                </a:cubicBezTo>
                <a:cubicBezTo>
                  <a:pt x="-5535" y="975528"/>
                  <a:pt x="2931" y="1296556"/>
                  <a:pt x="2931" y="1298673"/>
                </a:cubicBezTo>
                <a:cubicBezTo>
                  <a:pt x="2931" y="1300790"/>
                  <a:pt x="-7652" y="1020684"/>
                  <a:pt x="11398" y="883806"/>
                </a:cubicBezTo>
                <a:cubicBezTo>
                  <a:pt x="30448" y="746928"/>
                  <a:pt x="74192" y="623456"/>
                  <a:pt x="117231" y="477406"/>
                </a:cubicBezTo>
                <a:cubicBezTo>
                  <a:pt x="160270" y="331356"/>
                  <a:pt x="249170" y="51956"/>
                  <a:pt x="269631" y="7506"/>
                </a:cubicBezTo>
                <a:cubicBezTo>
                  <a:pt x="290092" y="-36944"/>
                  <a:pt x="237881" y="128862"/>
                  <a:pt x="231531" y="1683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BEC81B8F-E98D-446B-9302-FC58CC5C4AB4}"/>
              </a:ext>
            </a:extLst>
          </p:cNvPr>
          <p:cNvSpPr/>
          <p:nvPr/>
        </p:nvSpPr>
        <p:spPr>
          <a:xfrm>
            <a:off x="3638543" y="10065706"/>
            <a:ext cx="600482" cy="204060"/>
          </a:xfrm>
          <a:custGeom>
            <a:avLst/>
            <a:gdLst>
              <a:gd name="connsiteX0" fmla="*/ 19057 w 600482"/>
              <a:gd name="connsiteY0" fmla="*/ 9627 h 204060"/>
              <a:gd name="connsiteX1" fmla="*/ 78324 w 600482"/>
              <a:gd name="connsiteY1" fmla="*/ 22327 h 204060"/>
              <a:gd name="connsiteX2" fmla="*/ 527057 w 600482"/>
              <a:gd name="connsiteY2" fmla="*/ 128161 h 204060"/>
              <a:gd name="connsiteX3" fmla="*/ 594790 w 600482"/>
              <a:gd name="connsiteY3" fmla="*/ 191661 h 204060"/>
              <a:gd name="connsiteX4" fmla="*/ 472024 w 600482"/>
              <a:gd name="connsiteY4" fmla="*/ 187427 h 204060"/>
              <a:gd name="connsiteX5" fmla="*/ 19057 w 600482"/>
              <a:gd name="connsiteY5" fmla="*/ 9627 h 20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482" h="204060">
                <a:moveTo>
                  <a:pt x="19057" y="9627"/>
                </a:moveTo>
                <a:cubicBezTo>
                  <a:pt x="-46560" y="-17890"/>
                  <a:pt x="78324" y="22327"/>
                  <a:pt x="78324" y="22327"/>
                </a:cubicBezTo>
                <a:cubicBezTo>
                  <a:pt x="162990" y="42083"/>
                  <a:pt x="440979" y="99939"/>
                  <a:pt x="527057" y="128161"/>
                </a:cubicBezTo>
                <a:cubicBezTo>
                  <a:pt x="613135" y="156383"/>
                  <a:pt x="603962" y="181783"/>
                  <a:pt x="594790" y="191661"/>
                </a:cubicBezTo>
                <a:cubicBezTo>
                  <a:pt x="585618" y="201539"/>
                  <a:pt x="567274" y="215649"/>
                  <a:pt x="472024" y="187427"/>
                </a:cubicBezTo>
                <a:cubicBezTo>
                  <a:pt x="376774" y="159205"/>
                  <a:pt x="84674" y="37144"/>
                  <a:pt x="19057" y="96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123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>
            <a:alpha val="25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1020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12</cp:revision>
  <dcterms:created xsi:type="dcterms:W3CDTF">2021-08-15T08:08:03Z</dcterms:created>
  <dcterms:modified xsi:type="dcterms:W3CDTF">2021-08-16T04:31:44Z</dcterms:modified>
</cp:coreProperties>
</file>