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55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124" y="68"/>
      </p:cViewPr>
      <p:guideLst>
        <p:guide orient="horz" pos="4055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75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24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3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6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0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2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6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4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7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0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8FC1-E3DB-4534-9EFD-AF427241484C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066B-FF2B-4E14-906F-5015969F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81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真希、モー娘。時代のつんく♂との衝突振り返り「ほんと申し訳なかった」今になって伝えたいことは… | COCONUTS" hidden="1">
            <a:extLst>
              <a:ext uri="{FF2B5EF4-FFF2-40B4-BE49-F238E27FC236}">
                <a16:creationId xmlns:a16="http://schemas.microsoft.com/office/drawing/2014/main" id="{6199C642-E984-4419-81CD-993AA2972D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r="13095"/>
          <a:stretch/>
        </p:blipFill>
        <p:spPr bwMode="auto">
          <a:xfrm>
            <a:off x="0" y="388938"/>
            <a:ext cx="9610062" cy="1209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C41CEA7-BE3C-45D7-A57D-38362449F9B7}"/>
              </a:ext>
            </a:extLst>
          </p:cNvPr>
          <p:cNvSpPr/>
          <p:nvPr/>
        </p:nvSpPr>
        <p:spPr>
          <a:xfrm>
            <a:off x="4861893" y="4800194"/>
            <a:ext cx="1039666" cy="316549"/>
          </a:xfrm>
          <a:custGeom>
            <a:avLst/>
            <a:gdLst>
              <a:gd name="connsiteX0" fmla="*/ 5382 w 1039666"/>
              <a:gd name="connsiteY0" fmla="*/ 314736 h 316549"/>
              <a:gd name="connsiteX1" fmla="*/ 203820 w 1039666"/>
              <a:gd name="connsiteY1" fmla="*/ 106773 h 316549"/>
              <a:gd name="connsiteX2" fmla="*/ 457820 w 1039666"/>
              <a:gd name="connsiteY2" fmla="*/ 27398 h 316549"/>
              <a:gd name="connsiteX3" fmla="*/ 689595 w 1039666"/>
              <a:gd name="connsiteY3" fmla="*/ 32161 h 316549"/>
              <a:gd name="connsiteX4" fmla="*/ 915020 w 1039666"/>
              <a:gd name="connsiteY4" fmla="*/ 121061 h 316549"/>
              <a:gd name="connsiteX5" fmla="*/ 1032495 w 1039666"/>
              <a:gd name="connsiteY5" fmla="*/ 206786 h 316549"/>
              <a:gd name="connsiteX6" fmla="*/ 1021382 w 1039666"/>
              <a:gd name="connsiteY6" fmla="*/ 173448 h 316549"/>
              <a:gd name="connsiteX7" fmla="*/ 976932 w 1039666"/>
              <a:gd name="connsiteY7" fmla="*/ 125823 h 316549"/>
              <a:gd name="connsiteX8" fmla="*/ 764207 w 1039666"/>
              <a:gd name="connsiteY8" fmla="*/ 33748 h 316549"/>
              <a:gd name="connsiteX9" fmla="*/ 480045 w 1039666"/>
              <a:gd name="connsiteY9" fmla="*/ 411 h 316549"/>
              <a:gd name="connsiteX10" fmla="*/ 286370 w 1039666"/>
              <a:gd name="connsiteY10" fmla="*/ 52798 h 316549"/>
              <a:gd name="connsiteX11" fmla="*/ 183182 w 1039666"/>
              <a:gd name="connsiteY11" fmla="*/ 100423 h 316549"/>
              <a:gd name="connsiteX12" fmla="*/ 65707 w 1039666"/>
              <a:gd name="connsiteY12" fmla="*/ 203611 h 316549"/>
              <a:gd name="connsiteX13" fmla="*/ 5382 w 1039666"/>
              <a:gd name="connsiteY13" fmla="*/ 314736 h 3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9666" h="316549">
                <a:moveTo>
                  <a:pt x="5382" y="314736"/>
                </a:moveTo>
                <a:cubicBezTo>
                  <a:pt x="28401" y="298596"/>
                  <a:pt x="128414" y="154663"/>
                  <a:pt x="203820" y="106773"/>
                </a:cubicBezTo>
                <a:cubicBezTo>
                  <a:pt x="279226" y="58883"/>
                  <a:pt x="376858" y="39833"/>
                  <a:pt x="457820" y="27398"/>
                </a:cubicBezTo>
                <a:cubicBezTo>
                  <a:pt x="538782" y="14963"/>
                  <a:pt x="613395" y="16550"/>
                  <a:pt x="689595" y="32161"/>
                </a:cubicBezTo>
                <a:cubicBezTo>
                  <a:pt x="765795" y="47771"/>
                  <a:pt x="857870" y="91957"/>
                  <a:pt x="915020" y="121061"/>
                </a:cubicBezTo>
                <a:cubicBezTo>
                  <a:pt x="972170" y="150165"/>
                  <a:pt x="1014768" y="198055"/>
                  <a:pt x="1032495" y="206786"/>
                </a:cubicBezTo>
                <a:cubicBezTo>
                  <a:pt x="1050222" y="215517"/>
                  <a:pt x="1030643" y="186942"/>
                  <a:pt x="1021382" y="173448"/>
                </a:cubicBezTo>
                <a:cubicBezTo>
                  <a:pt x="1012121" y="159954"/>
                  <a:pt x="1019794" y="149106"/>
                  <a:pt x="976932" y="125823"/>
                </a:cubicBezTo>
                <a:cubicBezTo>
                  <a:pt x="934070" y="102540"/>
                  <a:pt x="847022" y="54650"/>
                  <a:pt x="764207" y="33748"/>
                </a:cubicBezTo>
                <a:cubicBezTo>
                  <a:pt x="681393" y="12846"/>
                  <a:pt x="559684" y="-2764"/>
                  <a:pt x="480045" y="411"/>
                </a:cubicBezTo>
                <a:cubicBezTo>
                  <a:pt x="400406" y="3586"/>
                  <a:pt x="335847" y="36129"/>
                  <a:pt x="286370" y="52798"/>
                </a:cubicBezTo>
                <a:cubicBezTo>
                  <a:pt x="236893" y="69467"/>
                  <a:pt x="219959" y="75288"/>
                  <a:pt x="183182" y="100423"/>
                </a:cubicBezTo>
                <a:cubicBezTo>
                  <a:pt x="146405" y="125558"/>
                  <a:pt x="92430" y="172390"/>
                  <a:pt x="65707" y="203611"/>
                </a:cubicBezTo>
                <a:cubicBezTo>
                  <a:pt x="38984" y="234832"/>
                  <a:pt x="-17637" y="330876"/>
                  <a:pt x="5382" y="314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EDFD98B-F0F1-45B3-B770-777E65D93E66}"/>
              </a:ext>
            </a:extLst>
          </p:cNvPr>
          <p:cNvSpPr/>
          <p:nvPr/>
        </p:nvSpPr>
        <p:spPr>
          <a:xfrm>
            <a:off x="4787653" y="4933049"/>
            <a:ext cx="380315" cy="305211"/>
          </a:xfrm>
          <a:custGeom>
            <a:avLst/>
            <a:gdLst>
              <a:gd name="connsiteX0" fmla="*/ 1835 w 380315"/>
              <a:gd name="connsiteY0" fmla="*/ 304114 h 305211"/>
              <a:gd name="connsiteX1" fmla="*/ 141535 w 380315"/>
              <a:gd name="connsiteY1" fmla="*/ 166001 h 305211"/>
              <a:gd name="connsiteX2" fmla="*/ 301872 w 380315"/>
              <a:gd name="connsiteY2" fmla="*/ 29476 h 305211"/>
              <a:gd name="connsiteX3" fmla="*/ 379660 w 380315"/>
              <a:gd name="connsiteY3" fmla="*/ 901 h 305211"/>
              <a:gd name="connsiteX4" fmla="*/ 262185 w 380315"/>
              <a:gd name="connsiteY4" fmla="*/ 48526 h 305211"/>
              <a:gd name="connsiteX5" fmla="*/ 168522 w 380315"/>
              <a:gd name="connsiteY5" fmla="*/ 123139 h 305211"/>
              <a:gd name="connsiteX6" fmla="*/ 66922 w 380315"/>
              <a:gd name="connsiteY6" fmla="*/ 226326 h 305211"/>
              <a:gd name="connsiteX7" fmla="*/ 1835 w 380315"/>
              <a:gd name="connsiteY7" fmla="*/ 304114 h 3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315" h="305211">
                <a:moveTo>
                  <a:pt x="1835" y="304114"/>
                </a:moveTo>
                <a:cubicBezTo>
                  <a:pt x="14270" y="294060"/>
                  <a:pt x="91529" y="211774"/>
                  <a:pt x="141535" y="166001"/>
                </a:cubicBezTo>
                <a:cubicBezTo>
                  <a:pt x="191541" y="120228"/>
                  <a:pt x="262184" y="56993"/>
                  <a:pt x="301872" y="29476"/>
                </a:cubicBezTo>
                <a:cubicBezTo>
                  <a:pt x="341560" y="1959"/>
                  <a:pt x="386275" y="-2274"/>
                  <a:pt x="379660" y="901"/>
                </a:cubicBezTo>
                <a:cubicBezTo>
                  <a:pt x="373045" y="4076"/>
                  <a:pt x="297375" y="28153"/>
                  <a:pt x="262185" y="48526"/>
                </a:cubicBezTo>
                <a:cubicBezTo>
                  <a:pt x="226995" y="68899"/>
                  <a:pt x="201066" y="93506"/>
                  <a:pt x="168522" y="123139"/>
                </a:cubicBezTo>
                <a:cubicBezTo>
                  <a:pt x="135978" y="152772"/>
                  <a:pt x="90470" y="200132"/>
                  <a:pt x="66922" y="226326"/>
                </a:cubicBezTo>
                <a:cubicBezTo>
                  <a:pt x="43374" y="252520"/>
                  <a:pt x="-10600" y="314168"/>
                  <a:pt x="1835" y="304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3869B5A-4C9F-4357-A748-58C6142742D0}"/>
              </a:ext>
            </a:extLst>
          </p:cNvPr>
          <p:cNvSpPr/>
          <p:nvPr/>
        </p:nvSpPr>
        <p:spPr>
          <a:xfrm>
            <a:off x="4773911" y="5049624"/>
            <a:ext cx="122275" cy="213170"/>
          </a:xfrm>
          <a:custGeom>
            <a:avLst/>
            <a:gdLst>
              <a:gd name="connsiteX0" fmla="*/ 121939 w 122275"/>
              <a:gd name="connsiteY0" fmla="*/ 214 h 213170"/>
              <a:gd name="connsiteX1" fmla="*/ 12402 w 122275"/>
              <a:gd name="connsiteY1" fmla="*/ 125626 h 213170"/>
              <a:gd name="connsiteX2" fmla="*/ 2877 w 122275"/>
              <a:gd name="connsiteY2" fmla="*/ 212939 h 213170"/>
              <a:gd name="connsiteX3" fmla="*/ 15577 w 122275"/>
              <a:gd name="connsiteY3" fmla="*/ 149439 h 213170"/>
              <a:gd name="connsiteX4" fmla="*/ 45739 w 122275"/>
              <a:gd name="connsiteY4" fmla="*/ 97051 h 213170"/>
              <a:gd name="connsiteX5" fmla="*/ 121939 w 122275"/>
              <a:gd name="connsiteY5" fmla="*/ 214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75" h="213170">
                <a:moveTo>
                  <a:pt x="121939" y="214"/>
                </a:moveTo>
                <a:cubicBezTo>
                  <a:pt x="116383" y="4976"/>
                  <a:pt x="32246" y="90172"/>
                  <a:pt x="12402" y="125626"/>
                </a:cubicBezTo>
                <a:cubicBezTo>
                  <a:pt x="-7442" y="161080"/>
                  <a:pt x="2348" y="208970"/>
                  <a:pt x="2877" y="212939"/>
                </a:cubicBezTo>
                <a:cubicBezTo>
                  <a:pt x="3406" y="216908"/>
                  <a:pt x="8433" y="168754"/>
                  <a:pt x="15577" y="149439"/>
                </a:cubicBezTo>
                <a:cubicBezTo>
                  <a:pt x="22721" y="130124"/>
                  <a:pt x="28806" y="122980"/>
                  <a:pt x="45739" y="97051"/>
                </a:cubicBezTo>
                <a:cubicBezTo>
                  <a:pt x="62672" y="71122"/>
                  <a:pt x="127495" y="-4548"/>
                  <a:pt x="121939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EC5722A-EF8B-44B4-A0AB-14E42B228FDA}"/>
              </a:ext>
            </a:extLst>
          </p:cNvPr>
          <p:cNvSpPr/>
          <p:nvPr/>
        </p:nvSpPr>
        <p:spPr>
          <a:xfrm>
            <a:off x="5176672" y="4816164"/>
            <a:ext cx="20904" cy="111033"/>
          </a:xfrm>
          <a:custGeom>
            <a:avLst/>
            <a:gdLst>
              <a:gd name="connsiteX0" fmla="*/ 1753 w 20904"/>
              <a:gd name="connsiteY0" fmla="*/ 109849 h 111033"/>
              <a:gd name="connsiteX1" fmla="*/ 1753 w 20904"/>
              <a:gd name="connsiteY1" fmla="*/ 3486 h 111033"/>
              <a:gd name="connsiteX2" fmla="*/ 9691 w 20904"/>
              <a:gd name="connsiteY2" fmla="*/ 28886 h 111033"/>
              <a:gd name="connsiteX3" fmla="*/ 20803 w 20904"/>
              <a:gd name="connsiteY3" fmla="*/ 60636 h 111033"/>
              <a:gd name="connsiteX4" fmla="*/ 1753 w 20904"/>
              <a:gd name="connsiteY4" fmla="*/ 109849 h 1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4" h="111033">
                <a:moveTo>
                  <a:pt x="1753" y="109849"/>
                </a:moveTo>
                <a:cubicBezTo>
                  <a:pt x="-1422" y="100324"/>
                  <a:pt x="430" y="16980"/>
                  <a:pt x="1753" y="3486"/>
                </a:cubicBezTo>
                <a:cubicBezTo>
                  <a:pt x="3076" y="-10008"/>
                  <a:pt x="6516" y="19361"/>
                  <a:pt x="9691" y="28886"/>
                </a:cubicBezTo>
                <a:cubicBezTo>
                  <a:pt x="12866" y="38411"/>
                  <a:pt x="19215" y="52698"/>
                  <a:pt x="20803" y="60636"/>
                </a:cubicBezTo>
                <a:cubicBezTo>
                  <a:pt x="22391" y="68574"/>
                  <a:pt x="4928" y="119374"/>
                  <a:pt x="1753" y="109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26608F3-D89F-47C8-A61F-166DC0FDABD3}"/>
              </a:ext>
            </a:extLst>
          </p:cNvPr>
          <p:cNvSpPr/>
          <p:nvPr/>
        </p:nvSpPr>
        <p:spPr>
          <a:xfrm>
            <a:off x="5230559" y="4813342"/>
            <a:ext cx="12012" cy="101791"/>
          </a:xfrm>
          <a:custGeom>
            <a:avLst/>
            <a:gdLst>
              <a:gd name="connsiteX0" fmla="*/ 11366 w 12012"/>
              <a:gd name="connsiteY0" fmla="*/ 101558 h 101791"/>
              <a:gd name="connsiteX1" fmla="*/ 254 w 12012"/>
              <a:gd name="connsiteY1" fmla="*/ 3133 h 101791"/>
              <a:gd name="connsiteX2" fmla="*/ 6604 w 12012"/>
              <a:gd name="connsiteY2" fmla="*/ 30121 h 101791"/>
              <a:gd name="connsiteX3" fmla="*/ 11366 w 12012"/>
              <a:gd name="connsiteY3" fmla="*/ 101558 h 10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12" h="101791">
                <a:moveTo>
                  <a:pt x="11366" y="101558"/>
                </a:moveTo>
                <a:cubicBezTo>
                  <a:pt x="10308" y="97060"/>
                  <a:pt x="1048" y="15039"/>
                  <a:pt x="254" y="3133"/>
                </a:cubicBezTo>
                <a:cubicBezTo>
                  <a:pt x="-540" y="-8773"/>
                  <a:pt x="254" y="16098"/>
                  <a:pt x="6604" y="30121"/>
                </a:cubicBezTo>
                <a:cubicBezTo>
                  <a:pt x="12954" y="44144"/>
                  <a:pt x="12424" y="106056"/>
                  <a:pt x="11366" y="101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FC783AF-B3B3-47C7-A3FD-3C2EF3C1FDAF}"/>
              </a:ext>
            </a:extLst>
          </p:cNvPr>
          <p:cNvSpPr/>
          <p:nvPr/>
        </p:nvSpPr>
        <p:spPr>
          <a:xfrm>
            <a:off x="5294019" y="4791697"/>
            <a:ext cx="63803" cy="126680"/>
          </a:xfrm>
          <a:custGeom>
            <a:avLst/>
            <a:gdLst>
              <a:gd name="connsiteX0" fmla="*/ 294 w 63803"/>
              <a:gd name="connsiteY0" fmla="*/ 113678 h 126680"/>
              <a:gd name="connsiteX1" fmla="*/ 39981 w 63803"/>
              <a:gd name="connsiteY1" fmla="*/ 2553 h 126680"/>
              <a:gd name="connsiteX2" fmla="*/ 38394 w 63803"/>
              <a:gd name="connsiteY2" fmla="*/ 42241 h 126680"/>
              <a:gd name="connsiteX3" fmla="*/ 63794 w 63803"/>
              <a:gd name="connsiteY3" fmla="*/ 116853 h 126680"/>
              <a:gd name="connsiteX4" fmla="*/ 294 w 63803"/>
              <a:gd name="connsiteY4" fmla="*/ 113678 h 12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03" h="126680">
                <a:moveTo>
                  <a:pt x="294" y="113678"/>
                </a:moveTo>
                <a:cubicBezTo>
                  <a:pt x="-3675" y="94628"/>
                  <a:pt x="33631" y="14459"/>
                  <a:pt x="39981" y="2553"/>
                </a:cubicBezTo>
                <a:cubicBezTo>
                  <a:pt x="46331" y="-9353"/>
                  <a:pt x="34425" y="23191"/>
                  <a:pt x="38394" y="42241"/>
                </a:cubicBezTo>
                <a:cubicBezTo>
                  <a:pt x="42363" y="61291"/>
                  <a:pt x="64323" y="105476"/>
                  <a:pt x="63794" y="116853"/>
                </a:cubicBezTo>
                <a:cubicBezTo>
                  <a:pt x="63265" y="128230"/>
                  <a:pt x="4263" y="132728"/>
                  <a:pt x="294" y="11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1D77EB0-C6F5-4745-97BE-011DFAFD007D}"/>
              </a:ext>
            </a:extLst>
          </p:cNvPr>
          <p:cNvSpPr/>
          <p:nvPr/>
        </p:nvSpPr>
        <p:spPr>
          <a:xfrm>
            <a:off x="5410669" y="4791074"/>
            <a:ext cx="22352" cy="136526"/>
          </a:xfrm>
          <a:custGeom>
            <a:avLst/>
            <a:gdLst>
              <a:gd name="connsiteX0" fmla="*/ 21756 w 22352"/>
              <a:gd name="connsiteY0" fmla="*/ 136526 h 136526"/>
              <a:gd name="connsiteX1" fmla="*/ 15406 w 22352"/>
              <a:gd name="connsiteY1" fmla="*/ 46039 h 136526"/>
              <a:gd name="connsiteX2" fmla="*/ 1119 w 22352"/>
              <a:gd name="connsiteY2" fmla="*/ 1 h 136526"/>
              <a:gd name="connsiteX3" fmla="*/ 1119 w 22352"/>
              <a:gd name="connsiteY3" fmla="*/ 44451 h 136526"/>
              <a:gd name="connsiteX4" fmla="*/ 21756 w 22352"/>
              <a:gd name="connsiteY4" fmla="*/ 136526 h 13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" h="136526">
                <a:moveTo>
                  <a:pt x="21756" y="136526"/>
                </a:moveTo>
                <a:cubicBezTo>
                  <a:pt x="24137" y="136791"/>
                  <a:pt x="18845" y="68793"/>
                  <a:pt x="15406" y="46039"/>
                </a:cubicBezTo>
                <a:cubicBezTo>
                  <a:pt x="11967" y="23285"/>
                  <a:pt x="3500" y="266"/>
                  <a:pt x="1119" y="1"/>
                </a:cubicBezTo>
                <a:cubicBezTo>
                  <a:pt x="-1262" y="-264"/>
                  <a:pt x="854" y="26724"/>
                  <a:pt x="1119" y="44451"/>
                </a:cubicBezTo>
                <a:cubicBezTo>
                  <a:pt x="1383" y="62178"/>
                  <a:pt x="19375" y="136261"/>
                  <a:pt x="21756" y="13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ACA5679-8ECB-4F8B-9A4D-ECD08CFC48E8}"/>
              </a:ext>
            </a:extLst>
          </p:cNvPr>
          <p:cNvSpPr/>
          <p:nvPr/>
        </p:nvSpPr>
        <p:spPr>
          <a:xfrm>
            <a:off x="5474261" y="4819649"/>
            <a:ext cx="31253" cy="114302"/>
          </a:xfrm>
          <a:custGeom>
            <a:avLst/>
            <a:gdLst>
              <a:gd name="connsiteX0" fmla="*/ 1027 w 31253"/>
              <a:gd name="connsiteY0" fmla="*/ 114301 h 114302"/>
              <a:gd name="connsiteX1" fmla="*/ 26427 w 31253"/>
              <a:gd name="connsiteY1" fmla="*/ 55564 h 114302"/>
              <a:gd name="connsiteX2" fmla="*/ 29602 w 31253"/>
              <a:gd name="connsiteY2" fmla="*/ 1 h 114302"/>
              <a:gd name="connsiteX3" fmla="*/ 7377 w 31253"/>
              <a:gd name="connsiteY3" fmla="*/ 53976 h 114302"/>
              <a:gd name="connsiteX4" fmla="*/ 1027 w 31253"/>
              <a:gd name="connsiteY4" fmla="*/ 114301 h 11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53" h="114302">
                <a:moveTo>
                  <a:pt x="1027" y="114301"/>
                </a:moveTo>
                <a:cubicBezTo>
                  <a:pt x="4202" y="114566"/>
                  <a:pt x="21665" y="74614"/>
                  <a:pt x="26427" y="55564"/>
                </a:cubicBezTo>
                <a:cubicBezTo>
                  <a:pt x="31189" y="36514"/>
                  <a:pt x="32777" y="266"/>
                  <a:pt x="29602" y="1"/>
                </a:cubicBezTo>
                <a:cubicBezTo>
                  <a:pt x="26427" y="-264"/>
                  <a:pt x="12139" y="40482"/>
                  <a:pt x="7377" y="53976"/>
                </a:cubicBezTo>
                <a:cubicBezTo>
                  <a:pt x="2615" y="67470"/>
                  <a:pt x="-2148" y="114036"/>
                  <a:pt x="1027" y="114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057E1D8-B9AF-4889-8A60-614B1F97F2F7}"/>
              </a:ext>
            </a:extLst>
          </p:cNvPr>
          <p:cNvSpPr/>
          <p:nvPr/>
        </p:nvSpPr>
        <p:spPr>
          <a:xfrm>
            <a:off x="5511079" y="4814374"/>
            <a:ext cx="100327" cy="116447"/>
          </a:xfrm>
          <a:custGeom>
            <a:avLst/>
            <a:gdLst>
              <a:gd name="connsiteX0" fmla="*/ 721 w 100327"/>
              <a:gd name="connsiteY0" fmla="*/ 111639 h 116447"/>
              <a:gd name="connsiteX1" fmla="*/ 97559 w 100327"/>
              <a:gd name="connsiteY1" fmla="*/ 2101 h 116447"/>
              <a:gd name="connsiteX2" fmla="*/ 72159 w 100327"/>
              <a:gd name="connsiteY2" fmla="*/ 43376 h 116447"/>
              <a:gd name="connsiteX3" fmla="*/ 53109 w 100327"/>
              <a:gd name="connsiteY3" fmla="*/ 91001 h 116447"/>
              <a:gd name="connsiteX4" fmla="*/ 721 w 100327"/>
              <a:gd name="connsiteY4" fmla="*/ 111639 h 11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7" h="116447">
                <a:moveTo>
                  <a:pt x="721" y="111639"/>
                </a:moveTo>
                <a:cubicBezTo>
                  <a:pt x="8129" y="96822"/>
                  <a:pt x="85653" y="13478"/>
                  <a:pt x="97559" y="2101"/>
                </a:cubicBezTo>
                <a:cubicBezTo>
                  <a:pt x="109465" y="-9276"/>
                  <a:pt x="79567" y="28559"/>
                  <a:pt x="72159" y="43376"/>
                </a:cubicBezTo>
                <a:cubicBezTo>
                  <a:pt x="64751" y="58193"/>
                  <a:pt x="61046" y="78566"/>
                  <a:pt x="53109" y="91001"/>
                </a:cubicBezTo>
                <a:cubicBezTo>
                  <a:pt x="45172" y="103436"/>
                  <a:pt x="-6687" y="126456"/>
                  <a:pt x="721" y="111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06B2B1F-ECDE-441D-997C-C44F5D9D315C}"/>
              </a:ext>
            </a:extLst>
          </p:cNvPr>
          <p:cNvSpPr/>
          <p:nvPr/>
        </p:nvSpPr>
        <p:spPr>
          <a:xfrm>
            <a:off x="5557655" y="4846637"/>
            <a:ext cx="122446" cy="104650"/>
          </a:xfrm>
          <a:custGeom>
            <a:avLst/>
            <a:gdLst>
              <a:gd name="connsiteX0" fmla="*/ 183 w 122446"/>
              <a:gd name="connsiteY0" fmla="*/ 103188 h 104650"/>
              <a:gd name="connsiteX1" fmla="*/ 92258 w 122446"/>
              <a:gd name="connsiteY1" fmla="*/ 49213 h 104650"/>
              <a:gd name="connsiteX2" fmla="*/ 122420 w 122446"/>
              <a:gd name="connsiteY2" fmla="*/ 1 h 104650"/>
              <a:gd name="connsiteX3" fmla="*/ 97020 w 122446"/>
              <a:gd name="connsiteY3" fmla="*/ 47626 h 104650"/>
              <a:gd name="connsiteX4" fmla="*/ 68445 w 122446"/>
              <a:gd name="connsiteY4" fmla="*/ 85726 h 104650"/>
              <a:gd name="connsiteX5" fmla="*/ 183 w 122446"/>
              <a:gd name="connsiteY5" fmla="*/ 103188 h 10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46" h="104650">
                <a:moveTo>
                  <a:pt x="183" y="103188"/>
                </a:moveTo>
                <a:cubicBezTo>
                  <a:pt x="4152" y="97103"/>
                  <a:pt x="71885" y="66411"/>
                  <a:pt x="92258" y="49213"/>
                </a:cubicBezTo>
                <a:cubicBezTo>
                  <a:pt x="112631" y="32015"/>
                  <a:pt x="121626" y="265"/>
                  <a:pt x="122420" y="1"/>
                </a:cubicBezTo>
                <a:cubicBezTo>
                  <a:pt x="123214" y="-264"/>
                  <a:pt x="106016" y="33339"/>
                  <a:pt x="97020" y="47626"/>
                </a:cubicBezTo>
                <a:cubicBezTo>
                  <a:pt x="88024" y="61913"/>
                  <a:pt x="79028" y="76466"/>
                  <a:pt x="68445" y="85726"/>
                </a:cubicBezTo>
                <a:cubicBezTo>
                  <a:pt x="57862" y="94986"/>
                  <a:pt x="-3786" y="109273"/>
                  <a:pt x="183" y="103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637FCB1-DF28-4F4D-BE87-450EC3DA0B09}"/>
              </a:ext>
            </a:extLst>
          </p:cNvPr>
          <p:cNvSpPr/>
          <p:nvPr/>
        </p:nvSpPr>
        <p:spPr>
          <a:xfrm>
            <a:off x="5676685" y="4901515"/>
            <a:ext cx="118643" cy="100809"/>
          </a:xfrm>
          <a:custGeom>
            <a:avLst/>
            <a:gdLst>
              <a:gd name="connsiteX0" fmla="*/ 215 w 118643"/>
              <a:gd name="connsiteY0" fmla="*/ 97523 h 100809"/>
              <a:gd name="connsiteX1" fmla="*/ 97053 w 118643"/>
              <a:gd name="connsiteY1" fmla="*/ 30848 h 100809"/>
              <a:gd name="connsiteX2" fmla="*/ 117690 w 118643"/>
              <a:gd name="connsiteY2" fmla="*/ 685 h 100809"/>
              <a:gd name="connsiteX3" fmla="*/ 78003 w 118643"/>
              <a:gd name="connsiteY3" fmla="*/ 57835 h 100809"/>
              <a:gd name="connsiteX4" fmla="*/ 70065 w 118643"/>
              <a:gd name="connsiteY4" fmla="*/ 86410 h 100809"/>
              <a:gd name="connsiteX5" fmla="*/ 215 w 118643"/>
              <a:gd name="connsiteY5" fmla="*/ 97523 h 10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43" h="100809">
                <a:moveTo>
                  <a:pt x="215" y="97523"/>
                </a:moveTo>
                <a:cubicBezTo>
                  <a:pt x="4713" y="88263"/>
                  <a:pt x="77474" y="46988"/>
                  <a:pt x="97053" y="30848"/>
                </a:cubicBezTo>
                <a:cubicBezTo>
                  <a:pt x="116632" y="14708"/>
                  <a:pt x="120865" y="-3813"/>
                  <a:pt x="117690" y="685"/>
                </a:cubicBezTo>
                <a:cubicBezTo>
                  <a:pt x="114515" y="5183"/>
                  <a:pt x="85940" y="43548"/>
                  <a:pt x="78003" y="57835"/>
                </a:cubicBezTo>
                <a:cubicBezTo>
                  <a:pt x="70066" y="72122"/>
                  <a:pt x="76944" y="78472"/>
                  <a:pt x="70065" y="86410"/>
                </a:cubicBezTo>
                <a:cubicBezTo>
                  <a:pt x="63186" y="94348"/>
                  <a:pt x="-4283" y="106783"/>
                  <a:pt x="215" y="97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3C64403-BF2E-4F04-815C-5F282F1CC153}"/>
              </a:ext>
            </a:extLst>
          </p:cNvPr>
          <p:cNvSpPr/>
          <p:nvPr/>
        </p:nvSpPr>
        <p:spPr>
          <a:xfrm>
            <a:off x="5760825" y="4959271"/>
            <a:ext cx="134289" cy="74776"/>
          </a:xfrm>
          <a:custGeom>
            <a:avLst/>
            <a:gdLst>
              <a:gd name="connsiteX0" fmla="*/ 213 w 134289"/>
              <a:gd name="connsiteY0" fmla="*/ 74692 h 74776"/>
              <a:gd name="connsiteX1" fmla="*/ 78000 w 134289"/>
              <a:gd name="connsiteY1" fmla="*/ 33417 h 74776"/>
              <a:gd name="connsiteX2" fmla="*/ 133563 w 134289"/>
              <a:gd name="connsiteY2" fmla="*/ 79 h 74776"/>
              <a:gd name="connsiteX3" fmla="*/ 103400 w 134289"/>
              <a:gd name="connsiteY3" fmla="*/ 42942 h 74776"/>
              <a:gd name="connsiteX4" fmla="*/ 213 w 134289"/>
              <a:gd name="connsiteY4" fmla="*/ 74692 h 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89" h="74776">
                <a:moveTo>
                  <a:pt x="213" y="74692"/>
                </a:moveTo>
                <a:cubicBezTo>
                  <a:pt x="-4020" y="73105"/>
                  <a:pt x="55775" y="45852"/>
                  <a:pt x="78000" y="33417"/>
                </a:cubicBezTo>
                <a:cubicBezTo>
                  <a:pt x="100225" y="20982"/>
                  <a:pt x="129330" y="-1508"/>
                  <a:pt x="133563" y="79"/>
                </a:cubicBezTo>
                <a:cubicBezTo>
                  <a:pt x="137796" y="1666"/>
                  <a:pt x="122979" y="30771"/>
                  <a:pt x="103400" y="42942"/>
                </a:cubicBezTo>
                <a:cubicBezTo>
                  <a:pt x="83821" y="55113"/>
                  <a:pt x="4446" y="76279"/>
                  <a:pt x="213" y="74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0508DC0-4C97-4CAC-B1FA-01FFEF2EBFC4}"/>
              </a:ext>
            </a:extLst>
          </p:cNvPr>
          <p:cNvSpPr/>
          <p:nvPr/>
        </p:nvSpPr>
        <p:spPr>
          <a:xfrm>
            <a:off x="5800712" y="4990761"/>
            <a:ext cx="118331" cy="73417"/>
          </a:xfrm>
          <a:custGeom>
            <a:avLst/>
            <a:gdLst>
              <a:gd name="connsiteX0" fmla="*/ 13 w 118331"/>
              <a:gd name="connsiteY0" fmla="*/ 55902 h 73417"/>
              <a:gd name="connsiteX1" fmla="*/ 82563 w 118331"/>
              <a:gd name="connsiteY1" fmla="*/ 51139 h 73417"/>
              <a:gd name="connsiteX2" fmla="*/ 117488 w 118331"/>
              <a:gd name="connsiteY2" fmla="*/ 339 h 73417"/>
              <a:gd name="connsiteX3" fmla="*/ 106376 w 118331"/>
              <a:gd name="connsiteY3" fmla="*/ 30502 h 73417"/>
              <a:gd name="connsiteX4" fmla="*/ 93676 w 118331"/>
              <a:gd name="connsiteY4" fmla="*/ 60664 h 73417"/>
              <a:gd name="connsiteX5" fmla="*/ 76213 w 118331"/>
              <a:gd name="connsiteY5" fmla="*/ 73364 h 73417"/>
              <a:gd name="connsiteX6" fmla="*/ 13 w 118331"/>
              <a:gd name="connsiteY6" fmla="*/ 55902 h 7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31" h="73417">
                <a:moveTo>
                  <a:pt x="13" y="55902"/>
                </a:moveTo>
                <a:cubicBezTo>
                  <a:pt x="1071" y="52198"/>
                  <a:pt x="62984" y="60400"/>
                  <a:pt x="82563" y="51139"/>
                </a:cubicBezTo>
                <a:cubicBezTo>
                  <a:pt x="102142" y="41878"/>
                  <a:pt x="113519" y="3778"/>
                  <a:pt x="117488" y="339"/>
                </a:cubicBezTo>
                <a:cubicBezTo>
                  <a:pt x="121457" y="-3100"/>
                  <a:pt x="110345" y="20448"/>
                  <a:pt x="106376" y="30502"/>
                </a:cubicBezTo>
                <a:cubicBezTo>
                  <a:pt x="102407" y="40556"/>
                  <a:pt x="98703" y="53520"/>
                  <a:pt x="93676" y="60664"/>
                </a:cubicBezTo>
                <a:cubicBezTo>
                  <a:pt x="88649" y="67808"/>
                  <a:pt x="90236" y="72306"/>
                  <a:pt x="76213" y="73364"/>
                </a:cubicBezTo>
                <a:cubicBezTo>
                  <a:pt x="62190" y="74422"/>
                  <a:pt x="-1045" y="59606"/>
                  <a:pt x="13" y="55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A4354F8-8B46-481B-AA12-544C498CFFF1}"/>
              </a:ext>
            </a:extLst>
          </p:cNvPr>
          <p:cNvSpPr/>
          <p:nvPr/>
        </p:nvSpPr>
        <p:spPr>
          <a:xfrm>
            <a:off x="5151321" y="4905818"/>
            <a:ext cx="510001" cy="94808"/>
          </a:xfrm>
          <a:custGeom>
            <a:avLst/>
            <a:gdLst>
              <a:gd name="connsiteX0" fmla="*/ 117 w 510001"/>
              <a:gd name="connsiteY0" fmla="*/ 36070 h 94808"/>
              <a:gd name="connsiteX1" fmla="*/ 122354 w 510001"/>
              <a:gd name="connsiteY1" fmla="*/ 18607 h 94808"/>
              <a:gd name="connsiteX2" fmla="*/ 246179 w 510001"/>
              <a:gd name="connsiteY2" fmla="*/ 23370 h 94808"/>
              <a:gd name="connsiteX3" fmla="*/ 390642 w 510001"/>
              <a:gd name="connsiteY3" fmla="*/ 47182 h 94808"/>
              <a:gd name="connsiteX4" fmla="*/ 509704 w 510001"/>
              <a:gd name="connsiteY4" fmla="*/ 94807 h 94808"/>
              <a:gd name="connsiteX5" fmla="*/ 419217 w 510001"/>
              <a:gd name="connsiteY5" fmla="*/ 45595 h 94808"/>
              <a:gd name="connsiteX6" fmla="*/ 258879 w 510001"/>
              <a:gd name="connsiteY6" fmla="*/ 5907 h 94808"/>
              <a:gd name="connsiteX7" fmla="*/ 144579 w 510001"/>
              <a:gd name="connsiteY7" fmla="*/ 1145 h 94808"/>
              <a:gd name="connsiteX8" fmla="*/ 117 w 510001"/>
              <a:gd name="connsiteY8" fmla="*/ 36070 h 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001" h="94808">
                <a:moveTo>
                  <a:pt x="117" y="36070"/>
                </a:moveTo>
                <a:cubicBezTo>
                  <a:pt x="-3587" y="38980"/>
                  <a:pt x="81344" y="20724"/>
                  <a:pt x="122354" y="18607"/>
                </a:cubicBezTo>
                <a:cubicBezTo>
                  <a:pt x="163364" y="16490"/>
                  <a:pt x="201464" y="18607"/>
                  <a:pt x="246179" y="23370"/>
                </a:cubicBezTo>
                <a:cubicBezTo>
                  <a:pt x="290894" y="28132"/>
                  <a:pt x="346721" y="35276"/>
                  <a:pt x="390642" y="47182"/>
                </a:cubicBezTo>
                <a:cubicBezTo>
                  <a:pt x="434563" y="59088"/>
                  <a:pt x="504942" y="95071"/>
                  <a:pt x="509704" y="94807"/>
                </a:cubicBezTo>
                <a:cubicBezTo>
                  <a:pt x="514466" y="94543"/>
                  <a:pt x="461021" y="60412"/>
                  <a:pt x="419217" y="45595"/>
                </a:cubicBezTo>
                <a:cubicBezTo>
                  <a:pt x="377413" y="30778"/>
                  <a:pt x="304652" y="13315"/>
                  <a:pt x="258879" y="5907"/>
                </a:cubicBezTo>
                <a:cubicBezTo>
                  <a:pt x="213106" y="-1501"/>
                  <a:pt x="185854" y="-442"/>
                  <a:pt x="144579" y="1145"/>
                </a:cubicBezTo>
                <a:cubicBezTo>
                  <a:pt x="103304" y="2732"/>
                  <a:pt x="3821" y="33160"/>
                  <a:pt x="117" y="36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F48021F-0046-432B-8412-312FE5F73D4F}"/>
              </a:ext>
            </a:extLst>
          </p:cNvPr>
          <p:cNvSpPr/>
          <p:nvPr/>
        </p:nvSpPr>
        <p:spPr>
          <a:xfrm>
            <a:off x="5440363" y="4846717"/>
            <a:ext cx="59503" cy="71688"/>
          </a:xfrm>
          <a:custGeom>
            <a:avLst/>
            <a:gdLst>
              <a:gd name="connsiteX0" fmla="*/ 0 w 59503"/>
              <a:gd name="connsiteY0" fmla="*/ 71358 h 71688"/>
              <a:gd name="connsiteX1" fmla="*/ 55562 w 59503"/>
              <a:gd name="connsiteY1" fmla="*/ 1508 h 71688"/>
              <a:gd name="connsiteX2" fmla="*/ 53975 w 59503"/>
              <a:gd name="connsiteY2" fmla="*/ 26908 h 71688"/>
              <a:gd name="connsiteX3" fmla="*/ 0 w 59503"/>
              <a:gd name="connsiteY3" fmla="*/ 71358 h 7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03" h="71688">
                <a:moveTo>
                  <a:pt x="0" y="71358"/>
                </a:moveTo>
                <a:cubicBezTo>
                  <a:pt x="264" y="67125"/>
                  <a:pt x="46566" y="8916"/>
                  <a:pt x="55562" y="1508"/>
                </a:cubicBezTo>
                <a:cubicBezTo>
                  <a:pt x="64558" y="-5900"/>
                  <a:pt x="55562" y="15796"/>
                  <a:pt x="53975" y="26908"/>
                </a:cubicBezTo>
                <a:cubicBezTo>
                  <a:pt x="52388" y="38020"/>
                  <a:pt x="-264" y="75591"/>
                  <a:pt x="0" y="7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1C5A983-A5FF-474F-9FC4-ED9D296B41BA}"/>
              </a:ext>
            </a:extLst>
          </p:cNvPr>
          <p:cNvSpPr/>
          <p:nvPr/>
        </p:nvSpPr>
        <p:spPr>
          <a:xfrm>
            <a:off x="5528805" y="4912226"/>
            <a:ext cx="397842" cy="204309"/>
          </a:xfrm>
          <a:custGeom>
            <a:avLst/>
            <a:gdLst>
              <a:gd name="connsiteX0" fmla="*/ 458 w 397842"/>
              <a:gd name="connsiteY0" fmla="*/ 1087 h 204309"/>
              <a:gd name="connsiteX1" fmla="*/ 240170 w 397842"/>
              <a:gd name="connsiteY1" fmla="*/ 93162 h 204309"/>
              <a:gd name="connsiteX2" fmla="*/ 344945 w 397842"/>
              <a:gd name="connsiteY2" fmla="*/ 166187 h 204309"/>
              <a:gd name="connsiteX3" fmla="*/ 390983 w 397842"/>
              <a:gd name="connsiteY3" fmla="*/ 204287 h 204309"/>
              <a:gd name="connsiteX4" fmla="*/ 375108 w 397842"/>
              <a:gd name="connsiteY4" fmla="*/ 161424 h 204309"/>
              <a:gd name="connsiteX5" fmla="*/ 184608 w 397842"/>
              <a:gd name="connsiteY5" fmla="*/ 50299 h 204309"/>
              <a:gd name="connsiteX6" fmla="*/ 458 w 397842"/>
              <a:gd name="connsiteY6" fmla="*/ 1087 h 20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842" h="204309">
                <a:moveTo>
                  <a:pt x="458" y="1087"/>
                </a:moveTo>
                <a:cubicBezTo>
                  <a:pt x="9718" y="8231"/>
                  <a:pt x="182756" y="65645"/>
                  <a:pt x="240170" y="93162"/>
                </a:cubicBezTo>
                <a:cubicBezTo>
                  <a:pt x="297584" y="120679"/>
                  <a:pt x="319809" y="147666"/>
                  <a:pt x="344945" y="166187"/>
                </a:cubicBezTo>
                <a:cubicBezTo>
                  <a:pt x="370081" y="184708"/>
                  <a:pt x="385956" y="205081"/>
                  <a:pt x="390983" y="204287"/>
                </a:cubicBezTo>
                <a:cubicBezTo>
                  <a:pt x="396010" y="203493"/>
                  <a:pt x="409504" y="187089"/>
                  <a:pt x="375108" y="161424"/>
                </a:cubicBezTo>
                <a:cubicBezTo>
                  <a:pt x="340712" y="135759"/>
                  <a:pt x="244669" y="77287"/>
                  <a:pt x="184608" y="50299"/>
                </a:cubicBezTo>
                <a:cubicBezTo>
                  <a:pt x="124548" y="23312"/>
                  <a:pt x="-8802" y="-6057"/>
                  <a:pt x="458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5AFC22F-06A7-4A13-9497-4A3C087E4151}"/>
              </a:ext>
            </a:extLst>
          </p:cNvPr>
          <p:cNvSpPr/>
          <p:nvPr/>
        </p:nvSpPr>
        <p:spPr>
          <a:xfrm>
            <a:off x="5043040" y="4940309"/>
            <a:ext cx="478286" cy="118214"/>
          </a:xfrm>
          <a:custGeom>
            <a:avLst/>
            <a:gdLst>
              <a:gd name="connsiteX0" fmla="*/ 3623 w 478286"/>
              <a:gd name="connsiteY0" fmla="*/ 117466 h 118214"/>
              <a:gd name="connsiteX1" fmla="*/ 94110 w 478286"/>
              <a:gd name="connsiteY1" fmla="*/ 50791 h 118214"/>
              <a:gd name="connsiteX2" fmla="*/ 246510 w 478286"/>
              <a:gd name="connsiteY2" fmla="*/ 14279 h 118214"/>
              <a:gd name="connsiteX3" fmla="*/ 427485 w 478286"/>
              <a:gd name="connsiteY3" fmla="*/ 36504 h 118214"/>
              <a:gd name="connsiteX4" fmla="*/ 478285 w 478286"/>
              <a:gd name="connsiteY4" fmla="*/ 55554 h 118214"/>
              <a:gd name="connsiteX5" fmla="*/ 429073 w 478286"/>
              <a:gd name="connsiteY5" fmla="*/ 34916 h 118214"/>
              <a:gd name="connsiteX6" fmla="*/ 395735 w 478286"/>
              <a:gd name="connsiteY6" fmla="*/ 20629 h 118214"/>
              <a:gd name="connsiteX7" fmla="*/ 216348 w 478286"/>
              <a:gd name="connsiteY7" fmla="*/ 3166 h 118214"/>
              <a:gd name="connsiteX8" fmla="*/ 3623 w 478286"/>
              <a:gd name="connsiteY8" fmla="*/ 117466 h 11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86" h="118214">
                <a:moveTo>
                  <a:pt x="3623" y="117466"/>
                </a:moveTo>
                <a:cubicBezTo>
                  <a:pt x="-16750" y="125403"/>
                  <a:pt x="53629" y="67989"/>
                  <a:pt x="94110" y="50791"/>
                </a:cubicBezTo>
                <a:cubicBezTo>
                  <a:pt x="134591" y="33593"/>
                  <a:pt x="190948" y="16660"/>
                  <a:pt x="246510" y="14279"/>
                </a:cubicBezTo>
                <a:cubicBezTo>
                  <a:pt x="302072" y="11898"/>
                  <a:pt x="388856" y="29625"/>
                  <a:pt x="427485" y="36504"/>
                </a:cubicBezTo>
                <a:cubicBezTo>
                  <a:pt x="466114" y="43383"/>
                  <a:pt x="478020" y="55819"/>
                  <a:pt x="478285" y="55554"/>
                </a:cubicBezTo>
                <a:cubicBezTo>
                  <a:pt x="478550" y="55289"/>
                  <a:pt x="429073" y="34916"/>
                  <a:pt x="429073" y="34916"/>
                </a:cubicBezTo>
                <a:cubicBezTo>
                  <a:pt x="415315" y="29095"/>
                  <a:pt x="431189" y="25921"/>
                  <a:pt x="395735" y="20629"/>
                </a:cubicBezTo>
                <a:cubicBezTo>
                  <a:pt x="360281" y="15337"/>
                  <a:pt x="277731" y="-8476"/>
                  <a:pt x="216348" y="3166"/>
                </a:cubicBezTo>
                <a:cubicBezTo>
                  <a:pt x="154965" y="14808"/>
                  <a:pt x="23996" y="109529"/>
                  <a:pt x="3623" y="117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6A5DFFB-B53E-4988-8654-A710E294A7F5}"/>
              </a:ext>
            </a:extLst>
          </p:cNvPr>
          <p:cNvSpPr/>
          <p:nvPr/>
        </p:nvSpPr>
        <p:spPr>
          <a:xfrm>
            <a:off x="5651499" y="4979884"/>
            <a:ext cx="234965" cy="195514"/>
          </a:xfrm>
          <a:custGeom>
            <a:avLst/>
            <a:gdLst>
              <a:gd name="connsiteX0" fmla="*/ 1 w 234965"/>
              <a:gd name="connsiteY0" fmla="*/ 104 h 195514"/>
              <a:gd name="connsiteX1" fmla="*/ 182564 w 234965"/>
              <a:gd name="connsiteY1" fmla="*/ 117579 h 195514"/>
              <a:gd name="connsiteX2" fmla="*/ 234951 w 234965"/>
              <a:gd name="connsiteY2" fmla="*/ 195366 h 195514"/>
              <a:gd name="connsiteX3" fmla="*/ 185739 w 234965"/>
              <a:gd name="connsiteY3" fmla="*/ 98529 h 195514"/>
              <a:gd name="connsiteX4" fmla="*/ 1 w 234965"/>
              <a:gd name="connsiteY4" fmla="*/ 104 h 1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65" h="195514">
                <a:moveTo>
                  <a:pt x="1" y="104"/>
                </a:moveTo>
                <a:cubicBezTo>
                  <a:pt x="-528" y="3279"/>
                  <a:pt x="143406" y="85035"/>
                  <a:pt x="182564" y="117579"/>
                </a:cubicBezTo>
                <a:cubicBezTo>
                  <a:pt x="221722" y="150123"/>
                  <a:pt x="234422" y="198541"/>
                  <a:pt x="234951" y="195366"/>
                </a:cubicBezTo>
                <a:cubicBezTo>
                  <a:pt x="235480" y="192191"/>
                  <a:pt x="221457" y="130014"/>
                  <a:pt x="185739" y="98529"/>
                </a:cubicBezTo>
                <a:cubicBezTo>
                  <a:pt x="150021" y="67044"/>
                  <a:pt x="530" y="-3071"/>
                  <a:pt x="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59B2B3-40EF-4078-A2B5-6A21729B1FE2}"/>
              </a:ext>
            </a:extLst>
          </p:cNvPr>
          <p:cNvSpPr/>
          <p:nvPr/>
        </p:nvSpPr>
        <p:spPr>
          <a:xfrm>
            <a:off x="5916509" y="5082864"/>
            <a:ext cx="134053" cy="151163"/>
          </a:xfrm>
          <a:custGeom>
            <a:avLst/>
            <a:gdLst>
              <a:gd name="connsiteX0" fmla="*/ 104 w 134053"/>
              <a:gd name="connsiteY0" fmla="*/ 311 h 151163"/>
              <a:gd name="connsiteX1" fmla="*/ 42966 w 134053"/>
              <a:gd name="connsiteY1" fmla="*/ 51111 h 151163"/>
              <a:gd name="connsiteX2" fmla="*/ 130279 w 134053"/>
              <a:gd name="connsiteY2" fmla="*/ 59049 h 151163"/>
              <a:gd name="connsiteX3" fmla="*/ 114404 w 134053"/>
              <a:gd name="connsiteY3" fmla="*/ 74924 h 151163"/>
              <a:gd name="connsiteX4" fmla="*/ 79479 w 134053"/>
              <a:gd name="connsiteY4" fmla="*/ 86036 h 151163"/>
              <a:gd name="connsiteX5" fmla="*/ 60429 w 134053"/>
              <a:gd name="connsiteY5" fmla="*/ 100324 h 151163"/>
              <a:gd name="connsiteX6" fmla="*/ 33441 w 134053"/>
              <a:gd name="connsiteY6" fmla="*/ 151124 h 151163"/>
              <a:gd name="connsiteX7" fmla="*/ 41379 w 134053"/>
              <a:gd name="connsiteY7" fmla="*/ 108261 h 151163"/>
              <a:gd name="connsiteX8" fmla="*/ 54079 w 134053"/>
              <a:gd name="connsiteY8" fmla="*/ 78099 h 151163"/>
              <a:gd name="connsiteX9" fmla="*/ 104 w 134053"/>
              <a:gd name="connsiteY9" fmla="*/ 311 h 1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053" h="151163">
                <a:moveTo>
                  <a:pt x="104" y="311"/>
                </a:moveTo>
                <a:cubicBezTo>
                  <a:pt x="-1748" y="-4187"/>
                  <a:pt x="21270" y="41321"/>
                  <a:pt x="42966" y="51111"/>
                </a:cubicBezTo>
                <a:cubicBezTo>
                  <a:pt x="64662" y="60901"/>
                  <a:pt x="118373" y="55080"/>
                  <a:pt x="130279" y="59049"/>
                </a:cubicBezTo>
                <a:cubicBezTo>
                  <a:pt x="142185" y="63018"/>
                  <a:pt x="122871" y="70426"/>
                  <a:pt x="114404" y="74924"/>
                </a:cubicBezTo>
                <a:cubicBezTo>
                  <a:pt x="105937" y="79422"/>
                  <a:pt x="88475" y="81803"/>
                  <a:pt x="79479" y="86036"/>
                </a:cubicBezTo>
                <a:cubicBezTo>
                  <a:pt x="70483" y="90269"/>
                  <a:pt x="68102" y="89476"/>
                  <a:pt x="60429" y="100324"/>
                </a:cubicBezTo>
                <a:cubicBezTo>
                  <a:pt x="52756" y="111172"/>
                  <a:pt x="36616" y="149801"/>
                  <a:pt x="33441" y="151124"/>
                </a:cubicBezTo>
                <a:cubicBezTo>
                  <a:pt x="30266" y="152447"/>
                  <a:pt x="37939" y="120432"/>
                  <a:pt x="41379" y="108261"/>
                </a:cubicBezTo>
                <a:cubicBezTo>
                  <a:pt x="44819" y="96090"/>
                  <a:pt x="59635" y="90270"/>
                  <a:pt x="54079" y="78099"/>
                </a:cubicBezTo>
                <a:cubicBezTo>
                  <a:pt x="48523" y="65928"/>
                  <a:pt x="1956" y="4809"/>
                  <a:pt x="104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0B127C4-F35D-45C9-A20A-3A33141A66AE}"/>
              </a:ext>
            </a:extLst>
          </p:cNvPr>
          <p:cNvSpPr/>
          <p:nvPr/>
        </p:nvSpPr>
        <p:spPr>
          <a:xfrm>
            <a:off x="5533661" y="4998412"/>
            <a:ext cx="250026" cy="153254"/>
          </a:xfrm>
          <a:custGeom>
            <a:avLst/>
            <a:gdLst>
              <a:gd name="connsiteX0" fmla="*/ 364 w 250026"/>
              <a:gd name="connsiteY0" fmla="*/ 626 h 153254"/>
              <a:gd name="connsiteX1" fmla="*/ 154352 w 250026"/>
              <a:gd name="connsiteY1" fmla="*/ 92701 h 153254"/>
              <a:gd name="connsiteX2" fmla="*/ 241664 w 250026"/>
              <a:gd name="connsiteY2" fmla="*/ 151438 h 153254"/>
              <a:gd name="connsiteX3" fmla="*/ 232139 w 250026"/>
              <a:gd name="connsiteY3" fmla="*/ 130801 h 153254"/>
              <a:gd name="connsiteX4" fmla="*/ 114664 w 250026"/>
              <a:gd name="connsiteY4" fmla="*/ 56188 h 153254"/>
              <a:gd name="connsiteX5" fmla="*/ 364 w 250026"/>
              <a:gd name="connsiteY5" fmla="*/ 626 h 15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026" h="153254">
                <a:moveTo>
                  <a:pt x="364" y="626"/>
                </a:moveTo>
                <a:cubicBezTo>
                  <a:pt x="6979" y="6711"/>
                  <a:pt x="114135" y="67566"/>
                  <a:pt x="154352" y="92701"/>
                </a:cubicBezTo>
                <a:cubicBezTo>
                  <a:pt x="194569" y="117836"/>
                  <a:pt x="228700" y="145088"/>
                  <a:pt x="241664" y="151438"/>
                </a:cubicBezTo>
                <a:cubicBezTo>
                  <a:pt x="254628" y="157788"/>
                  <a:pt x="253306" y="146676"/>
                  <a:pt x="232139" y="130801"/>
                </a:cubicBezTo>
                <a:cubicBezTo>
                  <a:pt x="210972" y="114926"/>
                  <a:pt x="150383" y="78148"/>
                  <a:pt x="114664" y="56188"/>
                </a:cubicBezTo>
                <a:cubicBezTo>
                  <a:pt x="78945" y="34228"/>
                  <a:pt x="-6251" y="-5459"/>
                  <a:pt x="36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CE7F495-1B78-40EB-AA0B-034E22594A89}"/>
              </a:ext>
            </a:extLst>
          </p:cNvPr>
          <p:cNvSpPr/>
          <p:nvPr/>
        </p:nvSpPr>
        <p:spPr>
          <a:xfrm>
            <a:off x="4991989" y="5035357"/>
            <a:ext cx="97891" cy="92689"/>
          </a:xfrm>
          <a:custGeom>
            <a:avLst/>
            <a:gdLst>
              <a:gd name="connsiteX0" fmla="*/ 2286 w 97891"/>
              <a:gd name="connsiteY0" fmla="*/ 92268 h 92689"/>
              <a:gd name="connsiteX1" fmla="*/ 97536 w 97891"/>
              <a:gd name="connsiteY1" fmla="*/ 1781 h 92689"/>
              <a:gd name="connsiteX2" fmla="*/ 34036 w 97891"/>
              <a:gd name="connsiteY2" fmla="*/ 35118 h 92689"/>
              <a:gd name="connsiteX3" fmla="*/ 2286 w 97891"/>
              <a:gd name="connsiteY3" fmla="*/ 92268 h 9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91" h="92689">
                <a:moveTo>
                  <a:pt x="2286" y="92268"/>
                </a:moveTo>
                <a:cubicBezTo>
                  <a:pt x="12869" y="86712"/>
                  <a:pt x="92244" y="11306"/>
                  <a:pt x="97536" y="1781"/>
                </a:cubicBezTo>
                <a:cubicBezTo>
                  <a:pt x="102828" y="-7744"/>
                  <a:pt x="47530" y="23476"/>
                  <a:pt x="34036" y="35118"/>
                </a:cubicBezTo>
                <a:cubicBezTo>
                  <a:pt x="20542" y="46760"/>
                  <a:pt x="-8297" y="97824"/>
                  <a:pt x="2286" y="92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36A41EE-E072-4830-9EEA-1B9A415E57D0}"/>
              </a:ext>
            </a:extLst>
          </p:cNvPr>
          <p:cNvSpPr/>
          <p:nvPr/>
        </p:nvSpPr>
        <p:spPr>
          <a:xfrm>
            <a:off x="5001235" y="5119627"/>
            <a:ext cx="49234" cy="117999"/>
          </a:xfrm>
          <a:custGeom>
            <a:avLst/>
            <a:gdLst>
              <a:gd name="connsiteX0" fmla="*/ 978 w 49234"/>
              <a:gd name="connsiteY0" fmla="*/ 61 h 117999"/>
              <a:gd name="connsiteX1" fmla="*/ 32728 w 49234"/>
              <a:gd name="connsiteY1" fmla="*/ 93723 h 117999"/>
              <a:gd name="connsiteX2" fmla="*/ 48603 w 49234"/>
              <a:gd name="connsiteY2" fmla="*/ 117536 h 117999"/>
              <a:gd name="connsiteX3" fmla="*/ 12090 w 49234"/>
              <a:gd name="connsiteY3" fmla="*/ 79436 h 117999"/>
              <a:gd name="connsiteX4" fmla="*/ 978 w 49234"/>
              <a:gd name="connsiteY4" fmla="*/ 61 h 11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34" h="117999">
                <a:moveTo>
                  <a:pt x="978" y="61"/>
                </a:moveTo>
                <a:cubicBezTo>
                  <a:pt x="4418" y="2442"/>
                  <a:pt x="24790" y="74144"/>
                  <a:pt x="32728" y="93723"/>
                </a:cubicBezTo>
                <a:cubicBezTo>
                  <a:pt x="40666" y="113302"/>
                  <a:pt x="52043" y="119917"/>
                  <a:pt x="48603" y="117536"/>
                </a:cubicBezTo>
                <a:cubicBezTo>
                  <a:pt x="45163" y="115155"/>
                  <a:pt x="20557" y="93459"/>
                  <a:pt x="12090" y="79436"/>
                </a:cubicBezTo>
                <a:cubicBezTo>
                  <a:pt x="3623" y="65413"/>
                  <a:pt x="-2462" y="-2320"/>
                  <a:pt x="97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95ECAA8-7436-4070-A89B-D97DAF49083F}"/>
              </a:ext>
            </a:extLst>
          </p:cNvPr>
          <p:cNvSpPr/>
          <p:nvPr/>
        </p:nvSpPr>
        <p:spPr>
          <a:xfrm>
            <a:off x="4827571" y="5152873"/>
            <a:ext cx="55246" cy="128041"/>
          </a:xfrm>
          <a:custGeom>
            <a:avLst/>
            <a:gdLst>
              <a:gd name="connsiteX0" fmla="*/ 47642 w 55246"/>
              <a:gd name="connsiteY0" fmla="*/ 152 h 128041"/>
              <a:gd name="connsiteX1" fmla="*/ 17 w 55246"/>
              <a:gd name="connsiteY1" fmla="*/ 55715 h 128041"/>
              <a:gd name="connsiteX2" fmla="*/ 53992 w 55246"/>
              <a:gd name="connsiteY2" fmla="*/ 127152 h 128041"/>
              <a:gd name="connsiteX3" fmla="*/ 36529 w 55246"/>
              <a:gd name="connsiteY3" fmla="*/ 93815 h 128041"/>
              <a:gd name="connsiteX4" fmla="*/ 19067 w 55246"/>
              <a:gd name="connsiteY4" fmla="*/ 65240 h 128041"/>
              <a:gd name="connsiteX5" fmla="*/ 11129 w 55246"/>
              <a:gd name="connsiteY5" fmla="*/ 39840 h 128041"/>
              <a:gd name="connsiteX6" fmla="*/ 47642 w 55246"/>
              <a:gd name="connsiteY6" fmla="*/ 152 h 12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46" h="128041">
                <a:moveTo>
                  <a:pt x="47642" y="152"/>
                </a:moveTo>
                <a:cubicBezTo>
                  <a:pt x="45790" y="2798"/>
                  <a:pt x="-1041" y="34548"/>
                  <a:pt x="17" y="55715"/>
                </a:cubicBezTo>
                <a:cubicBezTo>
                  <a:pt x="1075" y="76882"/>
                  <a:pt x="47907" y="120802"/>
                  <a:pt x="53992" y="127152"/>
                </a:cubicBezTo>
                <a:cubicBezTo>
                  <a:pt x="60077" y="133502"/>
                  <a:pt x="42350" y="104134"/>
                  <a:pt x="36529" y="93815"/>
                </a:cubicBezTo>
                <a:cubicBezTo>
                  <a:pt x="30708" y="83496"/>
                  <a:pt x="23300" y="74236"/>
                  <a:pt x="19067" y="65240"/>
                </a:cubicBezTo>
                <a:cubicBezTo>
                  <a:pt x="14834" y="56244"/>
                  <a:pt x="10071" y="49630"/>
                  <a:pt x="11129" y="39840"/>
                </a:cubicBezTo>
                <a:cubicBezTo>
                  <a:pt x="12187" y="30050"/>
                  <a:pt x="49494" y="-2494"/>
                  <a:pt x="47642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1DEA892-E115-4CC9-BD28-AB92A21327B3}"/>
              </a:ext>
            </a:extLst>
          </p:cNvPr>
          <p:cNvSpPr/>
          <p:nvPr/>
        </p:nvSpPr>
        <p:spPr>
          <a:xfrm>
            <a:off x="4805205" y="5219662"/>
            <a:ext cx="216129" cy="63656"/>
          </a:xfrm>
          <a:custGeom>
            <a:avLst/>
            <a:gdLst>
              <a:gd name="connsiteX0" fmla="*/ 216058 w 216129"/>
              <a:gd name="connsiteY0" fmla="*/ 20676 h 63656"/>
              <a:gd name="connsiteX1" fmla="*/ 144620 w 216129"/>
              <a:gd name="connsiteY1" fmla="*/ 58776 h 63656"/>
              <a:gd name="connsiteX2" fmla="*/ 46195 w 216129"/>
              <a:gd name="connsiteY2" fmla="*/ 61951 h 63656"/>
              <a:gd name="connsiteX3" fmla="*/ 20795 w 216129"/>
              <a:gd name="connsiteY3" fmla="*/ 47663 h 63656"/>
              <a:gd name="connsiteX4" fmla="*/ 158 w 216129"/>
              <a:gd name="connsiteY4" fmla="*/ 38 h 63656"/>
              <a:gd name="connsiteX5" fmla="*/ 31908 w 216129"/>
              <a:gd name="connsiteY5" fmla="*/ 39726 h 63656"/>
              <a:gd name="connsiteX6" fmla="*/ 90645 w 216129"/>
              <a:gd name="connsiteY6" fmla="*/ 49251 h 63656"/>
              <a:gd name="connsiteX7" fmla="*/ 131920 w 216129"/>
              <a:gd name="connsiteY7" fmla="*/ 49251 h 63656"/>
              <a:gd name="connsiteX8" fmla="*/ 216058 w 216129"/>
              <a:gd name="connsiteY8" fmla="*/ 20676 h 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29" h="63656">
                <a:moveTo>
                  <a:pt x="216058" y="20676"/>
                </a:moveTo>
                <a:cubicBezTo>
                  <a:pt x="218175" y="22264"/>
                  <a:pt x="172931" y="51897"/>
                  <a:pt x="144620" y="58776"/>
                </a:cubicBezTo>
                <a:cubicBezTo>
                  <a:pt x="116309" y="65655"/>
                  <a:pt x="66832" y="63803"/>
                  <a:pt x="46195" y="61951"/>
                </a:cubicBezTo>
                <a:cubicBezTo>
                  <a:pt x="25557" y="60099"/>
                  <a:pt x="28468" y="57982"/>
                  <a:pt x="20795" y="47663"/>
                </a:cubicBezTo>
                <a:cubicBezTo>
                  <a:pt x="13122" y="37344"/>
                  <a:pt x="-1694" y="1361"/>
                  <a:pt x="158" y="38"/>
                </a:cubicBezTo>
                <a:cubicBezTo>
                  <a:pt x="2010" y="-1285"/>
                  <a:pt x="16827" y="31524"/>
                  <a:pt x="31908" y="39726"/>
                </a:cubicBezTo>
                <a:cubicBezTo>
                  <a:pt x="46989" y="47928"/>
                  <a:pt x="73976" y="47664"/>
                  <a:pt x="90645" y="49251"/>
                </a:cubicBezTo>
                <a:cubicBezTo>
                  <a:pt x="107314" y="50838"/>
                  <a:pt x="111018" y="54543"/>
                  <a:pt x="131920" y="49251"/>
                </a:cubicBezTo>
                <a:cubicBezTo>
                  <a:pt x="152822" y="43959"/>
                  <a:pt x="213941" y="19088"/>
                  <a:pt x="216058" y="20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5A70C6E-BBC8-4495-B962-B3C157C85028}"/>
              </a:ext>
            </a:extLst>
          </p:cNvPr>
          <p:cNvSpPr/>
          <p:nvPr/>
        </p:nvSpPr>
        <p:spPr>
          <a:xfrm>
            <a:off x="4907426" y="5130800"/>
            <a:ext cx="58432" cy="96838"/>
          </a:xfrm>
          <a:custGeom>
            <a:avLst/>
            <a:gdLst>
              <a:gd name="connsiteX0" fmla="*/ 58274 w 58432"/>
              <a:gd name="connsiteY0" fmla="*/ 0 h 96838"/>
              <a:gd name="connsiteX1" fmla="*/ 1124 w 58432"/>
              <a:gd name="connsiteY1" fmla="*/ 47625 h 96838"/>
              <a:gd name="connsiteX2" fmla="*/ 20174 w 58432"/>
              <a:gd name="connsiteY2" fmla="*/ 96838 h 96838"/>
              <a:gd name="connsiteX3" fmla="*/ 18587 w 58432"/>
              <a:gd name="connsiteY3" fmla="*/ 47625 h 96838"/>
              <a:gd name="connsiteX4" fmla="*/ 58274 w 58432"/>
              <a:gd name="connsiteY4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32" h="96838">
                <a:moveTo>
                  <a:pt x="58274" y="0"/>
                </a:moveTo>
                <a:cubicBezTo>
                  <a:pt x="55364" y="0"/>
                  <a:pt x="7474" y="31486"/>
                  <a:pt x="1124" y="47625"/>
                </a:cubicBezTo>
                <a:cubicBezTo>
                  <a:pt x="-5226" y="63764"/>
                  <a:pt x="17264" y="96838"/>
                  <a:pt x="20174" y="96838"/>
                </a:cubicBezTo>
                <a:cubicBezTo>
                  <a:pt x="23084" y="96838"/>
                  <a:pt x="14089" y="61383"/>
                  <a:pt x="18587" y="47625"/>
                </a:cubicBezTo>
                <a:cubicBezTo>
                  <a:pt x="23085" y="33867"/>
                  <a:pt x="61184" y="0"/>
                  <a:pt x="582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90FB020-E756-4F5E-9A69-2C6C32403417}"/>
              </a:ext>
            </a:extLst>
          </p:cNvPr>
          <p:cNvSpPr/>
          <p:nvPr/>
        </p:nvSpPr>
        <p:spPr>
          <a:xfrm>
            <a:off x="5038725" y="5227427"/>
            <a:ext cx="456465" cy="15183"/>
          </a:xfrm>
          <a:custGeom>
            <a:avLst/>
            <a:gdLst>
              <a:gd name="connsiteX0" fmla="*/ 0 w 456465"/>
              <a:gd name="connsiteY0" fmla="*/ 11323 h 15183"/>
              <a:gd name="connsiteX1" fmla="*/ 190500 w 456465"/>
              <a:gd name="connsiteY1" fmla="*/ 12911 h 15183"/>
              <a:gd name="connsiteX2" fmla="*/ 377825 w 456465"/>
              <a:gd name="connsiteY2" fmla="*/ 12911 h 15183"/>
              <a:gd name="connsiteX3" fmla="*/ 455613 w 456465"/>
              <a:gd name="connsiteY3" fmla="*/ 14498 h 15183"/>
              <a:gd name="connsiteX4" fmla="*/ 409575 w 456465"/>
              <a:gd name="connsiteY4" fmla="*/ 211 h 15183"/>
              <a:gd name="connsiteX5" fmla="*/ 266700 w 456465"/>
              <a:gd name="connsiteY5" fmla="*/ 4973 h 15183"/>
              <a:gd name="connsiteX6" fmla="*/ 0 w 456465"/>
              <a:gd name="connsiteY6" fmla="*/ 11323 h 1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465" h="15183">
                <a:moveTo>
                  <a:pt x="0" y="11323"/>
                </a:moveTo>
                <a:lnTo>
                  <a:pt x="190500" y="12911"/>
                </a:lnTo>
                <a:lnTo>
                  <a:pt x="377825" y="12911"/>
                </a:lnTo>
                <a:cubicBezTo>
                  <a:pt x="422010" y="13175"/>
                  <a:pt x="450321" y="16615"/>
                  <a:pt x="455613" y="14498"/>
                </a:cubicBezTo>
                <a:cubicBezTo>
                  <a:pt x="460905" y="12381"/>
                  <a:pt x="441060" y="1798"/>
                  <a:pt x="409575" y="211"/>
                </a:cubicBezTo>
                <a:cubicBezTo>
                  <a:pt x="378090" y="-1376"/>
                  <a:pt x="330464" y="6560"/>
                  <a:pt x="266700" y="4973"/>
                </a:cubicBezTo>
                <a:cubicBezTo>
                  <a:pt x="202936" y="3386"/>
                  <a:pt x="114962" y="-2964"/>
                  <a:pt x="0" y="1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D28CD14-564C-4F72-9205-00BEBB50C3E2}"/>
              </a:ext>
            </a:extLst>
          </p:cNvPr>
          <p:cNvSpPr/>
          <p:nvPr/>
        </p:nvSpPr>
        <p:spPr>
          <a:xfrm>
            <a:off x="5530831" y="5156184"/>
            <a:ext cx="242913" cy="77891"/>
          </a:xfrm>
          <a:custGeom>
            <a:avLst/>
            <a:gdLst>
              <a:gd name="connsiteX0" fmla="*/ 1607 w 242913"/>
              <a:gd name="connsiteY0" fmla="*/ 77804 h 77891"/>
              <a:gd name="connsiteX1" fmla="*/ 100032 w 242913"/>
              <a:gd name="connsiteY1" fmla="*/ 20654 h 77891"/>
              <a:gd name="connsiteX2" fmla="*/ 187344 w 242913"/>
              <a:gd name="connsiteY2" fmla="*/ 1604 h 77891"/>
              <a:gd name="connsiteX3" fmla="*/ 242907 w 242913"/>
              <a:gd name="connsiteY3" fmla="*/ 1604 h 77891"/>
              <a:gd name="connsiteX4" fmla="*/ 184169 w 242913"/>
              <a:gd name="connsiteY4" fmla="*/ 6366 h 77891"/>
              <a:gd name="connsiteX5" fmla="*/ 1607 w 242913"/>
              <a:gd name="connsiteY5" fmla="*/ 77804 h 7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13" h="77891">
                <a:moveTo>
                  <a:pt x="1607" y="77804"/>
                </a:moveTo>
                <a:cubicBezTo>
                  <a:pt x="-12416" y="80185"/>
                  <a:pt x="69076" y="33354"/>
                  <a:pt x="100032" y="20654"/>
                </a:cubicBezTo>
                <a:cubicBezTo>
                  <a:pt x="130988" y="7954"/>
                  <a:pt x="163532" y="4779"/>
                  <a:pt x="187344" y="1604"/>
                </a:cubicBezTo>
                <a:cubicBezTo>
                  <a:pt x="211157" y="-1571"/>
                  <a:pt x="243436" y="810"/>
                  <a:pt x="242907" y="1604"/>
                </a:cubicBezTo>
                <a:cubicBezTo>
                  <a:pt x="242378" y="2398"/>
                  <a:pt x="222269" y="-4482"/>
                  <a:pt x="184169" y="6366"/>
                </a:cubicBezTo>
                <a:cubicBezTo>
                  <a:pt x="146069" y="17214"/>
                  <a:pt x="15630" y="75423"/>
                  <a:pt x="1607" y="77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ACA39AD-0A11-4C57-8E3B-9D48B1CB8170}"/>
              </a:ext>
            </a:extLst>
          </p:cNvPr>
          <p:cNvSpPr/>
          <p:nvPr/>
        </p:nvSpPr>
        <p:spPr>
          <a:xfrm>
            <a:off x="5060829" y="5263195"/>
            <a:ext cx="248687" cy="15298"/>
          </a:xfrm>
          <a:custGeom>
            <a:avLst/>
            <a:gdLst>
              <a:gd name="connsiteX0" fmla="*/ 121 w 248687"/>
              <a:gd name="connsiteY0" fmla="*/ 5718 h 15298"/>
              <a:gd name="connsiteX1" fmla="*/ 233484 w 248687"/>
              <a:gd name="connsiteY1" fmla="*/ 15243 h 15298"/>
              <a:gd name="connsiteX2" fmla="*/ 201734 w 248687"/>
              <a:gd name="connsiteY2" fmla="*/ 955 h 15298"/>
              <a:gd name="connsiteX3" fmla="*/ 121 w 248687"/>
              <a:gd name="connsiteY3" fmla="*/ 5718 h 1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87" h="15298">
                <a:moveTo>
                  <a:pt x="121" y="5718"/>
                </a:moveTo>
                <a:cubicBezTo>
                  <a:pt x="5413" y="8099"/>
                  <a:pt x="199882" y="16037"/>
                  <a:pt x="233484" y="15243"/>
                </a:cubicBezTo>
                <a:cubicBezTo>
                  <a:pt x="267086" y="14449"/>
                  <a:pt x="239834" y="4130"/>
                  <a:pt x="201734" y="955"/>
                </a:cubicBezTo>
                <a:cubicBezTo>
                  <a:pt x="163634" y="-2220"/>
                  <a:pt x="-5171" y="3337"/>
                  <a:pt x="121" y="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00559EF-E5C8-45BF-B56E-62695BC304F6}"/>
              </a:ext>
            </a:extLst>
          </p:cNvPr>
          <p:cNvSpPr/>
          <p:nvPr/>
        </p:nvSpPr>
        <p:spPr>
          <a:xfrm>
            <a:off x="5355837" y="5247604"/>
            <a:ext cx="262894" cy="50280"/>
          </a:xfrm>
          <a:custGeom>
            <a:avLst/>
            <a:gdLst>
              <a:gd name="connsiteX0" fmla="*/ 388 w 262894"/>
              <a:gd name="connsiteY0" fmla="*/ 49884 h 50280"/>
              <a:gd name="connsiteX1" fmla="*/ 252801 w 262894"/>
              <a:gd name="connsiteY1" fmla="*/ 671 h 50280"/>
              <a:gd name="connsiteX2" fmla="*/ 195651 w 262894"/>
              <a:gd name="connsiteY2" fmla="*/ 22896 h 50280"/>
              <a:gd name="connsiteX3" fmla="*/ 388 w 262894"/>
              <a:gd name="connsiteY3" fmla="*/ 49884 h 5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4" h="50280">
                <a:moveTo>
                  <a:pt x="388" y="49884"/>
                </a:moveTo>
                <a:cubicBezTo>
                  <a:pt x="9913" y="46180"/>
                  <a:pt x="220257" y="5169"/>
                  <a:pt x="252801" y="671"/>
                </a:cubicBezTo>
                <a:cubicBezTo>
                  <a:pt x="285345" y="-3827"/>
                  <a:pt x="231899" y="15488"/>
                  <a:pt x="195651" y="22896"/>
                </a:cubicBezTo>
                <a:cubicBezTo>
                  <a:pt x="159403" y="30304"/>
                  <a:pt x="-9137" y="53588"/>
                  <a:pt x="388" y="49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3C7ACA4-5F74-4F73-9DCA-C3994AC13C8F}"/>
              </a:ext>
            </a:extLst>
          </p:cNvPr>
          <p:cNvSpPr/>
          <p:nvPr/>
        </p:nvSpPr>
        <p:spPr>
          <a:xfrm>
            <a:off x="5627063" y="5187041"/>
            <a:ext cx="182400" cy="51710"/>
          </a:xfrm>
          <a:custGeom>
            <a:avLst/>
            <a:gdLst>
              <a:gd name="connsiteX0" fmla="*/ 625 w 182400"/>
              <a:gd name="connsiteY0" fmla="*/ 51709 h 51710"/>
              <a:gd name="connsiteX1" fmla="*/ 145087 w 182400"/>
              <a:gd name="connsiteY1" fmla="*/ 2497 h 51710"/>
              <a:gd name="connsiteX2" fmla="*/ 180012 w 182400"/>
              <a:gd name="connsiteY2" fmla="*/ 8847 h 51710"/>
              <a:gd name="connsiteX3" fmla="*/ 95875 w 182400"/>
              <a:gd name="connsiteY3" fmla="*/ 909 h 51710"/>
              <a:gd name="connsiteX4" fmla="*/ 625 w 182400"/>
              <a:gd name="connsiteY4" fmla="*/ 51709 h 5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400" h="51710">
                <a:moveTo>
                  <a:pt x="625" y="51709"/>
                </a:moveTo>
                <a:cubicBezTo>
                  <a:pt x="8827" y="51974"/>
                  <a:pt x="115189" y="9641"/>
                  <a:pt x="145087" y="2497"/>
                </a:cubicBezTo>
                <a:cubicBezTo>
                  <a:pt x="174985" y="-4647"/>
                  <a:pt x="188214" y="9112"/>
                  <a:pt x="180012" y="8847"/>
                </a:cubicBezTo>
                <a:cubicBezTo>
                  <a:pt x="171810" y="8582"/>
                  <a:pt x="124715" y="-3324"/>
                  <a:pt x="95875" y="909"/>
                </a:cubicBezTo>
                <a:cubicBezTo>
                  <a:pt x="67036" y="5142"/>
                  <a:pt x="-7577" y="51444"/>
                  <a:pt x="625" y="5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D2CA533-AE97-443C-94EB-F9711D40CBF5}"/>
              </a:ext>
            </a:extLst>
          </p:cNvPr>
          <p:cNvSpPr/>
          <p:nvPr/>
        </p:nvSpPr>
        <p:spPr>
          <a:xfrm>
            <a:off x="5884848" y="5143499"/>
            <a:ext cx="52432" cy="127562"/>
          </a:xfrm>
          <a:custGeom>
            <a:avLst/>
            <a:gdLst>
              <a:gd name="connsiteX0" fmla="*/ 31765 w 52432"/>
              <a:gd name="connsiteY0" fmla="*/ 1 h 127562"/>
              <a:gd name="connsiteX1" fmla="*/ 20652 w 52432"/>
              <a:gd name="connsiteY1" fmla="*/ 66676 h 127562"/>
              <a:gd name="connsiteX2" fmla="*/ 52402 w 52432"/>
              <a:gd name="connsiteY2" fmla="*/ 127001 h 127562"/>
              <a:gd name="connsiteX3" fmla="*/ 27002 w 52432"/>
              <a:gd name="connsiteY3" fmla="*/ 98426 h 127562"/>
              <a:gd name="connsiteX4" fmla="*/ 15 w 52432"/>
              <a:gd name="connsiteY4" fmla="*/ 68264 h 127562"/>
              <a:gd name="connsiteX5" fmla="*/ 31765 w 52432"/>
              <a:gd name="connsiteY5" fmla="*/ 1 h 12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" h="127562">
                <a:moveTo>
                  <a:pt x="31765" y="1"/>
                </a:moveTo>
                <a:cubicBezTo>
                  <a:pt x="35204" y="-264"/>
                  <a:pt x="17212" y="45509"/>
                  <a:pt x="20652" y="66676"/>
                </a:cubicBezTo>
                <a:cubicBezTo>
                  <a:pt x="24092" y="87843"/>
                  <a:pt x="51344" y="121710"/>
                  <a:pt x="52402" y="127001"/>
                </a:cubicBezTo>
                <a:cubicBezTo>
                  <a:pt x="53460" y="132292"/>
                  <a:pt x="27002" y="98426"/>
                  <a:pt x="27002" y="98426"/>
                </a:cubicBezTo>
                <a:cubicBezTo>
                  <a:pt x="18271" y="88637"/>
                  <a:pt x="809" y="83874"/>
                  <a:pt x="15" y="68264"/>
                </a:cubicBezTo>
                <a:cubicBezTo>
                  <a:pt x="-779" y="52654"/>
                  <a:pt x="28326" y="266"/>
                  <a:pt x="3176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15160EF-40C4-4D8B-9E46-A12F9B29C96B}"/>
              </a:ext>
            </a:extLst>
          </p:cNvPr>
          <p:cNvSpPr/>
          <p:nvPr/>
        </p:nvSpPr>
        <p:spPr>
          <a:xfrm>
            <a:off x="5773632" y="5162549"/>
            <a:ext cx="110149" cy="76203"/>
          </a:xfrm>
          <a:custGeom>
            <a:avLst/>
            <a:gdLst>
              <a:gd name="connsiteX0" fmla="*/ 106 w 110149"/>
              <a:gd name="connsiteY0" fmla="*/ 1 h 76203"/>
              <a:gd name="connsiteX1" fmla="*/ 73131 w 110149"/>
              <a:gd name="connsiteY1" fmla="*/ 42864 h 76203"/>
              <a:gd name="connsiteX2" fmla="*/ 109643 w 110149"/>
              <a:gd name="connsiteY2" fmla="*/ 76201 h 76203"/>
              <a:gd name="connsiteX3" fmla="*/ 90593 w 110149"/>
              <a:gd name="connsiteY3" fmla="*/ 44451 h 76203"/>
              <a:gd name="connsiteX4" fmla="*/ 106 w 110149"/>
              <a:gd name="connsiteY4" fmla="*/ 1 h 7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49" h="76203">
                <a:moveTo>
                  <a:pt x="106" y="1"/>
                </a:moveTo>
                <a:cubicBezTo>
                  <a:pt x="-2804" y="-264"/>
                  <a:pt x="54875" y="30164"/>
                  <a:pt x="73131" y="42864"/>
                </a:cubicBezTo>
                <a:cubicBezTo>
                  <a:pt x="91387" y="55564"/>
                  <a:pt x="106733" y="75936"/>
                  <a:pt x="109643" y="76201"/>
                </a:cubicBezTo>
                <a:cubicBezTo>
                  <a:pt x="112553" y="76466"/>
                  <a:pt x="102499" y="57151"/>
                  <a:pt x="90593" y="44451"/>
                </a:cubicBezTo>
                <a:cubicBezTo>
                  <a:pt x="78687" y="31751"/>
                  <a:pt x="3016" y="266"/>
                  <a:pt x="1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CC1E368-1E2E-4E39-B9E7-F69EE67F65F9}"/>
              </a:ext>
            </a:extLst>
          </p:cNvPr>
          <p:cNvSpPr/>
          <p:nvPr/>
        </p:nvSpPr>
        <p:spPr>
          <a:xfrm>
            <a:off x="5714855" y="5241146"/>
            <a:ext cx="300628" cy="21782"/>
          </a:xfrm>
          <a:custGeom>
            <a:avLst/>
            <a:gdLst>
              <a:gd name="connsiteX0" fmla="*/ 145 w 300628"/>
              <a:gd name="connsiteY0" fmla="*/ 7129 h 21782"/>
              <a:gd name="connsiteX1" fmla="*/ 212870 w 300628"/>
              <a:gd name="connsiteY1" fmla="*/ 13479 h 21782"/>
              <a:gd name="connsiteX2" fmla="*/ 300183 w 300628"/>
              <a:gd name="connsiteY2" fmla="*/ 21417 h 21782"/>
              <a:gd name="connsiteX3" fmla="*/ 181120 w 300628"/>
              <a:gd name="connsiteY3" fmla="*/ 779 h 21782"/>
              <a:gd name="connsiteX4" fmla="*/ 145 w 300628"/>
              <a:gd name="connsiteY4" fmla="*/ 7129 h 2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28" h="21782">
                <a:moveTo>
                  <a:pt x="145" y="7129"/>
                </a:moveTo>
                <a:cubicBezTo>
                  <a:pt x="5437" y="9246"/>
                  <a:pt x="162864" y="11098"/>
                  <a:pt x="212870" y="13479"/>
                </a:cubicBezTo>
                <a:cubicBezTo>
                  <a:pt x="262876" y="15860"/>
                  <a:pt x="305475" y="23534"/>
                  <a:pt x="300183" y="21417"/>
                </a:cubicBezTo>
                <a:cubicBezTo>
                  <a:pt x="294891" y="19300"/>
                  <a:pt x="226628" y="3954"/>
                  <a:pt x="181120" y="779"/>
                </a:cubicBezTo>
                <a:cubicBezTo>
                  <a:pt x="135612" y="-2396"/>
                  <a:pt x="-5147" y="5012"/>
                  <a:pt x="145" y="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8216959-8F84-47E2-89D5-41165EE9EE0B}"/>
              </a:ext>
            </a:extLst>
          </p:cNvPr>
          <p:cNvSpPr/>
          <p:nvPr/>
        </p:nvSpPr>
        <p:spPr>
          <a:xfrm>
            <a:off x="5670540" y="5206978"/>
            <a:ext cx="144473" cy="93696"/>
          </a:xfrm>
          <a:custGeom>
            <a:avLst/>
            <a:gdLst>
              <a:gd name="connsiteX0" fmla="*/ 144473 w 144473"/>
              <a:gd name="connsiteY0" fmla="*/ 22 h 93696"/>
              <a:gd name="connsiteX1" fmla="*/ 28585 w 144473"/>
              <a:gd name="connsiteY1" fmla="*/ 34947 h 93696"/>
              <a:gd name="connsiteX2" fmla="*/ 10 w 144473"/>
              <a:gd name="connsiteY2" fmla="*/ 93685 h 93696"/>
              <a:gd name="connsiteX3" fmla="*/ 30173 w 144473"/>
              <a:gd name="connsiteY3" fmla="*/ 39710 h 93696"/>
              <a:gd name="connsiteX4" fmla="*/ 144473 w 144473"/>
              <a:gd name="connsiteY4" fmla="*/ 22 h 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73" h="93696">
                <a:moveTo>
                  <a:pt x="144473" y="22"/>
                </a:moveTo>
                <a:cubicBezTo>
                  <a:pt x="144208" y="-772"/>
                  <a:pt x="52662" y="19337"/>
                  <a:pt x="28585" y="34947"/>
                </a:cubicBezTo>
                <a:cubicBezTo>
                  <a:pt x="4508" y="50557"/>
                  <a:pt x="-255" y="92891"/>
                  <a:pt x="10" y="93685"/>
                </a:cubicBezTo>
                <a:cubicBezTo>
                  <a:pt x="275" y="94479"/>
                  <a:pt x="5567" y="54262"/>
                  <a:pt x="30173" y="39710"/>
                </a:cubicBezTo>
                <a:cubicBezTo>
                  <a:pt x="54779" y="25158"/>
                  <a:pt x="144738" y="816"/>
                  <a:pt x="14447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C221BAA-0525-4024-A9C2-E722E08E391E}"/>
              </a:ext>
            </a:extLst>
          </p:cNvPr>
          <p:cNvSpPr/>
          <p:nvPr/>
        </p:nvSpPr>
        <p:spPr>
          <a:xfrm>
            <a:off x="4859323" y="5272024"/>
            <a:ext cx="180367" cy="44762"/>
          </a:xfrm>
          <a:custGeom>
            <a:avLst/>
            <a:gdLst>
              <a:gd name="connsiteX0" fmla="*/ 15 w 180367"/>
              <a:gd name="connsiteY0" fmla="*/ 36576 h 44762"/>
              <a:gd name="connsiteX1" fmla="*/ 147652 w 180367"/>
              <a:gd name="connsiteY1" fmla="*/ 42926 h 44762"/>
              <a:gd name="connsiteX2" fmla="*/ 179402 w 180367"/>
              <a:gd name="connsiteY2" fmla="*/ 64 h 44762"/>
              <a:gd name="connsiteX3" fmla="*/ 157177 w 180367"/>
              <a:gd name="connsiteY3" fmla="*/ 33401 h 44762"/>
              <a:gd name="connsiteX4" fmla="*/ 15 w 180367"/>
              <a:gd name="connsiteY4" fmla="*/ 36576 h 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67" h="44762">
                <a:moveTo>
                  <a:pt x="15" y="36576"/>
                </a:moveTo>
                <a:cubicBezTo>
                  <a:pt x="-1572" y="38163"/>
                  <a:pt x="117754" y="49011"/>
                  <a:pt x="147652" y="42926"/>
                </a:cubicBezTo>
                <a:cubicBezTo>
                  <a:pt x="177550" y="36841"/>
                  <a:pt x="177815" y="1651"/>
                  <a:pt x="179402" y="64"/>
                </a:cubicBezTo>
                <a:cubicBezTo>
                  <a:pt x="180989" y="-1523"/>
                  <a:pt x="183900" y="26522"/>
                  <a:pt x="157177" y="33401"/>
                </a:cubicBezTo>
                <a:cubicBezTo>
                  <a:pt x="130454" y="40280"/>
                  <a:pt x="1602" y="34989"/>
                  <a:pt x="15" y="36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18C2A19-4A9B-41EA-82E2-F9D4897B9A66}"/>
              </a:ext>
            </a:extLst>
          </p:cNvPr>
          <p:cNvSpPr/>
          <p:nvPr/>
        </p:nvSpPr>
        <p:spPr>
          <a:xfrm>
            <a:off x="5212414" y="5297815"/>
            <a:ext cx="475885" cy="50599"/>
          </a:xfrm>
          <a:custGeom>
            <a:avLst/>
            <a:gdLst>
              <a:gd name="connsiteX0" fmla="*/ 2524 w 475885"/>
              <a:gd name="connsiteY0" fmla="*/ 37773 h 50599"/>
              <a:gd name="connsiteX1" fmla="*/ 191436 w 475885"/>
              <a:gd name="connsiteY1" fmla="*/ 48885 h 50599"/>
              <a:gd name="connsiteX2" fmla="*/ 472424 w 475885"/>
              <a:gd name="connsiteY2" fmla="*/ 1260 h 50599"/>
              <a:gd name="connsiteX3" fmla="*/ 326374 w 475885"/>
              <a:gd name="connsiteY3" fmla="*/ 15548 h 50599"/>
              <a:gd name="connsiteX4" fmla="*/ 2524 w 475885"/>
              <a:gd name="connsiteY4" fmla="*/ 37773 h 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885" h="50599">
                <a:moveTo>
                  <a:pt x="2524" y="37773"/>
                </a:moveTo>
                <a:cubicBezTo>
                  <a:pt x="-19966" y="43329"/>
                  <a:pt x="113119" y="54971"/>
                  <a:pt x="191436" y="48885"/>
                </a:cubicBezTo>
                <a:cubicBezTo>
                  <a:pt x="269753" y="42800"/>
                  <a:pt x="449934" y="6816"/>
                  <a:pt x="472424" y="1260"/>
                </a:cubicBezTo>
                <a:cubicBezTo>
                  <a:pt x="494914" y="-4296"/>
                  <a:pt x="403368" y="9992"/>
                  <a:pt x="326374" y="15548"/>
                </a:cubicBezTo>
                <a:cubicBezTo>
                  <a:pt x="249380" y="21104"/>
                  <a:pt x="25014" y="32217"/>
                  <a:pt x="2524" y="3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A773751-9E1F-4CFA-81E2-099A10C2AABB}"/>
              </a:ext>
            </a:extLst>
          </p:cNvPr>
          <p:cNvSpPr/>
          <p:nvPr/>
        </p:nvSpPr>
        <p:spPr>
          <a:xfrm>
            <a:off x="4904960" y="5397074"/>
            <a:ext cx="811018" cy="45784"/>
          </a:xfrm>
          <a:custGeom>
            <a:avLst/>
            <a:gdLst>
              <a:gd name="connsiteX0" fmla="*/ 415 w 811018"/>
              <a:gd name="connsiteY0" fmla="*/ 2014 h 45784"/>
              <a:gd name="connsiteX1" fmla="*/ 209965 w 811018"/>
              <a:gd name="connsiteY1" fmla="*/ 3601 h 45784"/>
              <a:gd name="connsiteX2" fmla="*/ 316328 w 811018"/>
              <a:gd name="connsiteY2" fmla="*/ 38526 h 45784"/>
              <a:gd name="connsiteX3" fmla="*/ 375065 w 811018"/>
              <a:gd name="connsiteY3" fmla="*/ 33764 h 45784"/>
              <a:gd name="connsiteX4" fmla="*/ 460790 w 811018"/>
              <a:gd name="connsiteY4" fmla="*/ 40114 h 45784"/>
              <a:gd name="connsiteX5" fmla="*/ 535403 w 811018"/>
              <a:gd name="connsiteY5" fmla="*/ 16301 h 45784"/>
              <a:gd name="connsiteX6" fmla="*/ 610015 w 811018"/>
              <a:gd name="connsiteY6" fmla="*/ 44876 h 45784"/>
              <a:gd name="connsiteX7" fmla="*/ 810040 w 811018"/>
              <a:gd name="connsiteY7" fmla="*/ 38526 h 45784"/>
              <a:gd name="connsiteX8" fmla="*/ 517940 w 811018"/>
              <a:gd name="connsiteY8" fmla="*/ 36939 h 45784"/>
              <a:gd name="connsiteX9" fmla="*/ 219490 w 811018"/>
              <a:gd name="connsiteY9" fmla="*/ 25826 h 45784"/>
              <a:gd name="connsiteX10" fmla="*/ 157578 w 811018"/>
              <a:gd name="connsiteY10" fmla="*/ 11539 h 45784"/>
              <a:gd name="connsiteX11" fmla="*/ 415 w 811018"/>
              <a:gd name="connsiteY11" fmla="*/ 2014 h 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1018" h="45784">
                <a:moveTo>
                  <a:pt x="415" y="2014"/>
                </a:moveTo>
                <a:cubicBezTo>
                  <a:pt x="9146" y="691"/>
                  <a:pt x="157313" y="-2484"/>
                  <a:pt x="209965" y="3601"/>
                </a:cubicBezTo>
                <a:cubicBezTo>
                  <a:pt x="262617" y="9686"/>
                  <a:pt x="288811" y="33499"/>
                  <a:pt x="316328" y="38526"/>
                </a:cubicBezTo>
                <a:cubicBezTo>
                  <a:pt x="343845" y="43553"/>
                  <a:pt x="350988" y="33499"/>
                  <a:pt x="375065" y="33764"/>
                </a:cubicBezTo>
                <a:cubicBezTo>
                  <a:pt x="399142" y="34029"/>
                  <a:pt x="434067" y="43024"/>
                  <a:pt x="460790" y="40114"/>
                </a:cubicBezTo>
                <a:cubicBezTo>
                  <a:pt x="487513" y="37204"/>
                  <a:pt x="510532" y="15507"/>
                  <a:pt x="535403" y="16301"/>
                </a:cubicBezTo>
                <a:cubicBezTo>
                  <a:pt x="560274" y="17095"/>
                  <a:pt x="564242" y="41172"/>
                  <a:pt x="610015" y="44876"/>
                </a:cubicBezTo>
                <a:cubicBezTo>
                  <a:pt x="655788" y="48580"/>
                  <a:pt x="825386" y="39849"/>
                  <a:pt x="810040" y="38526"/>
                </a:cubicBezTo>
                <a:cubicBezTo>
                  <a:pt x="794694" y="37203"/>
                  <a:pt x="616365" y="39056"/>
                  <a:pt x="517940" y="36939"/>
                </a:cubicBezTo>
                <a:cubicBezTo>
                  <a:pt x="419515" y="34822"/>
                  <a:pt x="279550" y="30059"/>
                  <a:pt x="219490" y="25826"/>
                </a:cubicBezTo>
                <a:cubicBezTo>
                  <a:pt x="159430" y="21593"/>
                  <a:pt x="192238" y="14978"/>
                  <a:pt x="157578" y="11539"/>
                </a:cubicBezTo>
                <a:cubicBezTo>
                  <a:pt x="122918" y="8100"/>
                  <a:pt x="-8316" y="3337"/>
                  <a:pt x="415" y="20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379587F-34D9-45B3-85FB-7036311F6B04}"/>
              </a:ext>
            </a:extLst>
          </p:cNvPr>
          <p:cNvSpPr/>
          <p:nvPr/>
        </p:nvSpPr>
        <p:spPr>
          <a:xfrm>
            <a:off x="4876180" y="5420094"/>
            <a:ext cx="867599" cy="116735"/>
          </a:xfrm>
          <a:custGeom>
            <a:avLst/>
            <a:gdLst>
              <a:gd name="connsiteX0" fmla="*/ 620 w 867599"/>
              <a:gd name="connsiteY0" fmla="*/ 20269 h 116735"/>
              <a:gd name="connsiteX1" fmla="*/ 194295 w 867599"/>
              <a:gd name="connsiteY1" fmla="*/ 56781 h 116735"/>
              <a:gd name="connsiteX2" fmla="*/ 443533 w 867599"/>
              <a:gd name="connsiteY2" fmla="*/ 110756 h 116735"/>
              <a:gd name="connsiteX3" fmla="*/ 653083 w 867599"/>
              <a:gd name="connsiteY3" fmla="*/ 110756 h 116735"/>
              <a:gd name="connsiteX4" fmla="*/ 867395 w 867599"/>
              <a:gd name="connsiteY4" fmla="*/ 69481 h 116735"/>
              <a:gd name="connsiteX5" fmla="*/ 688008 w 867599"/>
              <a:gd name="connsiteY5" fmla="*/ 80594 h 116735"/>
              <a:gd name="connsiteX6" fmla="*/ 475283 w 867599"/>
              <a:gd name="connsiteY6" fmla="*/ 88531 h 116735"/>
              <a:gd name="connsiteX7" fmla="*/ 281608 w 867599"/>
              <a:gd name="connsiteY7" fmla="*/ 64719 h 116735"/>
              <a:gd name="connsiteX8" fmla="*/ 137145 w 867599"/>
              <a:gd name="connsiteY8" fmla="*/ 2806 h 116735"/>
              <a:gd name="connsiteX9" fmla="*/ 620 w 867599"/>
              <a:gd name="connsiteY9" fmla="*/ 20269 h 11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599" h="116735">
                <a:moveTo>
                  <a:pt x="620" y="20269"/>
                </a:moveTo>
                <a:cubicBezTo>
                  <a:pt x="10145" y="29265"/>
                  <a:pt x="120476" y="41700"/>
                  <a:pt x="194295" y="56781"/>
                </a:cubicBezTo>
                <a:cubicBezTo>
                  <a:pt x="268114" y="71862"/>
                  <a:pt x="367068" y="101760"/>
                  <a:pt x="443533" y="110756"/>
                </a:cubicBezTo>
                <a:cubicBezTo>
                  <a:pt x="519998" y="119752"/>
                  <a:pt x="582439" y="117635"/>
                  <a:pt x="653083" y="110756"/>
                </a:cubicBezTo>
                <a:cubicBezTo>
                  <a:pt x="723727" y="103877"/>
                  <a:pt x="861574" y="74508"/>
                  <a:pt x="867395" y="69481"/>
                </a:cubicBezTo>
                <a:cubicBezTo>
                  <a:pt x="873216" y="64454"/>
                  <a:pt x="753360" y="77419"/>
                  <a:pt x="688008" y="80594"/>
                </a:cubicBezTo>
                <a:cubicBezTo>
                  <a:pt x="622656" y="83769"/>
                  <a:pt x="543016" y="91177"/>
                  <a:pt x="475283" y="88531"/>
                </a:cubicBezTo>
                <a:cubicBezTo>
                  <a:pt x="407550" y="85885"/>
                  <a:pt x="337964" y="79007"/>
                  <a:pt x="281608" y="64719"/>
                </a:cubicBezTo>
                <a:cubicBezTo>
                  <a:pt x="225252" y="50432"/>
                  <a:pt x="180537" y="12596"/>
                  <a:pt x="137145" y="2806"/>
                </a:cubicBezTo>
                <a:cubicBezTo>
                  <a:pt x="93753" y="-6984"/>
                  <a:pt x="-8905" y="11273"/>
                  <a:pt x="620" y="20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3BA19FB-9DDD-4773-A965-7CD1EAEA265E}"/>
              </a:ext>
            </a:extLst>
          </p:cNvPr>
          <p:cNvSpPr/>
          <p:nvPr/>
        </p:nvSpPr>
        <p:spPr>
          <a:xfrm>
            <a:off x="5085549" y="4941743"/>
            <a:ext cx="457673" cy="297285"/>
          </a:xfrm>
          <a:custGeom>
            <a:avLst/>
            <a:gdLst>
              <a:gd name="connsiteX0" fmla="*/ 30964 w 457673"/>
              <a:gd name="connsiteY0" fmla="*/ 68407 h 297285"/>
              <a:gd name="connsiteX1" fmla="*/ 3976 w 457673"/>
              <a:gd name="connsiteY1" fmla="*/ 158895 h 297285"/>
              <a:gd name="connsiteX2" fmla="*/ 5564 w 457673"/>
              <a:gd name="connsiteY2" fmla="*/ 211282 h 297285"/>
              <a:gd name="connsiteX3" fmla="*/ 54776 w 457673"/>
              <a:gd name="connsiteY3" fmla="*/ 282720 h 297285"/>
              <a:gd name="connsiteX4" fmla="*/ 107164 w 457673"/>
              <a:gd name="connsiteY4" fmla="*/ 289070 h 297285"/>
              <a:gd name="connsiteX5" fmla="*/ 291314 w 457673"/>
              <a:gd name="connsiteY5" fmla="*/ 292245 h 297285"/>
              <a:gd name="connsiteX6" fmla="*/ 415139 w 457673"/>
              <a:gd name="connsiteY6" fmla="*/ 289070 h 297285"/>
              <a:gd name="connsiteX7" fmla="*/ 456414 w 457673"/>
              <a:gd name="connsiteY7" fmla="*/ 193820 h 297285"/>
              <a:gd name="connsiteX8" fmla="*/ 442126 w 457673"/>
              <a:gd name="connsiteY8" fmla="*/ 60470 h 297285"/>
              <a:gd name="connsiteX9" fmla="*/ 392914 w 457673"/>
              <a:gd name="connsiteY9" fmla="*/ 35070 h 297285"/>
              <a:gd name="connsiteX10" fmla="*/ 326239 w 457673"/>
              <a:gd name="connsiteY10" fmla="*/ 19195 h 297285"/>
              <a:gd name="connsiteX11" fmla="*/ 224639 w 457673"/>
              <a:gd name="connsiteY11" fmla="*/ 145 h 297285"/>
              <a:gd name="connsiteX12" fmla="*/ 150026 w 457673"/>
              <a:gd name="connsiteY12" fmla="*/ 12845 h 297285"/>
              <a:gd name="connsiteX13" fmla="*/ 30964 w 457673"/>
              <a:gd name="connsiteY13" fmla="*/ 68407 h 29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673" h="297285">
                <a:moveTo>
                  <a:pt x="30964" y="68407"/>
                </a:moveTo>
                <a:cubicBezTo>
                  <a:pt x="6622" y="92749"/>
                  <a:pt x="8209" y="135083"/>
                  <a:pt x="3976" y="158895"/>
                </a:cubicBezTo>
                <a:cubicBezTo>
                  <a:pt x="-257" y="182707"/>
                  <a:pt x="-2903" y="190644"/>
                  <a:pt x="5564" y="211282"/>
                </a:cubicBezTo>
                <a:cubicBezTo>
                  <a:pt x="14031" y="231920"/>
                  <a:pt x="37843" y="269755"/>
                  <a:pt x="54776" y="282720"/>
                </a:cubicBezTo>
                <a:cubicBezTo>
                  <a:pt x="71709" y="295685"/>
                  <a:pt x="67741" y="287483"/>
                  <a:pt x="107164" y="289070"/>
                </a:cubicBezTo>
                <a:cubicBezTo>
                  <a:pt x="146587" y="290658"/>
                  <a:pt x="291314" y="292245"/>
                  <a:pt x="291314" y="292245"/>
                </a:cubicBezTo>
                <a:cubicBezTo>
                  <a:pt x="342643" y="292245"/>
                  <a:pt x="387622" y="305474"/>
                  <a:pt x="415139" y="289070"/>
                </a:cubicBezTo>
                <a:cubicBezTo>
                  <a:pt x="442656" y="272666"/>
                  <a:pt x="451916" y="231920"/>
                  <a:pt x="456414" y="193820"/>
                </a:cubicBezTo>
                <a:cubicBezTo>
                  <a:pt x="460912" y="155720"/>
                  <a:pt x="452709" y="86928"/>
                  <a:pt x="442126" y="60470"/>
                </a:cubicBezTo>
                <a:cubicBezTo>
                  <a:pt x="431543" y="34012"/>
                  <a:pt x="412229" y="41949"/>
                  <a:pt x="392914" y="35070"/>
                </a:cubicBezTo>
                <a:cubicBezTo>
                  <a:pt x="373600" y="28191"/>
                  <a:pt x="354285" y="25016"/>
                  <a:pt x="326239" y="19195"/>
                </a:cubicBezTo>
                <a:cubicBezTo>
                  <a:pt x="298193" y="13374"/>
                  <a:pt x="254008" y="1203"/>
                  <a:pt x="224639" y="145"/>
                </a:cubicBezTo>
                <a:cubicBezTo>
                  <a:pt x="195270" y="-913"/>
                  <a:pt x="177807" y="3849"/>
                  <a:pt x="150026" y="12845"/>
                </a:cubicBezTo>
                <a:cubicBezTo>
                  <a:pt x="122245" y="21841"/>
                  <a:pt x="55306" y="44065"/>
                  <a:pt x="30964" y="68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9E0CC831-8B4A-4A7E-A242-7456189C3A70}"/>
              </a:ext>
            </a:extLst>
          </p:cNvPr>
          <p:cNvSpPr/>
          <p:nvPr/>
        </p:nvSpPr>
        <p:spPr>
          <a:xfrm>
            <a:off x="5265738" y="4967287"/>
            <a:ext cx="96838" cy="968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52F4ECDF-4090-4A5D-A75B-81AC2B813A8D}"/>
              </a:ext>
            </a:extLst>
          </p:cNvPr>
          <p:cNvSpPr/>
          <p:nvPr/>
        </p:nvSpPr>
        <p:spPr>
          <a:xfrm>
            <a:off x="5154613" y="5024437"/>
            <a:ext cx="96838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B756EB0A-0DF6-4923-ADFF-70C2B350CC0F}"/>
              </a:ext>
            </a:extLst>
          </p:cNvPr>
          <p:cNvSpPr/>
          <p:nvPr/>
        </p:nvSpPr>
        <p:spPr>
          <a:xfrm>
            <a:off x="5305425" y="509111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B31FE19-4F51-49BE-B20C-0C3B09053D5B}"/>
              </a:ext>
            </a:extLst>
          </p:cNvPr>
          <p:cNvSpPr/>
          <p:nvPr/>
        </p:nvSpPr>
        <p:spPr>
          <a:xfrm>
            <a:off x="3268402" y="5248256"/>
            <a:ext cx="24275" cy="117517"/>
          </a:xfrm>
          <a:custGeom>
            <a:avLst/>
            <a:gdLst>
              <a:gd name="connsiteX0" fmla="*/ 24073 w 24275"/>
              <a:gd name="connsiteY0" fmla="*/ 19 h 117517"/>
              <a:gd name="connsiteX1" fmla="*/ 261 w 24275"/>
              <a:gd name="connsiteY1" fmla="*/ 60344 h 117517"/>
              <a:gd name="connsiteX2" fmla="*/ 11373 w 24275"/>
              <a:gd name="connsiteY2" fmla="*/ 117494 h 117517"/>
              <a:gd name="connsiteX3" fmla="*/ 11373 w 24275"/>
              <a:gd name="connsiteY3" fmla="*/ 66694 h 117517"/>
              <a:gd name="connsiteX4" fmla="*/ 24073 w 24275"/>
              <a:gd name="connsiteY4" fmla="*/ 19 h 11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5" h="117517">
                <a:moveTo>
                  <a:pt x="24073" y="19"/>
                </a:moveTo>
                <a:cubicBezTo>
                  <a:pt x="22221" y="-1039"/>
                  <a:pt x="2378" y="40765"/>
                  <a:pt x="261" y="60344"/>
                </a:cubicBezTo>
                <a:cubicBezTo>
                  <a:pt x="-1856" y="79923"/>
                  <a:pt x="9521" y="116436"/>
                  <a:pt x="11373" y="117494"/>
                </a:cubicBezTo>
                <a:cubicBezTo>
                  <a:pt x="13225" y="118552"/>
                  <a:pt x="8198" y="84157"/>
                  <a:pt x="11373" y="66694"/>
                </a:cubicBezTo>
                <a:cubicBezTo>
                  <a:pt x="14548" y="49232"/>
                  <a:pt x="25925" y="1077"/>
                  <a:pt x="2407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83C779E-A006-4CAF-BABF-B499398F1635}"/>
              </a:ext>
            </a:extLst>
          </p:cNvPr>
          <p:cNvSpPr/>
          <p:nvPr/>
        </p:nvSpPr>
        <p:spPr>
          <a:xfrm>
            <a:off x="3361741" y="5280025"/>
            <a:ext cx="49797" cy="73213"/>
          </a:xfrm>
          <a:custGeom>
            <a:avLst/>
            <a:gdLst>
              <a:gd name="connsiteX0" fmla="*/ 49797 w 49797"/>
              <a:gd name="connsiteY0" fmla="*/ 0 h 73213"/>
              <a:gd name="connsiteX1" fmla="*/ 584 w 49797"/>
              <a:gd name="connsiteY1" fmla="*/ 73025 h 73213"/>
              <a:gd name="connsiteX2" fmla="*/ 49797 w 49797"/>
              <a:gd name="connsiteY2" fmla="*/ 0 h 7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97" h="73213">
                <a:moveTo>
                  <a:pt x="49797" y="0"/>
                </a:moveTo>
                <a:cubicBezTo>
                  <a:pt x="49797" y="0"/>
                  <a:pt x="7463" y="68527"/>
                  <a:pt x="584" y="73025"/>
                </a:cubicBezTo>
                <a:cubicBezTo>
                  <a:pt x="-6295" y="77523"/>
                  <a:pt x="49797" y="0"/>
                  <a:pt x="497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CC3B196-894C-4874-8423-8ADE59196528}"/>
              </a:ext>
            </a:extLst>
          </p:cNvPr>
          <p:cNvSpPr/>
          <p:nvPr/>
        </p:nvSpPr>
        <p:spPr>
          <a:xfrm>
            <a:off x="3034996" y="4996479"/>
            <a:ext cx="28372" cy="150716"/>
          </a:xfrm>
          <a:custGeom>
            <a:avLst/>
            <a:gdLst>
              <a:gd name="connsiteX0" fmla="*/ 27292 w 28372"/>
              <a:gd name="connsiteY0" fmla="*/ 150196 h 150716"/>
              <a:gd name="connsiteX1" fmla="*/ 22529 w 28372"/>
              <a:gd name="connsiteY1" fmla="*/ 45421 h 150716"/>
              <a:gd name="connsiteX2" fmla="*/ 17767 w 28372"/>
              <a:gd name="connsiteY2" fmla="*/ 971 h 150716"/>
              <a:gd name="connsiteX3" fmla="*/ 304 w 28372"/>
              <a:gd name="connsiteY3" fmla="*/ 83521 h 150716"/>
              <a:gd name="connsiteX4" fmla="*/ 27292 w 28372"/>
              <a:gd name="connsiteY4" fmla="*/ 150196 h 15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2" h="150716">
                <a:moveTo>
                  <a:pt x="27292" y="150196"/>
                </a:moveTo>
                <a:cubicBezTo>
                  <a:pt x="30996" y="143846"/>
                  <a:pt x="24116" y="70292"/>
                  <a:pt x="22529" y="45421"/>
                </a:cubicBezTo>
                <a:cubicBezTo>
                  <a:pt x="20941" y="20550"/>
                  <a:pt x="21471" y="-5379"/>
                  <a:pt x="17767" y="971"/>
                </a:cubicBezTo>
                <a:cubicBezTo>
                  <a:pt x="14063" y="7321"/>
                  <a:pt x="3744" y="63942"/>
                  <a:pt x="304" y="83521"/>
                </a:cubicBezTo>
                <a:cubicBezTo>
                  <a:pt x="-3136" y="103100"/>
                  <a:pt x="23588" y="156546"/>
                  <a:pt x="27292" y="15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FA656A9-8791-4B23-8CC7-BFD6FF638172}"/>
              </a:ext>
            </a:extLst>
          </p:cNvPr>
          <p:cNvSpPr/>
          <p:nvPr/>
        </p:nvSpPr>
        <p:spPr>
          <a:xfrm>
            <a:off x="2960620" y="4982539"/>
            <a:ext cx="44687" cy="145556"/>
          </a:xfrm>
          <a:custGeom>
            <a:avLst/>
            <a:gdLst>
              <a:gd name="connsiteX0" fmla="*/ 68 w 44687"/>
              <a:gd name="connsiteY0" fmla="*/ 145086 h 145556"/>
              <a:gd name="connsiteX1" fmla="*/ 31818 w 44687"/>
              <a:gd name="connsiteY1" fmla="*/ 81586 h 145556"/>
              <a:gd name="connsiteX2" fmla="*/ 44518 w 44687"/>
              <a:gd name="connsiteY2" fmla="*/ 624 h 145556"/>
              <a:gd name="connsiteX3" fmla="*/ 23880 w 44687"/>
              <a:gd name="connsiteY3" fmla="*/ 48249 h 145556"/>
              <a:gd name="connsiteX4" fmla="*/ 68 w 44687"/>
              <a:gd name="connsiteY4" fmla="*/ 145086 h 14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87" h="145556">
                <a:moveTo>
                  <a:pt x="68" y="145086"/>
                </a:moveTo>
                <a:cubicBezTo>
                  <a:pt x="1391" y="150642"/>
                  <a:pt x="24410" y="105663"/>
                  <a:pt x="31818" y="81586"/>
                </a:cubicBezTo>
                <a:cubicBezTo>
                  <a:pt x="39226" y="57509"/>
                  <a:pt x="45841" y="6180"/>
                  <a:pt x="44518" y="624"/>
                </a:cubicBezTo>
                <a:cubicBezTo>
                  <a:pt x="43195" y="-4932"/>
                  <a:pt x="30759" y="27876"/>
                  <a:pt x="23880" y="48249"/>
                </a:cubicBezTo>
                <a:cubicBezTo>
                  <a:pt x="17001" y="68622"/>
                  <a:pt x="-1255" y="139530"/>
                  <a:pt x="68" y="145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13153A7-8B72-4E2C-A592-1AAF43DCE6EA}"/>
              </a:ext>
            </a:extLst>
          </p:cNvPr>
          <p:cNvSpPr/>
          <p:nvPr/>
        </p:nvSpPr>
        <p:spPr>
          <a:xfrm>
            <a:off x="2898289" y="5005189"/>
            <a:ext cx="27474" cy="117674"/>
          </a:xfrm>
          <a:custGeom>
            <a:avLst/>
            <a:gdLst>
              <a:gd name="connsiteX0" fmla="*/ 27474 w 27474"/>
              <a:gd name="connsiteY0" fmla="*/ 117674 h 117674"/>
              <a:gd name="connsiteX1" fmla="*/ 486 w 27474"/>
              <a:gd name="connsiteY1" fmla="*/ 199 h 117674"/>
              <a:gd name="connsiteX2" fmla="*/ 27474 w 27474"/>
              <a:gd name="connsiteY2" fmla="*/ 117674 h 1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74" h="117674">
                <a:moveTo>
                  <a:pt x="27474" y="117674"/>
                </a:moveTo>
                <a:cubicBezTo>
                  <a:pt x="27474" y="117674"/>
                  <a:pt x="5248" y="6020"/>
                  <a:pt x="486" y="199"/>
                </a:cubicBezTo>
                <a:cubicBezTo>
                  <a:pt x="-4276" y="-5622"/>
                  <a:pt x="27474" y="117674"/>
                  <a:pt x="27474" y="117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CBDCDF4-3467-4902-B8C5-414D4EA123FE}"/>
              </a:ext>
            </a:extLst>
          </p:cNvPr>
          <p:cNvSpPr/>
          <p:nvPr/>
        </p:nvSpPr>
        <p:spPr>
          <a:xfrm>
            <a:off x="2782468" y="5000624"/>
            <a:ext cx="99367" cy="134339"/>
          </a:xfrm>
          <a:custGeom>
            <a:avLst/>
            <a:gdLst>
              <a:gd name="connsiteX0" fmla="*/ 98845 w 99367"/>
              <a:gd name="connsiteY0" fmla="*/ 133351 h 134339"/>
              <a:gd name="connsiteX1" fmla="*/ 46457 w 99367"/>
              <a:gd name="connsiteY1" fmla="*/ 87314 h 134339"/>
              <a:gd name="connsiteX2" fmla="*/ 16295 w 99367"/>
              <a:gd name="connsiteY2" fmla="*/ 55564 h 134339"/>
              <a:gd name="connsiteX3" fmla="*/ 420 w 99367"/>
              <a:gd name="connsiteY3" fmla="*/ 1 h 134339"/>
              <a:gd name="connsiteX4" fmla="*/ 5182 w 99367"/>
              <a:gd name="connsiteY4" fmla="*/ 53976 h 134339"/>
              <a:gd name="connsiteX5" fmla="*/ 11532 w 99367"/>
              <a:gd name="connsiteY5" fmla="*/ 114301 h 134339"/>
              <a:gd name="connsiteX6" fmla="*/ 98845 w 99367"/>
              <a:gd name="connsiteY6" fmla="*/ 133351 h 13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367" h="134339">
                <a:moveTo>
                  <a:pt x="98845" y="133351"/>
                </a:moveTo>
                <a:cubicBezTo>
                  <a:pt x="104666" y="128853"/>
                  <a:pt x="60215" y="100278"/>
                  <a:pt x="46457" y="87314"/>
                </a:cubicBezTo>
                <a:cubicBezTo>
                  <a:pt x="32699" y="74350"/>
                  <a:pt x="23968" y="70116"/>
                  <a:pt x="16295" y="55564"/>
                </a:cubicBezTo>
                <a:cubicBezTo>
                  <a:pt x="8622" y="41012"/>
                  <a:pt x="2272" y="266"/>
                  <a:pt x="420" y="1"/>
                </a:cubicBezTo>
                <a:cubicBezTo>
                  <a:pt x="-1432" y="-264"/>
                  <a:pt x="3330" y="34926"/>
                  <a:pt x="5182" y="53976"/>
                </a:cubicBezTo>
                <a:cubicBezTo>
                  <a:pt x="7034" y="73026"/>
                  <a:pt x="1478" y="102395"/>
                  <a:pt x="11532" y="114301"/>
                </a:cubicBezTo>
                <a:cubicBezTo>
                  <a:pt x="21586" y="126207"/>
                  <a:pt x="93024" y="137849"/>
                  <a:pt x="98845" y="133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949C3D2-673A-4EBC-9274-946D8D2A1B4C}"/>
              </a:ext>
            </a:extLst>
          </p:cNvPr>
          <p:cNvSpPr/>
          <p:nvPr/>
        </p:nvSpPr>
        <p:spPr>
          <a:xfrm>
            <a:off x="2679270" y="4979305"/>
            <a:ext cx="83040" cy="164196"/>
          </a:xfrm>
          <a:custGeom>
            <a:avLst/>
            <a:gdLst>
              <a:gd name="connsiteX0" fmla="*/ 82980 w 83040"/>
              <a:gd name="connsiteY0" fmla="*/ 164195 h 164196"/>
              <a:gd name="connsiteX1" fmla="*/ 19480 w 83040"/>
              <a:gd name="connsiteY1" fmla="*/ 111808 h 164196"/>
              <a:gd name="connsiteX2" fmla="*/ 11543 w 83040"/>
              <a:gd name="connsiteY2" fmla="*/ 2270 h 164196"/>
              <a:gd name="connsiteX3" fmla="*/ 430 w 83040"/>
              <a:gd name="connsiteY3" fmla="*/ 43545 h 164196"/>
              <a:gd name="connsiteX4" fmla="*/ 6780 w 83040"/>
              <a:gd name="connsiteY4" fmla="*/ 113395 h 164196"/>
              <a:gd name="connsiteX5" fmla="*/ 82980 w 83040"/>
              <a:gd name="connsiteY5" fmla="*/ 164195 h 1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40" h="164196">
                <a:moveTo>
                  <a:pt x="82980" y="164195"/>
                </a:moveTo>
                <a:cubicBezTo>
                  <a:pt x="85097" y="163931"/>
                  <a:pt x="31386" y="138795"/>
                  <a:pt x="19480" y="111808"/>
                </a:cubicBezTo>
                <a:cubicBezTo>
                  <a:pt x="7574" y="84821"/>
                  <a:pt x="14718" y="13647"/>
                  <a:pt x="11543" y="2270"/>
                </a:cubicBezTo>
                <a:cubicBezTo>
                  <a:pt x="8368" y="-9107"/>
                  <a:pt x="1224" y="25024"/>
                  <a:pt x="430" y="43545"/>
                </a:cubicBezTo>
                <a:cubicBezTo>
                  <a:pt x="-364" y="62066"/>
                  <a:pt x="-893" y="94080"/>
                  <a:pt x="6780" y="113395"/>
                </a:cubicBezTo>
                <a:cubicBezTo>
                  <a:pt x="14453" y="132710"/>
                  <a:pt x="80863" y="164459"/>
                  <a:pt x="82980" y="164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05867A-77EA-4F02-B3DE-6A66B8BA8742}"/>
              </a:ext>
            </a:extLst>
          </p:cNvPr>
          <p:cNvSpPr/>
          <p:nvPr/>
        </p:nvSpPr>
        <p:spPr>
          <a:xfrm>
            <a:off x="2599195" y="5038407"/>
            <a:ext cx="108219" cy="144869"/>
          </a:xfrm>
          <a:custGeom>
            <a:avLst/>
            <a:gdLst>
              <a:gd name="connsiteX0" fmla="*/ 107493 w 108219"/>
              <a:gd name="connsiteY0" fmla="*/ 144781 h 144869"/>
              <a:gd name="connsiteX1" fmla="*/ 48755 w 108219"/>
              <a:gd name="connsiteY1" fmla="*/ 98743 h 144869"/>
              <a:gd name="connsiteX2" fmla="*/ 18593 w 108219"/>
              <a:gd name="connsiteY2" fmla="*/ 74931 h 144869"/>
              <a:gd name="connsiteX3" fmla="*/ 21768 w 108219"/>
              <a:gd name="connsiteY3" fmla="*/ 318 h 144869"/>
              <a:gd name="connsiteX4" fmla="*/ 7480 w 108219"/>
              <a:gd name="connsiteY4" fmla="*/ 49531 h 144869"/>
              <a:gd name="connsiteX5" fmla="*/ 4305 w 108219"/>
              <a:gd name="connsiteY5" fmla="*/ 86043 h 144869"/>
              <a:gd name="connsiteX6" fmla="*/ 107493 w 108219"/>
              <a:gd name="connsiteY6" fmla="*/ 144781 h 14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19" h="144869">
                <a:moveTo>
                  <a:pt x="107493" y="144781"/>
                </a:moveTo>
                <a:cubicBezTo>
                  <a:pt x="114901" y="146898"/>
                  <a:pt x="63571" y="110385"/>
                  <a:pt x="48755" y="98743"/>
                </a:cubicBezTo>
                <a:cubicBezTo>
                  <a:pt x="33939" y="87101"/>
                  <a:pt x="23091" y="91335"/>
                  <a:pt x="18593" y="74931"/>
                </a:cubicBezTo>
                <a:cubicBezTo>
                  <a:pt x="14095" y="58527"/>
                  <a:pt x="23620" y="4551"/>
                  <a:pt x="21768" y="318"/>
                </a:cubicBezTo>
                <a:cubicBezTo>
                  <a:pt x="19916" y="-3915"/>
                  <a:pt x="10390" y="35243"/>
                  <a:pt x="7480" y="49531"/>
                </a:cubicBezTo>
                <a:cubicBezTo>
                  <a:pt x="4569" y="63818"/>
                  <a:pt x="-5749" y="73608"/>
                  <a:pt x="4305" y="86043"/>
                </a:cubicBezTo>
                <a:cubicBezTo>
                  <a:pt x="14359" y="98478"/>
                  <a:pt x="100085" y="142664"/>
                  <a:pt x="107493" y="14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01EA1E2-A921-4933-8F5A-EF9B95B28FB5}"/>
              </a:ext>
            </a:extLst>
          </p:cNvPr>
          <p:cNvSpPr/>
          <p:nvPr/>
        </p:nvSpPr>
        <p:spPr>
          <a:xfrm>
            <a:off x="2512045" y="5079023"/>
            <a:ext cx="91903" cy="109354"/>
          </a:xfrm>
          <a:custGeom>
            <a:avLst/>
            <a:gdLst>
              <a:gd name="connsiteX0" fmla="*/ 91455 w 91903"/>
              <a:gd name="connsiteY0" fmla="*/ 107340 h 109354"/>
              <a:gd name="connsiteX1" fmla="*/ 35893 w 91903"/>
              <a:gd name="connsiteY1" fmla="*/ 77177 h 109354"/>
              <a:gd name="connsiteX2" fmla="*/ 10493 w 91903"/>
              <a:gd name="connsiteY2" fmla="*/ 2565 h 109354"/>
              <a:gd name="connsiteX3" fmla="*/ 2555 w 91903"/>
              <a:gd name="connsiteY3" fmla="*/ 24790 h 109354"/>
              <a:gd name="connsiteX4" fmla="*/ 91455 w 91903"/>
              <a:gd name="connsiteY4" fmla="*/ 107340 h 10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3" h="109354">
                <a:moveTo>
                  <a:pt x="91455" y="107340"/>
                </a:moveTo>
                <a:cubicBezTo>
                  <a:pt x="97011" y="116071"/>
                  <a:pt x="49387" y="94639"/>
                  <a:pt x="35893" y="77177"/>
                </a:cubicBezTo>
                <a:cubicBezTo>
                  <a:pt x="22399" y="59714"/>
                  <a:pt x="16049" y="11296"/>
                  <a:pt x="10493" y="2565"/>
                </a:cubicBezTo>
                <a:cubicBezTo>
                  <a:pt x="4937" y="-6166"/>
                  <a:pt x="-4589" y="8915"/>
                  <a:pt x="2555" y="24790"/>
                </a:cubicBezTo>
                <a:cubicBezTo>
                  <a:pt x="9699" y="40665"/>
                  <a:pt x="85899" y="98609"/>
                  <a:pt x="91455" y="107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DA6D82-A254-459E-BF17-6BDBD7FE9B18}"/>
              </a:ext>
            </a:extLst>
          </p:cNvPr>
          <p:cNvSpPr/>
          <p:nvPr/>
        </p:nvSpPr>
        <p:spPr>
          <a:xfrm>
            <a:off x="2447867" y="5146222"/>
            <a:ext cx="128681" cy="86904"/>
          </a:xfrm>
          <a:custGeom>
            <a:avLst/>
            <a:gdLst>
              <a:gd name="connsiteX0" fmla="*/ 128646 w 128681"/>
              <a:gd name="connsiteY0" fmla="*/ 86178 h 86904"/>
              <a:gd name="connsiteX1" fmla="*/ 57208 w 128681"/>
              <a:gd name="connsiteY1" fmla="*/ 36966 h 86904"/>
              <a:gd name="connsiteX2" fmla="*/ 58 w 128681"/>
              <a:gd name="connsiteY2" fmla="*/ 453 h 86904"/>
              <a:gd name="connsiteX3" fmla="*/ 47683 w 128681"/>
              <a:gd name="connsiteY3" fmla="*/ 62366 h 86904"/>
              <a:gd name="connsiteX4" fmla="*/ 128646 w 128681"/>
              <a:gd name="connsiteY4" fmla="*/ 86178 h 8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81" h="86904">
                <a:moveTo>
                  <a:pt x="128646" y="86178"/>
                </a:moveTo>
                <a:cubicBezTo>
                  <a:pt x="130233" y="81945"/>
                  <a:pt x="78639" y="51253"/>
                  <a:pt x="57208" y="36966"/>
                </a:cubicBezTo>
                <a:cubicBezTo>
                  <a:pt x="35777" y="22679"/>
                  <a:pt x="1645" y="-3780"/>
                  <a:pt x="58" y="453"/>
                </a:cubicBezTo>
                <a:cubicBezTo>
                  <a:pt x="-1529" y="4686"/>
                  <a:pt x="29691" y="49401"/>
                  <a:pt x="47683" y="62366"/>
                </a:cubicBezTo>
                <a:cubicBezTo>
                  <a:pt x="65675" y="75331"/>
                  <a:pt x="127059" y="90411"/>
                  <a:pt x="128646" y="86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9F22F2E-8376-465C-B289-248C2F73800F}"/>
              </a:ext>
            </a:extLst>
          </p:cNvPr>
          <p:cNvSpPr/>
          <p:nvPr/>
        </p:nvSpPr>
        <p:spPr>
          <a:xfrm>
            <a:off x="2400656" y="5165701"/>
            <a:ext cx="101431" cy="93697"/>
          </a:xfrm>
          <a:custGeom>
            <a:avLst/>
            <a:gdLst>
              <a:gd name="connsiteX0" fmla="*/ 101244 w 101431"/>
              <a:gd name="connsiteY0" fmla="*/ 93687 h 93697"/>
              <a:gd name="connsiteX1" fmla="*/ 36157 w 101431"/>
              <a:gd name="connsiteY1" fmla="*/ 33362 h 93697"/>
              <a:gd name="connsiteX2" fmla="*/ 1232 w 101431"/>
              <a:gd name="connsiteY2" fmla="*/ 24 h 93697"/>
              <a:gd name="connsiteX3" fmla="*/ 13932 w 101431"/>
              <a:gd name="connsiteY3" fmla="*/ 38124 h 93697"/>
              <a:gd name="connsiteX4" fmla="*/ 101244 w 101431"/>
              <a:gd name="connsiteY4" fmla="*/ 93687 h 9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31" h="93697">
                <a:moveTo>
                  <a:pt x="101244" y="93687"/>
                </a:moveTo>
                <a:cubicBezTo>
                  <a:pt x="104948" y="92893"/>
                  <a:pt x="52826" y="48972"/>
                  <a:pt x="36157" y="33362"/>
                </a:cubicBezTo>
                <a:cubicBezTo>
                  <a:pt x="19488" y="17751"/>
                  <a:pt x="4936" y="-770"/>
                  <a:pt x="1232" y="24"/>
                </a:cubicBezTo>
                <a:cubicBezTo>
                  <a:pt x="-2472" y="818"/>
                  <a:pt x="2290" y="25424"/>
                  <a:pt x="13932" y="38124"/>
                </a:cubicBezTo>
                <a:cubicBezTo>
                  <a:pt x="25574" y="50824"/>
                  <a:pt x="97540" y="94481"/>
                  <a:pt x="101244" y="9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CDD4C72-0C2E-4220-B040-A5E8D3B27B7A}"/>
              </a:ext>
            </a:extLst>
          </p:cNvPr>
          <p:cNvSpPr/>
          <p:nvPr/>
        </p:nvSpPr>
        <p:spPr>
          <a:xfrm>
            <a:off x="2387173" y="5020916"/>
            <a:ext cx="628377" cy="244823"/>
          </a:xfrm>
          <a:custGeom>
            <a:avLst/>
            <a:gdLst>
              <a:gd name="connsiteX0" fmla="*/ 427 w 628377"/>
              <a:gd name="connsiteY0" fmla="*/ 244822 h 244823"/>
              <a:gd name="connsiteX1" fmla="*/ 213152 w 628377"/>
              <a:gd name="connsiteY1" fmla="*/ 90834 h 244823"/>
              <a:gd name="connsiteX2" fmla="*/ 490965 w 628377"/>
              <a:gd name="connsiteY2" fmla="*/ 22572 h 244823"/>
              <a:gd name="connsiteX3" fmla="*/ 614790 w 628377"/>
              <a:gd name="connsiteY3" fmla="*/ 22572 h 244823"/>
              <a:gd name="connsiteX4" fmla="*/ 611615 w 628377"/>
              <a:gd name="connsiteY4" fmla="*/ 14634 h 244823"/>
              <a:gd name="connsiteX5" fmla="*/ 494140 w 628377"/>
              <a:gd name="connsiteY5" fmla="*/ 347 h 244823"/>
              <a:gd name="connsiteX6" fmla="*/ 314752 w 628377"/>
              <a:gd name="connsiteY6" fmla="*/ 30509 h 244823"/>
              <a:gd name="connsiteX7" fmla="*/ 230615 w 628377"/>
              <a:gd name="connsiteY7" fmla="*/ 54322 h 244823"/>
              <a:gd name="connsiteX8" fmla="*/ 160765 w 628377"/>
              <a:gd name="connsiteY8" fmla="*/ 87659 h 244823"/>
              <a:gd name="connsiteX9" fmla="*/ 427 w 628377"/>
              <a:gd name="connsiteY9" fmla="*/ 244822 h 2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8377" h="244823">
                <a:moveTo>
                  <a:pt x="427" y="244822"/>
                </a:moveTo>
                <a:cubicBezTo>
                  <a:pt x="9158" y="245351"/>
                  <a:pt x="131396" y="127876"/>
                  <a:pt x="213152" y="90834"/>
                </a:cubicBezTo>
                <a:cubicBezTo>
                  <a:pt x="294908" y="53792"/>
                  <a:pt x="424025" y="33949"/>
                  <a:pt x="490965" y="22572"/>
                </a:cubicBezTo>
                <a:cubicBezTo>
                  <a:pt x="557905" y="11195"/>
                  <a:pt x="594682" y="23895"/>
                  <a:pt x="614790" y="22572"/>
                </a:cubicBezTo>
                <a:cubicBezTo>
                  <a:pt x="634898" y="21249"/>
                  <a:pt x="631723" y="18338"/>
                  <a:pt x="611615" y="14634"/>
                </a:cubicBezTo>
                <a:cubicBezTo>
                  <a:pt x="591507" y="10930"/>
                  <a:pt x="543617" y="-2299"/>
                  <a:pt x="494140" y="347"/>
                </a:cubicBezTo>
                <a:cubicBezTo>
                  <a:pt x="444663" y="2993"/>
                  <a:pt x="358673" y="21513"/>
                  <a:pt x="314752" y="30509"/>
                </a:cubicBezTo>
                <a:cubicBezTo>
                  <a:pt x="270831" y="39505"/>
                  <a:pt x="256279" y="44797"/>
                  <a:pt x="230615" y="54322"/>
                </a:cubicBezTo>
                <a:cubicBezTo>
                  <a:pt x="204951" y="63847"/>
                  <a:pt x="202305" y="59349"/>
                  <a:pt x="160765" y="87659"/>
                </a:cubicBezTo>
                <a:cubicBezTo>
                  <a:pt x="119225" y="115969"/>
                  <a:pt x="-8304" y="244293"/>
                  <a:pt x="427" y="244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AB3A0B1-9803-4D68-BB25-A5AEB4C97DF0}"/>
              </a:ext>
            </a:extLst>
          </p:cNvPr>
          <p:cNvSpPr/>
          <p:nvPr/>
        </p:nvSpPr>
        <p:spPr>
          <a:xfrm>
            <a:off x="2748112" y="5020042"/>
            <a:ext cx="623877" cy="179306"/>
          </a:xfrm>
          <a:custGeom>
            <a:avLst/>
            <a:gdLst>
              <a:gd name="connsiteX0" fmla="*/ 4613 w 623877"/>
              <a:gd name="connsiteY0" fmla="*/ 9158 h 179306"/>
              <a:gd name="connsiteX1" fmla="*/ 271313 w 623877"/>
              <a:gd name="connsiteY1" fmla="*/ 2808 h 179306"/>
              <a:gd name="connsiteX2" fmla="*/ 457051 w 623877"/>
              <a:gd name="connsiteY2" fmla="*/ 59958 h 179306"/>
              <a:gd name="connsiteX3" fmla="*/ 572938 w 623877"/>
              <a:gd name="connsiteY3" fmla="*/ 126633 h 179306"/>
              <a:gd name="connsiteX4" fmla="*/ 623738 w 623877"/>
              <a:gd name="connsiteY4" fmla="*/ 179021 h 179306"/>
              <a:gd name="connsiteX5" fmla="*/ 585638 w 623877"/>
              <a:gd name="connsiteY5" fmla="*/ 145683 h 179306"/>
              <a:gd name="connsiteX6" fmla="*/ 517376 w 623877"/>
              <a:gd name="connsiteY6" fmla="*/ 104408 h 179306"/>
              <a:gd name="connsiteX7" fmla="*/ 345926 w 623877"/>
              <a:gd name="connsiteY7" fmla="*/ 34558 h 179306"/>
              <a:gd name="connsiteX8" fmla="*/ 120501 w 623877"/>
              <a:gd name="connsiteY8" fmla="*/ 12333 h 179306"/>
              <a:gd name="connsiteX9" fmla="*/ 4613 w 623877"/>
              <a:gd name="connsiteY9" fmla="*/ 9158 h 17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877" h="179306">
                <a:moveTo>
                  <a:pt x="4613" y="9158"/>
                </a:moveTo>
                <a:cubicBezTo>
                  <a:pt x="29748" y="7570"/>
                  <a:pt x="195907" y="-5659"/>
                  <a:pt x="271313" y="2808"/>
                </a:cubicBezTo>
                <a:cubicBezTo>
                  <a:pt x="346719" y="11275"/>
                  <a:pt x="406780" y="39321"/>
                  <a:pt x="457051" y="59958"/>
                </a:cubicBezTo>
                <a:cubicBezTo>
                  <a:pt x="507322" y="80595"/>
                  <a:pt x="545157" y="106789"/>
                  <a:pt x="572938" y="126633"/>
                </a:cubicBezTo>
                <a:cubicBezTo>
                  <a:pt x="600719" y="146477"/>
                  <a:pt x="621621" y="175846"/>
                  <a:pt x="623738" y="179021"/>
                </a:cubicBezTo>
                <a:cubicBezTo>
                  <a:pt x="625855" y="182196"/>
                  <a:pt x="603365" y="158119"/>
                  <a:pt x="585638" y="145683"/>
                </a:cubicBezTo>
                <a:cubicBezTo>
                  <a:pt x="567911" y="133247"/>
                  <a:pt x="557328" y="122929"/>
                  <a:pt x="517376" y="104408"/>
                </a:cubicBezTo>
                <a:cubicBezTo>
                  <a:pt x="477424" y="85887"/>
                  <a:pt x="412072" y="49904"/>
                  <a:pt x="345926" y="34558"/>
                </a:cubicBezTo>
                <a:cubicBezTo>
                  <a:pt x="279780" y="19212"/>
                  <a:pt x="178445" y="16566"/>
                  <a:pt x="120501" y="12333"/>
                </a:cubicBezTo>
                <a:cubicBezTo>
                  <a:pt x="62557" y="8100"/>
                  <a:pt x="-20522" y="10746"/>
                  <a:pt x="4613" y="9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10842CB-4F86-4417-A41A-E9A1C98186C7}"/>
              </a:ext>
            </a:extLst>
          </p:cNvPr>
          <p:cNvSpPr/>
          <p:nvPr/>
        </p:nvSpPr>
        <p:spPr>
          <a:xfrm>
            <a:off x="2333708" y="5032088"/>
            <a:ext cx="441386" cy="251320"/>
          </a:xfrm>
          <a:custGeom>
            <a:avLst/>
            <a:gdLst>
              <a:gd name="connsiteX0" fmla="*/ 4680 w 441386"/>
              <a:gd name="connsiteY0" fmla="*/ 249525 h 251320"/>
              <a:gd name="connsiteX1" fmla="*/ 103105 w 441386"/>
              <a:gd name="connsiteY1" fmla="*/ 155862 h 251320"/>
              <a:gd name="connsiteX2" fmla="*/ 218992 w 441386"/>
              <a:gd name="connsiteY2" fmla="*/ 84425 h 251320"/>
              <a:gd name="connsiteX3" fmla="*/ 363455 w 441386"/>
              <a:gd name="connsiteY3" fmla="*/ 9812 h 251320"/>
              <a:gd name="connsiteX4" fmla="*/ 441242 w 441386"/>
              <a:gd name="connsiteY4" fmla="*/ 1875 h 251320"/>
              <a:gd name="connsiteX5" fmla="*/ 379330 w 441386"/>
              <a:gd name="connsiteY5" fmla="*/ 19337 h 251320"/>
              <a:gd name="connsiteX6" fmla="*/ 258680 w 441386"/>
              <a:gd name="connsiteY6" fmla="*/ 66962 h 251320"/>
              <a:gd name="connsiteX7" fmla="*/ 4680 w 441386"/>
              <a:gd name="connsiteY7" fmla="*/ 249525 h 25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386" h="251320">
                <a:moveTo>
                  <a:pt x="4680" y="249525"/>
                </a:moveTo>
                <a:cubicBezTo>
                  <a:pt x="-21249" y="264342"/>
                  <a:pt x="67386" y="183379"/>
                  <a:pt x="103105" y="155862"/>
                </a:cubicBezTo>
                <a:cubicBezTo>
                  <a:pt x="138824" y="128345"/>
                  <a:pt x="175600" y="108767"/>
                  <a:pt x="218992" y="84425"/>
                </a:cubicBezTo>
                <a:cubicBezTo>
                  <a:pt x="262384" y="60083"/>
                  <a:pt x="326413" y="23570"/>
                  <a:pt x="363455" y="9812"/>
                </a:cubicBezTo>
                <a:cubicBezTo>
                  <a:pt x="400497" y="-3946"/>
                  <a:pt x="438596" y="287"/>
                  <a:pt x="441242" y="1875"/>
                </a:cubicBezTo>
                <a:cubicBezTo>
                  <a:pt x="443888" y="3462"/>
                  <a:pt x="409757" y="8489"/>
                  <a:pt x="379330" y="19337"/>
                </a:cubicBezTo>
                <a:cubicBezTo>
                  <a:pt x="348903" y="30185"/>
                  <a:pt x="316095" y="30979"/>
                  <a:pt x="258680" y="66962"/>
                </a:cubicBezTo>
                <a:cubicBezTo>
                  <a:pt x="201265" y="102945"/>
                  <a:pt x="30609" y="234708"/>
                  <a:pt x="4680" y="24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D044430-1D17-4A57-AB8C-8E8C14455647}"/>
              </a:ext>
            </a:extLst>
          </p:cNvPr>
          <p:cNvSpPr/>
          <p:nvPr/>
        </p:nvSpPr>
        <p:spPr>
          <a:xfrm>
            <a:off x="2420925" y="5150792"/>
            <a:ext cx="207302" cy="188888"/>
          </a:xfrm>
          <a:custGeom>
            <a:avLst/>
            <a:gdLst>
              <a:gd name="connsiteX0" fmla="*/ 66688 w 207302"/>
              <a:gd name="connsiteY0" fmla="*/ 180033 h 188888"/>
              <a:gd name="connsiteX1" fmla="*/ 203213 w 207302"/>
              <a:gd name="connsiteY1" fmla="*/ 8583 h 188888"/>
              <a:gd name="connsiteX2" fmla="*/ 161938 w 207302"/>
              <a:gd name="connsiteY2" fmla="*/ 35571 h 188888"/>
              <a:gd name="connsiteX3" fmla="*/ 63513 w 207302"/>
              <a:gd name="connsiteY3" fmla="*/ 121296 h 188888"/>
              <a:gd name="connsiteX4" fmla="*/ 13 w 207302"/>
              <a:gd name="connsiteY4" fmla="*/ 160983 h 188888"/>
              <a:gd name="connsiteX5" fmla="*/ 66688 w 207302"/>
              <a:gd name="connsiteY5" fmla="*/ 180033 h 18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02" h="188888">
                <a:moveTo>
                  <a:pt x="66688" y="180033"/>
                </a:moveTo>
                <a:cubicBezTo>
                  <a:pt x="100555" y="154633"/>
                  <a:pt x="187338" y="32660"/>
                  <a:pt x="203213" y="8583"/>
                </a:cubicBezTo>
                <a:cubicBezTo>
                  <a:pt x="219088" y="-15494"/>
                  <a:pt x="185221" y="16786"/>
                  <a:pt x="161938" y="35571"/>
                </a:cubicBezTo>
                <a:cubicBezTo>
                  <a:pt x="138655" y="54356"/>
                  <a:pt x="90501" y="100394"/>
                  <a:pt x="63513" y="121296"/>
                </a:cubicBezTo>
                <a:cubicBezTo>
                  <a:pt x="36525" y="142198"/>
                  <a:pt x="807" y="153046"/>
                  <a:pt x="13" y="160983"/>
                </a:cubicBezTo>
                <a:cubicBezTo>
                  <a:pt x="-781" y="168920"/>
                  <a:pt x="32821" y="205433"/>
                  <a:pt x="66688" y="180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7B05A53-5038-4820-AFA9-57F3F5A0A030}"/>
              </a:ext>
            </a:extLst>
          </p:cNvPr>
          <p:cNvSpPr/>
          <p:nvPr/>
        </p:nvSpPr>
        <p:spPr>
          <a:xfrm>
            <a:off x="2628845" y="5085841"/>
            <a:ext cx="494377" cy="75148"/>
          </a:xfrm>
          <a:custGeom>
            <a:avLst/>
            <a:gdLst>
              <a:gd name="connsiteX0" fmla="*/ 3230 w 494377"/>
              <a:gd name="connsiteY0" fmla="*/ 75122 h 75148"/>
              <a:gd name="connsiteX1" fmla="*/ 241355 w 494377"/>
              <a:gd name="connsiteY1" fmla="*/ 10034 h 75148"/>
              <a:gd name="connsiteX2" fmla="*/ 412805 w 494377"/>
              <a:gd name="connsiteY2" fmla="*/ 41784 h 75148"/>
              <a:gd name="connsiteX3" fmla="*/ 493768 w 494377"/>
              <a:gd name="connsiteY3" fmla="*/ 68772 h 75148"/>
              <a:gd name="connsiteX4" fmla="*/ 439793 w 494377"/>
              <a:gd name="connsiteY4" fmla="*/ 35434 h 75148"/>
              <a:gd name="connsiteX5" fmla="*/ 266755 w 494377"/>
              <a:gd name="connsiteY5" fmla="*/ 509 h 75148"/>
              <a:gd name="connsiteX6" fmla="*/ 114355 w 494377"/>
              <a:gd name="connsiteY6" fmla="*/ 17972 h 75148"/>
              <a:gd name="connsiteX7" fmla="*/ 3230 w 494377"/>
              <a:gd name="connsiteY7" fmla="*/ 75122 h 7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77" h="75148">
                <a:moveTo>
                  <a:pt x="3230" y="75122"/>
                </a:moveTo>
                <a:cubicBezTo>
                  <a:pt x="24397" y="73799"/>
                  <a:pt x="173093" y="15590"/>
                  <a:pt x="241355" y="10034"/>
                </a:cubicBezTo>
                <a:cubicBezTo>
                  <a:pt x="309617" y="4478"/>
                  <a:pt x="370736" y="31994"/>
                  <a:pt x="412805" y="41784"/>
                </a:cubicBezTo>
                <a:cubicBezTo>
                  <a:pt x="454874" y="51574"/>
                  <a:pt x="489270" y="69830"/>
                  <a:pt x="493768" y="68772"/>
                </a:cubicBezTo>
                <a:cubicBezTo>
                  <a:pt x="498266" y="67714"/>
                  <a:pt x="477628" y="46811"/>
                  <a:pt x="439793" y="35434"/>
                </a:cubicBezTo>
                <a:cubicBezTo>
                  <a:pt x="401958" y="24057"/>
                  <a:pt x="320995" y="3419"/>
                  <a:pt x="266755" y="509"/>
                </a:cubicBezTo>
                <a:cubicBezTo>
                  <a:pt x="212515" y="-2401"/>
                  <a:pt x="158540" y="7653"/>
                  <a:pt x="114355" y="17972"/>
                </a:cubicBezTo>
                <a:cubicBezTo>
                  <a:pt x="70170" y="28291"/>
                  <a:pt x="-17937" y="76445"/>
                  <a:pt x="3230" y="75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9207E32-DBE9-4AA7-8822-2D908F08FDC2}"/>
              </a:ext>
            </a:extLst>
          </p:cNvPr>
          <p:cNvSpPr/>
          <p:nvPr/>
        </p:nvSpPr>
        <p:spPr>
          <a:xfrm>
            <a:off x="3125788" y="5153025"/>
            <a:ext cx="366773" cy="254105"/>
          </a:xfrm>
          <a:custGeom>
            <a:avLst/>
            <a:gdLst>
              <a:gd name="connsiteX0" fmla="*/ 0 w 366773"/>
              <a:gd name="connsiteY0" fmla="*/ 0 h 254105"/>
              <a:gd name="connsiteX1" fmla="*/ 187325 w 366773"/>
              <a:gd name="connsiteY1" fmla="*/ 90488 h 254105"/>
              <a:gd name="connsiteX2" fmla="*/ 327025 w 366773"/>
              <a:gd name="connsiteY2" fmla="*/ 160338 h 254105"/>
              <a:gd name="connsiteX3" fmla="*/ 352425 w 366773"/>
              <a:gd name="connsiteY3" fmla="*/ 176213 h 254105"/>
              <a:gd name="connsiteX4" fmla="*/ 366712 w 366773"/>
              <a:gd name="connsiteY4" fmla="*/ 254000 h 254105"/>
              <a:gd name="connsiteX5" fmla="*/ 354012 w 366773"/>
              <a:gd name="connsiteY5" fmla="*/ 192088 h 254105"/>
              <a:gd name="connsiteX6" fmla="*/ 288925 w 366773"/>
              <a:gd name="connsiteY6" fmla="*/ 152400 h 254105"/>
              <a:gd name="connsiteX7" fmla="*/ 214312 w 366773"/>
              <a:gd name="connsiteY7" fmla="*/ 95250 h 254105"/>
              <a:gd name="connsiteX8" fmla="*/ 0 w 366773"/>
              <a:gd name="connsiteY8" fmla="*/ 0 h 25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773" h="254105">
                <a:moveTo>
                  <a:pt x="0" y="0"/>
                </a:moveTo>
                <a:lnTo>
                  <a:pt x="187325" y="90488"/>
                </a:lnTo>
                <a:lnTo>
                  <a:pt x="327025" y="160338"/>
                </a:lnTo>
                <a:cubicBezTo>
                  <a:pt x="354542" y="174626"/>
                  <a:pt x="345811" y="160603"/>
                  <a:pt x="352425" y="176213"/>
                </a:cubicBezTo>
                <a:cubicBezTo>
                  <a:pt x="359039" y="191823"/>
                  <a:pt x="366448" y="251354"/>
                  <a:pt x="366712" y="254000"/>
                </a:cubicBezTo>
                <a:cubicBezTo>
                  <a:pt x="366976" y="256646"/>
                  <a:pt x="366977" y="209021"/>
                  <a:pt x="354012" y="192088"/>
                </a:cubicBezTo>
                <a:cubicBezTo>
                  <a:pt x="341048" y="175155"/>
                  <a:pt x="312208" y="168540"/>
                  <a:pt x="288925" y="152400"/>
                </a:cubicBezTo>
                <a:cubicBezTo>
                  <a:pt x="265642" y="136260"/>
                  <a:pt x="265377" y="124090"/>
                  <a:pt x="214312" y="95250"/>
                </a:cubicBezTo>
                <a:cubicBezTo>
                  <a:pt x="163247" y="66410"/>
                  <a:pt x="72892" y="2288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ADBA123-3938-432F-94F7-7A3DDBC0B9BC}"/>
              </a:ext>
            </a:extLst>
          </p:cNvPr>
          <p:cNvSpPr/>
          <p:nvPr/>
        </p:nvSpPr>
        <p:spPr>
          <a:xfrm>
            <a:off x="3101951" y="5093864"/>
            <a:ext cx="141876" cy="61764"/>
          </a:xfrm>
          <a:custGeom>
            <a:avLst/>
            <a:gdLst>
              <a:gd name="connsiteX0" fmla="*/ 24 w 141876"/>
              <a:gd name="connsiteY0" fmla="*/ 424 h 61764"/>
              <a:gd name="connsiteX1" fmla="*/ 131787 w 141876"/>
              <a:gd name="connsiteY1" fmla="*/ 60749 h 61764"/>
              <a:gd name="connsiteX2" fmla="*/ 120674 w 141876"/>
              <a:gd name="connsiteY2" fmla="*/ 35349 h 61764"/>
              <a:gd name="connsiteX3" fmla="*/ 24 w 141876"/>
              <a:gd name="connsiteY3" fmla="*/ 424 h 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76" h="61764">
                <a:moveTo>
                  <a:pt x="24" y="424"/>
                </a:moveTo>
                <a:cubicBezTo>
                  <a:pt x="1876" y="4657"/>
                  <a:pt x="111679" y="54928"/>
                  <a:pt x="131787" y="60749"/>
                </a:cubicBezTo>
                <a:cubicBezTo>
                  <a:pt x="151895" y="66570"/>
                  <a:pt x="138666" y="45932"/>
                  <a:pt x="120674" y="35349"/>
                </a:cubicBezTo>
                <a:cubicBezTo>
                  <a:pt x="102682" y="24766"/>
                  <a:pt x="-1828" y="-3809"/>
                  <a:pt x="24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55D11A8-2A0E-4A2B-80D4-06B55E6BF08F}"/>
              </a:ext>
            </a:extLst>
          </p:cNvPr>
          <p:cNvSpPr/>
          <p:nvPr/>
        </p:nvSpPr>
        <p:spPr>
          <a:xfrm>
            <a:off x="3253320" y="5166078"/>
            <a:ext cx="190210" cy="131332"/>
          </a:xfrm>
          <a:custGeom>
            <a:avLst/>
            <a:gdLst>
              <a:gd name="connsiteX0" fmla="*/ 1055 w 190210"/>
              <a:gd name="connsiteY0" fmla="*/ 1235 h 131332"/>
              <a:gd name="connsiteX1" fmla="*/ 186793 w 190210"/>
              <a:gd name="connsiteY1" fmla="*/ 129822 h 131332"/>
              <a:gd name="connsiteX2" fmla="*/ 113768 w 190210"/>
              <a:gd name="connsiteY2" fmla="*/ 67910 h 131332"/>
              <a:gd name="connsiteX3" fmla="*/ 1055 w 190210"/>
              <a:gd name="connsiteY3" fmla="*/ 1235 h 1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210" h="131332">
                <a:moveTo>
                  <a:pt x="1055" y="1235"/>
                </a:moveTo>
                <a:cubicBezTo>
                  <a:pt x="13226" y="11554"/>
                  <a:pt x="168008" y="118710"/>
                  <a:pt x="186793" y="129822"/>
                </a:cubicBezTo>
                <a:cubicBezTo>
                  <a:pt x="205579" y="140935"/>
                  <a:pt x="142078" y="87754"/>
                  <a:pt x="113768" y="67910"/>
                </a:cubicBezTo>
                <a:cubicBezTo>
                  <a:pt x="85458" y="48066"/>
                  <a:pt x="-11116" y="-9084"/>
                  <a:pt x="1055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36B64C0-A15E-4818-83A3-7B7B0DDF804D}"/>
              </a:ext>
            </a:extLst>
          </p:cNvPr>
          <p:cNvSpPr/>
          <p:nvPr/>
        </p:nvSpPr>
        <p:spPr>
          <a:xfrm>
            <a:off x="2488897" y="5198935"/>
            <a:ext cx="222946" cy="197217"/>
          </a:xfrm>
          <a:custGeom>
            <a:avLst/>
            <a:gdLst>
              <a:gd name="connsiteX0" fmla="*/ 303 w 222946"/>
              <a:gd name="connsiteY0" fmla="*/ 195390 h 197217"/>
              <a:gd name="connsiteX1" fmla="*/ 74916 w 222946"/>
              <a:gd name="connsiteY1" fmla="*/ 168403 h 197217"/>
              <a:gd name="connsiteX2" fmla="*/ 125716 w 222946"/>
              <a:gd name="connsiteY2" fmla="*/ 103315 h 197217"/>
              <a:gd name="connsiteX3" fmla="*/ 128891 w 222946"/>
              <a:gd name="connsiteY3" fmla="*/ 76328 h 197217"/>
              <a:gd name="connsiteX4" fmla="*/ 222553 w 222946"/>
              <a:gd name="connsiteY4" fmla="*/ 1715 h 197217"/>
              <a:gd name="connsiteX5" fmla="*/ 160641 w 222946"/>
              <a:gd name="connsiteY5" fmla="*/ 28703 h 197217"/>
              <a:gd name="connsiteX6" fmla="*/ 116191 w 222946"/>
              <a:gd name="connsiteY6" fmla="*/ 82678 h 197217"/>
              <a:gd name="connsiteX7" fmla="*/ 105078 w 222946"/>
              <a:gd name="connsiteY7" fmla="*/ 120778 h 197217"/>
              <a:gd name="connsiteX8" fmla="*/ 303 w 222946"/>
              <a:gd name="connsiteY8" fmla="*/ 195390 h 1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46" h="197217">
                <a:moveTo>
                  <a:pt x="303" y="195390"/>
                </a:moveTo>
                <a:cubicBezTo>
                  <a:pt x="-4724" y="203328"/>
                  <a:pt x="54014" y="183749"/>
                  <a:pt x="74916" y="168403"/>
                </a:cubicBezTo>
                <a:cubicBezTo>
                  <a:pt x="95818" y="153057"/>
                  <a:pt x="116720" y="118661"/>
                  <a:pt x="125716" y="103315"/>
                </a:cubicBezTo>
                <a:cubicBezTo>
                  <a:pt x="134712" y="87969"/>
                  <a:pt x="112752" y="93261"/>
                  <a:pt x="128891" y="76328"/>
                </a:cubicBezTo>
                <a:cubicBezTo>
                  <a:pt x="145031" y="59395"/>
                  <a:pt x="217261" y="9652"/>
                  <a:pt x="222553" y="1715"/>
                </a:cubicBezTo>
                <a:cubicBezTo>
                  <a:pt x="227845" y="-6222"/>
                  <a:pt x="178368" y="15209"/>
                  <a:pt x="160641" y="28703"/>
                </a:cubicBezTo>
                <a:cubicBezTo>
                  <a:pt x="142914" y="42197"/>
                  <a:pt x="125451" y="67332"/>
                  <a:pt x="116191" y="82678"/>
                </a:cubicBezTo>
                <a:cubicBezTo>
                  <a:pt x="106931" y="98024"/>
                  <a:pt x="121747" y="103845"/>
                  <a:pt x="105078" y="120778"/>
                </a:cubicBezTo>
                <a:cubicBezTo>
                  <a:pt x="88409" y="137711"/>
                  <a:pt x="5330" y="187452"/>
                  <a:pt x="303" y="195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FF15C67-E503-490E-ADF5-AF7FB995E38A}"/>
              </a:ext>
            </a:extLst>
          </p:cNvPr>
          <p:cNvSpPr/>
          <p:nvPr/>
        </p:nvSpPr>
        <p:spPr>
          <a:xfrm>
            <a:off x="2698690" y="5156403"/>
            <a:ext cx="351758" cy="53864"/>
          </a:xfrm>
          <a:custGeom>
            <a:avLst/>
            <a:gdLst>
              <a:gd name="connsiteX0" fmla="*/ 60 w 351758"/>
              <a:gd name="connsiteY0" fmla="*/ 53772 h 53864"/>
              <a:gd name="connsiteX1" fmla="*/ 157223 w 351758"/>
              <a:gd name="connsiteY1" fmla="*/ 14085 h 53864"/>
              <a:gd name="connsiteX2" fmla="*/ 227073 w 351758"/>
              <a:gd name="connsiteY2" fmla="*/ 12497 h 53864"/>
              <a:gd name="connsiteX3" fmla="*/ 349310 w 351758"/>
              <a:gd name="connsiteY3" fmla="*/ 25197 h 53864"/>
              <a:gd name="connsiteX4" fmla="*/ 298510 w 351758"/>
              <a:gd name="connsiteY4" fmla="*/ 9322 h 53864"/>
              <a:gd name="connsiteX5" fmla="*/ 176273 w 351758"/>
              <a:gd name="connsiteY5" fmla="*/ 1385 h 53864"/>
              <a:gd name="connsiteX6" fmla="*/ 60 w 351758"/>
              <a:gd name="connsiteY6" fmla="*/ 53772 h 5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758" h="53864">
                <a:moveTo>
                  <a:pt x="60" y="53772"/>
                </a:moveTo>
                <a:cubicBezTo>
                  <a:pt x="-3115" y="55889"/>
                  <a:pt x="119388" y="20964"/>
                  <a:pt x="157223" y="14085"/>
                </a:cubicBezTo>
                <a:cubicBezTo>
                  <a:pt x="195058" y="7206"/>
                  <a:pt x="195058" y="10645"/>
                  <a:pt x="227073" y="12497"/>
                </a:cubicBezTo>
                <a:cubicBezTo>
                  <a:pt x="259088" y="14349"/>
                  <a:pt x="337404" y="25726"/>
                  <a:pt x="349310" y="25197"/>
                </a:cubicBezTo>
                <a:cubicBezTo>
                  <a:pt x="361216" y="24668"/>
                  <a:pt x="327349" y="13291"/>
                  <a:pt x="298510" y="9322"/>
                </a:cubicBezTo>
                <a:cubicBezTo>
                  <a:pt x="269671" y="5353"/>
                  <a:pt x="222575" y="-3378"/>
                  <a:pt x="176273" y="1385"/>
                </a:cubicBezTo>
                <a:cubicBezTo>
                  <a:pt x="129971" y="6147"/>
                  <a:pt x="3235" y="51655"/>
                  <a:pt x="60" y="5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E73E5CC-6394-446B-95FB-6A86C723B326}"/>
              </a:ext>
            </a:extLst>
          </p:cNvPr>
          <p:cNvSpPr/>
          <p:nvPr/>
        </p:nvSpPr>
        <p:spPr>
          <a:xfrm>
            <a:off x="3049179" y="5175994"/>
            <a:ext cx="228699" cy="113928"/>
          </a:xfrm>
          <a:custGeom>
            <a:avLst/>
            <a:gdLst>
              <a:gd name="connsiteX0" fmla="*/ 3584 w 228699"/>
              <a:gd name="connsiteY0" fmla="*/ 4019 h 113928"/>
              <a:gd name="connsiteX1" fmla="*/ 55971 w 228699"/>
              <a:gd name="connsiteY1" fmla="*/ 18306 h 113928"/>
              <a:gd name="connsiteX2" fmla="*/ 162334 w 228699"/>
              <a:gd name="connsiteY2" fmla="*/ 70694 h 113928"/>
              <a:gd name="connsiteX3" fmla="*/ 197259 w 228699"/>
              <a:gd name="connsiteY3" fmla="*/ 99269 h 113928"/>
              <a:gd name="connsiteX4" fmla="*/ 227421 w 228699"/>
              <a:gd name="connsiteY4" fmla="*/ 113556 h 113928"/>
              <a:gd name="connsiteX5" fmla="*/ 152809 w 228699"/>
              <a:gd name="connsiteY5" fmla="*/ 84981 h 113928"/>
              <a:gd name="connsiteX6" fmla="*/ 3584 w 228699"/>
              <a:gd name="connsiteY6" fmla="*/ 4019 h 11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99" h="113928">
                <a:moveTo>
                  <a:pt x="3584" y="4019"/>
                </a:moveTo>
                <a:cubicBezTo>
                  <a:pt x="-12556" y="-7093"/>
                  <a:pt x="29513" y="7194"/>
                  <a:pt x="55971" y="18306"/>
                </a:cubicBezTo>
                <a:cubicBezTo>
                  <a:pt x="82429" y="29419"/>
                  <a:pt x="138786" y="57200"/>
                  <a:pt x="162334" y="70694"/>
                </a:cubicBezTo>
                <a:cubicBezTo>
                  <a:pt x="185882" y="84188"/>
                  <a:pt x="186411" y="92125"/>
                  <a:pt x="197259" y="99269"/>
                </a:cubicBezTo>
                <a:cubicBezTo>
                  <a:pt x="208107" y="106413"/>
                  <a:pt x="234829" y="115937"/>
                  <a:pt x="227421" y="113556"/>
                </a:cubicBezTo>
                <a:cubicBezTo>
                  <a:pt x="220013" y="111175"/>
                  <a:pt x="186146" y="100856"/>
                  <a:pt x="152809" y="84981"/>
                </a:cubicBezTo>
                <a:cubicBezTo>
                  <a:pt x="119472" y="69106"/>
                  <a:pt x="19724" y="15131"/>
                  <a:pt x="3584" y="4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6C525C7-F535-4C69-BDD3-EC1F0E582757}"/>
              </a:ext>
            </a:extLst>
          </p:cNvPr>
          <p:cNvSpPr/>
          <p:nvPr/>
        </p:nvSpPr>
        <p:spPr>
          <a:xfrm>
            <a:off x="2571746" y="5360938"/>
            <a:ext cx="473492" cy="72228"/>
          </a:xfrm>
          <a:custGeom>
            <a:avLst/>
            <a:gdLst>
              <a:gd name="connsiteX0" fmla="*/ 4 w 473492"/>
              <a:gd name="connsiteY0" fmla="*/ 50 h 72228"/>
              <a:gd name="connsiteX1" fmla="*/ 73029 w 473492"/>
              <a:gd name="connsiteY1" fmla="*/ 66725 h 72228"/>
              <a:gd name="connsiteX2" fmla="*/ 217492 w 473492"/>
              <a:gd name="connsiteY2" fmla="*/ 68312 h 72228"/>
              <a:gd name="connsiteX3" fmla="*/ 409579 w 473492"/>
              <a:gd name="connsiteY3" fmla="*/ 68312 h 72228"/>
              <a:gd name="connsiteX4" fmla="*/ 473079 w 473492"/>
              <a:gd name="connsiteY4" fmla="*/ 52437 h 72228"/>
              <a:gd name="connsiteX5" fmla="*/ 385767 w 473492"/>
              <a:gd name="connsiteY5" fmla="*/ 60375 h 72228"/>
              <a:gd name="connsiteX6" fmla="*/ 211142 w 473492"/>
              <a:gd name="connsiteY6" fmla="*/ 58787 h 72228"/>
              <a:gd name="connsiteX7" fmla="*/ 125417 w 473492"/>
              <a:gd name="connsiteY7" fmla="*/ 55612 h 72228"/>
              <a:gd name="connsiteX8" fmla="*/ 69854 w 473492"/>
              <a:gd name="connsiteY8" fmla="*/ 55612 h 72228"/>
              <a:gd name="connsiteX9" fmla="*/ 4 w 473492"/>
              <a:gd name="connsiteY9" fmla="*/ 50 h 7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492" h="72228">
                <a:moveTo>
                  <a:pt x="4" y="50"/>
                </a:moveTo>
                <a:cubicBezTo>
                  <a:pt x="533" y="1902"/>
                  <a:pt x="36781" y="55348"/>
                  <a:pt x="73029" y="66725"/>
                </a:cubicBezTo>
                <a:cubicBezTo>
                  <a:pt x="109277" y="78102"/>
                  <a:pt x="217492" y="68312"/>
                  <a:pt x="217492" y="68312"/>
                </a:cubicBezTo>
                <a:cubicBezTo>
                  <a:pt x="273584" y="68576"/>
                  <a:pt x="366981" y="70958"/>
                  <a:pt x="409579" y="68312"/>
                </a:cubicBezTo>
                <a:cubicBezTo>
                  <a:pt x="452177" y="65666"/>
                  <a:pt x="477048" y="53760"/>
                  <a:pt x="473079" y="52437"/>
                </a:cubicBezTo>
                <a:cubicBezTo>
                  <a:pt x="469110" y="51114"/>
                  <a:pt x="429423" y="59317"/>
                  <a:pt x="385767" y="60375"/>
                </a:cubicBezTo>
                <a:cubicBezTo>
                  <a:pt x="342111" y="61433"/>
                  <a:pt x="254534" y="59581"/>
                  <a:pt x="211142" y="58787"/>
                </a:cubicBezTo>
                <a:cubicBezTo>
                  <a:pt x="167750" y="57993"/>
                  <a:pt x="148965" y="56141"/>
                  <a:pt x="125417" y="55612"/>
                </a:cubicBezTo>
                <a:cubicBezTo>
                  <a:pt x="101869" y="55083"/>
                  <a:pt x="88640" y="63285"/>
                  <a:pt x="69854" y="55612"/>
                </a:cubicBezTo>
                <a:cubicBezTo>
                  <a:pt x="51068" y="47939"/>
                  <a:pt x="-525" y="-1802"/>
                  <a:pt x="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C34DE1FB-8481-4B70-A2BE-C1F15C5D5239}"/>
              </a:ext>
            </a:extLst>
          </p:cNvPr>
          <p:cNvSpPr/>
          <p:nvPr/>
        </p:nvSpPr>
        <p:spPr>
          <a:xfrm>
            <a:off x="2464246" y="5399768"/>
            <a:ext cx="142714" cy="32677"/>
          </a:xfrm>
          <a:custGeom>
            <a:avLst/>
            <a:gdLst>
              <a:gd name="connsiteX0" fmla="*/ 1142 w 142714"/>
              <a:gd name="connsiteY0" fmla="*/ 32657 h 32677"/>
              <a:gd name="connsiteX1" fmla="*/ 140842 w 142714"/>
              <a:gd name="connsiteY1" fmla="*/ 5670 h 32677"/>
              <a:gd name="connsiteX2" fmla="*/ 77342 w 142714"/>
              <a:gd name="connsiteY2" fmla="*/ 907 h 32677"/>
              <a:gd name="connsiteX3" fmla="*/ 1142 w 142714"/>
              <a:gd name="connsiteY3" fmla="*/ 32657 h 3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14" h="32677">
                <a:moveTo>
                  <a:pt x="1142" y="32657"/>
                </a:moveTo>
                <a:cubicBezTo>
                  <a:pt x="11725" y="33451"/>
                  <a:pt x="128142" y="10962"/>
                  <a:pt x="140842" y="5670"/>
                </a:cubicBezTo>
                <a:cubicBezTo>
                  <a:pt x="153542" y="378"/>
                  <a:pt x="98244" y="-1210"/>
                  <a:pt x="77342" y="907"/>
                </a:cubicBezTo>
                <a:cubicBezTo>
                  <a:pt x="56440" y="3024"/>
                  <a:pt x="-9441" y="31863"/>
                  <a:pt x="1142" y="32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F2B6EA6-E6CC-445F-8430-A62DED50E934}"/>
              </a:ext>
            </a:extLst>
          </p:cNvPr>
          <p:cNvSpPr/>
          <p:nvPr/>
        </p:nvSpPr>
        <p:spPr>
          <a:xfrm>
            <a:off x="2433638" y="5442223"/>
            <a:ext cx="389166" cy="37920"/>
          </a:xfrm>
          <a:custGeom>
            <a:avLst/>
            <a:gdLst>
              <a:gd name="connsiteX0" fmla="*/ 0 w 389166"/>
              <a:gd name="connsiteY0" fmla="*/ 4490 h 37920"/>
              <a:gd name="connsiteX1" fmla="*/ 112712 w 389166"/>
              <a:gd name="connsiteY1" fmla="*/ 1315 h 37920"/>
              <a:gd name="connsiteX2" fmla="*/ 231775 w 389166"/>
              <a:gd name="connsiteY2" fmla="*/ 23540 h 37920"/>
              <a:gd name="connsiteX3" fmla="*/ 385762 w 389166"/>
              <a:gd name="connsiteY3" fmla="*/ 28302 h 37920"/>
              <a:gd name="connsiteX4" fmla="*/ 320675 w 389166"/>
              <a:gd name="connsiteY4" fmla="*/ 37827 h 37920"/>
              <a:gd name="connsiteX5" fmla="*/ 120650 w 389166"/>
              <a:gd name="connsiteY5" fmla="*/ 21952 h 37920"/>
              <a:gd name="connsiteX6" fmla="*/ 0 w 389166"/>
              <a:gd name="connsiteY6" fmla="*/ 4490 h 3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166" h="37920">
                <a:moveTo>
                  <a:pt x="0" y="4490"/>
                </a:moveTo>
                <a:cubicBezTo>
                  <a:pt x="37041" y="1315"/>
                  <a:pt x="74083" y="-1860"/>
                  <a:pt x="112712" y="1315"/>
                </a:cubicBezTo>
                <a:cubicBezTo>
                  <a:pt x="151341" y="4490"/>
                  <a:pt x="186267" y="19042"/>
                  <a:pt x="231775" y="23540"/>
                </a:cubicBezTo>
                <a:cubicBezTo>
                  <a:pt x="277283" y="28038"/>
                  <a:pt x="370945" y="25921"/>
                  <a:pt x="385762" y="28302"/>
                </a:cubicBezTo>
                <a:cubicBezTo>
                  <a:pt x="400579" y="30683"/>
                  <a:pt x="364860" y="38885"/>
                  <a:pt x="320675" y="37827"/>
                </a:cubicBezTo>
                <a:cubicBezTo>
                  <a:pt x="276490" y="36769"/>
                  <a:pt x="120650" y="21952"/>
                  <a:pt x="120650" y="21952"/>
                </a:cubicBezTo>
                <a:lnTo>
                  <a:pt x="0" y="4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9C4F443-1FE2-4C64-9ADB-22E7E7EA13D6}"/>
              </a:ext>
            </a:extLst>
          </p:cNvPr>
          <p:cNvSpPr/>
          <p:nvPr/>
        </p:nvSpPr>
        <p:spPr>
          <a:xfrm>
            <a:off x="3055829" y="5383206"/>
            <a:ext cx="419258" cy="29477"/>
          </a:xfrm>
          <a:custGeom>
            <a:avLst/>
            <a:gdLst>
              <a:gd name="connsiteX0" fmla="*/ 109 w 419258"/>
              <a:gd name="connsiteY0" fmla="*/ 26994 h 29477"/>
              <a:gd name="connsiteX1" fmla="*/ 79484 w 419258"/>
              <a:gd name="connsiteY1" fmla="*/ 1594 h 29477"/>
              <a:gd name="connsiteX2" fmla="*/ 157271 w 419258"/>
              <a:gd name="connsiteY2" fmla="*/ 14294 h 29477"/>
              <a:gd name="connsiteX3" fmla="*/ 263634 w 419258"/>
              <a:gd name="connsiteY3" fmla="*/ 22232 h 29477"/>
              <a:gd name="connsiteX4" fmla="*/ 328721 w 419258"/>
              <a:gd name="connsiteY4" fmla="*/ 28582 h 29477"/>
              <a:gd name="connsiteX5" fmla="*/ 419209 w 419258"/>
              <a:gd name="connsiteY5" fmla="*/ 1594 h 29477"/>
              <a:gd name="connsiteX6" fmla="*/ 316021 w 419258"/>
              <a:gd name="connsiteY6" fmla="*/ 15882 h 29477"/>
              <a:gd name="connsiteX7" fmla="*/ 96946 w 419258"/>
              <a:gd name="connsiteY7" fmla="*/ 7 h 29477"/>
              <a:gd name="connsiteX8" fmla="*/ 109 w 419258"/>
              <a:gd name="connsiteY8" fmla="*/ 26994 h 2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258" h="29477">
                <a:moveTo>
                  <a:pt x="109" y="26994"/>
                </a:moveTo>
                <a:cubicBezTo>
                  <a:pt x="-2801" y="27259"/>
                  <a:pt x="53290" y="3711"/>
                  <a:pt x="79484" y="1594"/>
                </a:cubicBezTo>
                <a:cubicBezTo>
                  <a:pt x="105678" y="-523"/>
                  <a:pt x="126579" y="10854"/>
                  <a:pt x="157271" y="14294"/>
                </a:cubicBezTo>
                <a:cubicBezTo>
                  <a:pt x="187963" y="17734"/>
                  <a:pt x="235059" y="19851"/>
                  <a:pt x="263634" y="22232"/>
                </a:cubicBezTo>
                <a:cubicBezTo>
                  <a:pt x="292209" y="24613"/>
                  <a:pt x="302792" y="32022"/>
                  <a:pt x="328721" y="28582"/>
                </a:cubicBezTo>
                <a:cubicBezTo>
                  <a:pt x="354650" y="25142"/>
                  <a:pt x="421326" y="3711"/>
                  <a:pt x="419209" y="1594"/>
                </a:cubicBezTo>
                <a:cubicBezTo>
                  <a:pt x="417092" y="-523"/>
                  <a:pt x="369731" y="16146"/>
                  <a:pt x="316021" y="15882"/>
                </a:cubicBezTo>
                <a:cubicBezTo>
                  <a:pt x="262311" y="15618"/>
                  <a:pt x="149863" y="536"/>
                  <a:pt x="96946" y="7"/>
                </a:cubicBezTo>
                <a:cubicBezTo>
                  <a:pt x="44029" y="-522"/>
                  <a:pt x="3019" y="26729"/>
                  <a:pt x="109" y="26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20BA2C2-ADAE-4470-AC06-968703868604}"/>
              </a:ext>
            </a:extLst>
          </p:cNvPr>
          <p:cNvSpPr/>
          <p:nvPr/>
        </p:nvSpPr>
        <p:spPr>
          <a:xfrm>
            <a:off x="3212468" y="5262307"/>
            <a:ext cx="49846" cy="115103"/>
          </a:xfrm>
          <a:custGeom>
            <a:avLst/>
            <a:gdLst>
              <a:gd name="connsiteX0" fmla="*/ 49845 w 49846"/>
              <a:gd name="connsiteY0" fmla="*/ 256 h 115103"/>
              <a:gd name="connsiteX1" fmla="*/ 3807 w 49846"/>
              <a:gd name="connsiteY1" fmla="*/ 81218 h 115103"/>
              <a:gd name="connsiteX2" fmla="*/ 5395 w 49846"/>
              <a:gd name="connsiteY2" fmla="*/ 114556 h 115103"/>
              <a:gd name="connsiteX3" fmla="*/ 2220 w 49846"/>
              <a:gd name="connsiteY3" fmla="*/ 57406 h 115103"/>
              <a:gd name="connsiteX4" fmla="*/ 49845 w 49846"/>
              <a:gd name="connsiteY4" fmla="*/ 256 h 11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6" h="115103">
                <a:moveTo>
                  <a:pt x="49845" y="256"/>
                </a:moveTo>
                <a:cubicBezTo>
                  <a:pt x="50109" y="4225"/>
                  <a:pt x="11215" y="62168"/>
                  <a:pt x="3807" y="81218"/>
                </a:cubicBezTo>
                <a:cubicBezTo>
                  <a:pt x="-3601" y="100268"/>
                  <a:pt x="5659" y="118525"/>
                  <a:pt x="5395" y="114556"/>
                </a:cubicBezTo>
                <a:cubicBezTo>
                  <a:pt x="5131" y="110587"/>
                  <a:pt x="-4130" y="75398"/>
                  <a:pt x="2220" y="57406"/>
                </a:cubicBezTo>
                <a:cubicBezTo>
                  <a:pt x="8570" y="39414"/>
                  <a:pt x="49581" y="-3713"/>
                  <a:pt x="4984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A0691D9-54C7-42A7-85DD-B56474955199}"/>
              </a:ext>
            </a:extLst>
          </p:cNvPr>
          <p:cNvSpPr/>
          <p:nvPr/>
        </p:nvSpPr>
        <p:spPr>
          <a:xfrm>
            <a:off x="3327400" y="5259388"/>
            <a:ext cx="6837" cy="98724"/>
          </a:xfrm>
          <a:custGeom>
            <a:avLst/>
            <a:gdLst>
              <a:gd name="connsiteX0" fmla="*/ 0 w 6837"/>
              <a:gd name="connsiteY0" fmla="*/ 0 h 98724"/>
              <a:gd name="connsiteX1" fmla="*/ 6350 w 6837"/>
              <a:gd name="connsiteY1" fmla="*/ 98425 h 98724"/>
              <a:gd name="connsiteX2" fmla="*/ 0 w 6837"/>
              <a:gd name="connsiteY2" fmla="*/ 0 h 9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37" h="98724">
                <a:moveTo>
                  <a:pt x="0" y="0"/>
                </a:moveTo>
                <a:cubicBezTo>
                  <a:pt x="0" y="0"/>
                  <a:pt x="3704" y="91811"/>
                  <a:pt x="6350" y="98425"/>
                </a:cubicBezTo>
                <a:cubicBezTo>
                  <a:pt x="8996" y="10504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E6A3713-C163-4A23-9D0E-6724960B26D9}"/>
              </a:ext>
            </a:extLst>
          </p:cNvPr>
          <p:cNvSpPr/>
          <p:nvPr/>
        </p:nvSpPr>
        <p:spPr>
          <a:xfrm>
            <a:off x="3297032" y="5289531"/>
            <a:ext cx="28798" cy="74729"/>
          </a:xfrm>
          <a:custGeom>
            <a:avLst/>
            <a:gdLst>
              <a:gd name="connsiteX0" fmla="*/ 206 w 28798"/>
              <a:gd name="connsiteY0" fmla="*/ 19 h 74729"/>
              <a:gd name="connsiteX1" fmla="*/ 16081 w 28798"/>
              <a:gd name="connsiteY1" fmla="*/ 55582 h 74729"/>
              <a:gd name="connsiteX2" fmla="*/ 19256 w 28798"/>
              <a:gd name="connsiteY2" fmla="*/ 74632 h 74729"/>
              <a:gd name="connsiteX3" fmla="*/ 28781 w 28798"/>
              <a:gd name="connsiteY3" fmla="*/ 49232 h 74729"/>
              <a:gd name="connsiteX4" fmla="*/ 206 w 28798"/>
              <a:gd name="connsiteY4" fmla="*/ 19 h 7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8" h="74729">
                <a:moveTo>
                  <a:pt x="206" y="19"/>
                </a:moveTo>
                <a:cubicBezTo>
                  <a:pt x="-1911" y="1077"/>
                  <a:pt x="12906" y="43147"/>
                  <a:pt x="16081" y="55582"/>
                </a:cubicBezTo>
                <a:cubicBezTo>
                  <a:pt x="19256" y="68017"/>
                  <a:pt x="17139" y="75690"/>
                  <a:pt x="19256" y="74632"/>
                </a:cubicBezTo>
                <a:cubicBezTo>
                  <a:pt x="21373" y="73574"/>
                  <a:pt x="27987" y="56905"/>
                  <a:pt x="28781" y="49232"/>
                </a:cubicBezTo>
                <a:cubicBezTo>
                  <a:pt x="29575" y="41559"/>
                  <a:pt x="2323" y="-1039"/>
                  <a:pt x="20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CE320D2-FBA7-4717-9091-7D230E89EECE}"/>
              </a:ext>
            </a:extLst>
          </p:cNvPr>
          <p:cNvSpPr/>
          <p:nvPr/>
        </p:nvSpPr>
        <p:spPr>
          <a:xfrm>
            <a:off x="3342964" y="5341330"/>
            <a:ext cx="109952" cy="45144"/>
          </a:xfrm>
          <a:custGeom>
            <a:avLst/>
            <a:gdLst>
              <a:gd name="connsiteX0" fmla="*/ 311 w 109952"/>
              <a:gd name="connsiteY0" fmla="*/ 45058 h 45144"/>
              <a:gd name="connsiteX1" fmla="*/ 30474 w 109952"/>
              <a:gd name="connsiteY1" fmla="*/ 2195 h 45144"/>
              <a:gd name="connsiteX2" fmla="*/ 109849 w 109952"/>
              <a:gd name="connsiteY2" fmla="*/ 6958 h 45144"/>
              <a:gd name="connsiteX3" fmla="*/ 46349 w 109952"/>
              <a:gd name="connsiteY3" fmla="*/ 13308 h 45144"/>
              <a:gd name="connsiteX4" fmla="*/ 311 w 109952"/>
              <a:gd name="connsiteY4" fmla="*/ 45058 h 4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2" h="45144">
                <a:moveTo>
                  <a:pt x="311" y="45058"/>
                </a:moveTo>
                <a:cubicBezTo>
                  <a:pt x="-2335" y="43206"/>
                  <a:pt x="12218" y="8545"/>
                  <a:pt x="30474" y="2195"/>
                </a:cubicBezTo>
                <a:cubicBezTo>
                  <a:pt x="48730" y="-4155"/>
                  <a:pt x="107203" y="5106"/>
                  <a:pt x="109849" y="6958"/>
                </a:cubicBezTo>
                <a:cubicBezTo>
                  <a:pt x="112495" y="8810"/>
                  <a:pt x="63811" y="8016"/>
                  <a:pt x="46349" y="13308"/>
                </a:cubicBezTo>
                <a:cubicBezTo>
                  <a:pt x="28887" y="18600"/>
                  <a:pt x="2957" y="46910"/>
                  <a:pt x="311" y="4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CB8D66F-A7FF-45EF-9EFE-D3DA2F541E85}"/>
              </a:ext>
            </a:extLst>
          </p:cNvPr>
          <p:cNvSpPr/>
          <p:nvPr/>
        </p:nvSpPr>
        <p:spPr>
          <a:xfrm>
            <a:off x="2198683" y="5351312"/>
            <a:ext cx="201626" cy="97184"/>
          </a:xfrm>
          <a:custGeom>
            <a:avLst/>
            <a:gdLst>
              <a:gd name="connsiteX0" fmla="*/ 5 w 201626"/>
              <a:gd name="connsiteY0" fmla="*/ 96988 h 97184"/>
              <a:gd name="connsiteX1" fmla="*/ 119067 w 201626"/>
              <a:gd name="connsiteY1" fmla="*/ 58888 h 97184"/>
              <a:gd name="connsiteX2" fmla="*/ 201617 w 201626"/>
              <a:gd name="connsiteY2" fmla="*/ 151 h 97184"/>
              <a:gd name="connsiteX3" fmla="*/ 114305 w 201626"/>
              <a:gd name="connsiteY3" fmla="*/ 43013 h 97184"/>
              <a:gd name="connsiteX4" fmla="*/ 5 w 201626"/>
              <a:gd name="connsiteY4" fmla="*/ 96988 h 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26" h="97184">
                <a:moveTo>
                  <a:pt x="5" y="96988"/>
                </a:moveTo>
                <a:cubicBezTo>
                  <a:pt x="799" y="99634"/>
                  <a:pt x="85465" y="75027"/>
                  <a:pt x="119067" y="58888"/>
                </a:cubicBezTo>
                <a:cubicBezTo>
                  <a:pt x="152669" y="42749"/>
                  <a:pt x="202411" y="2797"/>
                  <a:pt x="201617" y="151"/>
                </a:cubicBezTo>
                <a:cubicBezTo>
                  <a:pt x="200823" y="-2495"/>
                  <a:pt x="148701" y="30313"/>
                  <a:pt x="114305" y="43013"/>
                </a:cubicBezTo>
                <a:cubicBezTo>
                  <a:pt x="79909" y="55713"/>
                  <a:pt x="-789" y="94342"/>
                  <a:pt x="5" y="9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25D6735-E3AC-41D6-B08D-EEB3D22ED2D3}"/>
              </a:ext>
            </a:extLst>
          </p:cNvPr>
          <p:cNvSpPr/>
          <p:nvPr/>
        </p:nvSpPr>
        <p:spPr>
          <a:xfrm>
            <a:off x="2255598" y="5371298"/>
            <a:ext cx="244738" cy="86852"/>
          </a:xfrm>
          <a:custGeom>
            <a:avLst/>
            <a:gdLst>
              <a:gd name="connsiteX0" fmla="*/ 240 w 244738"/>
              <a:gd name="connsiteY0" fmla="*/ 81765 h 86852"/>
              <a:gd name="connsiteX1" fmla="*/ 165340 w 244738"/>
              <a:gd name="connsiteY1" fmla="*/ 77002 h 86852"/>
              <a:gd name="connsiteX2" fmla="*/ 241540 w 244738"/>
              <a:gd name="connsiteY2" fmla="*/ 802 h 86852"/>
              <a:gd name="connsiteX3" fmla="*/ 205027 w 244738"/>
              <a:gd name="connsiteY3" fmla="*/ 38902 h 86852"/>
              <a:gd name="connsiteX4" fmla="*/ 240 w 244738"/>
              <a:gd name="connsiteY4" fmla="*/ 81765 h 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38" h="86852">
                <a:moveTo>
                  <a:pt x="240" y="81765"/>
                </a:moveTo>
                <a:cubicBezTo>
                  <a:pt x="-6374" y="88115"/>
                  <a:pt x="125123" y="90496"/>
                  <a:pt x="165340" y="77002"/>
                </a:cubicBezTo>
                <a:cubicBezTo>
                  <a:pt x="205557" y="63508"/>
                  <a:pt x="234926" y="7152"/>
                  <a:pt x="241540" y="802"/>
                </a:cubicBezTo>
                <a:cubicBezTo>
                  <a:pt x="248154" y="-5548"/>
                  <a:pt x="248154" y="27525"/>
                  <a:pt x="205027" y="38902"/>
                </a:cubicBezTo>
                <a:cubicBezTo>
                  <a:pt x="161900" y="50279"/>
                  <a:pt x="6854" y="75415"/>
                  <a:pt x="240" y="81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ECA00B3-88B8-4EDB-99F9-692F1A099796}"/>
              </a:ext>
            </a:extLst>
          </p:cNvPr>
          <p:cNvSpPr/>
          <p:nvPr/>
        </p:nvSpPr>
        <p:spPr>
          <a:xfrm>
            <a:off x="2735236" y="5102031"/>
            <a:ext cx="403209" cy="60052"/>
          </a:xfrm>
          <a:custGeom>
            <a:avLst/>
            <a:gdLst>
              <a:gd name="connsiteX0" fmla="*/ 27 w 403209"/>
              <a:gd name="connsiteY0" fmla="*/ 28769 h 60052"/>
              <a:gd name="connsiteX1" fmla="*/ 157189 w 403209"/>
              <a:gd name="connsiteY1" fmla="*/ 4957 h 60052"/>
              <a:gd name="connsiteX2" fmla="*/ 393727 w 403209"/>
              <a:gd name="connsiteY2" fmla="*/ 58932 h 60052"/>
              <a:gd name="connsiteX3" fmla="*/ 338164 w 403209"/>
              <a:gd name="connsiteY3" fmla="*/ 38294 h 60052"/>
              <a:gd name="connsiteX4" fmla="*/ 168302 w 403209"/>
              <a:gd name="connsiteY4" fmla="*/ 194 h 60052"/>
              <a:gd name="connsiteX5" fmla="*/ 27 w 403209"/>
              <a:gd name="connsiteY5" fmla="*/ 28769 h 6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09" h="60052">
                <a:moveTo>
                  <a:pt x="27" y="28769"/>
                </a:moveTo>
                <a:cubicBezTo>
                  <a:pt x="-1825" y="29563"/>
                  <a:pt x="91572" y="-70"/>
                  <a:pt x="157189" y="4957"/>
                </a:cubicBezTo>
                <a:cubicBezTo>
                  <a:pt x="222806" y="9984"/>
                  <a:pt x="363565" y="53376"/>
                  <a:pt x="393727" y="58932"/>
                </a:cubicBezTo>
                <a:cubicBezTo>
                  <a:pt x="423890" y="64488"/>
                  <a:pt x="375735" y="48084"/>
                  <a:pt x="338164" y="38294"/>
                </a:cubicBezTo>
                <a:cubicBezTo>
                  <a:pt x="300593" y="28504"/>
                  <a:pt x="224129" y="3104"/>
                  <a:pt x="168302" y="194"/>
                </a:cubicBezTo>
                <a:cubicBezTo>
                  <a:pt x="112475" y="-2716"/>
                  <a:pt x="1879" y="27975"/>
                  <a:pt x="27" y="28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91A10503-ACFE-4658-BA49-9D294D15AC55}"/>
              </a:ext>
            </a:extLst>
          </p:cNvPr>
          <p:cNvSpPr/>
          <p:nvPr/>
        </p:nvSpPr>
        <p:spPr>
          <a:xfrm>
            <a:off x="2806700" y="5491163"/>
            <a:ext cx="316104" cy="15879"/>
          </a:xfrm>
          <a:custGeom>
            <a:avLst/>
            <a:gdLst>
              <a:gd name="connsiteX0" fmla="*/ 0 w 316104"/>
              <a:gd name="connsiteY0" fmla="*/ 0 h 15879"/>
              <a:gd name="connsiteX1" fmla="*/ 246063 w 316104"/>
              <a:gd name="connsiteY1" fmla="*/ 15875 h 15879"/>
              <a:gd name="connsiteX2" fmla="*/ 315913 w 316104"/>
              <a:gd name="connsiteY2" fmla="*/ 1587 h 15879"/>
              <a:gd name="connsiteX3" fmla="*/ 231775 w 316104"/>
              <a:gd name="connsiteY3" fmla="*/ 4762 h 15879"/>
              <a:gd name="connsiteX4" fmla="*/ 0 w 316104"/>
              <a:gd name="connsiteY4" fmla="*/ 0 h 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104" h="15879">
                <a:moveTo>
                  <a:pt x="0" y="0"/>
                </a:moveTo>
                <a:cubicBezTo>
                  <a:pt x="2381" y="1852"/>
                  <a:pt x="193411" y="15611"/>
                  <a:pt x="246063" y="15875"/>
                </a:cubicBezTo>
                <a:cubicBezTo>
                  <a:pt x="298715" y="16139"/>
                  <a:pt x="318294" y="3439"/>
                  <a:pt x="315913" y="1587"/>
                </a:cubicBezTo>
                <a:cubicBezTo>
                  <a:pt x="313532" y="-265"/>
                  <a:pt x="283104" y="5820"/>
                  <a:pt x="231775" y="47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38FF49D-074B-4A74-BD3F-B4A10CD31713}"/>
              </a:ext>
            </a:extLst>
          </p:cNvPr>
          <p:cNvSpPr/>
          <p:nvPr/>
        </p:nvSpPr>
        <p:spPr>
          <a:xfrm>
            <a:off x="3076559" y="5422825"/>
            <a:ext cx="411201" cy="76985"/>
          </a:xfrm>
          <a:custGeom>
            <a:avLst/>
            <a:gdLst>
              <a:gd name="connsiteX0" fmla="*/ 411179 w 411201"/>
              <a:gd name="connsiteY0" fmla="*/ 75 h 76985"/>
              <a:gd name="connsiteX1" fmla="*/ 117491 w 411201"/>
              <a:gd name="connsiteY1" fmla="*/ 14363 h 76985"/>
              <a:gd name="connsiteX2" fmla="*/ 96854 w 411201"/>
              <a:gd name="connsiteY2" fmla="*/ 57225 h 76985"/>
              <a:gd name="connsiteX3" fmla="*/ 16 w 411201"/>
              <a:gd name="connsiteY3" fmla="*/ 74688 h 76985"/>
              <a:gd name="connsiteX4" fmla="*/ 104791 w 411201"/>
              <a:gd name="connsiteY4" fmla="*/ 76275 h 76985"/>
              <a:gd name="connsiteX5" fmla="*/ 120666 w 411201"/>
              <a:gd name="connsiteY5" fmla="*/ 69925 h 76985"/>
              <a:gd name="connsiteX6" fmla="*/ 133366 w 411201"/>
              <a:gd name="connsiteY6" fmla="*/ 19125 h 76985"/>
              <a:gd name="connsiteX7" fmla="*/ 411179 w 411201"/>
              <a:gd name="connsiteY7" fmla="*/ 75 h 7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76985">
                <a:moveTo>
                  <a:pt x="411179" y="75"/>
                </a:moveTo>
                <a:cubicBezTo>
                  <a:pt x="408533" y="-719"/>
                  <a:pt x="169878" y="4838"/>
                  <a:pt x="117491" y="14363"/>
                </a:cubicBezTo>
                <a:cubicBezTo>
                  <a:pt x="65104" y="23888"/>
                  <a:pt x="116433" y="47171"/>
                  <a:pt x="96854" y="57225"/>
                </a:cubicBezTo>
                <a:cubicBezTo>
                  <a:pt x="77275" y="67279"/>
                  <a:pt x="-1307" y="71513"/>
                  <a:pt x="16" y="74688"/>
                </a:cubicBezTo>
                <a:cubicBezTo>
                  <a:pt x="1339" y="77863"/>
                  <a:pt x="84683" y="77069"/>
                  <a:pt x="104791" y="76275"/>
                </a:cubicBezTo>
                <a:cubicBezTo>
                  <a:pt x="124899" y="75481"/>
                  <a:pt x="115903" y="79450"/>
                  <a:pt x="120666" y="69925"/>
                </a:cubicBezTo>
                <a:cubicBezTo>
                  <a:pt x="125429" y="60400"/>
                  <a:pt x="88122" y="29444"/>
                  <a:pt x="133366" y="19125"/>
                </a:cubicBezTo>
                <a:cubicBezTo>
                  <a:pt x="178610" y="8806"/>
                  <a:pt x="413825" y="869"/>
                  <a:pt x="41117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D86612D-379B-4FC5-962C-400276AA1CB5}"/>
              </a:ext>
            </a:extLst>
          </p:cNvPr>
          <p:cNvSpPr/>
          <p:nvPr/>
        </p:nvSpPr>
        <p:spPr>
          <a:xfrm>
            <a:off x="2252723" y="5465763"/>
            <a:ext cx="346038" cy="60326"/>
          </a:xfrm>
          <a:custGeom>
            <a:avLst/>
            <a:gdLst>
              <a:gd name="connsiteX0" fmla="*/ 1527 w 346038"/>
              <a:gd name="connsiteY0" fmla="*/ 60325 h 60326"/>
              <a:gd name="connsiteX1" fmla="*/ 169802 w 346038"/>
              <a:gd name="connsiteY1" fmla="*/ 7937 h 60326"/>
              <a:gd name="connsiteX2" fmla="*/ 342840 w 346038"/>
              <a:gd name="connsiteY2" fmla="*/ 9525 h 60326"/>
              <a:gd name="connsiteX3" fmla="*/ 268227 w 346038"/>
              <a:gd name="connsiteY3" fmla="*/ 0 h 60326"/>
              <a:gd name="connsiteX4" fmla="*/ 96777 w 346038"/>
              <a:gd name="connsiteY4" fmla="*/ 9525 h 60326"/>
              <a:gd name="connsiteX5" fmla="*/ 1527 w 346038"/>
              <a:gd name="connsiteY5" fmla="*/ 60325 h 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38" h="60326">
                <a:moveTo>
                  <a:pt x="1527" y="60325"/>
                </a:moveTo>
                <a:cubicBezTo>
                  <a:pt x="13698" y="60060"/>
                  <a:pt x="112917" y="16404"/>
                  <a:pt x="169802" y="7937"/>
                </a:cubicBezTo>
                <a:cubicBezTo>
                  <a:pt x="226687" y="-530"/>
                  <a:pt x="326436" y="10848"/>
                  <a:pt x="342840" y="9525"/>
                </a:cubicBezTo>
                <a:cubicBezTo>
                  <a:pt x="359244" y="8202"/>
                  <a:pt x="309237" y="0"/>
                  <a:pt x="268227" y="0"/>
                </a:cubicBezTo>
                <a:cubicBezTo>
                  <a:pt x="227217" y="0"/>
                  <a:pt x="140962" y="1587"/>
                  <a:pt x="96777" y="9525"/>
                </a:cubicBezTo>
                <a:cubicBezTo>
                  <a:pt x="52592" y="17462"/>
                  <a:pt x="-10644" y="60590"/>
                  <a:pt x="1527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2168C73-0702-47B0-B8A4-E08159A8640F}"/>
              </a:ext>
            </a:extLst>
          </p:cNvPr>
          <p:cNvSpPr/>
          <p:nvPr/>
        </p:nvSpPr>
        <p:spPr>
          <a:xfrm>
            <a:off x="2629361" y="5162357"/>
            <a:ext cx="449979" cy="260209"/>
          </a:xfrm>
          <a:custGeom>
            <a:avLst/>
            <a:gdLst>
              <a:gd name="connsiteX0" fmla="*/ 12239 w 449979"/>
              <a:gd name="connsiteY0" fmla="*/ 84331 h 260209"/>
              <a:gd name="connsiteX1" fmla="*/ 17002 w 449979"/>
              <a:gd name="connsiteY1" fmla="*/ 158943 h 260209"/>
              <a:gd name="connsiteX2" fmla="*/ 39227 w 449979"/>
              <a:gd name="connsiteY2" fmla="*/ 224031 h 260209"/>
              <a:gd name="connsiteX3" fmla="*/ 93202 w 449979"/>
              <a:gd name="connsiteY3" fmla="*/ 251018 h 260209"/>
              <a:gd name="connsiteX4" fmla="*/ 170989 w 449979"/>
              <a:gd name="connsiteY4" fmla="*/ 255781 h 260209"/>
              <a:gd name="connsiteX5" fmla="*/ 388477 w 449979"/>
              <a:gd name="connsiteY5" fmla="*/ 258956 h 260209"/>
              <a:gd name="connsiteX6" fmla="*/ 432927 w 449979"/>
              <a:gd name="connsiteY6" fmla="*/ 233556 h 260209"/>
              <a:gd name="connsiteX7" fmla="*/ 448802 w 449979"/>
              <a:gd name="connsiteY7" fmla="*/ 182756 h 260209"/>
              <a:gd name="connsiteX8" fmla="*/ 447214 w 449979"/>
              <a:gd name="connsiteY8" fmla="*/ 114493 h 260209"/>
              <a:gd name="connsiteX9" fmla="*/ 434514 w 449979"/>
              <a:gd name="connsiteY9" fmla="*/ 46231 h 260209"/>
              <a:gd name="connsiteX10" fmla="*/ 436102 w 449979"/>
              <a:gd name="connsiteY10" fmla="*/ 25593 h 260209"/>
              <a:gd name="connsiteX11" fmla="*/ 390064 w 449979"/>
              <a:gd name="connsiteY11" fmla="*/ 11306 h 260209"/>
              <a:gd name="connsiteX12" fmla="*/ 302752 w 449979"/>
              <a:gd name="connsiteY12" fmla="*/ 6543 h 260209"/>
              <a:gd name="connsiteX13" fmla="*/ 248777 w 449979"/>
              <a:gd name="connsiteY13" fmla="*/ 193 h 260209"/>
              <a:gd name="connsiteX14" fmla="*/ 185277 w 449979"/>
              <a:gd name="connsiteY14" fmla="*/ 14481 h 260209"/>
              <a:gd name="connsiteX15" fmla="*/ 12239 w 449979"/>
              <a:gd name="connsiteY15" fmla="*/ 84331 h 26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9979" h="260209">
                <a:moveTo>
                  <a:pt x="12239" y="84331"/>
                </a:moveTo>
                <a:cubicBezTo>
                  <a:pt x="-15807" y="108408"/>
                  <a:pt x="12504" y="135660"/>
                  <a:pt x="17002" y="158943"/>
                </a:cubicBezTo>
                <a:cubicBezTo>
                  <a:pt x="21500" y="182226"/>
                  <a:pt x="26527" y="208685"/>
                  <a:pt x="39227" y="224031"/>
                </a:cubicBezTo>
                <a:cubicBezTo>
                  <a:pt x="51927" y="239377"/>
                  <a:pt x="71242" y="245726"/>
                  <a:pt x="93202" y="251018"/>
                </a:cubicBezTo>
                <a:cubicBezTo>
                  <a:pt x="115162" y="256310"/>
                  <a:pt x="121777" y="254458"/>
                  <a:pt x="170989" y="255781"/>
                </a:cubicBezTo>
                <a:cubicBezTo>
                  <a:pt x="220201" y="257104"/>
                  <a:pt x="344821" y="262660"/>
                  <a:pt x="388477" y="258956"/>
                </a:cubicBezTo>
                <a:cubicBezTo>
                  <a:pt x="432133" y="255252"/>
                  <a:pt x="422873" y="246256"/>
                  <a:pt x="432927" y="233556"/>
                </a:cubicBezTo>
                <a:cubicBezTo>
                  <a:pt x="442981" y="220856"/>
                  <a:pt x="446421" y="202600"/>
                  <a:pt x="448802" y="182756"/>
                </a:cubicBezTo>
                <a:cubicBezTo>
                  <a:pt x="451183" y="162912"/>
                  <a:pt x="449595" y="137247"/>
                  <a:pt x="447214" y="114493"/>
                </a:cubicBezTo>
                <a:cubicBezTo>
                  <a:pt x="444833" y="91739"/>
                  <a:pt x="436366" y="61048"/>
                  <a:pt x="434514" y="46231"/>
                </a:cubicBezTo>
                <a:cubicBezTo>
                  <a:pt x="432662" y="31414"/>
                  <a:pt x="443510" y="31414"/>
                  <a:pt x="436102" y="25593"/>
                </a:cubicBezTo>
                <a:cubicBezTo>
                  <a:pt x="428694" y="19772"/>
                  <a:pt x="412289" y="14481"/>
                  <a:pt x="390064" y="11306"/>
                </a:cubicBezTo>
                <a:cubicBezTo>
                  <a:pt x="367839" y="8131"/>
                  <a:pt x="326300" y="8395"/>
                  <a:pt x="302752" y="6543"/>
                </a:cubicBezTo>
                <a:cubicBezTo>
                  <a:pt x="279204" y="4691"/>
                  <a:pt x="268356" y="-1130"/>
                  <a:pt x="248777" y="193"/>
                </a:cubicBezTo>
                <a:cubicBezTo>
                  <a:pt x="229198" y="1516"/>
                  <a:pt x="223377" y="3633"/>
                  <a:pt x="185277" y="14481"/>
                </a:cubicBezTo>
                <a:cubicBezTo>
                  <a:pt x="147177" y="25329"/>
                  <a:pt x="40285" y="60254"/>
                  <a:pt x="12239" y="843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楕円 1044">
            <a:extLst>
              <a:ext uri="{FF2B5EF4-FFF2-40B4-BE49-F238E27FC236}">
                <a16:creationId xmlns:a16="http://schemas.microsoft.com/office/drawing/2014/main" id="{D5F76ED3-F631-4682-98AF-F047ED288D73}"/>
              </a:ext>
            </a:extLst>
          </p:cNvPr>
          <p:cNvSpPr/>
          <p:nvPr/>
        </p:nvSpPr>
        <p:spPr>
          <a:xfrm rot="20943337">
            <a:off x="2749550" y="5211762"/>
            <a:ext cx="857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8D066F15-1D22-4064-805A-08F5AB0F0C59}"/>
              </a:ext>
            </a:extLst>
          </p:cNvPr>
          <p:cNvSpPr/>
          <p:nvPr/>
        </p:nvSpPr>
        <p:spPr>
          <a:xfrm rot="20943337">
            <a:off x="2870201" y="5195887"/>
            <a:ext cx="857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楕円 1045">
            <a:extLst>
              <a:ext uri="{FF2B5EF4-FFF2-40B4-BE49-F238E27FC236}">
                <a16:creationId xmlns:a16="http://schemas.microsoft.com/office/drawing/2014/main" id="{7BBF6816-53BB-4BC4-A76A-DE9EC0A07FAA}"/>
              </a:ext>
            </a:extLst>
          </p:cNvPr>
          <p:cNvSpPr/>
          <p:nvPr/>
        </p:nvSpPr>
        <p:spPr>
          <a:xfrm>
            <a:off x="2897187" y="52705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44C336E-19C0-40BF-967D-27DF42298E7C}"/>
              </a:ext>
            </a:extLst>
          </p:cNvPr>
          <p:cNvSpPr/>
          <p:nvPr/>
        </p:nvSpPr>
        <p:spPr>
          <a:xfrm>
            <a:off x="3246429" y="5457823"/>
            <a:ext cx="246115" cy="41283"/>
          </a:xfrm>
          <a:custGeom>
            <a:avLst/>
            <a:gdLst>
              <a:gd name="connsiteX0" fmla="*/ 9 w 246115"/>
              <a:gd name="connsiteY0" fmla="*/ 41277 h 41283"/>
              <a:gd name="connsiteX1" fmla="*/ 177809 w 246115"/>
              <a:gd name="connsiteY1" fmla="*/ 26990 h 41283"/>
              <a:gd name="connsiteX2" fmla="*/ 246071 w 246115"/>
              <a:gd name="connsiteY2" fmla="*/ 2 h 41283"/>
              <a:gd name="connsiteX3" fmla="*/ 169871 w 246115"/>
              <a:gd name="connsiteY3" fmla="*/ 25402 h 41283"/>
              <a:gd name="connsiteX4" fmla="*/ 9 w 246115"/>
              <a:gd name="connsiteY4" fmla="*/ 41277 h 4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15" h="41283">
                <a:moveTo>
                  <a:pt x="9" y="41277"/>
                </a:moveTo>
                <a:cubicBezTo>
                  <a:pt x="1332" y="41542"/>
                  <a:pt x="136799" y="33869"/>
                  <a:pt x="177809" y="26990"/>
                </a:cubicBezTo>
                <a:cubicBezTo>
                  <a:pt x="218819" y="20111"/>
                  <a:pt x="247394" y="267"/>
                  <a:pt x="246071" y="2"/>
                </a:cubicBezTo>
                <a:cubicBezTo>
                  <a:pt x="244748" y="-263"/>
                  <a:pt x="204796" y="20110"/>
                  <a:pt x="169871" y="25402"/>
                </a:cubicBezTo>
                <a:cubicBezTo>
                  <a:pt x="134946" y="30694"/>
                  <a:pt x="-1314" y="41012"/>
                  <a:pt x="9" y="4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8371A61-749A-457C-860E-6DABAFE589AC}"/>
              </a:ext>
            </a:extLst>
          </p:cNvPr>
          <p:cNvSpPr/>
          <p:nvPr/>
        </p:nvSpPr>
        <p:spPr>
          <a:xfrm>
            <a:off x="2749550" y="5508319"/>
            <a:ext cx="414961" cy="34073"/>
          </a:xfrm>
          <a:custGeom>
            <a:avLst/>
            <a:gdLst>
              <a:gd name="connsiteX0" fmla="*/ 0 w 414961"/>
              <a:gd name="connsiteY0" fmla="*/ 16181 h 34073"/>
              <a:gd name="connsiteX1" fmla="*/ 249238 w 414961"/>
              <a:gd name="connsiteY1" fmla="*/ 33644 h 34073"/>
              <a:gd name="connsiteX2" fmla="*/ 414338 w 414961"/>
              <a:gd name="connsiteY2" fmla="*/ 306 h 34073"/>
              <a:gd name="connsiteX3" fmla="*/ 309563 w 414961"/>
              <a:gd name="connsiteY3" fmla="*/ 16181 h 34073"/>
              <a:gd name="connsiteX4" fmla="*/ 0 w 414961"/>
              <a:gd name="connsiteY4" fmla="*/ 16181 h 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61" h="34073">
                <a:moveTo>
                  <a:pt x="0" y="16181"/>
                </a:moveTo>
                <a:cubicBezTo>
                  <a:pt x="90091" y="26235"/>
                  <a:pt x="180182" y="36290"/>
                  <a:pt x="249238" y="33644"/>
                </a:cubicBezTo>
                <a:cubicBezTo>
                  <a:pt x="318294" y="30998"/>
                  <a:pt x="404284" y="3216"/>
                  <a:pt x="414338" y="306"/>
                </a:cubicBezTo>
                <a:cubicBezTo>
                  <a:pt x="424392" y="-2604"/>
                  <a:pt x="309563" y="16181"/>
                  <a:pt x="309563" y="16181"/>
                </a:cubicBezTo>
                <a:lnTo>
                  <a:pt x="0" y="161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103E668-0C2D-48F0-9189-6EA6060EB107}"/>
              </a:ext>
            </a:extLst>
          </p:cNvPr>
          <p:cNvSpPr/>
          <p:nvPr/>
        </p:nvSpPr>
        <p:spPr>
          <a:xfrm>
            <a:off x="2632255" y="5507058"/>
            <a:ext cx="761700" cy="215233"/>
          </a:xfrm>
          <a:custGeom>
            <a:avLst/>
            <a:gdLst>
              <a:gd name="connsiteX0" fmla="*/ 6170 w 761700"/>
              <a:gd name="connsiteY0" fmla="*/ 211117 h 215233"/>
              <a:gd name="connsiteX1" fmla="*/ 158570 w 761700"/>
              <a:gd name="connsiteY1" fmla="*/ 200005 h 215233"/>
              <a:gd name="connsiteX2" fmla="*/ 550683 w 761700"/>
              <a:gd name="connsiteY2" fmla="*/ 123805 h 215233"/>
              <a:gd name="connsiteX3" fmla="*/ 758645 w 761700"/>
              <a:gd name="connsiteY3" fmla="*/ 1567 h 215233"/>
              <a:gd name="connsiteX4" fmla="*/ 669745 w 761700"/>
              <a:gd name="connsiteY4" fmla="*/ 57130 h 215233"/>
              <a:gd name="connsiteX5" fmla="*/ 599895 w 761700"/>
              <a:gd name="connsiteY5" fmla="*/ 95230 h 215233"/>
              <a:gd name="connsiteX6" fmla="*/ 345895 w 761700"/>
              <a:gd name="connsiteY6" fmla="*/ 149205 h 215233"/>
              <a:gd name="connsiteX7" fmla="*/ 6170 w 761700"/>
              <a:gd name="connsiteY7" fmla="*/ 211117 h 21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1700" h="215233">
                <a:moveTo>
                  <a:pt x="6170" y="211117"/>
                </a:moveTo>
                <a:cubicBezTo>
                  <a:pt x="-25051" y="219584"/>
                  <a:pt x="67818" y="214557"/>
                  <a:pt x="158570" y="200005"/>
                </a:cubicBezTo>
                <a:cubicBezTo>
                  <a:pt x="249322" y="185453"/>
                  <a:pt x="450671" y="156878"/>
                  <a:pt x="550683" y="123805"/>
                </a:cubicBezTo>
                <a:cubicBezTo>
                  <a:pt x="650695" y="90732"/>
                  <a:pt x="738801" y="12679"/>
                  <a:pt x="758645" y="1567"/>
                </a:cubicBezTo>
                <a:cubicBezTo>
                  <a:pt x="778489" y="-9545"/>
                  <a:pt x="696203" y="41519"/>
                  <a:pt x="669745" y="57130"/>
                </a:cubicBezTo>
                <a:cubicBezTo>
                  <a:pt x="643287" y="72740"/>
                  <a:pt x="653870" y="79884"/>
                  <a:pt x="599895" y="95230"/>
                </a:cubicBezTo>
                <a:cubicBezTo>
                  <a:pt x="545920" y="110576"/>
                  <a:pt x="447230" y="132536"/>
                  <a:pt x="345895" y="149205"/>
                </a:cubicBezTo>
                <a:cubicBezTo>
                  <a:pt x="244560" y="165874"/>
                  <a:pt x="37391" y="202650"/>
                  <a:pt x="6170" y="211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CEC4DB0-4A8A-43EC-921B-58EC03BDD64E}"/>
              </a:ext>
            </a:extLst>
          </p:cNvPr>
          <p:cNvSpPr/>
          <p:nvPr/>
        </p:nvSpPr>
        <p:spPr>
          <a:xfrm>
            <a:off x="2596937" y="5645579"/>
            <a:ext cx="459108" cy="136180"/>
          </a:xfrm>
          <a:custGeom>
            <a:avLst/>
            <a:gdLst>
              <a:gd name="connsiteX0" fmla="*/ 3388 w 459108"/>
              <a:gd name="connsiteY0" fmla="*/ 136096 h 136180"/>
              <a:gd name="connsiteX1" fmla="*/ 385976 w 459108"/>
              <a:gd name="connsiteY1" fmla="*/ 83709 h 136180"/>
              <a:gd name="connsiteX2" fmla="*/ 459001 w 459108"/>
              <a:gd name="connsiteY2" fmla="*/ 1159 h 136180"/>
              <a:gd name="connsiteX3" fmla="*/ 397088 w 459108"/>
              <a:gd name="connsiteY3" fmla="*/ 39259 h 136180"/>
              <a:gd name="connsiteX4" fmla="*/ 209763 w 459108"/>
              <a:gd name="connsiteY4" fmla="*/ 94821 h 136180"/>
              <a:gd name="connsiteX5" fmla="*/ 3388 w 459108"/>
              <a:gd name="connsiteY5" fmla="*/ 136096 h 1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08" h="136180">
                <a:moveTo>
                  <a:pt x="3388" y="136096"/>
                </a:moveTo>
                <a:cubicBezTo>
                  <a:pt x="32757" y="134244"/>
                  <a:pt x="310041" y="106198"/>
                  <a:pt x="385976" y="83709"/>
                </a:cubicBezTo>
                <a:cubicBezTo>
                  <a:pt x="461911" y="61220"/>
                  <a:pt x="457149" y="8567"/>
                  <a:pt x="459001" y="1159"/>
                </a:cubicBezTo>
                <a:cubicBezTo>
                  <a:pt x="460853" y="-6249"/>
                  <a:pt x="438628" y="23649"/>
                  <a:pt x="397088" y="39259"/>
                </a:cubicBezTo>
                <a:cubicBezTo>
                  <a:pt x="355548" y="54869"/>
                  <a:pt x="276173" y="80798"/>
                  <a:pt x="209763" y="94821"/>
                </a:cubicBezTo>
                <a:cubicBezTo>
                  <a:pt x="143353" y="108844"/>
                  <a:pt x="-25981" y="137948"/>
                  <a:pt x="3388" y="1360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553BC7D0-699C-4E89-AE77-25C56201F438}"/>
              </a:ext>
            </a:extLst>
          </p:cNvPr>
          <p:cNvSpPr/>
          <p:nvPr/>
        </p:nvSpPr>
        <p:spPr>
          <a:xfrm>
            <a:off x="2249330" y="5509584"/>
            <a:ext cx="527797" cy="57901"/>
          </a:xfrm>
          <a:custGeom>
            <a:avLst/>
            <a:gdLst>
              <a:gd name="connsiteX0" fmla="*/ 158 w 527797"/>
              <a:gd name="connsiteY0" fmla="*/ 57779 h 57901"/>
              <a:gd name="connsiteX1" fmla="*/ 170020 w 527797"/>
              <a:gd name="connsiteY1" fmla="*/ 16504 h 57901"/>
              <a:gd name="connsiteX2" fmla="*/ 316070 w 527797"/>
              <a:gd name="connsiteY2" fmla="*/ 40316 h 57901"/>
              <a:gd name="connsiteX3" fmla="*/ 389095 w 527797"/>
              <a:gd name="connsiteY3" fmla="*/ 32379 h 57901"/>
              <a:gd name="connsiteX4" fmla="*/ 477995 w 527797"/>
              <a:gd name="connsiteY4" fmla="*/ 2216 h 57901"/>
              <a:gd name="connsiteX5" fmla="*/ 527208 w 527797"/>
              <a:gd name="connsiteY5" fmla="*/ 16504 h 57901"/>
              <a:gd name="connsiteX6" fmla="*/ 446245 w 527797"/>
              <a:gd name="connsiteY6" fmla="*/ 629 h 57901"/>
              <a:gd name="connsiteX7" fmla="*/ 344645 w 527797"/>
              <a:gd name="connsiteY7" fmla="*/ 19679 h 57901"/>
              <a:gd name="connsiteX8" fmla="*/ 143033 w 527797"/>
              <a:gd name="connsiteY8" fmla="*/ 629 h 57901"/>
              <a:gd name="connsiteX9" fmla="*/ 158 w 527797"/>
              <a:gd name="connsiteY9" fmla="*/ 57779 h 5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797" h="57901">
                <a:moveTo>
                  <a:pt x="158" y="57779"/>
                </a:moveTo>
                <a:cubicBezTo>
                  <a:pt x="4656" y="60425"/>
                  <a:pt x="117368" y="19414"/>
                  <a:pt x="170020" y="16504"/>
                </a:cubicBezTo>
                <a:cubicBezTo>
                  <a:pt x="222672" y="13593"/>
                  <a:pt x="279558" y="37670"/>
                  <a:pt x="316070" y="40316"/>
                </a:cubicBezTo>
                <a:cubicBezTo>
                  <a:pt x="352582" y="42962"/>
                  <a:pt x="362108" y="38729"/>
                  <a:pt x="389095" y="32379"/>
                </a:cubicBezTo>
                <a:cubicBezTo>
                  <a:pt x="416082" y="26029"/>
                  <a:pt x="454976" y="4862"/>
                  <a:pt x="477995" y="2216"/>
                </a:cubicBezTo>
                <a:cubicBezTo>
                  <a:pt x="501014" y="-430"/>
                  <a:pt x="532500" y="16768"/>
                  <a:pt x="527208" y="16504"/>
                </a:cubicBezTo>
                <a:cubicBezTo>
                  <a:pt x="521916" y="16240"/>
                  <a:pt x="476672" y="100"/>
                  <a:pt x="446245" y="629"/>
                </a:cubicBezTo>
                <a:cubicBezTo>
                  <a:pt x="415818" y="1158"/>
                  <a:pt x="395180" y="19679"/>
                  <a:pt x="344645" y="19679"/>
                </a:cubicBezTo>
                <a:cubicBezTo>
                  <a:pt x="294110" y="19679"/>
                  <a:pt x="198066" y="-4134"/>
                  <a:pt x="143033" y="629"/>
                </a:cubicBezTo>
                <a:cubicBezTo>
                  <a:pt x="88000" y="5392"/>
                  <a:pt x="-4340" y="55133"/>
                  <a:pt x="158" y="57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B68E32B-2CFA-48AB-B220-5447D18684B7}"/>
              </a:ext>
            </a:extLst>
          </p:cNvPr>
          <p:cNvSpPr/>
          <p:nvPr/>
        </p:nvSpPr>
        <p:spPr>
          <a:xfrm>
            <a:off x="2362200" y="5597373"/>
            <a:ext cx="251122" cy="120002"/>
          </a:xfrm>
          <a:custGeom>
            <a:avLst/>
            <a:gdLst>
              <a:gd name="connsiteX0" fmla="*/ 0 w 251122"/>
              <a:gd name="connsiteY0" fmla="*/ 152 h 120002"/>
              <a:gd name="connsiteX1" fmla="*/ 131763 w 251122"/>
              <a:gd name="connsiteY1" fmla="*/ 81115 h 120002"/>
              <a:gd name="connsiteX2" fmla="*/ 247650 w 251122"/>
              <a:gd name="connsiteY2" fmla="*/ 119215 h 120002"/>
              <a:gd name="connsiteX3" fmla="*/ 212725 w 251122"/>
              <a:gd name="connsiteY3" fmla="*/ 103340 h 120002"/>
              <a:gd name="connsiteX4" fmla="*/ 130175 w 251122"/>
              <a:gd name="connsiteY4" fmla="*/ 62065 h 120002"/>
              <a:gd name="connsiteX5" fmla="*/ 0 w 251122"/>
              <a:gd name="connsiteY5" fmla="*/ 152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122" h="120002">
                <a:moveTo>
                  <a:pt x="0" y="152"/>
                </a:moveTo>
                <a:cubicBezTo>
                  <a:pt x="265" y="3327"/>
                  <a:pt x="90488" y="61271"/>
                  <a:pt x="131763" y="81115"/>
                </a:cubicBezTo>
                <a:cubicBezTo>
                  <a:pt x="173038" y="100959"/>
                  <a:pt x="234156" y="115511"/>
                  <a:pt x="247650" y="119215"/>
                </a:cubicBezTo>
                <a:cubicBezTo>
                  <a:pt x="261144" y="122919"/>
                  <a:pt x="232304" y="112865"/>
                  <a:pt x="212725" y="103340"/>
                </a:cubicBezTo>
                <a:cubicBezTo>
                  <a:pt x="193146" y="93815"/>
                  <a:pt x="161660" y="79792"/>
                  <a:pt x="130175" y="62065"/>
                </a:cubicBezTo>
                <a:cubicBezTo>
                  <a:pt x="98690" y="44338"/>
                  <a:pt x="-265" y="-3023"/>
                  <a:pt x="0" y="1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1005FEE-F79B-4AF1-9A0B-34B268634882}"/>
              </a:ext>
            </a:extLst>
          </p:cNvPr>
          <p:cNvSpPr/>
          <p:nvPr/>
        </p:nvSpPr>
        <p:spPr>
          <a:xfrm>
            <a:off x="2156743" y="4698040"/>
            <a:ext cx="521200" cy="225338"/>
          </a:xfrm>
          <a:custGeom>
            <a:avLst/>
            <a:gdLst>
              <a:gd name="connsiteX0" fmla="*/ 140 w 521200"/>
              <a:gd name="connsiteY0" fmla="*/ 225327 h 225338"/>
              <a:gd name="connsiteX1" fmla="*/ 307057 w 521200"/>
              <a:gd name="connsiteY1" fmla="*/ 51760 h 225338"/>
              <a:gd name="connsiteX2" fmla="*/ 520840 w 521200"/>
              <a:gd name="connsiteY2" fmla="*/ 5193 h 225338"/>
              <a:gd name="connsiteX3" fmla="*/ 355740 w 521200"/>
              <a:gd name="connsiteY3" fmla="*/ 7310 h 225338"/>
              <a:gd name="connsiteX4" fmla="*/ 268957 w 521200"/>
              <a:gd name="connsiteY4" fmla="*/ 60227 h 225338"/>
              <a:gd name="connsiteX5" fmla="*/ 140 w 521200"/>
              <a:gd name="connsiteY5" fmla="*/ 225327 h 2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00" h="225338">
                <a:moveTo>
                  <a:pt x="140" y="225327"/>
                </a:moveTo>
                <a:cubicBezTo>
                  <a:pt x="6490" y="223916"/>
                  <a:pt x="220274" y="88449"/>
                  <a:pt x="307057" y="51760"/>
                </a:cubicBezTo>
                <a:cubicBezTo>
                  <a:pt x="393840" y="15071"/>
                  <a:pt x="512726" y="12601"/>
                  <a:pt x="520840" y="5193"/>
                </a:cubicBezTo>
                <a:cubicBezTo>
                  <a:pt x="528954" y="-2215"/>
                  <a:pt x="397721" y="-1862"/>
                  <a:pt x="355740" y="7310"/>
                </a:cubicBezTo>
                <a:cubicBezTo>
                  <a:pt x="313760" y="16482"/>
                  <a:pt x="332809" y="24949"/>
                  <a:pt x="268957" y="60227"/>
                </a:cubicBezTo>
                <a:cubicBezTo>
                  <a:pt x="205105" y="95505"/>
                  <a:pt x="-6210" y="226738"/>
                  <a:pt x="140" y="225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FF65070-9969-45B0-B8E7-81B3CEA6981D}"/>
              </a:ext>
            </a:extLst>
          </p:cNvPr>
          <p:cNvSpPr/>
          <p:nvPr/>
        </p:nvSpPr>
        <p:spPr>
          <a:xfrm>
            <a:off x="2667000" y="4641615"/>
            <a:ext cx="748059" cy="40452"/>
          </a:xfrm>
          <a:custGeom>
            <a:avLst/>
            <a:gdLst>
              <a:gd name="connsiteX0" fmla="*/ 0 w 748059"/>
              <a:gd name="connsiteY0" fmla="*/ 38335 h 40452"/>
              <a:gd name="connsiteX1" fmla="*/ 309033 w 748059"/>
              <a:gd name="connsiteY1" fmla="*/ 40452 h 40452"/>
              <a:gd name="connsiteX2" fmla="*/ 512233 w 748059"/>
              <a:gd name="connsiteY2" fmla="*/ 34102 h 40452"/>
              <a:gd name="connsiteX3" fmla="*/ 747183 w 748059"/>
              <a:gd name="connsiteY3" fmla="*/ 235 h 40452"/>
              <a:gd name="connsiteX4" fmla="*/ 586317 w 748059"/>
              <a:gd name="connsiteY4" fmla="*/ 19285 h 40452"/>
              <a:gd name="connsiteX5" fmla="*/ 436033 w 748059"/>
              <a:gd name="connsiteY5" fmla="*/ 23518 h 40452"/>
              <a:gd name="connsiteX6" fmla="*/ 0 w 748059"/>
              <a:gd name="connsiteY6" fmla="*/ 38335 h 4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059" h="40452">
                <a:moveTo>
                  <a:pt x="0" y="38335"/>
                </a:moveTo>
                <a:lnTo>
                  <a:pt x="309033" y="40452"/>
                </a:lnTo>
                <a:cubicBezTo>
                  <a:pt x="394405" y="39747"/>
                  <a:pt x="439208" y="40805"/>
                  <a:pt x="512233" y="34102"/>
                </a:cubicBezTo>
                <a:cubicBezTo>
                  <a:pt x="585258" y="27399"/>
                  <a:pt x="734836" y="2704"/>
                  <a:pt x="747183" y="235"/>
                </a:cubicBezTo>
                <a:cubicBezTo>
                  <a:pt x="759530" y="-2234"/>
                  <a:pt x="638175" y="15405"/>
                  <a:pt x="586317" y="19285"/>
                </a:cubicBezTo>
                <a:cubicBezTo>
                  <a:pt x="534459" y="23165"/>
                  <a:pt x="436033" y="23518"/>
                  <a:pt x="436033" y="23518"/>
                </a:cubicBezTo>
                <a:lnTo>
                  <a:pt x="0" y="383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250B20A-1913-4CFA-B3FD-A15DDDF07CA0}"/>
              </a:ext>
            </a:extLst>
          </p:cNvPr>
          <p:cNvSpPr/>
          <p:nvPr/>
        </p:nvSpPr>
        <p:spPr>
          <a:xfrm>
            <a:off x="2116180" y="4475262"/>
            <a:ext cx="399710" cy="347995"/>
          </a:xfrm>
          <a:custGeom>
            <a:avLst/>
            <a:gdLst>
              <a:gd name="connsiteX0" fmla="*/ 2603 w 399710"/>
              <a:gd name="connsiteY0" fmla="*/ 344388 h 347995"/>
              <a:gd name="connsiteX1" fmla="*/ 146537 w 399710"/>
              <a:gd name="connsiteY1" fmla="*/ 170821 h 347995"/>
              <a:gd name="connsiteX2" fmla="*/ 370903 w 399710"/>
              <a:gd name="connsiteY2" fmla="*/ 26888 h 347995"/>
              <a:gd name="connsiteX3" fmla="*/ 396303 w 399710"/>
              <a:gd name="connsiteY3" fmla="*/ 1488 h 347995"/>
              <a:gd name="connsiteX4" fmla="*/ 366670 w 399710"/>
              <a:gd name="connsiteY4" fmla="*/ 48055 h 347995"/>
              <a:gd name="connsiteX5" fmla="*/ 210037 w 399710"/>
              <a:gd name="connsiteY5" fmla="*/ 136955 h 347995"/>
              <a:gd name="connsiteX6" fmla="*/ 63987 w 399710"/>
              <a:gd name="connsiteY6" fmla="*/ 278771 h 347995"/>
              <a:gd name="connsiteX7" fmla="*/ 2603 w 399710"/>
              <a:gd name="connsiteY7" fmla="*/ 344388 h 34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710" h="347995">
                <a:moveTo>
                  <a:pt x="2603" y="344388"/>
                </a:moveTo>
                <a:cubicBezTo>
                  <a:pt x="16361" y="326396"/>
                  <a:pt x="85154" y="223738"/>
                  <a:pt x="146537" y="170821"/>
                </a:cubicBezTo>
                <a:cubicBezTo>
                  <a:pt x="207920" y="117904"/>
                  <a:pt x="329275" y="55110"/>
                  <a:pt x="370903" y="26888"/>
                </a:cubicBezTo>
                <a:cubicBezTo>
                  <a:pt x="412531" y="-1334"/>
                  <a:pt x="397008" y="-2040"/>
                  <a:pt x="396303" y="1488"/>
                </a:cubicBezTo>
                <a:cubicBezTo>
                  <a:pt x="395598" y="5016"/>
                  <a:pt x="397714" y="25477"/>
                  <a:pt x="366670" y="48055"/>
                </a:cubicBezTo>
                <a:cubicBezTo>
                  <a:pt x="335626" y="70633"/>
                  <a:pt x="260484" y="98502"/>
                  <a:pt x="210037" y="136955"/>
                </a:cubicBezTo>
                <a:cubicBezTo>
                  <a:pt x="159590" y="175408"/>
                  <a:pt x="95384" y="248785"/>
                  <a:pt x="63987" y="278771"/>
                </a:cubicBezTo>
                <a:cubicBezTo>
                  <a:pt x="32590" y="308757"/>
                  <a:pt x="-11155" y="362380"/>
                  <a:pt x="2603" y="34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75AE30C-F0F3-462D-8B98-608BA4C0DDE6}"/>
              </a:ext>
            </a:extLst>
          </p:cNvPr>
          <p:cNvSpPr/>
          <p:nvPr/>
        </p:nvSpPr>
        <p:spPr>
          <a:xfrm>
            <a:off x="2510079" y="4367961"/>
            <a:ext cx="584902" cy="124900"/>
          </a:xfrm>
          <a:custGeom>
            <a:avLst/>
            <a:gdLst>
              <a:gd name="connsiteX0" fmla="*/ 288 w 584902"/>
              <a:gd name="connsiteY0" fmla="*/ 115139 h 124900"/>
              <a:gd name="connsiteX1" fmla="*/ 142104 w 584902"/>
              <a:gd name="connsiteY1" fmla="*/ 106672 h 124900"/>
              <a:gd name="connsiteX2" fmla="*/ 171738 w 584902"/>
              <a:gd name="connsiteY2" fmla="*/ 55872 h 124900"/>
              <a:gd name="connsiteX3" fmla="*/ 235238 w 584902"/>
              <a:gd name="connsiteY3" fmla="*/ 74922 h 124900"/>
              <a:gd name="connsiteX4" fmla="*/ 311438 w 584902"/>
              <a:gd name="connsiteY4" fmla="*/ 839 h 124900"/>
              <a:gd name="connsiteX5" fmla="*/ 379171 w 584902"/>
              <a:gd name="connsiteY5" fmla="*/ 38939 h 124900"/>
              <a:gd name="connsiteX6" fmla="*/ 584488 w 584902"/>
              <a:gd name="connsiteY6" fmla="*/ 100322 h 124900"/>
              <a:gd name="connsiteX7" fmla="*/ 319904 w 584902"/>
              <a:gd name="connsiteY7" fmla="*/ 28356 h 124900"/>
              <a:gd name="connsiteX8" fmla="*/ 254288 w 584902"/>
              <a:gd name="connsiteY8" fmla="*/ 93972 h 124900"/>
              <a:gd name="connsiteX9" fmla="*/ 203488 w 584902"/>
              <a:gd name="connsiteY9" fmla="*/ 93972 h 124900"/>
              <a:gd name="connsiteX10" fmla="*/ 108238 w 584902"/>
              <a:gd name="connsiteY10" fmla="*/ 123606 h 124900"/>
              <a:gd name="connsiteX11" fmla="*/ 288 w 584902"/>
              <a:gd name="connsiteY11" fmla="*/ 115139 h 12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02" h="124900">
                <a:moveTo>
                  <a:pt x="288" y="115139"/>
                </a:moveTo>
                <a:cubicBezTo>
                  <a:pt x="5932" y="112317"/>
                  <a:pt x="113529" y="116550"/>
                  <a:pt x="142104" y="106672"/>
                </a:cubicBezTo>
                <a:cubicBezTo>
                  <a:pt x="170679" y="96794"/>
                  <a:pt x="156216" y="61164"/>
                  <a:pt x="171738" y="55872"/>
                </a:cubicBezTo>
                <a:cubicBezTo>
                  <a:pt x="187260" y="50580"/>
                  <a:pt x="211955" y="84094"/>
                  <a:pt x="235238" y="74922"/>
                </a:cubicBezTo>
                <a:cubicBezTo>
                  <a:pt x="258521" y="65750"/>
                  <a:pt x="287449" y="6836"/>
                  <a:pt x="311438" y="839"/>
                </a:cubicBezTo>
                <a:cubicBezTo>
                  <a:pt x="335427" y="-5158"/>
                  <a:pt x="333663" y="22358"/>
                  <a:pt x="379171" y="38939"/>
                </a:cubicBezTo>
                <a:cubicBezTo>
                  <a:pt x="424679" y="55519"/>
                  <a:pt x="594366" y="102086"/>
                  <a:pt x="584488" y="100322"/>
                </a:cubicBezTo>
                <a:cubicBezTo>
                  <a:pt x="574610" y="98558"/>
                  <a:pt x="374937" y="29414"/>
                  <a:pt x="319904" y="28356"/>
                </a:cubicBezTo>
                <a:cubicBezTo>
                  <a:pt x="264871" y="27298"/>
                  <a:pt x="273691" y="83036"/>
                  <a:pt x="254288" y="93972"/>
                </a:cubicBezTo>
                <a:cubicBezTo>
                  <a:pt x="234885" y="104908"/>
                  <a:pt x="227830" y="89033"/>
                  <a:pt x="203488" y="93972"/>
                </a:cubicBezTo>
                <a:cubicBezTo>
                  <a:pt x="179146" y="98911"/>
                  <a:pt x="143163" y="118667"/>
                  <a:pt x="108238" y="123606"/>
                </a:cubicBezTo>
                <a:cubicBezTo>
                  <a:pt x="73313" y="128545"/>
                  <a:pt x="-5356" y="117961"/>
                  <a:pt x="288" y="115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306E42D-29DD-4A01-82A8-DAB79B5A9F8C}"/>
              </a:ext>
            </a:extLst>
          </p:cNvPr>
          <p:cNvSpPr/>
          <p:nvPr/>
        </p:nvSpPr>
        <p:spPr>
          <a:xfrm>
            <a:off x="5809792" y="5301110"/>
            <a:ext cx="326111" cy="128905"/>
          </a:xfrm>
          <a:custGeom>
            <a:avLst/>
            <a:gdLst>
              <a:gd name="connsiteX0" fmla="*/ 458 w 326111"/>
              <a:gd name="connsiteY0" fmla="*/ 128140 h 128905"/>
              <a:gd name="connsiteX1" fmla="*/ 194133 w 326111"/>
              <a:gd name="connsiteY1" fmla="*/ 75753 h 128905"/>
              <a:gd name="connsiteX2" fmla="*/ 324308 w 326111"/>
              <a:gd name="connsiteY2" fmla="*/ 1140 h 128905"/>
              <a:gd name="connsiteX3" fmla="*/ 252871 w 326111"/>
              <a:gd name="connsiteY3" fmla="*/ 36065 h 128905"/>
              <a:gd name="connsiteX4" fmla="*/ 458 w 326111"/>
              <a:gd name="connsiteY4" fmla="*/ 128140 h 12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111" h="128905">
                <a:moveTo>
                  <a:pt x="458" y="128140"/>
                </a:moveTo>
                <a:cubicBezTo>
                  <a:pt x="-9332" y="134755"/>
                  <a:pt x="140158" y="96920"/>
                  <a:pt x="194133" y="75753"/>
                </a:cubicBezTo>
                <a:cubicBezTo>
                  <a:pt x="248108" y="54586"/>
                  <a:pt x="314518" y="7755"/>
                  <a:pt x="324308" y="1140"/>
                </a:cubicBezTo>
                <a:cubicBezTo>
                  <a:pt x="334098" y="-5475"/>
                  <a:pt x="303142" y="18073"/>
                  <a:pt x="252871" y="36065"/>
                </a:cubicBezTo>
                <a:cubicBezTo>
                  <a:pt x="202600" y="54057"/>
                  <a:pt x="10248" y="121525"/>
                  <a:pt x="458" y="1281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84DFD7F-E5D9-45BB-861B-B19B5B3F6157}"/>
              </a:ext>
            </a:extLst>
          </p:cNvPr>
          <p:cNvSpPr/>
          <p:nvPr/>
        </p:nvSpPr>
        <p:spPr>
          <a:xfrm>
            <a:off x="3938970" y="5033208"/>
            <a:ext cx="72507" cy="442539"/>
          </a:xfrm>
          <a:custGeom>
            <a:avLst/>
            <a:gdLst>
              <a:gd name="connsiteX0" fmla="*/ 147 w 72507"/>
              <a:gd name="connsiteY0" fmla="*/ 225 h 442539"/>
              <a:gd name="connsiteX1" fmla="*/ 44597 w 72507"/>
              <a:gd name="connsiteY1" fmla="*/ 163209 h 442539"/>
              <a:gd name="connsiteX2" fmla="*/ 53063 w 72507"/>
              <a:gd name="connsiteY2" fmla="*/ 438375 h 442539"/>
              <a:gd name="connsiteX3" fmla="*/ 72113 w 72507"/>
              <a:gd name="connsiteY3" fmla="*/ 315609 h 442539"/>
              <a:gd name="connsiteX4" fmla="*/ 61530 w 72507"/>
              <a:gd name="connsiteY4" fmla="*/ 131459 h 442539"/>
              <a:gd name="connsiteX5" fmla="*/ 147 w 72507"/>
              <a:gd name="connsiteY5" fmla="*/ 225 h 44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07" h="442539">
                <a:moveTo>
                  <a:pt x="147" y="225"/>
                </a:moveTo>
                <a:cubicBezTo>
                  <a:pt x="-2675" y="5517"/>
                  <a:pt x="35778" y="90184"/>
                  <a:pt x="44597" y="163209"/>
                </a:cubicBezTo>
                <a:cubicBezTo>
                  <a:pt x="53416" y="236234"/>
                  <a:pt x="48477" y="412975"/>
                  <a:pt x="53063" y="438375"/>
                </a:cubicBezTo>
                <a:cubicBezTo>
                  <a:pt x="57649" y="463775"/>
                  <a:pt x="70702" y="366762"/>
                  <a:pt x="72113" y="315609"/>
                </a:cubicBezTo>
                <a:cubicBezTo>
                  <a:pt x="73524" y="264456"/>
                  <a:pt x="71408" y="178731"/>
                  <a:pt x="61530" y="131459"/>
                </a:cubicBezTo>
                <a:cubicBezTo>
                  <a:pt x="51652" y="84187"/>
                  <a:pt x="2969" y="-5067"/>
                  <a:pt x="14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A8466E0-CE0A-4AD5-8ACC-E1B2294E4FB4}"/>
              </a:ext>
            </a:extLst>
          </p:cNvPr>
          <p:cNvSpPr/>
          <p:nvPr/>
        </p:nvSpPr>
        <p:spPr>
          <a:xfrm>
            <a:off x="4216302" y="5048080"/>
            <a:ext cx="44552" cy="450931"/>
          </a:xfrm>
          <a:custGeom>
            <a:avLst/>
            <a:gdLst>
              <a:gd name="connsiteX0" fmla="*/ 14915 w 44552"/>
              <a:gd name="connsiteY0" fmla="*/ 170 h 450931"/>
              <a:gd name="connsiteX1" fmla="*/ 12798 w 44552"/>
              <a:gd name="connsiteY1" fmla="*/ 235120 h 450931"/>
              <a:gd name="connsiteX2" fmla="*/ 44548 w 44552"/>
              <a:gd name="connsiteY2" fmla="*/ 448903 h 450931"/>
              <a:gd name="connsiteX3" fmla="*/ 14915 w 44552"/>
              <a:gd name="connsiteY3" fmla="*/ 334603 h 450931"/>
              <a:gd name="connsiteX4" fmla="*/ 98 w 44552"/>
              <a:gd name="connsiteY4" fmla="*/ 199137 h 450931"/>
              <a:gd name="connsiteX5" fmla="*/ 14915 w 44552"/>
              <a:gd name="connsiteY5" fmla="*/ 170 h 45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52" h="450931">
                <a:moveTo>
                  <a:pt x="14915" y="170"/>
                </a:moveTo>
                <a:cubicBezTo>
                  <a:pt x="17032" y="6167"/>
                  <a:pt x="7859" y="160331"/>
                  <a:pt x="12798" y="235120"/>
                </a:cubicBezTo>
                <a:cubicBezTo>
                  <a:pt x="17737" y="309909"/>
                  <a:pt x="44195" y="432323"/>
                  <a:pt x="44548" y="448903"/>
                </a:cubicBezTo>
                <a:cubicBezTo>
                  <a:pt x="44901" y="465483"/>
                  <a:pt x="22323" y="376231"/>
                  <a:pt x="14915" y="334603"/>
                </a:cubicBezTo>
                <a:cubicBezTo>
                  <a:pt x="7507" y="292975"/>
                  <a:pt x="1509" y="249937"/>
                  <a:pt x="98" y="199137"/>
                </a:cubicBezTo>
                <a:cubicBezTo>
                  <a:pt x="-1313" y="148337"/>
                  <a:pt x="12798" y="-5827"/>
                  <a:pt x="14915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2269AD8-C6C5-43F1-9D39-B8CF187F0142}"/>
              </a:ext>
            </a:extLst>
          </p:cNvPr>
          <p:cNvSpPr/>
          <p:nvPr/>
        </p:nvSpPr>
        <p:spPr>
          <a:xfrm>
            <a:off x="3990429" y="5759449"/>
            <a:ext cx="16752" cy="295279"/>
          </a:xfrm>
          <a:custGeom>
            <a:avLst/>
            <a:gdLst>
              <a:gd name="connsiteX0" fmla="*/ 3721 w 16752"/>
              <a:gd name="connsiteY0" fmla="*/ 1 h 295279"/>
              <a:gd name="connsiteX1" fmla="*/ 546 w 16752"/>
              <a:gd name="connsiteY1" fmla="*/ 190501 h 295279"/>
              <a:gd name="connsiteX2" fmla="*/ 13246 w 16752"/>
              <a:gd name="connsiteY2" fmla="*/ 295276 h 295279"/>
              <a:gd name="connsiteX3" fmla="*/ 16421 w 16752"/>
              <a:gd name="connsiteY3" fmla="*/ 193676 h 295279"/>
              <a:gd name="connsiteX4" fmla="*/ 3721 w 16752"/>
              <a:gd name="connsiteY4" fmla="*/ 1 h 29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2" h="295279">
                <a:moveTo>
                  <a:pt x="3721" y="1"/>
                </a:moveTo>
                <a:cubicBezTo>
                  <a:pt x="1075" y="-528"/>
                  <a:pt x="-1041" y="141289"/>
                  <a:pt x="546" y="190501"/>
                </a:cubicBezTo>
                <a:cubicBezTo>
                  <a:pt x="2133" y="239713"/>
                  <a:pt x="10600" y="294747"/>
                  <a:pt x="13246" y="295276"/>
                </a:cubicBezTo>
                <a:cubicBezTo>
                  <a:pt x="15892" y="295805"/>
                  <a:pt x="17479" y="237068"/>
                  <a:pt x="16421" y="193676"/>
                </a:cubicBezTo>
                <a:cubicBezTo>
                  <a:pt x="15363" y="150284"/>
                  <a:pt x="6367" y="530"/>
                  <a:pt x="37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D299878-22D4-4461-987E-FBD84339CAD7}"/>
              </a:ext>
            </a:extLst>
          </p:cNvPr>
          <p:cNvSpPr/>
          <p:nvPr/>
        </p:nvSpPr>
        <p:spPr>
          <a:xfrm>
            <a:off x="4244651" y="5644913"/>
            <a:ext cx="54676" cy="468542"/>
          </a:xfrm>
          <a:custGeom>
            <a:avLst/>
            <a:gdLst>
              <a:gd name="connsiteX0" fmla="*/ 324 w 54676"/>
              <a:gd name="connsiteY0" fmla="*/ 237 h 468542"/>
              <a:gd name="connsiteX1" fmla="*/ 54299 w 54676"/>
              <a:gd name="connsiteY1" fmla="*/ 257412 h 468542"/>
              <a:gd name="connsiteX2" fmla="*/ 25724 w 54676"/>
              <a:gd name="connsiteY2" fmla="*/ 466962 h 468542"/>
              <a:gd name="connsiteX3" fmla="*/ 54299 w 54676"/>
              <a:gd name="connsiteY3" fmla="*/ 346312 h 468542"/>
              <a:gd name="connsiteX4" fmla="*/ 32074 w 54676"/>
              <a:gd name="connsiteY4" fmla="*/ 212962 h 468542"/>
              <a:gd name="connsiteX5" fmla="*/ 324 w 54676"/>
              <a:gd name="connsiteY5" fmla="*/ 237 h 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6" h="468542">
                <a:moveTo>
                  <a:pt x="324" y="237"/>
                </a:moveTo>
                <a:cubicBezTo>
                  <a:pt x="4028" y="7645"/>
                  <a:pt x="50066" y="179625"/>
                  <a:pt x="54299" y="257412"/>
                </a:cubicBezTo>
                <a:cubicBezTo>
                  <a:pt x="58532" y="335199"/>
                  <a:pt x="25724" y="452145"/>
                  <a:pt x="25724" y="466962"/>
                </a:cubicBezTo>
                <a:cubicBezTo>
                  <a:pt x="25724" y="481779"/>
                  <a:pt x="53241" y="388645"/>
                  <a:pt x="54299" y="346312"/>
                </a:cubicBezTo>
                <a:cubicBezTo>
                  <a:pt x="55357" y="303979"/>
                  <a:pt x="38424" y="264820"/>
                  <a:pt x="32074" y="212962"/>
                </a:cubicBezTo>
                <a:cubicBezTo>
                  <a:pt x="25724" y="161104"/>
                  <a:pt x="-3380" y="-7171"/>
                  <a:pt x="32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F14E3D-06E7-49C8-B322-551F451D7615}"/>
              </a:ext>
            </a:extLst>
          </p:cNvPr>
          <p:cNvSpPr/>
          <p:nvPr/>
        </p:nvSpPr>
        <p:spPr>
          <a:xfrm>
            <a:off x="4326009" y="6286500"/>
            <a:ext cx="120002" cy="216197"/>
          </a:xfrm>
          <a:custGeom>
            <a:avLst/>
            <a:gdLst>
              <a:gd name="connsiteX0" fmla="*/ 59724 w 120002"/>
              <a:gd name="connsiteY0" fmla="*/ 0 h 216197"/>
              <a:gd name="connsiteX1" fmla="*/ 118991 w 120002"/>
              <a:gd name="connsiteY1" fmla="*/ 116417 h 216197"/>
              <a:gd name="connsiteX2" fmla="*/ 458 w 120002"/>
              <a:gd name="connsiteY2" fmla="*/ 215900 h 216197"/>
              <a:gd name="connsiteX3" fmla="*/ 78774 w 120002"/>
              <a:gd name="connsiteY3" fmla="*/ 146050 h 216197"/>
              <a:gd name="connsiteX4" fmla="*/ 97824 w 120002"/>
              <a:gd name="connsiteY4" fmla="*/ 114300 h 216197"/>
              <a:gd name="connsiteX5" fmla="*/ 59724 w 120002"/>
              <a:gd name="connsiteY5" fmla="*/ 0 h 2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02" h="216197">
                <a:moveTo>
                  <a:pt x="59724" y="0"/>
                </a:moveTo>
                <a:cubicBezTo>
                  <a:pt x="63252" y="353"/>
                  <a:pt x="128869" y="80434"/>
                  <a:pt x="118991" y="116417"/>
                </a:cubicBezTo>
                <a:cubicBezTo>
                  <a:pt x="109113" y="152400"/>
                  <a:pt x="7161" y="210961"/>
                  <a:pt x="458" y="215900"/>
                </a:cubicBezTo>
                <a:cubicBezTo>
                  <a:pt x="-6245" y="220839"/>
                  <a:pt x="62546" y="162983"/>
                  <a:pt x="78774" y="146050"/>
                </a:cubicBezTo>
                <a:cubicBezTo>
                  <a:pt x="95002" y="129117"/>
                  <a:pt x="99941" y="134761"/>
                  <a:pt x="97824" y="114300"/>
                </a:cubicBezTo>
                <a:cubicBezTo>
                  <a:pt x="95707" y="93839"/>
                  <a:pt x="56196" y="-353"/>
                  <a:pt x="597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032586B-E8A9-48FE-AF3F-BF83A19329C4}"/>
              </a:ext>
            </a:extLst>
          </p:cNvPr>
          <p:cNvSpPr/>
          <p:nvPr/>
        </p:nvSpPr>
        <p:spPr>
          <a:xfrm>
            <a:off x="3896769" y="6307647"/>
            <a:ext cx="70132" cy="161522"/>
          </a:xfrm>
          <a:custGeom>
            <a:avLst/>
            <a:gdLst>
              <a:gd name="connsiteX0" fmla="*/ 69864 w 70132"/>
              <a:gd name="connsiteY0" fmla="*/ 20 h 161522"/>
              <a:gd name="connsiteX1" fmla="*/ 14 w 70132"/>
              <a:gd name="connsiteY1" fmla="*/ 99503 h 161522"/>
              <a:gd name="connsiteX2" fmla="*/ 63514 w 70132"/>
              <a:gd name="connsiteY2" fmla="*/ 160886 h 161522"/>
              <a:gd name="connsiteX3" fmla="*/ 38114 w 70132"/>
              <a:gd name="connsiteY3" fmla="*/ 129136 h 161522"/>
              <a:gd name="connsiteX4" fmla="*/ 25414 w 70132"/>
              <a:gd name="connsiteY4" fmla="*/ 91036 h 161522"/>
              <a:gd name="connsiteX5" fmla="*/ 69864 w 70132"/>
              <a:gd name="connsiteY5" fmla="*/ 20 h 1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2" h="161522">
                <a:moveTo>
                  <a:pt x="69864" y="20"/>
                </a:moveTo>
                <a:cubicBezTo>
                  <a:pt x="65631" y="1431"/>
                  <a:pt x="1072" y="72692"/>
                  <a:pt x="14" y="99503"/>
                </a:cubicBezTo>
                <a:cubicBezTo>
                  <a:pt x="-1044" y="126314"/>
                  <a:pt x="57164" y="155947"/>
                  <a:pt x="63514" y="160886"/>
                </a:cubicBezTo>
                <a:cubicBezTo>
                  <a:pt x="69864" y="165825"/>
                  <a:pt x="44464" y="140778"/>
                  <a:pt x="38114" y="129136"/>
                </a:cubicBezTo>
                <a:cubicBezTo>
                  <a:pt x="31764" y="117494"/>
                  <a:pt x="24003" y="110439"/>
                  <a:pt x="25414" y="91036"/>
                </a:cubicBezTo>
                <a:cubicBezTo>
                  <a:pt x="26825" y="71633"/>
                  <a:pt x="74097" y="-1391"/>
                  <a:pt x="6986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2E7E046-81BB-4414-98AC-19B7446030DD}"/>
              </a:ext>
            </a:extLst>
          </p:cNvPr>
          <p:cNvSpPr/>
          <p:nvPr/>
        </p:nvSpPr>
        <p:spPr>
          <a:xfrm>
            <a:off x="3571067" y="6362605"/>
            <a:ext cx="109826" cy="460935"/>
          </a:xfrm>
          <a:custGeom>
            <a:avLst/>
            <a:gdLst>
              <a:gd name="connsiteX0" fmla="*/ 109816 w 109826"/>
              <a:gd name="connsiteY0" fmla="*/ 95 h 460935"/>
              <a:gd name="connsiteX1" fmla="*/ 14566 w 109826"/>
              <a:gd name="connsiteY1" fmla="*/ 103812 h 460935"/>
              <a:gd name="connsiteX2" fmla="*/ 1866 w 109826"/>
              <a:gd name="connsiteY2" fmla="*/ 177895 h 460935"/>
              <a:gd name="connsiteX3" fmla="*/ 8216 w 109826"/>
              <a:gd name="connsiteY3" fmla="*/ 321828 h 460935"/>
              <a:gd name="connsiteX4" fmla="*/ 75950 w 109826"/>
              <a:gd name="connsiteY4" fmla="*/ 457295 h 460935"/>
              <a:gd name="connsiteX5" fmla="*/ 54783 w 109826"/>
              <a:gd name="connsiteY5" fmla="*/ 412845 h 460935"/>
              <a:gd name="connsiteX6" fmla="*/ 20916 w 109826"/>
              <a:gd name="connsiteY6" fmla="*/ 313362 h 460935"/>
              <a:gd name="connsiteX7" fmla="*/ 6100 w 109826"/>
              <a:gd name="connsiteY7" fmla="*/ 192712 h 460935"/>
              <a:gd name="connsiteX8" fmla="*/ 8216 w 109826"/>
              <a:gd name="connsiteY8" fmla="*/ 122862 h 460935"/>
              <a:gd name="connsiteX9" fmla="*/ 109816 w 109826"/>
              <a:gd name="connsiteY9" fmla="*/ 95 h 46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26" h="460935">
                <a:moveTo>
                  <a:pt x="109816" y="95"/>
                </a:moveTo>
                <a:cubicBezTo>
                  <a:pt x="110874" y="-3080"/>
                  <a:pt x="32558" y="74179"/>
                  <a:pt x="14566" y="103812"/>
                </a:cubicBezTo>
                <a:cubicBezTo>
                  <a:pt x="-3426" y="133445"/>
                  <a:pt x="2924" y="141559"/>
                  <a:pt x="1866" y="177895"/>
                </a:cubicBezTo>
                <a:cubicBezTo>
                  <a:pt x="808" y="214231"/>
                  <a:pt x="-4131" y="275261"/>
                  <a:pt x="8216" y="321828"/>
                </a:cubicBezTo>
                <a:cubicBezTo>
                  <a:pt x="20563" y="368395"/>
                  <a:pt x="68189" y="442125"/>
                  <a:pt x="75950" y="457295"/>
                </a:cubicBezTo>
                <a:cubicBezTo>
                  <a:pt x="83711" y="472465"/>
                  <a:pt x="63955" y="436834"/>
                  <a:pt x="54783" y="412845"/>
                </a:cubicBezTo>
                <a:cubicBezTo>
                  <a:pt x="45611" y="388856"/>
                  <a:pt x="29030" y="350051"/>
                  <a:pt x="20916" y="313362"/>
                </a:cubicBezTo>
                <a:cubicBezTo>
                  <a:pt x="12802" y="276673"/>
                  <a:pt x="8217" y="224462"/>
                  <a:pt x="6100" y="192712"/>
                </a:cubicBezTo>
                <a:cubicBezTo>
                  <a:pt x="3983" y="160962"/>
                  <a:pt x="-5895" y="149673"/>
                  <a:pt x="8216" y="122862"/>
                </a:cubicBezTo>
                <a:cubicBezTo>
                  <a:pt x="22327" y="96051"/>
                  <a:pt x="108758" y="3270"/>
                  <a:pt x="109816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983FE46C-E222-4521-8E49-D857E3FF0657}"/>
              </a:ext>
            </a:extLst>
          </p:cNvPr>
          <p:cNvSpPr/>
          <p:nvPr/>
        </p:nvSpPr>
        <p:spPr>
          <a:xfrm>
            <a:off x="4440757" y="6203900"/>
            <a:ext cx="262657" cy="151934"/>
          </a:xfrm>
          <a:custGeom>
            <a:avLst/>
            <a:gdLst>
              <a:gd name="connsiteX0" fmla="*/ 10 w 262657"/>
              <a:gd name="connsiteY0" fmla="*/ 50 h 151934"/>
              <a:gd name="connsiteX1" fmla="*/ 116426 w 262657"/>
              <a:gd name="connsiteY1" fmla="*/ 97417 h 151934"/>
              <a:gd name="connsiteX2" fmla="*/ 256126 w 262657"/>
              <a:gd name="connsiteY2" fmla="*/ 150333 h 151934"/>
              <a:gd name="connsiteX3" fmla="*/ 226493 w 262657"/>
              <a:gd name="connsiteY3" fmla="*/ 133400 h 151934"/>
              <a:gd name="connsiteX4" fmla="*/ 110076 w 262657"/>
              <a:gd name="connsiteY4" fmla="*/ 84717 h 151934"/>
              <a:gd name="connsiteX5" fmla="*/ 10 w 262657"/>
              <a:gd name="connsiteY5" fmla="*/ 50 h 1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57" h="151934">
                <a:moveTo>
                  <a:pt x="10" y="50"/>
                </a:moveTo>
                <a:cubicBezTo>
                  <a:pt x="1068" y="2167"/>
                  <a:pt x="73740" y="72370"/>
                  <a:pt x="116426" y="97417"/>
                </a:cubicBezTo>
                <a:cubicBezTo>
                  <a:pt x="159112" y="122464"/>
                  <a:pt x="237782" y="144336"/>
                  <a:pt x="256126" y="150333"/>
                </a:cubicBezTo>
                <a:cubicBezTo>
                  <a:pt x="274470" y="156330"/>
                  <a:pt x="250835" y="144336"/>
                  <a:pt x="226493" y="133400"/>
                </a:cubicBezTo>
                <a:cubicBezTo>
                  <a:pt x="202151" y="122464"/>
                  <a:pt x="144648" y="106236"/>
                  <a:pt x="110076" y="84717"/>
                </a:cubicBezTo>
                <a:cubicBezTo>
                  <a:pt x="75504" y="63198"/>
                  <a:pt x="-1048" y="-2067"/>
                  <a:pt x="1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A151D596-87FD-4484-A812-BF458A895BFF}"/>
              </a:ext>
            </a:extLst>
          </p:cNvPr>
          <p:cNvSpPr/>
          <p:nvPr/>
        </p:nvSpPr>
        <p:spPr>
          <a:xfrm>
            <a:off x="4734939" y="6546850"/>
            <a:ext cx="72775" cy="174485"/>
          </a:xfrm>
          <a:custGeom>
            <a:avLst/>
            <a:gdLst>
              <a:gd name="connsiteX0" fmla="*/ 72011 w 72775"/>
              <a:gd name="connsiteY0" fmla="*/ 0 h 174485"/>
              <a:gd name="connsiteX1" fmla="*/ 65661 w 72775"/>
              <a:gd name="connsiteY1" fmla="*/ 101600 h 174485"/>
              <a:gd name="connsiteX2" fmla="*/ 42378 w 72775"/>
              <a:gd name="connsiteY2" fmla="*/ 139700 h 174485"/>
              <a:gd name="connsiteX3" fmla="*/ 44 w 72775"/>
              <a:gd name="connsiteY3" fmla="*/ 173567 h 174485"/>
              <a:gd name="connsiteX4" fmla="*/ 50844 w 72775"/>
              <a:gd name="connsiteY4" fmla="*/ 101600 h 174485"/>
              <a:gd name="connsiteX5" fmla="*/ 72011 w 72775"/>
              <a:gd name="connsiteY5" fmla="*/ 0 h 17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75" h="174485">
                <a:moveTo>
                  <a:pt x="72011" y="0"/>
                </a:moveTo>
                <a:cubicBezTo>
                  <a:pt x="74480" y="0"/>
                  <a:pt x="70600" y="78317"/>
                  <a:pt x="65661" y="101600"/>
                </a:cubicBezTo>
                <a:cubicBezTo>
                  <a:pt x="60722" y="124883"/>
                  <a:pt x="53314" y="127706"/>
                  <a:pt x="42378" y="139700"/>
                </a:cubicBezTo>
                <a:cubicBezTo>
                  <a:pt x="31442" y="151694"/>
                  <a:pt x="-1367" y="179917"/>
                  <a:pt x="44" y="173567"/>
                </a:cubicBezTo>
                <a:cubicBezTo>
                  <a:pt x="1455" y="167217"/>
                  <a:pt x="38144" y="127706"/>
                  <a:pt x="50844" y="101600"/>
                </a:cubicBezTo>
                <a:cubicBezTo>
                  <a:pt x="63544" y="75494"/>
                  <a:pt x="69542" y="0"/>
                  <a:pt x="720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60FDF02-8B58-4247-AD08-19D60E37E4E4}"/>
              </a:ext>
            </a:extLst>
          </p:cNvPr>
          <p:cNvSpPr/>
          <p:nvPr/>
        </p:nvSpPr>
        <p:spPr>
          <a:xfrm>
            <a:off x="3750284" y="6619654"/>
            <a:ext cx="375345" cy="248271"/>
          </a:xfrm>
          <a:custGeom>
            <a:avLst/>
            <a:gdLst>
              <a:gd name="connsiteX0" fmla="*/ 449 w 375345"/>
              <a:gd name="connsiteY0" fmla="*/ 100763 h 248271"/>
              <a:gd name="connsiteX1" fmla="*/ 112633 w 375345"/>
              <a:gd name="connsiteY1" fmla="*/ 30913 h 248271"/>
              <a:gd name="connsiteX2" fmla="*/ 201533 w 375345"/>
              <a:gd name="connsiteY2" fmla="*/ 35146 h 248271"/>
              <a:gd name="connsiteX3" fmla="*/ 294666 w 375345"/>
              <a:gd name="connsiteY3" fmla="*/ 143096 h 248271"/>
              <a:gd name="connsiteX4" fmla="*/ 332766 w 375345"/>
              <a:gd name="connsiteY4" fmla="*/ 189663 h 248271"/>
              <a:gd name="connsiteX5" fmla="*/ 358166 w 375345"/>
              <a:gd name="connsiteY5" fmla="*/ 227763 h 248271"/>
              <a:gd name="connsiteX6" fmla="*/ 375099 w 375345"/>
              <a:gd name="connsiteY6" fmla="*/ 246813 h 248271"/>
              <a:gd name="connsiteX7" fmla="*/ 345466 w 375345"/>
              <a:gd name="connsiteY7" fmla="*/ 189663 h 248271"/>
              <a:gd name="connsiteX8" fmla="*/ 296783 w 375345"/>
              <a:gd name="connsiteY8" fmla="*/ 119813 h 248271"/>
              <a:gd name="connsiteX9" fmla="*/ 203649 w 375345"/>
              <a:gd name="connsiteY9" fmla="*/ 18213 h 248271"/>
              <a:gd name="connsiteX10" fmla="*/ 157083 w 375345"/>
              <a:gd name="connsiteY10" fmla="*/ 5513 h 248271"/>
              <a:gd name="connsiteX11" fmla="*/ 449 w 375345"/>
              <a:gd name="connsiteY11" fmla="*/ 100763 h 24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345" h="248271">
                <a:moveTo>
                  <a:pt x="449" y="100763"/>
                </a:moveTo>
                <a:cubicBezTo>
                  <a:pt x="-6959" y="104996"/>
                  <a:pt x="79119" y="41849"/>
                  <a:pt x="112633" y="30913"/>
                </a:cubicBezTo>
                <a:cubicBezTo>
                  <a:pt x="146147" y="19977"/>
                  <a:pt x="171194" y="16449"/>
                  <a:pt x="201533" y="35146"/>
                </a:cubicBezTo>
                <a:cubicBezTo>
                  <a:pt x="231872" y="53843"/>
                  <a:pt x="294666" y="143096"/>
                  <a:pt x="294666" y="143096"/>
                </a:cubicBezTo>
                <a:cubicBezTo>
                  <a:pt x="316538" y="168849"/>
                  <a:pt x="322183" y="175552"/>
                  <a:pt x="332766" y="189663"/>
                </a:cubicBezTo>
                <a:cubicBezTo>
                  <a:pt x="343349" y="203774"/>
                  <a:pt x="351111" y="218238"/>
                  <a:pt x="358166" y="227763"/>
                </a:cubicBezTo>
                <a:cubicBezTo>
                  <a:pt x="365221" y="237288"/>
                  <a:pt x="377216" y="253163"/>
                  <a:pt x="375099" y="246813"/>
                </a:cubicBezTo>
                <a:cubicBezTo>
                  <a:pt x="372982" y="240463"/>
                  <a:pt x="358519" y="210830"/>
                  <a:pt x="345466" y="189663"/>
                </a:cubicBezTo>
                <a:cubicBezTo>
                  <a:pt x="332413" y="168496"/>
                  <a:pt x="320419" y="148388"/>
                  <a:pt x="296783" y="119813"/>
                </a:cubicBezTo>
                <a:cubicBezTo>
                  <a:pt x="273147" y="91238"/>
                  <a:pt x="226932" y="37263"/>
                  <a:pt x="203649" y="18213"/>
                </a:cubicBezTo>
                <a:cubicBezTo>
                  <a:pt x="180366" y="-837"/>
                  <a:pt x="189186" y="-4718"/>
                  <a:pt x="157083" y="5513"/>
                </a:cubicBezTo>
                <a:cubicBezTo>
                  <a:pt x="124980" y="15743"/>
                  <a:pt x="7857" y="96530"/>
                  <a:pt x="449" y="100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DE2D93F-4005-4763-83F8-AC7F1BED736A}"/>
              </a:ext>
            </a:extLst>
          </p:cNvPr>
          <p:cNvSpPr/>
          <p:nvPr/>
        </p:nvSpPr>
        <p:spPr>
          <a:xfrm>
            <a:off x="4138007" y="6578431"/>
            <a:ext cx="509226" cy="303603"/>
          </a:xfrm>
          <a:custGeom>
            <a:avLst/>
            <a:gdLst>
              <a:gd name="connsiteX0" fmla="*/ 76 w 509226"/>
              <a:gd name="connsiteY0" fmla="*/ 302852 h 303603"/>
              <a:gd name="connsiteX1" fmla="*/ 108026 w 509226"/>
              <a:gd name="connsiteY1" fmla="*/ 266869 h 303603"/>
              <a:gd name="connsiteX2" fmla="*/ 148243 w 509226"/>
              <a:gd name="connsiteY2" fmla="*/ 161036 h 303603"/>
              <a:gd name="connsiteX3" fmla="*/ 247726 w 509226"/>
              <a:gd name="connsiteY3" fmla="*/ 42502 h 303603"/>
              <a:gd name="connsiteX4" fmla="*/ 294293 w 509226"/>
              <a:gd name="connsiteY4" fmla="*/ 21336 h 303603"/>
              <a:gd name="connsiteX5" fmla="*/ 378960 w 509226"/>
              <a:gd name="connsiteY5" fmla="*/ 17102 h 303603"/>
              <a:gd name="connsiteX6" fmla="*/ 457276 w 509226"/>
              <a:gd name="connsiteY6" fmla="*/ 46736 h 303603"/>
              <a:gd name="connsiteX7" fmla="*/ 508076 w 509226"/>
              <a:gd name="connsiteY7" fmla="*/ 93302 h 303603"/>
              <a:gd name="connsiteX8" fmla="*/ 489026 w 509226"/>
              <a:gd name="connsiteY8" fmla="*/ 57319 h 303603"/>
              <a:gd name="connsiteX9" fmla="*/ 446693 w 509226"/>
              <a:gd name="connsiteY9" fmla="*/ 29802 h 303603"/>
              <a:gd name="connsiteX10" fmla="*/ 338743 w 509226"/>
              <a:gd name="connsiteY10" fmla="*/ 169 h 303603"/>
              <a:gd name="connsiteX11" fmla="*/ 249843 w 509226"/>
              <a:gd name="connsiteY11" fmla="*/ 21336 h 303603"/>
              <a:gd name="connsiteX12" fmla="*/ 165176 w 509226"/>
              <a:gd name="connsiteY12" fmla="*/ 91186 h 303603"/>
              <a:gd name="connsiteX13" fmla="*/ 114376 w 509226"/>
              <a:gd name="connsiteY13" fmla="*/ 205486 h 303603"/>
              <a:gd name="connsiteX14" fmla="*/ 91093 w 509226"/>
              <a:gd name="connsiteY14" fmla="*/ 239352 h 303603"/>
              <a:gd name="connsiteX15" fmla="*/ 76 w 509226"/>
              <a:gd name="connsiteY15" fmla="*/ 302852 h 30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9226" h="303603">
                <a:moveTo>
                  <a:pt x="76" y="302852"/>
                </a:moveTo>
                <a:cubicBezTo>
                  <a:pt x="2898" y="307438"/>
                  <a:pt x="83332" y="290505"/>
                  <a:pt x="108026" y="266869"/>
                </a:cubicBezTo>
                <a:cubicBezTo>
                  <a:pt x="132720" y="243233"/>
                  <a:pt x="124960" y="198430"/>
                  <a:pt x="148243" y="161036"/>
                </a:cubicBezTo>
                <a:cubicBezTo>
                  <a:pt x="171526" y="123641"/>
                  <a:pt x="223384" y="65785"/>
                  <a:pt x="247726" y="42502"/>
                </a:cubicBezTo>
                <a:cubicBezTo>
                  <a:pt x="272068" y="19219"/>
                  <a:pt x="272421" y="25569"/>
                  <a:pt x="294293" y="21336"/>
                </a:cubicBezTo>
                <a:cubicBezTo>
                  <a:pt x="316165" y="17103"/>
                  <a:pt x="351796" y="12869"/>
                  <a:pt x="378960" y="17102"/>
                </a:cubicBezTo>
                <a:cubicBezTo>
                  <a:pt x="406124" y="21335"/>
                  <a:pt x="435757" y="34036"/>
                  <a:pt x="457276" y="46736"/>
                </a:cubicBezTo>
                <a:cubicBezTo>
                  <a:pt x="478795" y="59436"/>
                  <a:pt x="502784" y="91538"/>
                  <a:pt x="508076" y="93302"/>
                </a:cubicBezTo>
                <a:cubicBezTo>
                  <a:pt x="513368" y="95066"/>
                  <a:pt x="499257" y="67902"/>
                  <a:pt x="489026" y="57319"/>
                </a:cubicBezTo>
                <a:cubicBezTo>
                  <a:pt x="478796" y="46736"/>
                  <a:pt x="471740" y="39327"/>
                  <a:pt x="446693" y="29802"/>
                </a:cubicBezTo>
                <a:cubicBezTo>
                  <a:pt x="421646" y="20277"/>
                  <a:pt x="371551" y="1580"/>
                  <a:pt x="338743" y="169"/>
                </a:cubicBezTo>
                <a:cubicBezTo>
                  <a:pt x="305935" y="-1242"/>
                  <a:pt x="278771" y="6166"/>
                  <a:pt x="249843" y="21336"/>
                </a:cubicBezTo>
                <a:cubicBezTo>
                  <a:pt x="220915" y="36506"/>
                  <a:pt x="187754" y="60494"/>
                  <a:pt x="165176" y="91186"/>
                </a:cubicBezTo>
                <a:cubicBezTo>
                  <a:pt x="142598" y="121878"/>
                  <a:pt x="126723" y="180792"/>
                  <a:pt x="114376" y="205486"/>
                </a:cubicBezTo>
                <a:cubicBezTo>
                  <a:pt x="102029" y="230180"/>
                  <a:pt x="108379" y="225946"/>
                  <a:pt x="91093" y="239352"/>
                </a:cubicBezTo>
                <a:cubicBezTo>
                  <a:pt x="73807" y="252757"/>
                  <a:pt x="-2746" y="298266"/>
                  <a:pt x="76" y="302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9C81374-AB9F-4724-961B-B205D2AF211F}"/>
              </a:ext>
            </a:extLst>
          </p:cNvPr>
          <p:cNvSpPr/>
          <p:nvPr/>
        </p:nvSpPr>
        <p:spPr>
          <a:xfrm>
            <a:off x="3278559" y="7423909"/>
            <a:ext cx="391038" cy="135416"/>
          </a:xfrm>
          <a:custGeom>
            <a:avLst/>
            <a:gdLst>
              <a:gd name="connsiteX0" fmla="*/ 158 w 391038"/>
              <a:gd name="connsiteY0" fmla="*/ 134708 h 135416"/>
              <a:gd name="connsiteX1" fmla="*/ 188541 w 391038"/>
              <a:gd name="connsiteY1" fmla="*/ 98724 h 135416"/>
              <a:gd name="connsiteX2" fmla="*/ 389624 w 391038"/>
              <a:gd name="connsiteY2" fmla="*/ 1358 h 135416"/>
              <a:gd name="connsiteX3" fmla="*/ 275324 w 391038"/>
              <a:gd name="connsiteY3" fmla="*/ 43691 h 135416"/>
              <a:gd name="connsiteX4" fmla="*/ 220291 w 391038"/>
              <a:gd name="connsiteY4" fmla="*/ 71208 h 135416"/>
              <a:gd name="connsiteX5" fmla="*/ 158 w 391038"/>
              <a:gd name="connsiteY5" fmla="*/ 134708 h 13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038" h="135416">
                <a:moveTo>
                  <a:pt x="158" y="134708"/>
                </a:moveTo>
                <a:cubicBezTo>
                  <a:pt x="-5134" y="139294"/>
                  <a:pt x="123630" y="120949"/>
                  <a:pt x="188541" y="98724"/>
                </a:cubicBezTo>
                <a:cubicBezTo>
                  <a:pt x="253452" y="76499"/>
                  <a:pt x="375160" y="10530"/>
                  <a:pt x="389624" y="1358"/>
                </a:cubicBezTo>
                <a:cubicBezTo>
                  <a:pt x="404088" y="-7814"/>
                  <a:pt x="303546" y="32049"/>
                  <a:pt x="275324" y="43691"/>
                </a:cubicBezTo>
                <a:cubicBezTo>
                  <a:pt x="247102" y="55333"/>
                  <a:pt x="264741" y="57802"/>
                  <a:pt x="220291" y="71208"/>
                </a:cubicBezTo>
                <a:cubicBezTo>
                  <a:pt x="175841" y="84614"/>
                  <a:pt x="5450" y="130122"/>
                  <a:pt x="158" y="134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EDCBBA0-DCD7-4E8A-825E-DD103E184A7C}"/>
              </a:ext>
            </a:extLst>
          </p:cNvPr>
          <p:cNvSpPr/>
          <p:nvPr/>
        </p:nvSpPr>
        <p:spPr>
          <a:xfrm>
            <a:off x="3686629" y="7245446"/>
            <a:ext cx="587245" cy="133467"/>
          </a:xfrm>
          <a:custGeom>
            <a:avLst/>
            <a:gdLst>
              <a:gd name="connsiteX0" fmla="*/ 604 w 587245"/>
              <a:gd name="connsiteY0" fmla="*/ 133254 h 133467"/>
              <a:gd name="connsiteX1" fmla="*/ 150888 w 587245"/>
              <a:gd name="connsiteY1" fmla="*/ 105737 h 133467"/>
              <a:gd name="connsiteX2" fmla="*/ 326571 w 587245"/>
              <a:gd name="connsiteY2" fmla="*/ 12604 h 133467"/>
              <a:gd name="connsiteX3" fmla="*/ 417588 w 587245"/>
              <a:gd name="connsiteY3" fmla="*/ 2021 h 133467"/>
              <a:gd name="connsiteX4" fmla="*/ 586921 w 587245"/>
              <a:gd name="connsiteY4" fmla="*/ 23187 h 133467"/>
              <a:gd name="connsiteX5" fmla="*/ 371021 w 587245"/>
              <a:gd name="connsiteY5" fmla="*/ 16837 h 133467"/>
              <a:gd name="connsiteX6" fmla="*/ 299054 w 587245"/>
              <a:gd name="connsiteY6" fmla="*/ 46471 h 133467"/>
              <a:gd name="connsiteX7" fmla="*/ 208038 w 587245"/>
              <a:gd name="connsiteY7" fmla="*/ 95154 h 133467"/>
              <a:gd name="connsiteX8" fmla="*/ 604 w 587245"/>
              <a:gd name="connsiteY8" fmla="*/ 133254 h 1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245" h="133467">
                <a:moveTo>
                  <a:pt x="604" y="133254"/>
                </a:moveTo>
                <a:cubicBezTo>
                  <a:pt x="-8921" y="135018"/>
                  <a:pt x="96560" y="125845"/>
                  <a:pt x="150888" y="105737"/>
                </a:cubicBezTo>
                <a:cubicBezTo>
                  <a:pt x="205216" y="85629"/>
                  <a:pt x="282121" y="29890"/>
                  <a:pt x="326571" y="12604"/>
                </a:cubicBezTo>
                <a:cubicBezTo>
                  <a:pt x="371021" y="-4682"/>
                  <a:pt x="374196" y="257"/>
                  <a:pt x="417588" y="2021"/>
                </a:cubicBezTo>
                <a:cubicBezTo>
                  <a:pt x="460980" y="3785"/>
                  <a:pt x="594682" y="20718"/>
                  <a:pt x="586921" y="23187"/>
                </a:cubicBezTo>
                <a:cubicBezTo>
                  <a:pt x="579160" y="25656"/>
                  <a:pt x="418999" y="12956"/>
                  <a:pt x="371021" y="16837"/>
                </a:cubicBezTo>
                <a:cubicBezTo>
                  <a:pt x="323043" y="20718"/>
                  <a:pt x="326218" y="33418"/>
                  <a:pt x="299054" y="46471"/>
                </a:cubicBezTo>
                <a:cubicBezTo>
                  <a:pt x="271890" y="59524"/>
                  <a:pt x="253546" y="81043"/>
                  <a:pt x="208038" y="95154"/>
                </a:cubicBezTo>
                <a:cubicBezTo>
                  <a:pt x="162530" y="109265"/>
                  <a:pt x="10129" y="131490"/>
                  <a:pt x="604" y="133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55AC37F-5B7C-4090-9BB7-7F77ABE8AB0D}"/>
              </a:ext>
            </a:extLst>
          </p:cNvPr>
          <p:cNvSpPr/>
          <p:nvPr/>
        </p:nvSpPr>
        <p:spPr>
          <a:xfrm>
            <a:off x="4294531" y="7226409"/>
            <a:ext cx="328269" cy="52850"/>
          </a:xfrm>
          <a:custGeom>
            <a:avLst/>
            <a:gdLst>
              <a:gd name="connsiteX0" fmla="*/ 186 w 328269"/>
              <a:gd name="connsiteY0" fmla="*/ 52808 h 52850"/>
              <a:gd name="connsiteX1" fmla="*/ 139886 w 328269"/>
              <a:gd name="connsiteY1" fmla="*/ 4124 h 52850"/>
              <a:gd name="connsiteX2" fmla="*/ 216086 w 328269"/>
              <a:gd name="connsiteY2" fmla="*/ 4124 h 52850"/>
              <a:gd name="connsiteX3" fmla="*/ 328269 w 328269"/>
              <a:gd name="connsiteY3" fmla="*/ 16824 h 52850"/>
              <a:gd name="connsiteX4" fmla="*/ 216086 w 328269"/>
              <a:gd name="connsiteY4" fmla="*/ 12591 h 52850"/>
              <a:gd name="connsiteX5" fmla="*/ 171636 w 328269"/>
              <a:gd name="connsiteY5" fmla="*/ 12591 h 52850"/>
              <a:gd name="connsiteX6" fmla="*/ 186 w 328269"/>
              <a:gd name="connsiteY6" fmla="*/ 52808 h 5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269" h="52850">
                <a:moveTo>
                  <a:pt x="186" y="52808"/>
                </a:moveTo>
                <a:cubicBezTo>
                  <a:pt x="-5106" y="51397"/>
                  <a:pt x="103903" y="12238"/>
                  <a:pt x="139886" y="4124"/>
                </a:cubicBezTo>
                <a:cubicBezTo>
                  <a:pt x="175869" y="-3990"/>
                  <a:pt x="184689" y="2007"/>
                  <a:pt x="216086" y="4124"/>
                </a:cubicBezTo>
                <a:cubicBezTo>
                  <a:pt x="247483" y="6241"/>
                  <a:pt x="328269" y="15413"/>
                  <a:pt x="328269" y="16824"/>
                </a:cubicBezTo>
                <a:cubicBezTo>
                  <a:pt x="328269" y="18235"/>
                  <a:pt x="242191" y="13296"/>
                  <a:pt x="216086" y="12591"/>
                </a:cubicBezTo>
                <a:cubicBezTo>
                  <a:pt x="189981" y="11886"/>
                  <a:pt x="203739" y="4830"/>
                  <a:pt x="171636" y="12591"/>
                </a:cubicBezTo>
                <a:cubicBezTo>
                  <a:pt x="139533" y="20352"/>
                  <a:pt x="5478" y="54219"/>
                  <a:pt x="186" y="52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5923AB0A-6ABE-44F1-A541-49A25EF3FE18}"/>
              </a:ext>
            </a:extLst>
          </p:cNvPr>
          <p:cNvSpPr/>
          <p:nvPr/>
        </p:nvSpPr>
        <p:spPr>
          <a:xfrm>
            <a:off x="4626147" y="7244617"/>
            <a:ext cx="284169" cy="35772"/>
          </a:xfrm>
          <a:custGeom>
            <a:avLst/>
            <a:gdLst>
              <a:gd name="connsiteX0" fmla="*/ 886 w 284169"/>
              <a:gd name="connsiteY0" fmla="*/ 733 h 35772"/>
              <a:gd name="connsiteX1" fmla="*/ 123653 w 284169"/>
              <a:gd name="connsiteY1" fmla="*/ 11316 h 35772"/>
              <a:gd name="connsiteX2" fmla="*/ 280286 w 284169"/>
              <a:gd name="connsiteY2" fmla="*/ 11316 h 35772"/>
              <a:gd name="connsiteX3" fmla="*/ 240070 w 284169"/>
              <a:gd name="connsiteY3" fmla="*/ 21900 h 35772"/>
              <a:gd name="connsiteX4" fmla="*/ 187153 w 284169"/>
              <a:gd name="connsiteY4" fmla="*/ 34600 h 35772"/>
              <a:gd name="connsiteX5" fmla="*/ 886 w 284169"/>
              <a:gd name="connsiteY5" fmla="*/ 733 h 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169" h="35772">
                <a:moveTo>
                  <a:pt x="886" y="733"/>
                </a:moveTo>
                <a:cubicBezTo>
                  <a:pt x="-9697" y="-3148"/>
                  <a:pt x="77086" y="9552"/>
                  <a:pt x="123653" y="11316"/>
                </a:cubicBezTo>
                <a:cubicBezTo>
                  <a:pt x="170220" y="13080"/>
                  <a:pt x="260883" y="9552"/>
                  <a:pt x="280286" y="11316"/>
                </a:cubicBezTo>
                <a:cubicBezTo>
                  <a:pt x="299689" y="13080"/>
                  <a:pt x="240070" y="21900"/>
                  <a:pt x="240070" y="21900"/>
                </a:cubicBezTo>
                <a:cubicBezTo>
                  <a:pt x="224548" y="25781"/>
                  <a:pt x="228075" y="39892"/>
                  <a:pt x="187153" y="34600"/>
                </a:cubicBezTo>
                <a:cubicBezTo>
                  <a:pt x="146231" y="29308"/>
                  <a:pt x="11469" y="4614"/>
                  <a:pt x="886" y="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C226C72-4F14-465E-818C-AA2058809BCC}"/>
              </a:ext>
            </a:extLst>
          </p:cNvPr>
          <p:cNvSpPr/>
          <p:nvPr/>
        </p:nvSpPr>
        <p:spPr>
          <a:xfrm>
            <a:off x="4933520" y="7266321"/>
            <a:ext cx="119883" cy="24207"/>
          </a:xfrm>
          <a:custGeom>
            <a:avLst/>
            <a:gdLst>
              <a:gd name="connsiteX0" fmla="*/ 430 w 119883"/>
              <a:gd name="connsiteY0" fmla="*/ 12896 h 24207"/>
              <a:gd name="connsiteX1" fmla="*/ 116847 w 119883"/>
              <a:gd name="connsiteY1" fmla="*/ 196 h 24207"/>
              <a:gd name="connsiteX2" fmla="*/ 78747 w 119883"/>
              <a:gd name="connsiteY2" fmla="*/ 23479 h 24207"/>
              <a:gd name="connsiteX3" fmla="*/ 430 w 119883"/>
              <a:gd name="connsiteY3" fmla="*/ 12896 h 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83" h="24207">
                <a:moveTo>
                  <a:pt x="430" y="12896"/>
                </a:moveTo>
                <a:cubicBezTo>
                  <a:pt x="6780" y="9015"/>
                  <a:pt x="103794" y="-1568"/>
                  <a:pt x="116847" y="196"/>
                </a:cubicBezTo>
                <a:cubicBezTo>
                  <a:pt x="129900" y="1960"/>
                  <a:pt x="97797" y="19951"/>
                  <a:pt x="78747" y="23479"/>
                </a:cubicBezTo>
                <a:cubicBezTo>
                  <a:pt x="59697" y="27007"/>
                  <a:pt x="-5920" y="16777"/>
                  <a:pt x="430" y="12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19F6D9D-8104-41F6-ABE7-8AE473153C0B}"/>
              </a:ext>
            </a:extLst>
          </p:cNvPr>
          <p:cNvSpPr/>
          <p:nvPr/>
        </p:nvSpPr>
        <p:spPr>
          <a:xfrm>
            <a:off x="5104792" y="7344827"/>
            <a:ext cx="146693" cy="42347"/>
          </a:xfrm>
          <a:custGeom>
            <a:avLst/>
            <a:gdLst>
              <a:gd name="connsiteX0" fmla="*/ 608 w 146693"/>
              <a:gd name="connsiteY0" fmla="*/ 42340 h 42347"/>
              <a:gd name="connsiteX1" fmla="*/ 117025 w 146693"/>
              <a:gd name="connsiteY1" fmla="*/ 21173 h 42347"/>
              <a:gd name="connsiteX2" fmla="*/ 144541 w 146693"/>
              <a:gd name="connsiteY2" fmla="*/ 6 h 42347"/>
              <a:gd name="connsiteX3" fmla="*/ 74691 w 146693"/>
              <a:gd name="connsiteY3" fmla="*/ 23290 h 42347"/>
              <a:gd name="connsiteX4" fmla="*/ 608 w 146693"/>
              <a:gd name="connsiteY4" fmla="*/ 42340 h 4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93" h="42347">
                <a:moveTo>
                  <a:pt x="608" y="42340"/>
                </a:moveTo>
                <a:cubicBezTo>
                  <a:pt x="7664" y="41987"/>
                  <a:pt x="93036" y="28229"/>
                  <a:pt x="117025" y="21173"/>
                </a:cubicBezTo>
                <a:cubicBezTo>
                  <a:pt x="141014" y="14117"/>
                  <a:pt x="151597" y="-347"/>
                  <a:pt x="144541" y="6"/>
                </a:cubicBezTo>
                <a:cubicBezTo>
                  <a:pt x="137485" y="359"/>
                  <a:pt x="99738" y="16234"/>
                  <a:pt x="74691" y="23290"/>
                </a:cubicBezTo>
                <a:cubicBezTo>
                  <a:pt x="49644" y="30346"/>
                  <a:pt x="-6448" y="42693"/>
                  <a:pt x="608" y="4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4F84A42-23E9-4317-AB59-5FFBB4672D1D}"/>
              </a:ext>
            </a:extLst>
          </p:cNvPr>
          <p:cNvSpPr/>
          <p:nvPr/>
        </p:nvSpPr>
        <p:spPr>
          <a:xfrm>
            <a:off x="3307656" y="7539245"/>
            <a:ext cx="653346" cy="49038"/>
          </a:xfrm>
          <a:custGeom>
            <a:avLst/>
            <a:gdLst>
              <a:gd name="connsiteX0" fmla="*/ 694 w 653346"/>
              <a:gd name="connsiteY0" fmla="*/ 19372 h 49038"/>
              <a:gd name="connsiteX1" fmla="*/ 203894 w 653346"/>
              <a:gd name="connsiteY1" fmla="*/ 34188 h 49038"/>
              <a:gd name="connsiteX2" fmla="*/ 360527 w 653346"/>
              <a:gd name="connsiteY2" fmla="*/ 49005 h 49038"/>
              <a:gd name="connsiteX3" fmla="*/ 567961 w 653346"/>
              <a:gd name="connsiteY3" fmla="*/ 29955 h 49038"/>
              <a:gd name="connsiteX4" fmla="*/ 652627 w 653346"/>
              <a:gd name="connsiteY4" fmla="*/ 322 h 49038"/>
              <a:gd name="connsiteX5" fmla="*/ 601827 w 653346"/>
              <a:gd name="connsiteY5" fmla="*/ 15138 h 49038"/>
              <a:gd name="connsiteX6" fmla="*/ 485411 w 653346"/>
              <a:gd name="connsiteY6" fmla="*/ 29955 h 49038"/>
              <a:gd name="connsiteX7" fmla="*/ 381694 w 653346"/>
              <a:gd name="connsiteY7" fmla="*/ 40538 h 49038"/>
              <a:gd name="connsiteX8" fmla="*/ 277977 w 653346"/>
              <a:gd name="connsiteY8" fmla="*/ 38422 h 49038"/>
              <a:gd name="connsiteX9" fmla="*/ 694 w 653346"/>
              <a:gd name="connsiteY9" fmla="*/ 19372 h 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346" h="49038">
                <a:moveTo>
                  <a:pt x="694" y="19372"/>
                </a:moveTo>
                <a:cubicBezTo>
                  <a:pt x="-11653" y="18666"/>
                  <a:pt x="143922" y="29249"/>
                  <a:pt x="203894" y="34188"/>
                </a:cubicBezTo>
                <a:cubicBezTo>
                  <a:pt x="263866" y="39127"/>
                  <a:pt x="299849" y="49710"/>
                  <a:pt x="360527" y="49005"/>
                </a:cubicBezTo>
                <a:cubicBezTo>
                  <a:pt x="421205" y="48300"/>
                  <a:pt x="519278" y="38069"/>
                  <a:pt x="567961" y="29955"/>
                </a:cubicBezTo>
                <a:cubicBezTo>
                  <a:pt x="616644" y="21841"/>
                  <a:pt x="646983" y="2791"/>
                  <a:pt x="652627" y="322"/>
                </a:cubicBezTo>
                <a:cubicBezTo>
                  <a:pt x="658271" y="-2147"/>
                  <a:pt x="629696" y="10199"/>
                  <a:pt x="601827" y="15138"/>
                </a:cubicBezTo>
                <a:cubicBezTo>
                  <a:pt x="573958" y="20077"/>
                  <a:pt x="522100" y="25722"/>
                  <a:pt x="485411" y="29955"/>
                </a:cubicBezTo>
                <a:cubicBezTo>
                  <a:pt x="448722" y="34188"/>
                  <a:pt x="416266" y="39127"/>
                  <a:pt x="381694" y="40538"/>
                </a:cubicBezTo>
                <a:cubicBezTo>
                  <a:pt x="347122" y="41949"/>
                  <a:pt x="339008" y="43714"/>
                  <a:pt x="277977" y="38422"/>
                </a:cubicBezTo>
                <a:cubicBezTo>
                  <a:pt x="216947" y="33130"/>
                  <a:pt x="13041" y="20078"/>
                  <a:pt x="694" y="19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5F2E4A8-D7D3-46BC-9EF6-DACEC7BED47F}"/>
              </a:ext>
            </a:extLst>
          </p:cNvPr>
          <p:cNvSpPr/>
          <p:nvPr/>
        </p:nvSpPr>
        <p:spPr>
          <a:xfrm>
            <a:off x="3314521" y="7564723"/>
            <a:ext cx="270970" cy="17421"/>
          </a:xfrm>
          <a:custGeom>
            <a:avLst/>
            <a:gdLst>
              <a:gd name="connsiteX0" fmla="*/ 179 w 270970"/>
              <a:gd name="connsiteY0" fmla="*/ 244 h 17421"/>
              <a:gd name="connsiteX1" fmla="*/ 256296 w 270970"/>
              <a:gd name="connsiteY1" fmla="*/ 17177 h 17421"/>
              <a:gd name="connsiteX2" fmla="*/ 216079 w 270970"/>
              <a:gd name="connsiteY2" fmla="*/ 8710 h 17421"/>
              <a:gd name="connsiteX3" fmla="*/ 179 w 270970"/>
              <a:gd name="connsiteY3" fmla="*/ 244 h 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70" h="17421">
                <a:moveTo>
                  <a:pt x="179" y="244"/>
                </a:moveTo>
                <a:cubicBezTo>
                  <a:pt x="6882" y="1655"/>
                  <a:pt x="220313" y="15766"/>
                  <a:pt x="256296" y="17177"/>
                </a:cubicBezTo>
                <a:cubicBezTo>
                  <a:pt x="292279" y="18588"/>
                  <a:pt x="255590" y="13649"/>
                  <a:pt x="216079" y="8710"/>
                </a:cubicBezTo>
                <a:cubicBezTo>
                  <a:pt x="176568" y="3771"/>
                  <a:pt x="-6524" y="-1167"/>
                  <a:pt x="179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99AF69B-C465-49A7-B2D5-AA1FF3F7C254}"/>
              </a:ext>
            </a:extLst>
          </p:cNvPr>
          <p:cNvSpPr/>
          <p:nvPr/>
        </p:nvSpPr>
        <p:spPr>
          <a:xfrm>
            <a:off x="3958167" y="7450380"/>
            <a:ext cx="447355" cy="89187"/>
          </a:xfrm>
          <a:custGeom>
            <a:avLst/>
            <a:gdLst>
              <a:gd name="connsiteX0" fmla="*/ 0 w 447355"/>
              <a:gd name="connsiteY0" fmla="*/ 89187 h 89187"/>
              <a:gd name="connsiteX1" fmla="*/ 277283 w 447355"/>
              <a:gd name="connsiteY1" fmla="*/ 15103 h 89187"/>
              <a:gd name="connsiteX2" fmla="*/ 446616 w 447355"/>
              <a:gd name="connsiteY2" fmla="*/ 21453 h 89187"/>
              <a:gd name="connsiteX3" fmla="*/ 334433 w 447355"/>
              <a:gd name="connsiteY3" fmla="*/ 287 h 89187"/>
              <a:gd name="connsiteX4" fmla="*/ 226483 w 447355"/>
              <a:gd name="connsiteY4" fmla="*/ 10870 h 89187"/>
              <a:gd name="connsiteX5" fmla="*/ 150283 w 447355"/>
              <a:gd name="connsiteY5" fmla="*/ 34153 h 89187"/>
              <a:gd name="connsiteX6" fmla="*/ 0 w 447355"/>
              <a:gd name="connsiteY6" fmla="*/ 89187 h 8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355" h="89187">
                <a:moveTo>
                  <a:pt x="0" y="89187"/>
                </a:moveTo>
                <a:cubicBezTo>
                  <a:pt x="101423" y="57789"/>
                  <a:pt x="202847" y="26392"/>
                  <a:pt x="277283" y="15103"/>
                </a:cubicBezTo>
                <a:cubicBezTo>
                  <a:pt x="351719" y="3814"/>
                  <a:pt x="437091" y="23922"/>
                  <a:pt x="446616" y="21453"/>
                </a:cubicBezTo>
                <a:cubicBezTo>
                  <a:pt x="456141" y="18984"/>
                  <a:pt x="371122" y="2051"/>
                  <a:pt x="334433" y="287"/>
                </a:cubicBezTo>
                <a:cubicBezTo>
                  <a:pt x="297744" y="-1477"/>
                  <a:pt x="257175" y="5226"/>
                  <a:pt x="226483" y="10870"/>
                </a:cubicBezTo>
                <a:cubicBezTo>
                  <a:pt x="195791" y="16514"/>
                  <a:pt x="150283" y="34153"/>
                  <a:pt x="150283" y="34153"/>
                </a:cubicBezTo>
                <a:lnTo>
                  <a:pt x="0" y="891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1CC9E99-7111-4FDC-9249-5AB0B72D851E}"/>
              </a:ext>
            </a:extLst>
          </p:cNvPr>
          <p:cNvSpPr/>
          <p:nvPr/>
        </p:nvSpPr>
        <p:spPr>
          <a:xfrm>
            <a:off x="4400546" y="7460056"/>
            <a:ext cx="342928" cy="12345"/>
          </a:xfrm>
          <a:custGeom>
            <a:avLst/>
            <a:gdLst>
              <a:gd name="connsiteX0" fmla="*/ 4 w 342928"/>
              <a:gd name="connsiteY0" fmla="*/ 11777 h 12345"/>
              <a:gd name="connsiteX1" fmla="*/ 247654 w 342928"/>
              <a:gd name="connsiteY1" fmla="*/ 1194 h 12345"/>
              <a:gd name="connsiteX2" fmla="*/ 342904 w 342928"/>
              <a:gd name="connsiteY2" fmla="*/ 1194 h 12345"/>
              <a:gd name="connsiteX3" fmla="*/ 254004 w 342928"/>
              <a:gd name="connsiteY3" fmla="*/ 9661 h 12345"/>
              <a:gd name="connsiteX4" fmla="*/ 4 w 342928"/>
              <a:gd name="connsiteY4" fmla="*/ 11777 h 1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28" h="12345">
                <a:moveTo>
                  <a:pt x="4" y="11777"/>
                </a:moveTo>
                <a:cubicBezTo>
                  <a:pt x="-1054" y="10366"/>
                  <a:pt x="190504" y="2958"/>
                  <a:pt x="247654" y="1194"/>
                </a:cubicBezTo>
                <a:cubicBezTo>
                  <a:pt x="304804" y="-570"/>
                  <a:pt x="341846" y="-217"/>
                  <a:pt x="342904" y="1194"/>
                </a:cubicBezTo>
                <a:cubicBezTo>
                  <a:pt x="343962" y="2605"/>
                  <a:pt x="310096" y="7544"/>
                  <a:pt x="254004" y="9661"/>
                </a:cubicBezTo>
                <a:cubicBezTo>
                  <a:pt x="197912" y="11778"/>
                  <a:pt x="1062" y="13188"/>
                  <a:pt x="4" y="1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B7A3EE7-9A01-4A36-9ED6-81AA7833031A}"/>
              </a:ext>
            </a:extLst>
          </p:cNvPr>
          <p:cNvSpPr/>
          <p:nvPr/>
        </p:nvSpPr>
        <p:spPr>
          <a:xfrm>
            <a:off x="4739124" y="7386988"/>
            <a:ext cx="500638" cy="82773"/>
          </a:xfrm>
          <a:custGeom>
            <a:avLst/>
            <a:gdLst>
              <a:gd name="connsiteX0" fmla="*/ 93 w 500638"/>
              <a:gd name="connsiteY0" fmla="*/ 78495 h 82773"/>
              <a:gd name="connsiteX1" fmla="*/ 271026 w 500638"/>
              <a:gd name="connsiteY1" fmla="*/ 82729 h 82773"/>
              <a:gd name="connsiteX2" fmla="*/ 336643 w 500638"/>
              <a:gd name="connsiteY2" fmla="*/ 76379 h 82773"/>
              <a:gd name="connsiteX3" fmla="*/ 376859 w 500638"/>
              <a:gd name="connsiteY3" fmla="*/ 50979 h 82773"/>
              <a:gd name="connsiteX4" fmla="*/ 419193 w 500638"/>
              <a:gd name="connsiteY4" fmla="*/ 29812 h 82773"/>
              <a:gd name="connsiteX5" fmla="*/ 499626 w 500638"/>
              <a:gd name="connsiteY5" fmla="*/ 179 h 82773"/>
              <a:gd name="connsiteX6" fmla="*/ 357809 w 500638"/>
              <a:gd name="connsiteY6" fmla="*/ 44629 h 82773"/>
              <a:gd name="connsiteX7" fmla="*/ 302776 w 500638"/>
              <a:gd name="connsiteY7" fmla="*/ 65795 h 82773"/>
              <a:gd name="connsiteX8" fmla="*/ 93 w 500638"/>
              <a:gd name="connsiteY8" fmla="*/ 78495 h 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638" h="82773">
                <a:moveTo>
                  <a:pt x="93" y="78495"/>
                </a:moveTo>
                <a:cubicBezTo>
                  <a:pt x="-5199" y="81317"/>
                  <a:pt x="214934" y="83082"/>
                  <a:pt x="271026" y="82729"/>
                </a:cubicBezTo>
                <a:cubicBezTo>
                  <a:pt x="327118" y="82376"/>
                  <a:pt x="319004" y="81671"/>
                  <a:pt x="336643" y="76379"/>
                </a:cubicBezTo>
                <a:cubicBezTo>
                  <a:pt x="354282" y="71087"/>
                  <a:pt x="363101" y="58740"/>
                  <a:pt x="376859" y="50979"/>
                </a:cubicBezTo>
                <a:cubicBezTo>
                  <a:pt x="390617" y="43218"/>
                  <a:pt x="398732" y="38279"/>
                  <a:pt x="419193" y="29812"/>
                </a:cubicBezTo>
                <a:cubicBezTo>
                  <a:pt x="439654" y="21345"/>
                  <a:pt x="509857" y="-2290"/>
                  <a:pt x="499626" y="179"/>
                </a:cubicBezTo>
                <a:cubicBezTo>
                  <a:pt x="489395" y="2648"/>
                  <a:pt x="390617" y="33693"/>
                  <a:pt x="357809" y="44629"/>
                </a:cubicBezTo>
                <a:cubicBezTo>
                  <a:pt x="325001" y="55565"/>
                  <a:pt x="356045" y="60856"/>
                  <a:pt x="302776" y="65795"/>
                </a:cubicBezTo>
                <a:cubicBezTo>
                  <a:pt x="249507" y="70734"/>
                  <a:pt x="5385" y="75673"/>
                  <a:pt x="93" y="78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D1568C7-48CD-429F-A4D5-2988FDFF1AB1}"/>
              </a:ext>
            </a:extLst>
          </p:cNvPr>
          <p:cNvSpPr/>
          <p:nvPr/>
        </p:nvSpPr>
        <p:spPr>
          <a:xfrm>
            <a:off x="3294138" y="7560612"/>
            <a:ext cx="669073" cy="76325"/>
          </a:xfrm>
          <a:custGeom>
            <a:avLst/>
            <a:gdLst>
              <a:gd name="connsiteX0" fmla="*/ 1512 w 669073"/>
              <a:gd name="connsiteY0" fmla="*/ 27638 h 76325"/>
              <a:gd name="connsiteX1" fmla="*/ 162379 w 669073"/>
              <a:gd name="connsiteY1" fmla="*/ 50921 h 76325"/>
              <a:gd name="connsiteX2" fmla="*/ 384629 w 669073"/>
              <a:gd name="connsiteY2" fmla="*/ 53038 h 76325"/>
              <a:gd name="connsiteX3" fmla="*/ 486229 w 669073"/>
              <a:gd name="connsiteY3" fmla="*/ 48805 h 76325"/>
              <a:gd name="connsiteX4" fmla="*/ 666145 w 669073"/>
              <a:gd name="connsiteY4" fmla="*/ 121 h 76325"/>
              <a:gd name="connsiteX5" fmla="*/ 585712 w 669073"/>
              <a:gd name="connsiteY5" fmla="*/ 36105 h 76325"/>
              <a:gd name="connsiteX6" fmla="*/ 429079 w 669073"/>
              <a:gd name="connsiteY6" fmla="*/ 72088 h 76325"/>
              <a:gd name="connsiteX7" fmla="*/ 257629 w 669073"/>
              <a:gd name="connsiteY7" fmla="*/ 72088 h 76325"/>
              <a:gd name="connsiteX8" fmla="*/ 1512 w 669073"/>
              <a:gd name="connsiteY8" fmla="*/ 27638 h 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073" h="76325">
                <a:moveTo>
                  <a:pt x="1512" y="27638"/>
                </a:moveTo>
                <a:cubicBezTo>
                  <a:pt x="-14363" y="24110"/>
                  <a:pt x="98526" y="46688"/>
                  <a:pt x="162379" y="50921"/>
                </a:cubicBezTo>
                <a:cubicBezTo>
                  <a:pt x="226232" y="55154"/>
                  <a:pt x="330654" y="53391"/>
                  <a:pt x="384629" y="53038"/>
                </a:cubicBezTo>
                <a:cubicBezTo>
                  <a:pt x="438604" y="52685"/>
                  <a:pt x="439310" y="57624"/>
                  <a:pt x="486229" y="48805"/>
                </a:cubicBezTo>
                <a:cubicBezTo>
                  <a:pt x="533148" y="39986"/>
                  <a:pt x="649565" y="2238"/>
                  <a:pt x="666145" y="121"/>
                </a:cubicBezTo>
                <a:cubicBezTo>
                  <a:pt x="682726" y="-1996"/>
                  <a:pt x="625223" y="24111"/>
                  <a:pt x="585712" y="36105"/>
                </a:cubicBezTo>
                <a:cubicBezTo>
                  <a:pt x="546201" y="48099"/>
                  <a:pt x="483759" y="66091"/>
                  <a:pt x="429079" y="72088"/>
                </a:cubicBezTo>
                <a:cubicBezTo>
                  <a:pt x="374399" y="78085"/>
                  <a:pt x="326773" y="77380"/>
                  <a:pt x="257629" y="72088"/>
                </a:cubicBezTo>
                <a:cubicBezTo>
                  <a:pt x="188485" y="66796"/>
                  <a:pt x="17387" y="31166"/>
                  <a:pt x="1512" y="27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4F15962-8290-4987-B083-33B947D7E9DD}"/>
              </a:ext>
            </a:extLst>
          </p:cNvPr>
          <p:cNvSpPr/>
          <p:nvPr/>
        </p:nvSpPr>
        <p:spPr>
          <a:xfrm>
            <a:off x="4009949" y="7516697"/>
            <a:ext cx="428714" cy="39818"/>
          </a:xfrm>
          <a:custGeom>
            <a:avLst/>
            <a:gdLst>
              <a:gd name="connsiteX0" fmla="*/ 1134 w 428714"/>
              <a:gd name="connsiteY0" fmla="*/ 39803 h 39818"/>
              <a:gd name="connsiteX1" fmla="*/ 178934 w 428714"/>
              <a:gd name="connsiteY1" fmla="*/ 8053 h 39818"/>
              <a:gd name="connsiteX2" fmla="*/ 312284 w 428714"/>
              <a:gd name="connsiteY2" fmla="*/ 1703 h 39818"/>
              <a:gd name="connsiteX3" fmla="*/ 428701 w 428714"/>
              <a:gd name="connsiteY3" fmla="*/ 33453 h 39818"/>
              <a:gd name="connsiteX4" fmla="*/ 320751 w 428714"/>
              <a:gd name="connsiteY4" fmla="*/ 18636 h 39818"/>
              <a:gd name="connsiteX5" fmla="*/ 269951 w 428714"/>
              <a:gd name="connsiteY5" fmla="*/ 12286 h 39818"/>
              <a:gd name="connsiteX6" fmla="*/ 1134 w 428714"/>
              <a:gd name="connsiteY6" fmla="*/ 39803 h 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714" h="39818">
                <a:moveTo>
                  <a:pt x="1134" y="39803"/>
                </a:moveTo>
                <a:cubicBezTo>
                  <a:pt x="-14035" y="39098"/>
                  <a:pt x="127076" y="14403"/>
                  <a:pt x="178934" y="8053"/>
                </a:cubicBezTo>
                <a:cubicBezTo>
                  <a:pt x="230792" y="1703"/>
                  <a:pt x="270656" y="-2530"/>
                  <a:pt x="312284" y="1703"/>
                </a:cubicBezTo>
                <a:cubicBezTo>
                  <a:pt x="353912" y="5936"/>
                  <a:pt x="427290" y="30631"/>
                  <a:pt x="428701" y="33453"/>
                </a:cubicBezTo>
                <a:cubicBezTo>
                  <a:pt x="430112" y="36275"/>
                  <a:pt x="320751" y="18636"/>
                  <a:pt x="320751" y="18636"/>
                </a:cubicBezTo>
                <a:cubicBezTo>
                  <a:pt x="294293" y="15108"/>
                  <a:pt x="318634" y="8405"/>
                  <a:pt x="269951" y="12286"/>
                </a:cubicBezTo>
                <a:cubicBezTo>
                  <a:pt x="221268" y="16167"/>
                  <a:pt x="16303" y="40508"/>
                  <a:pt x="1134" y="39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C0D0C30-7736-444C-B6B0-5BBDD2E99A7B}"/>
              </a:ext>
            </a:extLst>
          </p:cNvPr>
          <p:cNvSpPr/>
          <p:nvPr/>
        </p:nvSpPr>
        <p:spPr>
          <a:xfrm>
            <a:off x="4359978" y="7516267"/>
            <a:ext cx="269812" cy="9094"/>
          </a:xfrm>
          <a:custGeom>
            <a:avLst/>
            <a:gdLst>
              <a:gd name="connsiteX0" fmla="*/ 355 w 269812"/>
              <a:gd name="connsiteY0" fmla="*/ 6366 h 9094"/>
              <a:gd name="connsiteX1" fmla="*/ 239539 w 269812"/>
              <a:gd name="connsiteY1" fmla="*/ 16 h 9094"/>
              <a:gd name="connsiteX2" fmla="*/ 260705 w 269812"/>
              <a:gd name="connsiteY2" fmla="*/ 8483 h 9094"/>
              <a:gd name="connsiteX3" fmla="*/ 186622 w 269812"/>
              <a:gd name="connsiteY3" fmla="*/ 8483 h 9094"/>
              <a:gd name="connsiteX4" fmla="*/ 355 w 269812"/>
              <a:gd name="connsiteY4" fmla="*/ 6366 h 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12" h="9094">
                <a:moveTo>
                  <a:pt x="355" y="6366"/>
                </a:moveTo>
                <a:cubicBezTo>
                  <a:pt x="9175" y="4955"/>
                  <a:pt x="196147" y="-337"/>
                  <a:pt x="239539" y="16"/>
                </a:cubicBezTo>
                <a:cubicBezTo>
                  <a:pt x="282931" y="369"/>
                  <a:pt x="269525" y="7072"/>
                  <a:pt x="260705" y="8483"/>
                </a:cubicBezTo>
                <a:cubicBezTo>
                  <a:pt x="251885" y="9894"/>
                  <a:pt x="223664" y="6719"/>
                  <a:pt x="186622" y="8483"/>
                </a:cubicBezTo>
                <a:cubicBezTo>
                  <a:pt x="149580" y="10247"/>
                  <a:pt x="-8465" y="7777"/>
                  <a:pt x="355" y="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930615B-BD81-4AC7-B300-DA8AFF09826A}"/>
              </a:ext>
            </a:extLst>
          </p:cNvPr>
          <p:cNvSpPr/>
          <p:nvPr/>
        </p:nvSpPr>
        <p:spPr>
          <a:xfrm>
            <a:off x="4603221" y="7481618"/>
            <a:ext cx="519652" cy="60681"/>
          </a:xfrm>
          <a:custGeom>
            <a:avLst/>
            <a:gdLst>
              <a:gd name="connsiteX0" fmla="*/ 529 w 519652"/>
              <a:gd name="connsiteY0" fmla="*/ 60595 h 60681"/>
              <a:gd name="connsiteX1" fmla="*/ 165629 w 519652"/>
              <a:gd name="connsiteY1" fmla="*/ 28845 h 60681"/>
              <a:gd name="connsiteX2" fmla="*/ 433917 w 519652"/>
              <a:gd name="connsiteY2" fmla="*/ 30432 h 60681"/>
              <a:gd name="connsiteX3" fmla="*/ 519642 w 519652"/>
              <a:gd name="connsiteY3" fmla="*/ 270 h 60681"/>
              <a:gd name="connsiteX4" fmla="*/ 438679 w 519652"/>
              <a:gd name="connsiteY4" fmla="*/ 16145 h 60681"/>
              <a:gd name="connsiteX5" fmla="*/ 287867 w 519652"/>
              <a:gd name="connsiteY5" fmla="*/ 25670 h 60681"/>
              <a:gd name="connsiteX6" fmla="*/ 118004 w 519652"/>
              <a:gd name="connsiteY6" fmla="*/ 17732 h 60681"/>
              <a:gd name="connsiteX7" fmla="*/ 529 w 519652"/>
              <a:gd name="connsiteY7" fmla="*/ 60595 h 6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652" h="60681">
                <a:moveTo>
                  <a:pt x="529" y="60595"/>
                </a:moveTo>
                <a:cubicBezTo>
                  <a:pt x="8467" y="62447"/>
                  <a:pt x="93398" y="33872"/>
                  <a:pt x="165629" y="28845"/>
                </a:cubicBezTo>
                <a:cubicBezTo>
                  <a:pt x="237860" y="23818"/>
                  <a:pt x="374915" y="35194"/>
                  <a:pt x="433917" y="30432"/>
                </a:cubicBezTo>
                <a:cubicBezTo>
                  <a:pt x="492919" y="25670"/>
                  <a:pt x="518848" y="2651"/>
                  <a:pt x="519642" y="270"/>
                </a:cubicBezTo>
                <a:cubicBezTo>
                  <a:pt x="520436" y="-2111"/>
                  <a:pt x="477308" y="11912"/>
                  <a:pt x="438679" y="16145"/>
                </a:cubicBezTo>
                <a:cubicBezTo>
                  <a:pt x="400050" y="20378"/>
                  <a:pt x="341313" y="25406"/>
                  <a:pt x="287867" y="25670"/>
                </a:cubicBezTo>
                <a:cubicBezTo>
                  <a:pt x="234421" y="25934"/>
                  <a:pt x="160073" y="14822"/>
                  <a:pt x="118004" y="17732"/>
                </a:cubicBezTo>
                <a:cubicBezTo>
                  <a:pt x="75935" y="20642"/>
                  <a:pt x="-7409" y="58743"/>
                  <a:pt x="529" y="60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7E039B7-0F0D-44EF-85E1-16C710606C54}"/>
              </a:ext>
            </a:extLst>
          </p:cNvPr>
          <p:cNvSpPr/>
          <p:nvPr/>
        </p:nvSpPr>
        <p:spPr>
          <a:xfrm>
            <a:off x="5115130" y="7372052"/>
            <a:ext cx="217869" cy="118569"/>
          </a:xfrm>
          <a:custGeom>
            <a:avLst/>
            <a:gdLst>
              <a:gd name="connsiteX0" fmla="*/ 1383 w 217869"/>
              <a:gd name="connsiteY0" fmla="*/ 117773 h 118569"/>
              <a:gd name="connsiteX1" fmla="*/ 88695 w 217869"/>
              <a:gd name="connsiteY1" fmla="*/ 66973 h 118569"/>
              <a:gd name="connsiteX2" fmla="*/ 188708 w 217869"/>
              <a:gd name="connsiteY2" fmla="*/ 27286 h 118569"/>
              <a:gd name="connsiteX3" fmla="*/ 215695 w 217869"/>
              <a:gd name="connsiteY3" fmla="*/ 3473 h 118569"/>
              <a:gd name="connsiteX4" fmla="*/ 142670 w 217869"/>
              <a:gd name="connsiteY4" fmla="*/ 298 h 118569"/>
              <a:gd name="connsiteX5" fmla="*/ 179183 w 217869"/>
              <a:gd name="connsiteY5" fmla="*/ 5061 h 118569"/>
              <a:gd name="connsiteX6" fmla="*/ 160133 w 217869"/>
              <a:gd name="connsiteY6" fmla="*/ 24111 h 118569"/>
              <a:gd name="connsiteX7" fmla="*/ 1383 w 217869"/>
              <a:gd name="connsiteY7" fmla="*/ 117773 h 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869" h="118569">
                <a:moveTo>
                  <a:pt x="1383" y="117773"/>
                </a:moveTo>
                <a:cubicBezTo>
                  <a:pt x="-10523" y="124917"/>
                  <a:pt x="57474" y="82054"/>
                  <a:pt x="88695" y="66973"/>
                </a:cubicBezTo>
                <a:cubicBezTo>
                  <a:pt x="119916" y="51892"/>
                  <a:pt x="167541" y="37869"/>
                  <a:pt x="188708" y="27286"/>
                </a:cubicBezTo>
                <a:cubicBezTo>
                  <a:pt x="209875" y="16703"/>
                  <a:pt x="223368" y="7971"/>
                  <a:pt x="215695" y="3473"/>
                </a:cubicBezTo>
                <a:cubicBezTo>
                  <a:pt x="208022" y="-1025"/>
                  <a:pt x="148755" y="33"/>
                  <a:pt x="142670" y="298"/>
                </a:cubicBezTo>
                <a:cubicBezTo>
                  <a:pt x="136585" y="563"/>
                  <a:pt x="176273" y="1092"/>
                  <a:pt x="179183" y="5061"/>
                </a:cubicBezTo>
                <a:cubicBezTo>
                  <a:pt x="182093" y="9030"/>
                  <a:pt x="187914" y="7972"/>
                  <a:pt x="160133" y="24111"/>
                </a:cubicBezTo>
                <a:lnTo>
                  <a:pt x="1383" y="1177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154C29-2E3D-4A0E-8E81-0BC96B4F4DE4}"/>
              </a:ext>
            </a:extLst>
          </p:cNvPr>
          <p:cNvSpPr/>
          <p:nvPr/>
        </p:nvSpPr>
        <p:spPr>
          <a:xfrm>
            <a:off x="3418059" y="7616694"/>
            <a:ext cx="344828" cy="165513"/>
          </a:xfrm>
          <a:custGeom>
            <a:avLst/>
            <a:gdLst>
              <a:gd name="connsiteX0" fmla="*/ 1416 w 344828"/>
              <a:gd name="connsiteY0" fmla="*/ 1719 h 165513"/>
              <a:gd name="connsiteX1" fmla="*/ 201441 w 344828"/>
              <a:gd name="connsiteY1" fmla="*/ 122369 h 165513"/>
              <a:gd name="connsiteX2" fmla="*/ 342729 w 344828"/>
              <a:gd name="connsiteY2" fmla="*/ 165231 h 165513"/>
              <a:gd name="connsiteX3" fmla="*/ 274466 w 344828"/>
              <a:gd name="connsiteY3" fmla="*/ 136656 h 165513"/>
              <a:gd name="connsiteX4" fmla="*/ 118891 w 344828"/>
              <a:gd name="connsiteY4" fmla="*/ 57281 h 165513"/>
              <a:gd name="connsiteX5" fmla="*/ 1416 w 344828"/>
              <a:gd name="connsiteY5" fmla="*/ 1719 h 1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828" h="165513">
                <a:moveTo>
                  <a:pt x="1416" y="1719"/>
                </a:moveTo>
                <a:cubicBezTo>
                  <a:pt x="15174" y="12567"/>
                  <a:pt x="144555" y="95117"/>
                  <a:pt x="201441" y="122369"/>
                </a:cubicBezTo>
                <a:cubicBezTo>
                  <a:pt x="258327" y="149621"/>
                  <a:pt x="330558" y="162850"/>
                  <a:pt x="342729" y="165231"/>
                </a:cubicBezTo>
                <a:cubicBezTo>
                  <a:pt x="354900" y="167612"/>
                  <a:pt x="311772" y="154648"/>
                  <a:pt x="274466" y="136656"/>
                </a:cubicBezTo>
                <a:cubicBezTo>
                  <a:pt x="237160" y="118664"/>
                  <a:pt x="160166" y="80564"/>
                  <a:pt x="118891" y="57281"/>
                </a:cubicBezTo>
                <a:cubicBezTo>
                  <a:pt x="77616" y="33998"/>
                  <a:pt x="-12342" y="-9129"/>
                  <a:pt x="1416" y="1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6992D3B-61A4-4F74-8125-F6BF03BA7194}"/>
              </a:ext>
            </a:extLst>
          </p:cNvPr>
          <p:cNvSpPr/>
          <p:nvPr/>
        </p:nvSpPr>
        <p:spPr>
          <a:xfrm>
            <a:off x="3817933" y="7748728"/>
            <a:ext cx="306404" cy="17613"/>
          </a:xfrm>
          <a:custGeom>
            <a:avLst/>
            <a:gdLst>
              <a:gd name="connsiteX0" fmla="*/ 5 w 306404"/>
              <a:gd name="connsiteY0" fmla="*/ 10972 h 17613"/>
              <a:gd name="connsiteX1" fmla="*/ 190505 w 306404"/>
              <a:gd name="connsiteY1" fmla="*/ 17322 h 17613"/>
              <a:gd name="connsiteX2" fmla="*/ 306392 w 306404"/>
              <a:gd name="connsiteY2" fmla="*/ 1447 h 17613"/>
              <a:gd name="connsiteX3" fmla="*/ 196855 w 306404"/>
              <a:gd name="connsiteY3" fmla="*/ 1447 h 17613"/>
              <a:gd name="connsiteX4" fmla="*/ 5 w 306404"/>
              <a:gd name="connsiteY4" fmla="*/ 10972 h 1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404" h="17613">
                <a:moveTo>
                  <a:pt x="5" y="10972"/>
                </a:moveTo>
                <a:cubicBezTo>
                  <a:pt x="-1053" y="13618"/>
                  <a:pt x="139441" y="18909"/>
                  <a:pt x="190505" y="17322"/>
                </a:cubicBezTo>
                <a:cubicBezTo>
                  <a:pt x="241569" y="15735"/>
                  <a:pt x="305334" y="4093"/>
                  <a:pt x="306392" y="1447"/>
                </a:cubicBezTo>
                <a:cubicBezTo>
                  <a:pt x="307450" y="-1199"/>
                  <a:pt x="242892" y="389"/>
                  <a:pt x="196855" y="1447"/>
                </a:cubicBezTo>
                <a:cubicBezTo>
                  <a:pt x="150818" y="2505"/>
                  <a:pt x="1063" y="8326"/>
                  <a:pt x="5" y="10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8735B063-A2E2-4CA1-8F06-A16A0FABE01A}"/>
              </a:ext>
            </a:extLst>
          </p:cNvPr>
          <p:cNvSpPr/>
          <p:nvPr/>
        </p:nvSpPr>
        <p:spPr>
          <a:xfrm>
            <a:off x="3862272" y="7789833"/>
            <a:ext cx="316330" cy="37914"/>
          </a:xfrm>
          <a:custGeom>
            <a:avLst/>
            <a:gdLst>
              <a:gd name="connsiteX0" fmla="*/ 116 w 316330"/>
              <a:gd name="connsiteY0" fmla="*/ 30 h 37914"/>
              <a:gd name="connsiteX1" fmla="*/ 190616 w 316330"/>
              <a:gd name="connsiteY1" fmla="*/ 36542 h 37914"/>
              <a:gd name="connsiteX2" fmla="*/ 316028 w 316330"/>
              <a:gd name="connsiteY2" fmla="*/ 30192 h 37914"/>
              <a:gd name="connsiteX3" fmla="*/ 219191 w 316330"/>
              <a:gd name="connsiteY3" fmla="*/ 30192 h 37914"/>
              <a:gd name="connsiteX4" fmla="*/ 116 w 316330"/>
              <a:gd name="connsiteY4" fmla="*/ 30 h 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0" h="37914">
                <a:moveTo>
                  <a:pt x="116" y="30"/>
                </a:moveTo>
                <a:cubicBezTo>
                  <a:pt x="-4646" y="1088"/>
                  <a:pt x="137964" y="31515"/>
                  <a:pt x="190616" y="36542"/>
                </a:cubicBezTo>
                <a:cubicBezTo>
                  <a:pt x="243268" y="41569"/>
                  <a:pt x="311266" y="31250"/>
                  <a:pt x="316028" y="30192"/>
                </a:cubicBezTo>
                <a:cubicBezTo>
                  <a:pt x="320790" y="29134"/>
                  <a:pt x="268403" y="34690"/>
                  <a:pt x="219191" y="30192"/>
                </a:cubicBezTo>
                <a:cubicBezTo>
                  <a:pt x="169979" y="25694"/>
                  <a:pt x="4878" y="-1028"/>
                  <a:pt x="11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DE88CA2B-2749-404F-9C77-2C8DD33F9900}"/>
              </a:ext>
            </a:extLst>
          </p:cNvPr>
          <p:cNvSpPr/>
          <p:nvPr/>
        </p:nvSpPr>
        <p:spPr>
          <a:xfrm>
            <a:off x="3955983" y="7835858"/>
            <a:ext cx="313237" cy="14330"/>
          </a:xfrm>
          <a:custGeom>
            <a:avLst/>
            <a:gdLst>
              <a:gd name="connsiteX0" fmla="*/ 67 w 313237"/>
              <a:gd name="connsiteY0" fmla="*/ 6392 h 14330"/>
              <a:gd name="connsiteX1" fmla="*/ 241367 w 313237"/>
              <a:gd name="connsiteY1" fmla="*/ 14330 h 14330"/>
              <a:gd name="connsiteX2" fmla="*/ 312805 w 313237"/>
              <a:gd name="connsiteY2" fmla="*/ 6392 h 14330"/>
              <a:gd name="connsiteX3" fmla="*/ 217555 w 313237"/>
              <a:gd name="connsiteY3" fmla="*/ 42 h 14330"/>
              <a:gd name="connsiteX4" fmla="*/ 67 w 313237"/>
              <a:gd name="connsiteY4" fmla="*/ 6392 h 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237" h="14330">
                <a:moveTo>
                  <a:pt x="67" y="6392"/>
                </a:moveTo>
                <a:cubicBezTo>
                  <a:pt x="4036" y="8773"/>
                  <a:pt x="189244" y="14330"/>
                  <a:pt x="241367" y="14330"/>
                </a:cubicBezTo>
                <a:cubicBezTo>
                  <a:pt x="293490" y="14330"/>
                  <a:pt x="316774" y="8773"/>
                  <a:pt x="312805" y="6392"/>
                </a:cubicBezTo>
                <a:cubicBezTo>
                  <a:pt x="308836" y="4011"/>
                  <a:pt x="268090" y="-487"/>
                  <a:pt x="217555" y="42"/>
                </a:cubicBezTo>
                <a:cubicBezTo>
                  <a:pt x="167020" y="571"/>
                  <a:pt x="-3902" y="4011"/>
                  <a:pt x="67" y="6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87A5557E-C1A7-4837-AA78-9C2711C2A617}"/>
              </a:ext>
            </a:extLst>
          </p:cNvPr>
          <p:cNvSpPr/>
          <p:nvPr/>
        </p:nvSpPr>
        <p:spPr>
          <a:xfrm>
            <a:off x="4302048" y="7797608"/>
            <a:ext cx="193897" cy="59243"/>
          </a:xfrm>
          <a:custGeom>
            <a:avLst/>
            <a:gdLst>
              <a:gd name="connsiteX0" fmla="*/ 77 w 193897"/>
              <a:gd name="connsiteY0" fmla="*/ 58930 h 59243"/>
              <a:gd name="connsiteX1" fmla="*/ 109615 w 193897"/>
              <a:gd name="connsiteY1" fmla="*/ 39880 h 59243"/>
              <a:gd name="connsiteX2" fmla="*/ 193752 w 193897"/>
              <a:gd name="connsiteY2" fmla="*/ 192 h 59243"/>
              <a:gd name="connsiteX3" fmla="*/ 127077 w 193897"/>
              <a:gd name="connsiteY3" fmla="*/ 25592 h 59243"/>
              <a:gd name="connsiteX4" fmla="*/ 77 w 193897"/>
              <a:gd name="connsiteY4" fmla="*/ 58930 h 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97" h="59243">
                <a:moveTo>
                  <a:pt x="77" y="58930"/>
                </a:moveTo>
                <a:cubicBezTo>
                  <a:pt x="-2833" y="61311"/>
                  <a:pt x="77336" y="49670"/>
                  <a:pt x="109615" y="39880"/>
                </a:cubicBezTo>
                <a:cubicBezTo>
                  <a:pt x="141894" y="30090"/>
                  <a:pt x="190842" y="2573"/>
                  <a:pt x="193752" y="192"/>
                </a:cubicBezTo>
                <a:cubicBezTo>
                  <a:pt x="196662" y="-2189"/>
                  <a:pt x="155387" y="18184"/>
                  <a:pt x="127077" y="25592"/>
                </a:cubicBezTo>
                <a:cubicBezTo>
                  <a:pt x="98767" y="33000"/>
                  <a:pt x="2987" y="56549"/>
                  <a:pt x="77" y="58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B50D94D-AE22-4FFA-9832-3370E5A6257B}"/>
              </a:ext>
            </a:extLst>
          </p:cNvPr>
          <p:cNvSpPr/>
          <p:nvPr/>
        </p:nvSpPr>
        <p:spPr>
          <a:xfrm>
            <a:off x="4511665" y="7731072"/>
            <a:ext cx="311057" cy="89336"/>
          </a:xfrm>
          <a:custGeom>
            <a:avLst/>
            <a:gdLst>
              <a:gd name="connsiteX0" fmla="*/ 10 w 311057"/>
              <a:gd name="connsiteY0" fmla="*/ 61966 h 89336"/>
              <a:gd name="connsiteX1" fmla="*/ 179398 w 311057"/>
              <a:gd name="connsiteY1" fmla="*/ 87366 h 89336"/>
              <a:gd name="connsiteX2" fmla="*/ 309573 w 311057"/>
              <a:gd name="connsiteY2" fmla="*/ 1641 h 89336"/>
              <a:gd name="connsiteX3" fmla="*/ 246073 w 311057"/>
              <a:gd name="connsiteY3" fmla="*/ 33391 h 89336"/>
              <a:gd name="connsiteX4" fmla="*/ 187335 w 311057"/>
              <a:gd name="connsiteY4" fmla="*/ 63553 h 89336"/>
              <a:gd name="connsiteX5" fmla="*/ 10 w 311057"/>
              <a:gd name="connsiteY5" fmla="*/ 61966 h 8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057" h="89336">
                <a:moveTo>
                  <a:pt x="10" y="61966"/>
                </a:moveTo>
                <a:cubicBezTo>
                  <a:pt x="-1313" y="65935"/>
                  <a:pt x="127804" y="97420"/>
                  <a:pt x="179398" y="87366"/>
                </a:cubicBezTo>
                <a:cubicBezTo>
                  <a:pt x="230992" y="77312"/>
                  <a:pt x="298461" y="10637"/>
                  <a:pt x="309573" y="1641"/>
                </a:cubicBezTo>
                <a:cubicBezTo>
                  <a:pt x="320685" y="-7355"/>
                  <a:pt x="266446" y="23072"/>
                  <a:pt x="246073" y="33391"/>
                </a:cubicBezTo>
                <a:cubicBezTo>
                  <a:pt x="225700" y="43710"/>
                  <a:pt x="225700" y="58791"/>
                  <a:pt x="187335" y="63553"/>
                </a:cubicBezTo>
                <a:cubicBezTo>
                  <a:pt x="148970" y="68315"/>
                  <a:pt x="1333" y="57997"/>
                  <a:pt x="10" y="6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89B10C0C-4E63-45DF-A7A4-6F8AC04D6649}"/>
              </a:ext>
            </a:extLst>
          </p:cNvPr>
          <p:cNvSpPr/>
          <p:nvPr/>
        </p:nvSpPr>
        <p:spPr>
          <a:xfrm>
            <a:off x="5032218" y="7493296"/>
            <a:ext cx="98618" cy="107960"/>
          </a:xfrm>
          <a:custGeom>
            <a:avLst/>
            <a:gdLst>
              <a:gd name="connsiteX0" fmla="*/ 98582 w 98618"/>
              <a:gd name="connsiteY0" fmla="*/ 1292 h 107960"/>
              <a:gd name="connsiteX1" fmla="*/ 25557 w 98618"/>
              <a:gd name="connsiteY1" fmla="*/ 93367 h 107960"/>
              <a:gd name="connsiteX2" fmla="*/ 157 w 98618"/>
              <a:gd name="connsiteY2" fmla="*/ 102892 h 107960"/>
              <a:gd name="connsiteX3" fmla="*/ 35082 w 98618"/>
              <a:gd name="connsiteY3" fmla="*/ 44154 h 107960"/>
              <a:gd name="connsiteX4" fmla="*/ 98582 w 98618"/>
              <a:gd name="connsiteY4" fmla="*/ 1292 h 10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18" h="107960">
                <a:moveTo>
                  <a:pt x="98582" y="1292"/>
                </a:moveTo>
                <a:cubicBezTo>
                  <a:pt x="96994" y="9494"/>
                  <a:pt x="41961" y="76434"/>
                  <a:pt x="25557" y="93367"/>
                </a:cubicBezTo>
                <a:cubicBezTo>
                  <a:pt x="9153" y="110300"/>
                  <a:pt x="-1431" y="111094"/>
                  <a:pt x="157" y="102892"/>
                </a:cubicBezTo>
                <a:cubicBezTo>
                  <a:pt x="1745" y="94690"/>
                  <a:pt x="20530" y="62410"/>
                  <a:pt x="35082" y="44154"/>
                </a:cubicBezTo>
                <a:cubicBezTo>
                  <a:pt x="49634" y="25898"/>
                  <a:pt x="100170" y="-6910"/>
                  <a:pt x="98582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C2C7D50-8CA2-4ED4-89B4-5D18680CA1FB}"/>
              </a:ext>
            </a:extLst>
          </p:cNvPr>
          <p:cNvSpPr/>
          <p:nvPr/>
        </p:nvSpPr>
        <p:spPr>
          <a:xfrm>
            <a:off x="4829111" y="7597452"/>
            <a:ext cx="217775" cy="137462"/>
          </a:xfrm>
          <a:custGeom>
            <a:avLst/>
            <a:gdLst>
              <a:gd name="connsiteX0" fmla="*/ 64 w 217775"/>
              <a:gd name="connsiteY0" fmla="*/ 136848 h 137462"/>
              <a:gd name="connsiteX1" fmla="*/ 166752 w 217775"/>
              <a:gd name="connsiteY1" fmla="*/ 68586 h 137462"/>
              <a:gd name="connsiteX2" fmla="*/ 215964 w 217775"/>
              <a:gd name="connsiteY2" fmla="*/ 1911 h 137462"/>
              <a:gd name="connsiteX3" fmla="*/ 187389 w 217775"/>
              <a:gd name="connsiteY3" fmla="*/ 27311 h 137462"/>
              <a:gd name="connsiteX4" fmla="*/ 64 w 217775"/>
              <a:gd name="connsiteY4" fmla="*/ 136848 h 1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75" h="137462">
                <a:moveTo>
                  <a:pt x="64" y="136848"/>
                </a:moveTo>
                <a:cubicBezTo>
                  <a:pt x="-3375" y="143727"/>
                  <a:pt x="130769" y="91075"/>
                  <a:pt x="166752" y="68586"/>
                </a:cubicBezTo>
                <a:cubicBezTo>
                  <a:pt x="202735" y="46097"/>
                  <a:pt x="212525" y="8790"/>
                  <a:pt x="215964" y="1911"/>
                </a:cubicBezTo>
                <a:cubicBezTo>
                  <a:pt x="219403" y="-4968"/>
                  <a:pt x="221520" y="7467"/>
                  <a:pt x="187389" y="27311"/>
                </a:cubicBezTo>
                <a:cubicBezTo>
                  <a:pt x="153258" y="47155"/>
                  <a:pt x="3503" y="129969"/>
                  <a:pt x="64" y="136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0098C9D9-1410-4593-8DDD-6B44DF348639}"/>
              </a:ext>
            </a:extLst>
          </p:cNvPr>
          <p:cNvSpPr/>
          <p:nvPr/>
        </p:nvSpPr>
        <p:spPr>
          <a:xfrm>
            <a:off x="3497882" y="4712727"/>
            <a:ext cx="340370" cy="396378"/>
          </a:xfrm>
          <a:custGeom>
            <a:avLst/>
            <a:gdLst>
              <a:gd name="connsiteX0" fmla="*/ 10493 w 340370"/>
              <a:gd name="connsiteY0" fmla="*/ 11673 h 396378"/>
              <a:gd name="connsiteX1" fmla="*/ 67643 w 340370"/>
              <a:gd name="connsiteY1" fmla="*/ 52948 h 396378"/>
              <a:gd name="connsiteX2" fmla="*/ 324818 w 340370"/>
              <a:gd name="connsiteY2" fmla="*/ 272023 h 396378"/>
              <a:gd name="connsiteX3" fmla="*/ 308943 w 340370"/>
              <a:gd name="connsiteY3" fmla="*/ 329173 h 396378"/>
              <a:gd name="connsiteX4" fmla="*/ 286718 w 340370"/>
              <a:gd name="connsiteY4" fmla="*/ 395848 h 396378"/>
              <a:gd name="connsiteX5" fmla="*/ 308943 w 340370"/>
              <a:gd name="connsiteY5" fmla="*/ 291073 h 396378"/>
              <a:gd name="connsiteX6" fmla="*/ 239093 w 340370"/>
              <a:gd name="connsiteY6" fmla="*/ 221223 h 396378"/>
              <a:gd name="connsiteX7" fmla="*/ 10493 w 340370"/>
              <a:gd name="connsiteY7" fmla="*/ 11673 h 39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370" h="396378">
                <a:moveTo>
                  <a:pt x="10493" y="11673"/>
                </a:moveTo>
                <a:cubicBezTo>
                  <a:pt x="-18082" y="-16373"/>
                  <a:pt x="15256" y="9556"/>
                  <a:pt x="67643" y="52948"/>
                </a:cubicBezTo>
                <a:cubicBezTo>
                  <a:pt x="120030" y="96340"/>
                  <a:pt x="284601" y="225986"/>
                  <a:pt x="324818" y="272023"/>
                </a:cubicBezTo>
                <a:cubicBezTo>
                  <a:pt x="365035" y="318060"/>
                  <a:pt x="315293" y="308536"/>
                  <a:pt x="308943" y="329173"/>
                </a:cubicBezTo>
                <a:cubicBezTo>
                  <a:pt x="302593" y="349810"/>
                  <a:pt x="286718" y="402198"/>
                  <a:pt x="286718" y="395848"/>
                </a:cubicBezTo>
                <a:cubicBezTo>
                  <a:pt x="286718" y="389498"/>
                  <a:pt x="316880" y="320177"/>
                  <a:pt x="308943" y="291073"/>
                </a:cubicBezTo>
                <a:cubicBezTo>
                  <a:pt x="301006" y="261969"/>
                  <a:pt x="284601" y="265144"/>
                  <a:pt x="239093" y="221223"/>
                </a:cubicBezTo>
                <a:cubicBezTo>
                  <a:pt x="193585" y="177302"/>
                  <a:pt x="39068" y="39719"/>
                  <a:pt x="10493" y="11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2CB63A41-3CD6-4188-8B1F-E414852555E7}"/>
              </a:ext>
            </a:extLst>
          </p:cNvPr>
          <p:cNvSpPr/>
          <p:nvPr/>
        </p:nvSpPr>
        <p:spPr>
          <a:xfrm>
            <a:off x="4448003" y="4921188"/>
            <a:ext cx="171955" cy="377887"/>
          </a:xfrm>
          <a:custGeom>
            <a:avLst/>
            <a:gdLst>
              <a:gd name="connsiteX0" fmla="*/ 171622 w 171955"/>
              <a:gd name="connsiteY0" fmla="*/ 62 h 377887"/>
              <a:gd name="connsiteX1" fmla="*/ 79547 w 171955"/>
              <a:gd name="connsiteY1" fmla="*/ 165162 h 377887"/>
              <a:gd name="connsiteX2" fmla="*/ 16047 w 171955"/>
              <a:gd name="connsiteY2" fmla="*/ 295337 h 377887"/>
              <a:gd name="connsiteX3" fmla="*/ 28747 w 171955"/>
              <a:gd name="connsiteY3" fmla="*/ 377887 h 377887"/>
              <a:gd name="connsiteX4" fmla="*/ 172 w 171955"/>
              <a:gd name="connsiteY4" fmla="*/ 295337 h 377887"/>
              <a:gd name="connsiteX5" fmla="*/ 44622 w 171955"/>
              <a:gd name="connsiteY5" fmla="*/ 184212 h 377887"/>
              <a:gd name="connsiteX6" fmla="*/ 171622 w 171955"/>
              <a:gd name="connsiteY6" fmla="*/ 62 h 37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55" h="377887">
                <a:moveTo>
                  <a:pt x="171622" y="62"/>
                </a:moveTo>
                <a:cubicBezTo>
                  <a:pt x="177443" y="-3113"/>
                  <a:pt x="105476" y="115950"/>
                  <a:pt x="79547" y="165162"/>
                </a:cubicBezTo>
                <a:cubicBezTo>
                  <a:pt x="53618" y="214374"/>
                  <a:pt x="24514" y="259883"/>
                  <a:pt x="16047" y="295337"/>
                </a:cubicBezTo>
                <a:cubicBezTo>
                  <a:pt x="7580" y="330791"/>
                  <a:pt x="31393" y="377887"/>
                  <a:pt x="28747" y="377887"/>
                </a:cubicBezTo>
                <a:cubicBezTo>
                  <a:pt x="26101" y="377887"/>
                  <a:pt x="-2474" y="327616"/>
                  <a:pt x="172" y="295337"/>
                </a:cubicBezTo>
                <a:cubicBezTo>
                  <a:pt x="2818" y="263058"/>
                  <a:pt x="14989" y="231308"/>
                  <a:pt x="44622" y="184212"/>
                </a:cubicBezTo>
                <a:cubicBezTo>
                  <a:pt x="74255" y="137116"/>
                  <a:pt x="165801" y="3237"/>
                  <a:pt x="1716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21E7E82-245E-4B4A-B65F-77A7770F1AE3}"/>
              </a:ext>
            </a:extLst>
          </p:cNvPr>
          <p:cNvSpPr/>
          <p:nvPr/>
        </p:nvSpPr>
        <p:spPr>
          <a:xfrm>
            <a:off x="4375110" y="7029239"/>
            <a:ext cx="93194" cy="118872"/>
          </a:xfrm>
          <a:custGeom>
            <a:avLst/>
            <a:gdLst>
              <a:gd name="connsiteX0" fmla="*/ 40 w 93194"/>
              <a:gd name="connsiteY0" fmla="*/ 118744 h 118872"/>
              <a:gd name="connsiteX1" fmla="*/ 40257 w 93194"/>
              <a:gd name="connsiteY1" fmla="*/ 57361 h 118872"/>
              <a:gd name="connsiteX2" fmla="*/ 93173 w 93194"/>
              <a:gd name="connsiteY2" fmla="*/ 211 h 118872"/>
              <a:gd name="connsiteX3" fmla="*/ 33907 w 93194"/>
              <a:gd name="connsiteY3" fmla="*/ 40428 h 118872"/>
              <a:gd name="connsiteX4" fmla="*/ 40 w 93194"/>
              <a:gd name="connsiteY4" fmla="*/ 118744 h 11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94" h="118872">
                <a:moveTo>
                  <a:pt x="40" y="118744"/>
                </a:moveTo>
                <a:cubicBezTo>
                  <a:pt x="1098" y="121566"/>
                  <a:pt x="24735" y="77116"/>
                  <a:pt x="40257" y="57361"/>
                </a:cubicBezTo>
                <a:cubicBezTo>
                  <a:pt x="55779" y="37605"/>
                  <a:pt x="94231" y="3033"/>
                  <a:pt x="93173" y="211"/>
                </a:cubicBezTo>
                <a:cubicBezTo>
                  <a:pt x="92115" y="-2611"/>
                  <a:pt x="49076" y="23495"/>
                  <a:pt x="33907" y="40428"/>
                </a:cubicBezTo>
                <a:cubicBezTo>
                  <a:pt x="18738" y="57361"/>
                  <a:pt x="-1018" y="115922"/>
                  <a:pt x="40" y="1187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8789C918-250A-41DE-A1DF-22916BE8F48F}"/>
              </a:ext>
            </a:extLst>
          </p:cNvPr>
          <p:cNvSpPr/>
          <p:nvPr/>
        </p:nvSpPr>
        <p:spPr>
          <a:xfrm>
            <a:off x="4142274" y="7023055"/>
            <a:ext cx="44512" cy="109655"/>
          </a:xfrm>
          <a:custGeom>
            <a:avLst/>
            <a:gdLst>
              <a:gd name="connsiteX0" fmla="*/ 43 w 44512"/>
              <a:gd name="connsiteY0" fmla="*/ 45 h 109655"/>
              <a:gd name="connsiteX1" fmla="*/ 14859 w 44512"/>
              <a:gd name="connsiteY1" fmla="*/ 95295 h 109655"/>
              <a:gd name="connsiteX2" fmla="*/ 44493 w 44512"/>
              <a:gd name="connsiteY2" fmla="*/ 107995 h 109655"/>
              <a:gd name="connsiteX3" fmla="*/ 19093 w 44512"/>
              <a:gd name="connsiteY3" fmla="*/ 82595 h 109655"/>
              <a:gd name="connsiteX4" fmla="*/ 43 w 44512"/>
              <a:gd name="connsiteY4" fmla="*/ 45 h 10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12" h="109655">
                <a:moveTo>
                  <a:pt x="43" y="45"/>
                </a:moveTo>
                <a:cubicBezTo>
                  <a:pt x="-663" y="2162"/>
                  <a:pt x="7451" y="77303"/>
                  <a:pt x="14859" y="95295"/>
                </a:cubicBezTo>
                <a:cubicBezTo>
                  <a:pt x="22267" y="113287"/>
                  <a:pt x="43787" y="110112"/>
                  <a:pt x="44493" y="107995"/>
                </a:cubicBezTo>
                <a:cubicBezTo>
                  <a:pt x="45199" y="105878"/>
                  <a:pt x="26149" y="94942"/>
                  <a:pt x="19093" y="82595"/>
                </a:cubicBezTo>
                <a:cubicBezTo>
                  <a:pt x="12037" y="70248"/>
                  <a:pt x="749" y="-2072"/>
                  <a:pt x="43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65B1ADC-29A2-4757-AC42-A16A8B98B621}"/>
              </a:ext>
            </a:extLst>
          </p:cNvPr>
          <p:cNvSpPr/>
          <p:nvPr/>
        </p:nvSpPr>
        <p:spPr>
          <a:xfrm>
            <a:off x="2238657" y="6785971"/>
            <a:ext cx="503135" cy="365786"/>
          </a:xfrm>
          <a:custGeom>
            <a:avLst/>
            <a:gdLst>
              <a:gd name="connsiteX0" fmla="*/ 19 w 503135"/>
              <a:gd name="connsiteY0" fmla="*/ 62 h 365786"/>
              <a:gd name="connsiteX1" fmla="*/ 156652 w 503135"/>
              <a:gd name="connsiteY1" fmla="*/ 207496 h 365786"/>
              <a:gd name="connsiteX2" fmla="*/ 499552 w 503135"/>
              <a:gd name="connsiteY2" fmla="*/ 364129 h 365786"/>
              <a:gd name="connsiteX3" fmla="*/ 325986 w 503135"/>
              <a:gd name="connsiteY3" fmla="*/ 283696 h 365786"/>
              <a:gd name="connsiteX4" fmla="*/ 165119 w 503135"/>
              <a:gd name="connsiteY4" fmla="*/ 186329 h 365786"/>
              <a:gd name="connsiteX5" fmla="*/ 19 w 503135"/>
              <a:gd name="connsiteY5" fmla="*/ 62 h 36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135" h="365786">
                <a:moveTo>
                  <a:pt x="19" y="62"/>
                </a:moveTo>
                <a:cubicBezTo>
                  <a:pt x="-1392" y="3590"/>
                  <a:pt x="73397" y="146818"/>
                  <a:pt x="156652" y="207496"/>
                </a:cubicBezTo>
                <a:cubicBezTo>
                  <a:pt x="239908" y="268174"/>
                  <a:pt x="471330" y="351429"/>
                  <a:pt x="499552" y="364129"/>
                </a:cubicBezTo>
                <a:cubicBezTo>
                  <a:pt x="527774" y="376829"/>
                  <a:pt x="381725" y="313329"/>
                  <a:pt x="325986" y="283696"/>
                </a:cubicBezTo>
                <a:cubicBezTo>
                  <a:pt x="270247" y="254063"/>
                  <a:pt x="215213" y="229368"/>
                  <a:pt x="165119" y="186329"/>
                </a:cubicBezTo>
                <a:cubicBezTo>
                  <a:pt x="115025" y="143290"/>
                  <a:pt x="1430" y="-3466"/>
                  <a:pt x="19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1B33AAFF-0DB8-45BE-86BF-729C4F1EEFAF}"/>
              </a:ext>
            </a:extLst>
          </p:cNvPr>
          <p:cNvSpPr/>
          <p:nvPr/>
        </p:nvSpPr>
        <p:spPr>
          <a:xfrm>
            <a:off x="5288270" y="6547815"/>
            <a:ext cx="475925" cy="224563"/>
          </a:xfrm>
          <a:custGeom>
            <a:avLst/>
            <a:gdLst>
              <a:gd name="connsiteX0" fmla="*/ 10 w 475925"/>
              <a:gd name="connsiteY0" fmla="*/ 305 h 224563"/>
              <a:gd name="connsiteX1" fmla="*/ 289570 w 475925"/>
              <a:gd name="connsiteY1" fmla="*/ 66345 h 224563"/>
              <a:gd name="connsiteX2" fmla="*/ 472450 w 475925"/>
              <a:gd name="connsiteY2" fmla="*/ 223825 h 224563"/>
              <a:gd name="connsiteX3" fmla="*/ 401330 w 475925"/>
              <a:gd name="connsiteY3" fmla="*/ 122225 h 224563"/>
              <a:gd name="connsiteX4" fmla="*/ 299730 w 475925"/>
              <a:gd name="connsiteY4" fmla="*/ 46025 h 224563"/>
              <a:gd name="connsiteX5" fmla="*/ 10 w 475925"/>
              <a:gd name="connsiteY5" fmla="*/ 305 h 22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925" h="224563">
                <a:moveTo>
                  <a:pt x="10" y="305"/>
                </a:moveTo>
                <a:cubicBezTo>
                  <a:pt x="-1683" y="3692"/>
                  <a:pt x="210830" y="29092"/>
                  <a:pt x="289570" y="66345"/>
                </a:cubicBezTo>
                <a:cubicBezTo>
                  <a:pt x="368310" y="103598"/>
                  <a:pt x="453823" y="214512"/>
                  <a:pt x="472450" y="223825"/>
                </a:cubicBezTo>
                <a:cubicBezTo>
                  <a:pt x="491077" y="233138"/>
                  <a:pt x="430117" y="151858"/>
                  <a:pt x="401330" y="122225"/>
                </a:cubicBezTo>
                <a:cubicBezTo>
                  <a:pt x="372543" y="92592"/>
                  <a:pt x="363230" y="69732"/>
                  <a:pt x="299730" y="46025"/>
                </a:cubicBezTo>
                <a:cubicBezTo>
                  <a:pt x="236230" y="22318"/>
                  <a:pt x="1703" y="-3082"/>
                  <a:pt x="10" y="3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802A7428-BF02-4FBB-BBC2-0F5443ACE9A9}"/>
              </a:ext>
            </a:extLst>
          </p:cNvPr>
          <p:cNvSpPr/>
          <p:nvPr/>
        </p:nvSpPr>
        <p:spPr>
          <a:xfrm>
            <a:off x="5556195" y="7127847"/>
            <a:ext cx="73222" cy="281042"/>
          </a:xfrm>
          <a:custGeom>
            <a:avLst/>
            <a:gdLst>
              <a:gd name="connsiteX0" fmla="*/ 55 w 73222"/>
              <a:gd name="connsiteY0" fmla="*/ 28 h 281042"/>
              <a:gd name="connsiteX1" fmla="*/ 73080 w 73222"/>
              <a:gd name="connsiteY1" fmla="*/ 101628 h 281042"/>
              <a:gd name="connsiteX2" fmla="*/ 19105 w 73222"/>
              <a:gd name="connsiteY2" fmla="*/ 279428 h 281042"/>
              <a:gd name="connsiteX3" fmla="*/ 34980 w 73222"/>
              <a:gd name="connsiteY3" fmla="*/ 184178 h 281042"/>
              <a:gd name="connsiteX4" fmla="*/ 60380 w 73222"/>
              <a:gd name="connsiteY4" fmla="*/ 92103 h 281042"/>
              <a:gd name="connsiteX5" fmla="*/ 55 w 73222"/>
              <a:gd name="connsiteY5" fmla="*/ 28 h 2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22" h="281042">
                <a:moveTo>
                  <a:pt x="55" y="28"/>
                </a:moveTo>
                <a:cubicBezTo>
                  <a:pt x="2172" y="1616"/>
                  <a:pt x="69905" y="55061"/>
                  <a:pt x="73080" y="101628"/>
                </a:cubicBezTo>
                <a:cubicBezTo>
                  <a:pt x="76255" y="148195"/>
                  <a:pt x="25455" y="265670"/>
                  <a:pt x="19105" y="279428"/>
                </a:cubicBezTo>
                <a:cubicBezTo>
                  <a:pt x="12755" y="293186"/>
                  <a:pt x="28101" y="215399"/>
                  <a:pt x="34980" y="184178"/>
                </a:cubicBezTo>
                <a:cubicBezTo>
                  <a:pt x="41859" y="152957"/>
                  <a:pt x="63555" y="119620"/>
                  <a:pt x="60380" y="92103"/>
                </a:cubicBezTo>
                <a:cubicBezTo>
                  <a:pt x="57205" y="64586"/>
                  <a:pt x="-2062" y="-1560"/>
                  <a:pt x="5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FA135C8-5EE5-4027-8992-C6FBCD5B39AF}"/>
              </a:ext>
            </a:extLst>
          </p:cNvPr>
          <p:cNvSpPr/>
          <p:nvPr/>
        </p:nvSpPr>
        <p:spPr>
          <a:xfrm>
            <a:off x="2061389" y="2920585"/>
            <a:ext cx="470201" cy="1173879"/>
          </a:xfrm>
          <a:custGeom>
            <a:avLst/>
            <a:gdLst>
              <a:gd name="connsiteX0" fmla="*/ 470144 w 470201"/>
              <a:gd name="connsiteY0" fmla="*/ 415 h 1173879"/>
              <a:gd name="connsiteX1" fmla="*/ 224611 w 470201"/>
              <a:gd name="connsiteY1" fmla="*/ 385648 h 1173879"/>
              <a:gd name="connsiteX2" fmla="*/ 46811 w 470201"/>
              <a:gd name="connsiteY2" fmla="*/ 698915 h 1173879"/>
              <a:gd name="connsiteX3" fmla="*/ 244 w 470201"/>
              <a:gd name="connsiteY3" fmla="*/ 1173048 h 1173879"/>
              <a:gd name="connsiteX4" fmla="*/ 59511 w 470201"/>
              <a:gd name="connsiteY4" fmla="*/ 804748 h 1173879"/>
              <a:gd name="connsiteX5" fmla="*/ 245778 w 470201"/>
              <a:gd name="connsiteY5" fmla="*/ 461848 h 1173879"/>
              <a:gd name="connsiteX6" fmla="*/ 470144 w 470201"/>
              <a:gd name="connsiteY6" fmla="*/ 415 h 117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201" h="1173879">
                <a:moveTo>
                  <a:pt x="470144" y="415"/>
                </a:moveTo>
                <a:cubicBezTo>
                  <a:pt x="466616" y="-12285"/>
                  <a:pt x="295166" y="269231"/>
                  <a:pt x="224611" y="385648"/>
                </a:cubicBezTo>
                <a:cubicBezTo>
                  <a:pt x="154055" y="502065"/>
                  <a:pt x="84205" y="567682"/>
                  <a:pt x="46811" y="698915"/>
                </a:cubicBezTo>
                <a:cubicBezTo>
                  <a:pt x="9417" y="830148"/>
                  <a:pt x="-1873" y="1155409"/>
                  <a:pt x="244" y="1173048"/>
                </a:cubicBezTo>
                <a:cubicBezTo>
                  <a:pt x="2361" y="1190687"/>
                  <a:pt x="18589" y="923281"/>
                  <a:pt x="59511" y="804748"/>
                </a:cubicBezTo>
                <a:cubicBezTo>
                  <a:pt x="100433" y="686215"/>
                  <a:pt x="176634" y="590259"/>
                  <a:pt x="245778" y="461848"/>
                </a:cubicBezTo>
                <a:cubicBezTo>
                  <a:pt x="314922" y="333437"/>
                  <a:pt x="473672" y="13115"/>
                  <a:pt x="4701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821843C-65D1-46C1-A2A0-A52F9A997D2D}"/>
              </a:ext>
            </a:extLst>
          </p:cNvPr>
          <p:cNvSpPr/>
          <p:nvPr/>
        </p:nvSpPr>
        <p:spPr>
          <a:xfrm>
            <a:off x="1938723" y="4054691"/>
            <a:ext cx="111516" cy="1280432"/>
          </a:xfrm>
          <a:custGeom>
            <a:avLst/>
            <a:gdLst>
              <a:gd name="connsiteX0" fmla="*/ 110210 w 111516"/>
              <a:gd name="connsiteY0" fmla="*/ 842 h 1280432"/>
              <a:gd name="connsiteX1" fmla="*/ 8610 w 111516"/>
              <a:gd name="connsiteY1" fmla="*/ 394542 h 1280432"/>
              <a:gd name="connsiteX2" fmla="*/ 21310 w 111516"/>
              <a:gd name="connsiteY2" fmla="*/ 1012609 h 1280432"/>
              <a:gd name="connsiteX3" fmla="*/ 144 w 111516"/>
              <a:gd name="connsiteY3" fmla="*/ 1279309 h 1280432"/>
              <a:gd name="connsiteX4" fmla="*/ 34010 w 111516"/>
              <a:gd name="connsiteY4" fmla="*/ 923709 h 1280432"/>
              <a:gd name="connsiteX5" fmla="*/ 63644 w 111516"/>
              <a:gd name="connsiteY5" fmla="*/ 496142 h 1280432"/>
              <a:gd name="connsiteX6" fmla="*/ 110210 w 111516"/>
              <a:gd name="connsiteY6" fmla="*/ 842 h 12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16" h="1280432">
                <a:moveTo>
                  <a:pt x="110210" y="842"/>
                </a:moveTo>
                <a:cubicBezTo>
                  <a:pt x="101038" y="-16091"/>
                  <a:pt x="23427" y="225914"/>
                  <a:pt x="8610" y="394542"/>
                </a:cubicBezTo>
                <a:cubicBezTo>
                  <a:pt x="-6207" y="563170"/>
                  <a:pt x="22721" y="865148"/>
                  <a:pt x="21310" y="1012609"/>
                </a:cubicBezTo>
                <a:cubicBezTo>
                  <a:pt x="19899" y="1160070"/>
                  <a:pt x="-1973" y="1294126"/>
                  <a:pt x="144" y="1279309"/>
                </a:cubicBezTo>
                <a:cubicBezTo>
                  <a:pt x="2261" y="1264492"/>
                  <a:pt x="23427" y="1054237"/>
                  <a:pt x="34010" y="923709"/>
                </a:cubicBezTo>
                <a:cubicBezTo>
                  <a:pt x="44593" y="793181"/>
                  <a:pt x="49533" y="646425"/>
                  <a:pt x="63644" y="496142"/>
                </a:cubicBezTo>
                <a:cubicBezTo>
                  <a:pt x="77755" y="345859"/>
                  <a:pt x="119382" y="17775"/>
                  <a:pt x="110210" y="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D340D3C9-9D27-48F4-9042-51B42B26BBAB}"/>
              </a:ext>
            </a:extLst>
          </p:cNvPr>
          <p:cNvSpPr/>
          <p:nvPr/>
        </p:nvSpPr>
        <p:spPr>
          <a:xfrm>
            <a:off x="1802439" y="5056709"/>
            <a:ext cx="213588" cy="1476075"/>
          </a:xfrm>
          <a:custGeom>
            <a:avLst/>
            <a:gdLst>
              <a:gd name="connsiteX0" fmla="*/ 161828 w 213588"/>
              <a:gd name="connsiteY0" fmla="*/ 31758 h 1476075"/>
              <a:gd name="connsiteX1" fmla="*/ 161828 w 213588"/>
              <a:gd name="connsiteY1" fmla="*/ 99491 h 1476075"/>
              <a:gd name="connsiteX2" fmla="*/ 111028 w 213588"/>
              <a:gd name="connsiteY2" fmla="*/ 514358 h 1476075"/>
              <a:gd name="connsiteX3" fmla="*/ 77161 w 213588"/>
              <a:gd name="connsiteY3" fmla="*/ 730258 h 1476075"/>
              <a:gd name="connsiteX4" fmla="*/ 961 w 213588"/>
              <a:gd name="connsiteY4" fmla="*/ 958858 h 1476075"/>
              <a:gd name="connsiteX5" fmla="*/ 34828 w 213588"/>
              <a:gd name="connsiteY5" fmla="*/ 1475324 h 1476075"/>
              <a:gd name="connsiteX6" fmla="*/ 43294 w 213588"/>
              <a:gd name="connsiteY6" fmla="*/ 1060458 h 1476075"/>
              <a:gd name="connsiteX7" fmla="*/ 208394 w 213588"/>
              <a:gd name="connsiteY7" fmla="*/ 522824 h 1476075"/>
              <a:gd name="connsiteX8" fmla="*/ 161828 w 213588"/>
              <a:gd name="connsiteY8" fmla="*/ 31758 h 147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88" h="1476075">
                <a:moveTo>
                  <a:pt x="161828" y="31758"/>
                </a:moveTo>
                <a:cubicBezTo>
                  <a:pt x="154067" y="-38797"/>
                  <a:pt x="170295" y="19058"/>
                  <a:pt x="161828" y="99491"/>
                </a:cubicBezTo>
                <a:cubicBezTo>
                  <a:pt x="153361" y="179924"/>
                  <a:pt x="125139" y="409230"/>
                  <a:pt x="111028" y="514358"/>
                </a:cubicBezTo>
                <a:cubicBezTo>
                  <a:pt x="96917" y="619486"/>
                  <a:pt x="95505" y="656175"/>
                  <a:pt x="77161" y="730258"/>
                </a:cubicBezTo>
                <a:cubicBezTo>
                  <a:pt x="58817" y="804341"/>
                  <a:pt x="8016" y="834680"/>
                  <a:pt x="961" y="958858"/>
                </a:cubicBezTo>
                <a:cubicBezTo>
                  <a:pt x="-6095" y="1083036"/>
                  <a:pt x="27773" y="1458391"/>
                  <a:pt x="34828" y="1475324"/>
                </a:cubicBezTo>
                <a:cubicBezTo>
                  <a:pt x="41883" y="1492257"/>
                  <a:pt x="14366" y="1219208"/>
                  <a:pt x="43294" y="1060458"/>
                </a:cubicBezTo>
                <a:cubicBezTo>
                  <a:pt x="72222" y="901708"/>
                  <a:pt x="185111" y="692157"/>
                  <a:pt x="208394" y="522824"/>
                </a:cubicBezTo>
                <a:cubicBezTo>
                  <a:pt x="231677" y="353491"/>
                  <a:pt x="169589" y="102313"/>
                  <a:pt x="161828" y="31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DA889744-B976-45EE-9B93-BBAFA1954D6A}"/>
              </a:ext>
            </a:extLst>
          </p:cNvPr>
          <p:cNvSpPr/>
          <p:nvPr/>
        </p:nvSpPr>
        <p:spPr>
          <a:xfrm>
            <a:off x="1812099" y="6462695"/>
            <a:ext cx="463287" cy="1540107"/>
          </a:xfrm>
          <a:custGeom>
            <a:avLst/>
            <a:gdLst>
              <a:gd name="connsiteX0" fmla="*/ 16701 w 463287"/>
              <a:gd name="connsiteY0" fmla="*/ 22772 h 1540107"/>
              <a:gd name="connsiteX1" fmla="*/ 16701 w 463287"/>
              <a:gd name="connsiteY1" fmla="*/ 86272 h 1540107"/>
              <a:gd name="connsiteX2" fmla="*/ 190268 w 463287"/>
              <a:gd name="connsiteY2" fmla="*/ 721272 h 1540107"/>
              <a:gd name="connsiteX3" fmla="*/ 355368 w 463287"/>
              <a:gd name="connsiteY3" fmla="*/ 1237738 h 1540107"/>
              <a:gd name="connsiteX4" fmla="*/ 461201 w 463287"/>
              <a:gd name="connsiteY4" fmla="*/ 1538305 h 1540107"/>
              <a:gd name="connsiteX5" fmla="*/ 414634 w 463287"/>
              <a:gd name="connsiteY5" fmla="*/ 1339338 h 1540107"/>
              <a:gd name="connsiteX6" fmla="*/ 283401 w 463287"/>
              <a:gd name="connsiteY6" fmla="*/ 873672 h 1540107"/>
              <a:gd name="connsiteX7" fmla="*/ 169101 w 463287"/>
              <a:gd name="connsiteY7" fmla="*/ 479972 h 1540107"/>
              <a:gd name="connsiteX8" fmla="*/ 16701 w 463287"/>
              <a:gd name="connsiteY8" fmla="*/ 22772 h 154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287" h="1540107">
                <a:moveTo>
                  <a:pt x="16701" y="22772"/>
                </a:moveTo>
                <a:cubicBezTo>
                  <a:pt x="2237" y="-3687"/>
                  <a:pt x="-12227" y="-30145"/>
                  <a:pt x="16701" y="86272"/>
                </a:cubicBezTo>
                <a:cubicBezTo>
                  <a:pt x="45629" y="202689"/>
                  <a:pt x="133824" y="529361"/>
                  <a:pt x="190268" y="721272"/>
                </a:cubicBezTo>
                <a:cubicBezTo>
                  <a:pt x="246712" y="913183"/>
                  <a:pt x="310213" y="1101566"/>
                  <a:pt x="355368" y="1237738"/>
                </a:cubicBezTo>
                <a:cubicBezTo>
                  <a:pt x="400524" y="1373910"/>
                  <a:pt x="451323" y="1521372"/>
                  <a:pt x="461201" y="1538305"/>
                </a:cubicBezTo>
                <a:cubicBezTo>
                  <a:pt x="471079" y="1555238"/>
                  <a:pt x="444267" y="1450110"/>
                  <a:pt x="414634" y="1339338"/>
                </a:cubicBezTo>
                <a:cubicBezTo>
                  <a:pt x="385001" y="1228566"/>
                  <a:pt x="324323" y="1016900"/>
                  <a:pt x="283401" y="873672"/>
                </a:cubicBezTo>
                <a:cubicBezTo>
                  <a:pt x="242479" y="730444"/>
                  <a:pt x="169101" y="479972"/>
                  <a:pt x="169101" y="479972"/>
                </a:cubicBezTo>
                <a:lnTo>
                  <a:pt x="16701" y="227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6C7D516C-F364-4D65-9030-131AD5B4B192}"/>
              </a:ext>
            </a:extLst>
          </p:cNvPr>
          <p:cNvSpPr/>
          <p:nvPr/>
        </p:nvSpPr>
        <p:spPr>
          <a:xfrm>
            <a:off x="2281168" y="7992533"/>
            <a:ext cx="1338110" cy="987976"/>
          </a:xfrm>
          <a:custGeom>
            <a:avLst/>
            <a:gdLst>
              <a:gd name="connsiteX0" fmla="*/ 599 w 1338110"/>
              <a:gd name="connsiteY0" fmla="*/ 0 h 987976"/>
              <a:gd name="connsiteX1" fmla="*/ 368899 w 1338110"/>
              <a:gd name="connsiteY1" fmla="*/ 431800 h 987976"/>
              <a:gd name="connsiteX2" fmla="*/ 864199 w 1338110"/>
              <a:gd name="connsiteY2" fmla="*/ 770467 h 987976"/>
              <a:gd name="connsiteX3" fmla="*/ 1312932 w 1338110"/>
              <a:gd name="connsiteY3" fmla="*/ 982134 h 987976"/>
              <a:gd name="connsiteX4" fmla="*/ 1228265 w 1338110"/>
              <a:gd name="connsiteY4" fmla="*/ 905934 h 987976"/>
              <a:gd name="connsiteX5" fmla="*/ 783765 w 1338110"/>
              <a:gd name="connsiteY5" fmla="*/ 668867 h 987976"/>
              <a:gd name="connsiteX6" fmla="*/ 453565 w 1338110"/>
              <a:gd name="connsiteY6" fmla="*/ 431800 h 987976"/>
              <a:gd name="connsiteX7" fmla="*/ 599 w 1338110"/>
              <a:gd name="connsiteY7" fmla="*/ 0 h 98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110" h="987976">
                <a:moveTo>
                  <a:pt x="599" y="0"/>
                </a:moveTo>
                <a:cubicBezTo>
                  <a:pt x="-13512" y="0"/>
                  <a:pt x="224966" y="303389"/>
                  <a:pt x="368899" y="431800"/>
                </a:cubicBezTo>
                <a:cubicBezTo>
                  <a:pt x="512832" y="560211"/>
                  <a:pt x="706860" y="678745"/>
                  <a:pt x="864199" y="770467"/>
                </a:cubicBezTo>
                <a:cubicBezTo>
                  <a:pt x="1021538" y="862189"/>
                  <a:pt x="1252255" y="959556"/>
                  <a:pt x="1312932" y="982134"/>
                </a:cubicBezTo>
                <a:cubicBezTo>
                  <a:pt x="1373609" y="1004712"/>
                  <a:pt x="1316459" y="958145"/>
                  <a:pt x="1228265" y="905934"/>
                </a:cubicBezTo>
                <a:cubicBezTo>
                  <a:pt x="1140071" y="853723"/>
                  <a:pt x="912882" y="747889"/>
                  <a:pt x="783765" y="668867"/>
                </a:cubicBezTo>
                <a:cubicBezTo>
                  <a:pt x="654648" y="589845"/>
                  <a:pt x="579859" y="541161"/>
                  <a:pt x="453565" y="431800"/>
                </a:cubicBezTo>
                <a:cubicBezTo>
                  <a:pt x="327271" y="322439"/>
                  <a:pt x="14710" y="0"/>
                  <a:pt x="5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C93C503-DE89-42B6-BD36-F685B203BB1B}"/>
              </a:ext>
            </a:extLst>
          </p:cNvPr>
          <p:cNvSpPr/>
          <p:nvPr/>
        </p:nvSpPr>
        <p:spPr>
          <a:xfrm>
            <a:off x="3582411" y="8584622"/>
            <a:ext cx="2181659" cy="491662"/>
          </a:xfrm>
          <a:custGeom>
            <a:avLst/>
            <a:gdLst>
              <a:gd name="connsiteX0" fmla="*/ 32856 w 2181659"/>
              <a:gd name="connsiteY0" fmla="*/ 368878 h 491662"/>
              <a:gd name="connsiteX1" fmla="*/ 117522 w 2181659"/>
              <a:gd name="connsiteY1" fmla="*/ 385811 h 491662"/>
              <a:gd name="connsiteX2" fmla="*/ 862589 w 2181659"/>
              <a:gd name="connsiteY2" fmla="*/ 491645 h 491662"/>
              <a:gd name="connsiteX3" fmla="*/ 1451022 w 2181659"/>
              <a:gd name="connsiteY3" fmla="*/ 377345 h 491662"/>
              <a:gd name="connsiteX4" fmla="*/ 2166456 w 2181659"/>
              <a:gd name="connsiteY4" fmla="*/ 9045 h 491662"/>
              <a:gd name="connsiteX5" fmla="*/ 1903989 w 2181659"/>
              <a:gd name="connsiteY5" fmla="*/ 127578 h 491662"/>
              <a:gd name="connsiteX6" fmla="*/ 1484889 w 2181659"/>
              <a:gd name="connsiteY6" fmla="*/ 292678 h 491662"/>
              <a:gd name="connsiteX7" fmla="*/ 989589 w 2181659"/>
              <a:gd name="connsiteY7" fmla="*/ 436611 h 491662"/>
              <a:gd name="connsiteX8" fmla="*/ 765222 w 2181659"/>
              <a:gd name="connsiteY8" fmla="*/ 440845 h 491662"/>
              <a:gd name="connsiteX9" fmla="*/ 32856 w 2181659"/>
              <a:gd name="connsiteY9" fmla="*/ 368878 h 49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659" h="491662">
                <a:moveTo>
                  <a:pt x="32856" y="368878"/>
                </a:moveTo>
                <a:cubicBezTo>
                  <a:pt x="-75094" y="359706"/>
                  <a:pt x="117522" y="385811"/>
                  <a:pt x="117522" y="385811"/>
                </a:cubicBezTo>
                <a:cubicBezTo>
                  <a:pt x="255811" y="406272"/>
                  <a:pt x="640339" y="493056"/>
                  <a:pt x="862589" y="491645"/>
                </a:cubicBezTo>
                <a:cubicBezTo>
                  <a:pt x="1084839" y="490234"/>
                  <a:pt x="1233711" y="457778"/>
                  <a:pt x="1451022" y="377345"/>
                </a:cubicBezTo>
                <a:cubicBezTo>
                  <a:pt x="1668333" y="296912"/>
                  <a:pt x="2090962" y="50673"/>
                  <a:pt x="2166456" y="9045"/>
                </a:cubicBezTo>
                <a:cubicBezTo>
                  <a:pt x="2241950" y="-32583"/>
                  <a:pt x="2017584" y="80306"/>
                  <a:pt x="1903989" y="127578"/>
                </a:cubicBezTo>
                <a:cubicBezTo>
                  <a:pt x="1790394" y="174850"/>
                  <a:pt x="1637289" y="241173"/>
                  <a:pt x="1484889" y="292678"/>
                </a:cubicBezTo>
                <a:cubicBezTo>
                  <a:pt x="1332489" y="344183"/>
                  <a:pt x="1109534" y="411917"/>
                  <a:pt x="989589" y="436611"/>
                </a:cubicBezTo>
                <a:cubicBezTo>
                  <a:pt x="869645" y="461306"/>
                  <a:pt x="922561" y="451428"/>
                  <a:pt x="765222" y="440845"/>
                </a:cubicBezTo>
                <a:cubicBezTo>
                  <a:pt x="607883" y="430262"/>
                  <a:pt x="140806" y="378050"/>
                  <a:pt x="32856" y="36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0C133C54-2AD5-4D14-AFE1-D402C1EBA0BC}"/>
              </a:ext>
            </a:extLst>
          </p:cNvPr>
          <p:cNvSpPr/>
          <p:nvPr/>
        </p:nvSpPr>
        <p:spPr>
          <a:xfrm>
            <a:off x="5642063" y="7924113"/>
            <a:ext cx="763262" cy="718121"/>
          </a:xfrm>
          <a:custGeom>
            <a:avLst/>
            <a:gdLst>
              <a:gd name="connsiteX0" fmla="*/ 758737 w 763262"/>
              <a:gd name="connsiteY0" fmla="*/ 4920 h 718121"/>
              <a:gd name="connsiteX1" fmla="*/ 475104 w 763262"/>
              <a:gd name="connsiteY1" fmla="*/ 305487 h 718121"/>
              <a:gd name="connsiteX2" fmla="*/ 5204 w 763262"/>
              <a:gd name="connsiteY2" fmla="*/ 707654 h 718121"/>
              <a:gd name="connsiteX3" fmla="*/ 254970 w 763262"/>
              <a:gd name="connsiteY3" fmla="*/ 551020 h 718121"/>
              <a:gd name="connsiteX4" fmla="*/ 758737 w 763262"/>
              <a:gd name="connsiteY4" fmla="*/ 4920 h 71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62" h="718121">
                <a:moveTo>
                  <a:pt x="758737" y="4920"/>
                </a:moveTo>
                <a:cubicBezTo>
                  <a:pt x="795426" y="-36002"/>
                  <a:pt x="600693" y="188365"/>
                  <a:pt x="475104" y="305487"/>
                </a:cubicBezTo>
                <a:cubicBezTo>
                  <a:pt x="349515" y="422609"/>
                  <a:pt x="41893" y="666732"/>
                  <a:pt x="5204" y="707654"/>
                </a:cubicBezTo>
                <a:cubicBezTo>
                  <a:pt x="-31485" y="748576"/>
                  <a:pt x="133615" y="663909"/>
                  <a:pt x="254970" y="551020"/>
                </a:cubicBezTo>
                <a:cubicBezTo>
                  <a:pt x="376325" y="438131"/>
                  <a:pt x="722048" y="45842"/>
                  <a:pt x="758737" y="4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AED5380B-D2C6-4832-A983-E17BC43AEB83}"/>
              </a:ext>
            </a:extLst>
          </p:cNvPr>
          <p:cNvSpPr/>
          <p:nvPr/>
        </p:nvSpPr>
        <p:spPr>
          <a:xfrm>
            <a:off x="6218339" y="6777006"/>
            <a:ext cx="505010" cy="1367948"/>
          </a:xfrm>
          <a:custGeom>
            <a:avLst/>
            <a:gdLst>
              <a:gd name="connsiteX0" fmla="*/ 487261 w 505010"/>
              <a:gd name="connsiteY0" fmla="*/ 38661 h 1367948"/>
              <a:gd name="connsiteX1" fmla="*/ 483028 w 505010"/>
              <a:gd name="connsiteY1" fmla="*/ 106394 h 1367948"/>
              <a:gd name="connsiteX2" fmla="*/ 313694 w 505010"/>
              <a:gd name="connsiteY2" fmla="*/ 728694 h 1367948"/>
              <a:gd name="connsiteX3" fmla="*/ 195161 w 505010"/>
              <a:gd name="connsiteY3" fmla="*/ 1063127 h 1367948"/>
              <a:gd name="connsiteX4" fmla="*/ 428 w 505010"/>
              <a:gd name="connsiteY4" fmla="*/ 1367927 h 1367948"/>
              <a:gd name="connsiteX5" fmla="*/ 148594 w 505010"/>
              <a:gd name="connsiteY5" fmla="*/ 1075827 h 1367948"/>
              <a:gd name="connsiteX6" fmla="*/ 339094 w 505010"/>
              <a:gd name="connsiteY6" fmla="*/ 512794 h 1367948"/>
              <a:gd name="connsiteX7" fmla="*/ 487261 w 505010"/>
              <a:gd name="connsiteY7" fmla="*/ 38661 h 136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010" h="1367948">
                <a:moveTo>
                  <a:pt x="487261" y="38661"/>
                </a:moveTo>
                <a:cubicBezTo>
                  <a:pt x="511250" y="-29072"/>
                  <a:pt x="511956" y="-8611"/>
                  <a:pt x="483028" y="106394"/>
                </a:cubicBezTo>
                <a:cubicBezTo>
                  <a:pt x="454100" y="221399"/>
                  <a:pt x="361672" y="569239"/>
                  <a:pt x="313694" y="728694"/>
                </a:cubicBezTo>
                <a:cubicBezTo>
                  <a:pt x="265716" y="888149"/>
                  <a:pt x="247372" y="956588"/>
                  <a:pt x="195161" y="1063127"/>
                </a:cubicBezTo>
                <a:cubicBezTo>
                  <a:pt x="142950" y="1169666"/>
                  <a:pt x="8189" y="1365810"/>
                  <a:pt x="428" y="1367927"/>
                </a:cubicBezTo>
                <a:cubicBezTo>
                  <a:pt x="-7333" y="1370044"/>
                  <a:pt x="92150" y="1218349"/>
                  <a:pt x="148594" y="1075827"/>
                </a:cubicBezTo>
                <a:cubicBezTo>
                  <a:pt x="205038" y="933305"/>
                  <a:pt x="284766" y="684950"/>
                  <a:pt x="339094" y="512794"/>
                </a:cubicBezTo>
                <a:cubicBezTo>
                  <a:pt x="393422" y="340639"/>
                  <a:pt x="463272" y="106394"/>
                  <a:pt x="487261" y="38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791B53FF-F809-4A9F-A9CE-00A4038DD342}"/>
              </a:ext>
            </a:extLst>
          </p:cNvPr>
          <p:cNvSpPr/>
          <p:nvPr/>
        </p:nvSpPr>
        <p:spPr>
          <a:xfrm>
            <a:off x="6415396" y="5081874"/>
            <a:ext cx="378770" cy="1652362"/>
          </a:xfrm>
          <a:custGeom>
            <a:avLst/>
            <a:gdLst>
              <a:gd name="connsiteX0" fmla="*/ 27737 w 378770"/>
              <a:gd name="connsiteY0" fmla="*/ 44693 h 1652362"/>
              <a:gd name="connsiteX1" fmla="*/ 48904 w 378770"/>
              <a:gd name="connsiteY1" fmla="*/ 120893 h 1652362"/>
              <a:gd name="connsiteX2" fmla="*/ 302904 w 378770"/>
              <a:gd name="connsiteY2" fmla="*/ 777059 h 1652362"/>
              <a:gd name="connsiteX3" fmla="*/ 345237 w 378770"/>
              <a:gd name="connsiteY3" fmla="*/ 1069159 h 1652362"/>
              <a:gd name="connsiteX4" fmla="*/ 171671 w 378770"/>
              <a:gd name="connsiteY4" fmla="*/ 1649126 h 1652362"/>
              <a:gd name="connsiteX5" fmla="*/ 341004 w 378770"/>
              <a:gd name="connsiteY5" fmla="*/ 1272359 h 1652362"/>
              <a:gd name="connsiteX6" fmla="*/ 353704 w 378770"/>
              <a:gd name="connsiteY6" fmla="*/ 620426 h 1652362"/>
              <a:gd name="connsiteX7" fmla="*/ 27737 w 378770"/>
              <a:gd name="connsiteY7" fmla="*/ 44693 h 165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770" h="1652362">
                <a:moveTo>
                  <a:pt x="27737" y="44693"/>
                </a:moveTo>
                <a:cubicBezTo>
                  <a:pt x="-23063" y="-38562"/>
                  <a:pt x="3043" y="-1168"/>
                  <a:pt x="48904" y="120893"/>
                </a:cubicBezTo>
                <a:cubicBezTo>
                  <a:pt x="94765" y="242954"/>
                  <a:pt x="253515" y="619015"/>
                  <a:pt x="302904" y="777059"/>
                </a:cubicBezTo>
                <a:cubicBezTo>
                  <a:pt x="352293" y="935103"/>
                  <a:pt x="367109" y="923814"/>
                  <a:pt x="345237" y="1069159"/>
                </a:cubicBezTo>
                <a:cubicBezTo>
                  <a:pt x="323365" y="1214504"/>
                  <a:pt x="172377" y="1615259"/>
                  <a:pt x="171671" y="1649126"/>
                </a:cubicBezTo>
                <a:cubicBezTo>
                  <a:pt x="170966" y="1682993"/>
                  <a:pt x="310665" y="1443809"/>
                  <a:pt x="341004" y="1272359"/>
                </a:cubicBezTo>
                <a:cubicBezTo>
                  <a:pt x="371343" y="1100909"/>
                  <a:pt x="401682" y="826448"/>
                  <a:pt x="353704" y="620426"/>
                </a:cubicBezTo>
                <a:cubicBezTo>
                  <a:pt x="305726" y="414404"/>
                  <a:pt x="78537" y="127948"/>
                  <a:pt x="27737" y="44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9D69C02F-9C05-40B9-AA6C-200187755D20}"/>
              </a:ext>
            </a:extLst>
          </p:cNvPr>
          <p:cNvSpPr/>
          <p:nvPr/>
        </p:nvSpPr>
        <p:spPr>
          <a:xfrm>
            <a:off x="5396175" y="4021555"/>
            <a:ext cx="1097437" cy="1219117"/>
          </a:xfrm>
          <a:custGeom>
            <a:avLst/>
            <a:gdLst>
              <a:gd name="connsiteX0" fmla="*/ 1325 w 1097437"/>
              <a:gd name="connsiteY0" fmla="*/ 112 h 1219117"/>
              <a:gd name="connsiteX1" fmla="*/ 530492 w 1097437"/>
              <a:gd name="connsiteY1" fmla="*/ 525045 h 1219117"/>
              <a:gd name="connsiteX2" fmla="*/ 890325 w 1097437"/>
              <a:gd name="connsiteY2" fmla="*/ 829845 h 1219117"/>
              <a:gd name="connsiteX3" fmla="*/ 1089292 w 1097437"/>
              <a:gd name="connsiteY3" fmla="*/ 1210845 h 1219117"/>
              <a:gd name="connsiteX4" fmla="*/ 1055425 w 1097437"/>
              <a:gd name="connsiteY4" fmla="*/ 1075378 h 1219117"/>
              <a:gd name="connsiteX5" fmla="*/ 1021558 w 1097437"/>
              <a:gd name="connsiteY5" fmla="*/ 880645 h 1219117"/>
              <a:gd name="connsiteX6" fmla="*/ 695592 w 1097437"/>
              <a:gd name="connsiteY6" fmla="*/ 571612 h 1219117"/>
              <a:gd name="connsiteX7" fmla="*/ 1325 w 1097437"/>
              <a:gd name="connsiteY7" fmla="*/ 112 h 12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437" h="1219117">
                <a:moveTo>
                  <a:pt x="1325" y="112"/>
                </a:moveTo>
                <a:cubicBezTo>
                  <a:pt x="-26192" y="-7649"/>
                  <a:pt x="382325" y="386756"/>
                  <a:pt x="530492" y="525045"/>
                </a:cubicBezTo>
                <a:cubicBezTo>
                  <a:pt x="678659" y="663334"/>
                  <a:pt x="797192" y="715545"/>
                  <a:pt x="890325" y="829845"/>
                </a:cubicBezTo>
                <a:cubicBezTo>
                  <a:pt x="983458" y="944145"/>
                  <a:pt x="1061775" y="1169923"/>
                  <a:pt x="1089292" y="1210845"/>
                </a:cubicBezTo>
                <a:cubicBezTo>
                  <a:pt x="1116809" y="1251767"/>
                  <a:pt x="1066714" y="1130411"/>
                  <a:pt x="1055425" y="1075378"/>
                </a:cubicBezTo>
                <a:cubicBezTo>
                  <a:pt x="1044136" y="1020345"/>
                  <a:pt x="1081530" y="964606"/>
                  <a:pt x="1021558" y="880645"/>
                </a:cubicBezTo>
                <a:cubicBezTo>
                  <a:pt x="961586" y="796684"/>
                  <a:pt x="864925" y="726129"/>
                  <a:pt x="695592" y="571612"/>
                </a:cubicBezTo>
                <a:cubicBezTo>
                  <a:pt x="526259" y="417095"/>
                  <a:pt x="28842" y="7873"/>
                  <a:pt x="13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027CB40C-F260-4A11-AC0F-269592721C62}"/>
              </a:ext>
            </a:extLst>
          </p:cNvPr>
          <p:cNvSpPr/>
          <p:nvPr/>
        </p:nvSpPr>
        <p:spPr>
          <a:xfrm>
            <a:off x="2593967" y="2681696"/>
            <a:ext cx="851050" cy="1987368"/>
          </a:xfrm>
          <a:custGeom>
            <a:avLst/>
            <a:gdLst>
              <a:gd name="connsiteX0" fmla="*/ 73033 w 851050"/>
              <a:gd name="connsiteY0" fmla="*/ 81824 h 1987368"/>
              <a:gd name="connsiteX1" fmla="*/ 78113 w 851050"/>
              <a:gd name="connsiteY1" fmla="*/ 132624 h 1987368"/>
              <a:gd name="connsiteX2" fmla="*/ 12073 w 851050"/>
              <a:gd name="connsiteY2" fmla="*/ 691424 h 1987368"/>
              <a:gd name="connsiteX3" fmla="*/ 357513 w 851050"/>
              <a:gd name="connsiteY3" fmla="*/ 1534704 h 1987368"/>
              <a:gd name="connsiteX4" fmla="*/ 819793 w 851050"/>
              <a:gd name="connsiteY4" fmla="*/ 1951264 h 1987368"/>
              <a:gd name="connsiteX5" fmla="*/ 768993 w 851050"/>
              <a:gd name="connsiteY5" fmla="*/ 1920784 h 1987368"/>
              <a:gd name="connsiteX6" fmla="*/ 443873 w 851050"/>
              <a:gd name="connsiteY6" fmla="*/ 1555024 h 1987368"/>
              <a:gd name="connsiteX7" fmla="*/ 266073 w 851050"/>
              <a:gd name="connsiteY7" fmla="*/ 1102904 h 1987368"/>
              <a:gd name="connsiteX8" fmla="*/ 73033 w 851050"/>
              <a:gd name="connsiteY8" fmla="*/ 81824 h 198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050" h="1987368">
                <a:moveTo>
                  <a:pt x="73033" y="81824"/>
                </a:moveTo>
                <a:cubicBezTo>
                  <a:pt x="41706" y="-79889"/>
                  <a:pt x="88273" y="31024"/>
                  <a:pt x="78113" y="132624"/>
                </a:cubicBezTo>
                <a:cubicBezTo>
                  <a:pt x="67953" y="234224"/>
                  <a:pt x="-34494" y="457744"/>
                  <a:pt x="12073" y="691424"/>
                </a:cubicBezTo>
                <a:cubicBezTo>
                  <a:pt x="58640" y="925104"/>
                  <a:pt x="222893" y="1324731"/>
                  <a:pt x="357513" y="1534704"/>
                </a:cubicBezTo>
                <a:cubicBezTo>
                  <a:pt x="492133" y="1744677"/>
                  <a:pt x="751213" y="1886917"/>
                  <a:pt x="819793" y="1951264"/>
                </a:cubicBezTo>
                <a:cubicBezTo>
                  <a:pt x="888373" y="2015611"/>
                  <a:pt x="831646" y="1986824"/>
                  <a:pt x="768993" y="1920784"/>
                </a:cubicBezTo>
                <a:cubicBezTo>
                  <a:pt x="706340" y="1854744"/>
                  <a:pt x="527693" y="1691337"/>
                  <a:pt x="443873" y="1555024"/>
                </a:cubicBezTo>
                <a:cubicBezTo>
                  <a:pt x="360053" y="1418711"/>
                  <a:pt x="327033" y="1354364"/>
                  <a:pt x="266073" y="1102904"/>
                </a:cubicBezTo>
                <a:cubicBezTo>
                  <a:pt x="205113" y="851444"/>
                  <a:pt x="104360" y="243537"/>
                  <a:pt x="73033" y="8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15EFF9E2-0DFC-423A-A09D-B327E4BDFE7D}"/>
              </a:ext>
            </a:extLst>
          </p:cNvPr>
          <p:cNvSpPr/>
          <p:nvPr/>
        </p:nvSpPr>
        <p:spPr>
          <a:xfrm>
            <a:off x="2871098" y="2732652"/>
            <a:ext cx="1159158" cy="2000026"/>
          </a:xfrm>
          <a:custGeom>
            <a:avLst/>
            <a:gdLst>
              <a:gd name="connsiteX0" fmla="*/ 9262 w 1159158"/>
              <a:gd name="connsiteY0" fmla="*/ 35948 h 2000026"/>
              <a:gd name="connsiteX1" fmla="*/ 151502 w 1159158"/>
              <a:gd name="connsiteY1" fmla="*/ 980828 h 2000026"/>
              <a:gd name="connsiteX2" fmla="*/ 1121782 w 1159158"/>
              <a:gd name="connsiteY2" fmla="*/ 1966348 h 2000026"/>
              <a:gd name="connsiteX3" fmla="*/ 974462 w 1159158"/>
              <a:gd name="connsiteY3" fmla="*/ 1788548 h 2000026"/>
              <a:gd name="connsiteX4" fmla="*/ 517262 w 1159158"/>
              <a:gd name="connsiteY4" fmla="*/ 1229748 h 2000026"/>
              <a:gd name="connsiteX5" fmla="*/ 70222 w 1159158"/>
              <a:gd name="connsiteY5" fmla="*/ 295028 h 2000026"/>
              <a:gd name="connsiteX6" fmla="*/ 9262 w 1159158"/>
              <a:gd name="connsiteY6" fmla="*/ 35948 h 200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158" h="2000026">
                <a:moveTo>
                  <a:pt x="9262" y="35948"/>
                </a:moveTo>
                <a:cubicBezTo>
                  <a:pt x="22809" y="150248"/>
                  <a:pt x="-33918" y="659095"/>
                  <a:pt x="151502" y="980828"/>
                </a:cubicBezTo>
                <a:cubicBezTo>
                  <a:pt x="336922" y="1302561"/>
                  <a:pt x="984622" y="1831728"/>
                  <a:pt x="1121782" y="1966348"/>
                </a:cubicBezTo>
                <a:cubicBezTo>
                  <a:pt x="1258942" y="2100968"/>
                  <a:pt x="974462" y="1788548"/>
                  <a:pt x="974462" y="1788548"/>
                </a:cubicBezTo>
                <a:cubicBezTo>
                  <a:pt x="873709" y="1665781"/>
                  <a:pt x="667969" y="1478668"/>
                  <a:pt x="517262" y="1229748"/>
                </a:cubicBezTo>
                <a:cubicBezTo>
                  <a:pt x="366555" y="980828"/>
                  <a:pt x="155735" y="490608"/>
                  <a:pt x="70222" y="295028"/>
                </a:cubicBezTo>
                <a:cubicBezTo>
                  <a:pt x="-15291" y="99448"/>
                  <a:pt x="-4285" y="-78352"/>
                  <a:pt x="9262" y="35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F00F096-DBD8-422D-BE66-CCE382966965}"/>
              </a:ext>
            </a:extLst>
          </p:cNvPr>
          <p:cNvSpPr/>
          <p:nvPr/>
        </p:nvSpPr>
        <p:spPr>
          <a:xfrm>
            <a:off x="3047930" y="2339242"/>
            <a:ext cx="1264878" cy="2384127"/>
          </a:xfrm>
          <a:custGeom>
            <a:avLst/>
            <a:gdLst>
              <a:gd name="connsiteX0" fmla="*/ 70 w 1264878"/>
              <a:gd name="connsiteY0" fmla="*/ 2638 h 2384127"/>
              <a:gd name="connsiteX1" fmla="*/ 294710 w 1264878"/>
              <a:gd name="connsiteY1" fmla="*/ 1348838 h 2384127"/>
              <a:gd name="connsiteX2" fmla="*/ 1234510 w 1264878"/>
              <a:gd name="connsiteY2" fmla="*/ 2354678 h 2384127"/>
              <a:gd name="connsiteX3" fmla="*/ 965270 w 1264878"/>
              <a:gd name="connsiteY3" fmla="*/ 2019398 h 2384127"/>
              <a:gd name="connsiteX4" fmla="*/ 274390 w 1264878"/>
              <a:gd name="connsiteY4" fmla="*/ 1033878 h 2384127"/>
              <a:gd name="connsiteX5" fmla="*/ 70 w 1264878"/>
              <a:gd name="connsiteY5" fmla="*/ 2638 h 238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878" h="2384127">
                <a:moveTo>
                  <a:pt x="70" y="2638"/>
                </a:moveTo>
                <a:cubicBezTo>
                  <a:pt x="3457" y="55131"/>
                  <a:pt x="88970" y="956831"/>
                  <a:pt x="294710" y="1348838"/>
                </a:cubicBezTo>
                <a:cubicBezTo>
                  <a:pt x="500450" y="1740845"/>
                  <a:pt x="1122750" y="2242918"/>
                  <a:pt x="1234510" y="2354678"/>
                </a:cubicBezTo>
                <a:cubicBezTo>
                  <a:pt x="1346270" y="2466438"/>
                  <a:pt x="1125290" y="2239531"/>
                  <a:pt x="965270" y="2019398"/>
                </a:cubicBezTo>
                <a:cubicBezTo>
                  <a:pt x="805250" y="1799265"/>
                  <a:pt x="432717" y="1373391"/>
                  <a:pt x="274390" y="1033878"/>
                </a:cubicBezTo>
                <a:cubicBezTo>
                  <a:pt x="116063" y="694365"/>
                  <a:pt x="-3317" y="-49855"/>
                  <a:pt x="70" y="2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3C64F202-E3F8-45D4-BCBF-53889B8D79BB}"/>
              </a:ext>
            </a:extLst>
          </p:cNvPr>
          <p:cNvSpPr/>
          <p:nvPr/>
        </p:nvSpPr>
        <p:spPr>
          <a:xfrm>
            <a:off x="3472414" y="2689108"/>
            <a:ext cx="1572839" cy="1833067"/>
          </a:xfrm>
          <a:custGeom>
            <a:avLst/>
            <a:gdLst>
              <a:gd name="connsiteX0" fmla="*/ 2306 w 1572839"/>
              <a:gd name="connsiteY0" fmla="*/ 8372 h 1833067"/>
              <a:gd name="connsiteX1" fmla="*/ 576346 w 1572839"/>
              <a:gd name="connsiteY1" fmla="*/ 1278372 h 1833067"/>
              <a:gd name="connsiteX2" fmla="*/ 1541546 w 1572839"/>
              <a:gd name="connsiteY2" fmla="*/ 1816852 h 1833067"/>
              <a:gd name="connsiteX3" fmla="*/ 1251986 w 1572839"/>
              <a:gd name="connsiteY3" fmla="*/ 1608572 h 1833067"/>
              <a:gd name="connsiteX4" fmla="*/ 408706 w 1572839"/>
              <a:gd name="connsiteY4" fmla="*/ 770372 h 1833067"/>
              <a:gd name="connsiteX5" fmla="*/ 2306 w 1572839"/>
              <a:gd name="connsiteY5" fmla="*/ 8372 h 18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839" h="1833067">
                <a:moveTo>
                  <a:pt x="2306" y="8372"/>
                </a:moveTo>
                <a:cubicBezTo>
                  <a:pt x="30246" y="93039"/>
                  <a:pt x="319806" y="976959"/>
                  <a:pt x="576346" y="1278372"/>
                </a:cubicBezTo>
                <a:cubicBezTo>
                  <a:pt x="832886" y="1579785"/>
                  <a:pt x="1428939" y="1761819"/>
                  <a:pt x="1541546" y="1816852"/>
                </a:cubicBezTo>
                <a:cubicBezTo>
                  <a:pt x="1654153" y="1871885"/>
                  <a:pt x="1440793" y="1782985"/>
                  <a:pt x="1251986" y="1608572"/>
                </a:cubicBezTo>
                <a:cubicBezTo>
                  <a:pt x="1063179" y="1434159"/>
                  <a:pt x="611906" y="1037919"/>
                  <a:pt x="408706" y="770372"/>
                </a:cubicBezTo>
                <a:cubicBezTo>
                  <a:pt x="205506" y="502825"/>
                  <a:pt x="-25634" y="-76295"/>
                  <a:pt x="2306" y="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A83DD89-27E6-4C42-B46A-41674CC795EC}"/>
              </a:ext>
            </a:extLst>
          </p:cNvPr>
          <p:cNvSpPr/>
          <p:nvPr/>
        </p:nvSpPr>
        <p:spPr>
          <a:xfrm>
            <a:off x="3211744" y="2400200"/>
            <a:ext cx="1377099" cy="2232617"/>
          </a:xfrm>
          <a:custGeom>
            <a:avLst/>
            <a:gdLst>
              <a:gd name="connsiteX0" fmla="*/ 14056 w 1377099"/>
              <a:gd name="connsiteY0" fmla="*/ 7720 h 2232617"/>
              <a:gd name="connsiteX1" fmla="*/ 511896 w 1377099"/>
              <a:gd name="connsiteY1" fmla="*/ 1343760 h 2232617"/>
              <a:gd name="connsiteX2" fmla="*/ 1329776 w 1377099"/>
              <a:gd name="connsiteY2" fmla="*/ 2176880 h 2232617"/>
              <a:gd name="connsiteX3" fmla="*/ 1192616 w 1377099"/>
              <a:gd name="connsiteY3" fmla="*/ 2070200 h 2232617"/>
              <a:gd name="connsiteX4" fmla="*/ 476336 w 1377099"/>
              <a:gd name="connsiteY4" fmla="*/ 1379320 h 2232617"/>
              <a:gd name="connsiteX5" fmla="*/ 166456 w 1377099"/>
              <a:gd name="connsiteY5" fmla="*/ 820520 h 2232617"/>
              <a:gd name="connsiteX6" fmla="*/ 14056 w 1377099"/>
              <a:gd name="connsiteY6" fmla="*/ 7720 h 223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099" h="2232617">
                <a:moveTo>
                  <a:pt x="14056" y="7720"/>
                </a:moveTo>
                <a:cubicBezTo>
                  <a:pt x="71629" y="94927"/>
                  <a:pt x="292609" y="982233"/>
                  <a:pt x="511896" y="1343760"/>
                </a:cubicBezTo>
                <a:cubicBezTo>
                  <a:pt x="731183" y="1705287"/>
                  <a:pt x="1216323" y="2055807"/>
                  <a:pt x="1329776" y="2176880"/>
                </a:cubicBezTo>
                <a:cubicBezTo>
                  <a:pt x="1443229" y="2297953"/>
                  <a:pt x="1334856" y="2203127"/>
                  <a:pt x="1192616" y="2070200"/>
                </a:cubicBezTo>
                <a:cubicBezTo>
                  <a:pt x="1050376" y="1937273"/>
                  <a:pt x="647363" y="1587600"/>
                  <a:pt x="476336" y="1379320"/>
                </a:cubicBezTo>
                <a:cubicBezTo>
                  <a:pt x="305309" y="1171040"/>
                  <a:pt x="243503" y="1044887"/>
                  <a:pt x="166456" y="820520"/>
                </a:cubicBezTo>
                <a:cubicBezTo>
                  <a:pt x="89409" y="596153"/>
                  <a:pt x="-43517" y="-79487"/>
                  <a:pt x="14056" y="7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D9C2D4CD-683C-45B2-8D9B-885391F31CDC}"/>
              </a:ext>
            </a:extLst>
          </p:cNvPr>
          <p:cNvSpPr/>
          <p:nvPr/>
        </p:nvSpPr>
        <p:spPr>
          <a:xfrm>
            <a:off x="3747392" y="2560319"/>
            <a:ext cx="2233914" cy="2128721"/>
          </a:xfrm>
          <a:custGeom>
            <a:avLst/>
            <a:gdLst>
              <a:gd name="connsiteX0" fmla="*/ 1648 w 2233914"/>
              <a:gd name="connsiteY0" fmla="*/ 1 h 2128721"/>
              <a:gd name="connsiteX1" fmla="*/ 1109088 w 2233914"/>
              <a:gd name="connsiteY1" fmla="*/ 1569721 h 2128721"/>
              <a:gd name="connsiteX2" fmla="*/ 2196208 w 2233914"/>
              <a:gd name="connsiteY2" fmla="*/ 2103121 h 2128721"/>
              <a:gd name="connsiteX3" fmla="*/ 1926968 w 2233914"/>
              <a:gd name="connsiteY3" fmla="*/ 1996441 h 2128721"/>
              <a:gd name="connsiteX4" fmla="*/ 1363088 w 2233914"/>
              <a:gd name="connsiteY4" fmla="*/ 1579881 h 2128721"/>
              <a:gd name="connsiteX5" fmla="*/ 1648 w 2233914"/>
              <a:gd name="connsiteY5" fmla="*/ 1 h 2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3914" h="2128721">
                <a:moveTo>
                  <a:pt x="1648" y="1"/>
                </a:moveTo>
                <a:cubicBezTo>
                  <a:pt x="-40685" y="-1692"/>
                  <a:pt x="743328" y="1219201"/>
                  <a:pt x="1109088" y="1569721"/>
                </a:cubicBezTo>
                <a:cubicBezTo>
                  <a:pt x="1474848" y="1920241"/>
                  <a:pt x="2059895" y="2032001"/>
                  <a:pt x="2196208" y="2103121"/>
                </a:cubicBezTo>
                <a:cubicBezTo>
                  <a:pt x="2332521" y="2174241"/>
                  <a:pt x="2065821" y="2083648"/>
                  <a:pt x="1926968" y="1996441"/>
                </a:cubicBezTo>
                <a:cubicBezTo>
                  <a:pt x="1788115" y="1909234"/>
                  <a:pt x="1681435" y="1910928"/>
                  <a:pt x="1363088" y="1579881"/>
                </a:cubicBezTo>
                <a:cubicBezTo>
                  <a:pt x="1044741" y="1248834"/>
                  <a:pt x="43981" y="1694"/>
                  <a:pt x="164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4D822ECE-6043-458C-B9A0-12A2772F7A7E}"/>
              </a:ext>
            </a:extLst>
          </p:cNvPr>
          <p:cNvSpPr/>
          <p:nvPr/>
        </p:nvSpPr>
        <p:spPr>
          <a:xfrm>
            <a:off x="3362835" y="2013749"/>
            <a:ext cx="2056752" cy="2562576"/>
          </a:xfrm>
          <a:custGeom>
            <a:avLst/>
            <a:gdLst>
              <a:gd name="connsiteX0" fmla="*/ 50925 w 2056752"/>
              <a:gd name="connsiteY0" fmla="*/ 48731 h 2562576"/>
              <a:gd name="connsiteX1" fmla="*/ 726565 w 2056752"/>
              <a:gd name="connsiteY1" fmla="*/ 1349211 h 2562576"/>
              <a:gd name="connsiteX2" fmla="*/ 1503805 w 2056752"/>
              <a:gd name="connsiteY2" fmla="*/ 2253451 h 2562576"/>
              <a:gd name="connsiteX3" fmla="*/ 2042285 w 2056752"/>
              <a:gd name="connsiteY3" fmla="*/ 2543011 h 2562576"/>
              <a:gd name="connsiteX4" fmla="*/ 1788285 w 2056752"/>
              <a:gd name="connsiteY4" fmla="*/ 2410931 h 2562576"/>
              <a:gd name="connsiteX5" fmla="*/ 624965 w 2056752"/>
              <a:gd name="connsiteY5" fmla="*/ 1410171 h 2562576"/>
              <a:gd name="connsiteX6" fmla="*/ 111885 w 2056752"/>
              <a:gd name="connsiteY6" fmla="*/ 384011 h 2562576"/>
              <a:gd name="connsiteX7" fmla="*/ 50925 w 2056752"/>
              <a:gd name="connsiteY7" fmla="*/ 48731 h 2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6752" h="2562576">
                <a:moveTo>
                  <a:pt x="50925" y="48731"/>
                </a:moveTo>
                <a:cubicBezTo>
                  <a:pt x="153372" y="209598"/>
                  <a:pt x="484418" y="981758"/>
                  <a:pt x="726565" y="1349211"/>
                </a:cubicBezTo>
                <a:cubicBezTo>
                  <a:pt x="968712" y="1716664"/>
                  <a:pt x="1284518" y="2054484"/>
                  <a:pt x="1503805" y="2253451"/>
                </a:cubicBezTo>
                <a:cubicBezTo>
                  <a:pt x="1723092" y="2452418"/>
                  <a:pt x="1994872" y="2516764"/>
                  <a:pt x="2042285" y="2543011"/>
                </a:cubicBezTo>
                <a:cubicBezTo>
                  <a:pt x="2089698" y="2569258"/>
                  <a:pt x="2024505" y="2599738"/>
                  <a:pt x="1788285" y="2410931"/>
                </a:cubicBezTo>
                <a:cubicBezTo>
                  <a:pt x="1552065" y="2222124"/>
                  <a:pt x="904365" y="1747991"/>
                  <a:pt x="624965" y="1410171"/>
                </a:cubicBezTo>
                <a:cubicBezTo>
                  <a:pt x="345565" y="1072351"/>
                  <a:pt x="206712" y="610071"/>
                  <a:pt x="111885" y="384011"/>
                </a:cubicBezTo>
                <a:cubicBezTo>
                  <a:pt x="17058" y="157951"/>
                  <a:pt x="-51522" y="-112136"/>
                  <a:pt x="50925" y="48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2217EF75-9040-4953-909B-D70AFE3A4E63}"/>
              </a:ext>
            </a:extLst>
          </p:cNvPr>
          <p:cNvSpPr/>
          <p:nvPr/>
        </p:nvSpPr>
        <p:spPr>
          <a:xfrm>
            <a:off x="1867316" y="1770237"/>
            <a:ext cx="1527183" cy="1138239"/>
          </a:xfrm>
          <a:custGeom>
            <a:avLst/>
            <a:gdLst>
              <a:gd name="connsiteX0" fmla="*/ 1460084 w 1527183"/>
              <a:gd name="connsiteY0" fmla="*/ 14113 h 1138239"/>
              <a:gd name="connsiteX1" fmla="*/ 628234 w 1527183"/>
              <a:gd name="connsiteY1" fmla="*/ 217313 h 1138239"/>
              <a:gd name="connsiteX2" fmla="*/ 5934 w 1527183"/>
              <a:gd name="connsiteY2" fmla="*/ 1131713 h 1138239"/>
              <a:gd name="connsiteX3" fmla="*/ 348834 w 1527183"/>
              <a:gd name="connsiteY3" fmla="*/ 604663 h 1138239"/>
              <a:gd name="connsiteX4" fmla="*/ 913984 w 1527183"/>
              <a:gd name="connsiteY4" fmla="*/ 172863 h 1138239"/>
              <a:gd name="connsiteX5" fmla="*/ 1409284 w 1527183"/>
              <a:gd name="connsiteY5" fmla="*/ 33163 h 1138239"/>
              <a:gd name="connsiteX6" fmla="*/ 1460084 w 1527183"/>
              <a:gd name="connsiteY6" fmla="*/ 14113 h 113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183" h="1138239">
                <a:moveTo>
                  <a:pt x="1460084" y="14113"/>
                </a:moveTo>
                <a:cubicBezTo>
                  <a:pt x="1329909" y="44805"/>
                  <a:pt x="870592" y="31046"/>
                  <a:pt x="628234" y="217313"/>
                </a:cubicBezTo>
                <a:cubicBezTo>
                  <a:pt x="385876" y="403580"/>
                  <a:pt x="52501" y="1067155"/>
                  <a:pt x="5934" y="1131713"/>
                </a:cubicBezTo>
                <a:cubicBezTo>
                  <a:pt x="-40633" y="1196271"/>
                  <a:pt x="197492" y="764471"/>
                  <a:pt x="348834" y="604663"/>
                </a:cubicBezTo>
                <a:cubicBezTo>
                  <a:pt x="500176" y="444855"/>
                  <a:pt x="737242" y="268113"/>
                  <a:pt x="913984" y="172863"/>
                </a:cubicBezTo>
                <a:cubicBezTo>
                  <a:pt x="1090726" y="77613"/>
                  <a:pt x="1310859" y="57505"/>
                  <a:pt x="1409284" y="33163"/>
                </a:cubicBezTo>
                <a:cubicBezTo>
                  <a:pt x="1507709" y="8821"/>
                  <a:pt x="1590259" y="-16579"/>
                  <a:pt x="1460084" y="14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B96D03D-7946-4A63-821E-A5058DBD0046}"/>
              </a:ext>
            </a:extLst>
          </p:cNvPr>
          <p:cNvSpPr/>
          <p:nvPr/>
        </p:nvSpPr>
        <p:spPr>
          <a:xfrm>
            <a:off x="1195716" y="2082131"/>
            <a:ext cx="1155578" cy="2031075"/>
          </a:xfrm>
          <a:custGeom>
            <a:avLst/>
            <a:gdLst>
              <a:gd name="connsiteX0" fmla="*/ 1153784 w 1155578"/>
              <a:gd name="connsiteY0" fmla="*/ 669 h 2031075"/>
              <a:gd name="connsiteX1" fmla="*/ 512434 w 1155578"/>
              <a:gd name="connsiteY1" fmla="*/ 629319 h 2031075"/>
              <a:gd name="connsiteX2" fmla="*/ 36184 w 1155578"/>
              <a:gd name="connsiteY2" fmla="*/ 1975519 h 2031075"/>
              <a:gd name="connsiteX3" fmla="*/ 106034 w 1155578"/>
              <a:gd name="connsiteY3" fmla="*/ 1651669 h 2031075"/>
              <a:gd name="connsiteX4" fmla="*/ 683884 w 1155578"/>
              <a:gd name="connsiteY4" fmla="*/ 534069 h 2031075"/>
              <a:gd name="connsiteX5" fmla="*/ 1153784 w 1155578"/>
              <a:gd name="connsiteY5" fmla="*/ 669 h 203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5578" h="2031075">
                <a:moveTo>
                  <a:pt x="1153784" y="669"/>
                </a:moveTo>
                <a:cubicBezTo>
                  <a:pt x="1125209" y="16544"/>
                  <a:pt x="698701" y="300177"/>
                  <a:pt x="512434" y="629319"/>
                </a:cubicBezTo>
                <a:cubicBezTo>
                  <a:pt x="326167" y="958461"/>
                  <a:pt x="103917" y="1805127"/>
                  <a:pt x="36184" y="1975519"/>
                </a:cubicBezTo>
                <a:cubicBezTo>
                  <a:pt x="-31549" y="2145911"/>
                  <a:pt x="-1916" y="1891911"/>
                  <a:pt x="106034" y="1651669"/>
                </a:cubicBezTo>
                <a:cubicBezTo>
                  <a:pt x="213984" y="1411427"/>
                  <a:pt x="505026" y="814527"/>
                  <a:pt x="683884" y="534069"/>
                </a:cubicBezTo>
                <a:cubicBezTo>
                  <a:pt x="862742" y="253611"/>
                  <a:pt x="1182359" y="-15206"/>
                  <a:pt x="1153784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B7AE1EB4-888E-481C-847F-BFCC1DE33DE0}"/>
              </a:ext>
            </a:extLst>
          </p:cNvPr>
          <p:cNvSpPr/>
          <p:nvPr/>
        </p:nvSpPr>
        <p:spPr>
          <a:xfrm>
            <a:off x="1076145" y="4103789"/>
            <a:ext cx="197833" cy="2253646"/>
          </a:xfrm>
          <a:custGeom>
            <a:avLst/>
            <a:gdLst>
              <a:gd name="connsiteX0" fmla="*/ 155755 w 197833"/>
              <a:gd name="connsiteY0" fmla="*/ 11011 h 2253646"/>
              <a:gd name="connsiteX1" fmla="*/ 3355 w 197833"/>
              <a:gd name="connsiteY1" fmla="*/ 1147661 h 2253646"/>
              <a:gd name="connsiteX2" fmla="*/ 54155 w 197833"/>
              <a:gd name="connsiteY2" fmla="*/ 2252561 h 2253646"/>
              <a:gd name="connsiteX3" fmla="*/ 98605 w 197833"/>
              <a:gd name="connsiteY3" fmla="*/ 1338161 h 2253646"/>
              <a:gd name="connsiteX4" fmla="*/ 193855 w 197833"/>
              <a:gd name="connsiteY4" fmla="*/ 614261 h 2253646"/>
              <a:gd name="connsiteX5" fmla="*/ 155755 w 197833"/>
              <a:gd name="connsiteY5" fmla="*/ 11011 h 225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33" h="2253646">
                <a:moveTo>
                  <a:pt x="155755" y="11011"/>
                </a:moveTo>
                <a:cubicBezTo>
                  <a:pt x="124005" y="99911"/>
                  <a:pt x="20288" y="774069"/>
                  <a:pt x="3355" y="1147661"/>
                </a:cubicBezTo>
                <a:cubicBezTo>
                  <a:pt x="-13578" y="1521253"/>
                  <a:pt x="38280" y="2220811"/>
                  <a:pt x="54155" y="2252561"/>
                </a:cubicBezTo>
                <a:cubicBezTo>
                  <a:pt x="70030" y="2284311"/>
                  <a:pt x="75322" y="1611211"/>
                  <a:pt x="98605" y="1338161"/>
                </a:cubicBezTo>
                <a:cubicBezTo>
                  <a:pt x="121888" y="1065111"/>
                  <a:pt x="181155" y="834394"/>
                  <a:pt x="193855" y="614261"/>
                </a:cubicBezTo>
                <a:cubicBezTo>
                  <a:pt x="206555" y="394128"/>
                  <a:pt x="187505" y="-77889"/>
                  <a:pt x="155755" y="1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F03E1D3-0F66-40BE-B4EE-4EBA451945A7}"/>
              </a:ext>
            </a:extLst>
          </p:cNvPr>
          <p:cNvSpPr/>
          <p:nvPr/>
        </p:nvSpPr>
        <p:spPr>
          <a:xfrm>
            <a:off x="1218604" y="6423091"/>
            <a:ext cx="802922" cy="3518369"/>
          </a:xfrm>
          <a:custGeom>
            <a:avLst/>
            <a:gdLst>
              <a:gd name="connsiteX0" fmla="*/ 19646 w 802922"/>
              <a:gd name="connsiteY0" fmla="*/ 85659 h 3518369"/>
              <a:gd name="connsiteX1" fmla="*/ 19646 w 802922"/>
              <a:gd name="connsiteY1" fmla="*/ 187259 h 3518369"/>
              <a:gd name="connsiteX2" fmla="*/ 13296 w 802922"/>
              <a:gd name="connsiteY2" fmla="*/ 1438209 h 3518369"/>
              <a:gd name="connsiteX3" fmla="*/ 216496 w 802922"/>
              <a:gd name="connsiteY3" fmla="*/ 2378009 h 3518369"/>
              <a:gd name="connsiteX4" fmla="*/ 781646 w 802922"/>
              <a:gd name="connsiteY4" fmla="*/ 3482909 h 3518369"/>
              <a:gd name="connsiteX5" fmla="*/ 692746 w 802922"/>
              <a:gd name="connsiteY5" fmla="*/ 3267009 h 3518369"/>
              <a:gd name="connsiteX6" fmla="*/ 324446 w 802922"/>
              <a:gd name="connsiteY6" fmla="*/ 2384359 h 3518369"/>
              <a:gd name="connsiteX7" fmla="*/ 83146 w 802922"/>
              <a:gd name="connsiteY7" fmla="*/ 968309 h 3518369"/>
              <a:gd name="connsiteX8" fmla="*/ 19646 w 802922"/>
              <a:gd name="connsiteY8" fmla="*/ 85659 h 351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922" h="3518369">
                <a:moveTo>
                  <a:pt x="19646" y="85659"/>
                </a:moveTo>
                <a:cubicBezTo>
                  <a:pt x="9063" y="-44516"/>
                  <a:pt x="20704" y="-38166"/>
                  <a:pt x="19646" y="187259"/>
                </a:cubicBezTo>
                <a:cubicBezTo>
                  <a:pt x="18588" y="412684"/>
                  <a:pt x="-19512" y="1073084"/>
                  <a:pt x="13296" y="1438209"/>
                </a:cubicBezTo>
                <a:cubicBezTo>
                  <a:pt x="46104" y="1803334"/>
                  <a:pt x="88438" y="2037226"/>
                  <a:pt x="216496" y="2378009"/>
                </a:cubicBezTo>
                <a:cubicBezTo>
                  <a:pt x="344554" y="2718792"/>
                  <a:pt x="702271" y="3334742"/>
                  <a:pt x="781646" y="3482909"/>
                </a:cubicBezTo>
                <a:cubicBezTo>
                  <a:pt x="861021" y="3631076"/>
                  <a:pt x="692746" y="3267009"/>
                  <a:pt x="692746" y="3267009"/>
                </a:cubicBezTo>
                <a:cubicBezTo>
                  <a:pt x="616546" y="3083917"/>
                  <a:pt x="426046" y="2767476"/>
                  <a:pt x="324446" y="2384359"/>
                </a:cubicBezTo>
                <a:cubicBezTo>
                  <a:pt x="222846" y="2001242"/>
                  <a:pt x="131829" y="1350367"/>
                  <a:pt x="83146" y="968309"/>
                </a:cubicBezTo>
                <a:cubicBezTo>
                  <a:pt x="34463" y="586251"/>
                  <a:pt x="30229" y="215834"/>
                  <a:pt x="19646" y="85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516CDF2-90EE-41AD-8889-07AED02F1260}"/>
              </a:ext>
            </a:extLst>
          </p:cNvPr>
          <p:cNvSpPr/>
          <p:nvPr/>
        </p:nvSpPr>
        <p:spPr>
          <a:xfrm>
            <a:off x="2589849" y="8255672"/>
            <a:ext cx="312889" cy="2806565"/>
          </a:xfrm>
          <a:custGeom>
            <a:avLst/>
            <a:gdLst>
              <a:gd name="connsiteX0" fmla="*/ 13651 w 312889"/>
              <a:gd name="connsiteY0" fmla="*/ 119978 h 2806565"/>
              <a:gd name="connsiteX1" fmla="*/ 39051 w 312889"/>
              <a:gd name="connsiteY1" fmla="*/ 170778 h 2806565"/>
              <a:gd name="connsiteX2" fmla="*/ 229551 w 312889"/>
              <a:gd name="connsiteY2" fmla="*/ 1878928 h 2806565"/>
              <a:gd name="connsiteX3" fmla="*/ 229551 w 312889"/>
              <a:gd name="connsiteY3" fmla="*/ 2215478 h 2806565"/>
              <a:gd name="connsiteX4" fmla="*/ 51751 w 312889"/>
              <a:gd name="connsiteY4" fmla="*/ 2806028 h 2806565"/>
              <a:gd name="connsiteX5" fmla="*/ 242251 w 312889"/>
              <a:gd name="connsiteY5" fmla="*/ 2310728 h 2806565"/>
              <a:gd name="connsiteX6" fmla="*/ 312101 w 312889"/>
              <a:gd name="connsiteY6" fmla="*/ 1777328 h 2806565"/>
              <a:gd name="connsiteX7" fmla="*/ 204151 w 312889"/>
              <a:gd name="connsiteY7" fmla="*/ 697828 h 2806565"/>
              <a:gd name="connsiteX8" fmla="*/ 13651 w 312889"/>
              <a:gd name="connsiteY8" fmla="*/ 119978 h 28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889" h="2806565">
                <a:moveTo>
                  <a:pt x="13651" y="119978"/>
                </a:moveTo>
                <a:cubicBezTo>
                  <a:pt x="-13866" y="32136"/>
                  <a:pt x="3068" y="-122380"/>
                  <a:pt x="39051" y="170778"/>
                </a:cubicBezTo>
                <a:cubicBezTo>
                  <a:pt x="75034" y="463936"/>
                  <a:pt x="197801" y="1538145"/>
                  <a:pt x="229551" y="1878928"/>
                </a:cubicBezTo>
                <a:cubicBezTo>
                  <a:pt x="261301" y="2219711"/>
                  <a:pt x="259184" y="2060962"/>
                  <a:pt x="229551" y="2215478"/>
                </a:cubicBezTo>
                <a:cubicBezTo>
                  <a:pt x="199918" y="2369994"/>
                  <a:pt x="49634" y="2790153"/>
                  <a:pt x="51751" y="2806028"/>
                </a:cubicBezTo>
                <a:cubicBezTo>
                  <a:pt x="53868" y="2821903"/>
                  <a:pt x="198859" y="2482178"/>
                  <a:pt x="242251" y="2310728"/>
                </a:cubicBezTo>
                <a:cubicBezTo>
                  <a:pt x="285643" y="2139278"/>
                  <a:pt x="318451" y="2046145"/>
                  <a:pt x="312101" y="1777328"/>
                </a:cubicBezTo>
                <a:cubicBezTo>
                  <a:pt x="305751" y="1508511"/>
                  <a:pt x="253893" y="970878"/>
                  <a:pt x="204151" y="697828"/>
                </a:cubicBezTo>
                <a:cubicBezTo>
                  <a:pt x="154409" y="424778"/>
                  <a:pt x="41168" y="207820"/>
                  <a:pt x="13651" y="119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B5209924-28FC-4924-AFD8-7644766861F3}"/>
              </a:ext>
            </a:extLst>
          </p:cNvPr>
          <p:cNvSpPr/>
          <p:nvPr/>
        </p:nvSpPr>
        <p:spPr>
          <a:xfrm>
            <a:off x="6158865" y="8124205"/>
            <a:ext cx="210893" cy="1886175"/>
          </a:xfrm>
          <a:custGeom>
            <a:avLst/>
            <a:gdLst>
              <a:gd name="connsiteX0" fmla="*/ 140335 w 210893"/>
              <a:gd name="connsiteY0" fmla="*/ 16495 h 1886175"/>
              <a:gd name="connsiteX1" fmla="*/ 140335 w 210893"/>
              <a:gd name="connsiteY1" fmla="*/ 149845 h 1886175"/>
              <a:gd name="connsiteX2" fmla="*/ 19685 w 210893"/>
              <a:gd name="connsiteY2" fmla="*/ 1051545 h 1886175"/>
              <a:gd name="connsiteX3" fmla="*/ 19685 w 210893"/>
              <a:gd name="connsiteY3" fmla="*/ 1451595 h 1886175"/>
              <a:gd name="connsiteX4" fmla="*/ 210185 w 210893"/>
              <a:gd name="connsiteY4" fmla="*/ 1883395 h 1886175"/>
              <a:gd name="connsiteX5" fmla="*/ 83185 w 210893"/>
              <a:gd name="connsiteY5" fmla="*/ 1616695 h 1886175"/>
              <a:gd name="connsiteX6" fmla="*/ 51435 w 210893"/>
              <a:gd name="connsiteY6" fmla="*/ 1216645 h 1886175"/>
              <a:gd name="connsiteX7" fmla="*/ 89535 w 210893"/>
              <a:gd name="connsiteY7" fmla="*/ 321295 h 1886175"/>
              <a:gd name="connsiteX8" fmla="*/ 140335 w 210893"/>
              <a:gd name="connsiteY8" fmla="*/ 16495 h 188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893" h="1886175">
                <a:moveTo>
                  <a:pt x="140335" y="16495"/>
                </a:moveTo>
                <a:cubicBezTo>
                  <a:pt x="148802" y="-12080"/>
                  <a:pt x="160443" y="-22663"/>
                  <a:pt x="140335" y="149845"/>
                </a:cubicBezTo>
                <a:cubicBezTo>
                  <a:pt x="120227" y="322353"/>
                  <a:pt x="39793" y="834587"/>
                  <a:pt x="19685" y="1051545"/>
                </a:cubicBezTo>
                <a:cubicBezTo>
                  <a:pt x="-423" y="1268503"/>
                  <a:pt x="-12065" y="1312953"/>
                  <a:pt x="19685" y="1451595"/>
                </a:cubicBezTo>
                <a:cubicBezTo>
                  <a:pt x="51435" y="1590237"/>
                  <a:pt x="199602" y="1855878"/>
                  <a:pt x="210185" y="1883395"/>
                </a:cubicBezTo>
                <a:cubicBezTo>
                  <a:pt x="220768" y="1910912"/>
                  <a:pt x="109643" y="1727820"/>
                  <a:pt x="83185" y="1616695"/>
                </a:cubicBezTo>
                <a:cubicBezTo>
                  <a:pt x="56727" y="1505570"/>
                  <a:pt x="50377" y="1432545"/>
                  <a:pt x="51435" y="1216645"/>
                </a:cubicBezTo>
                <a:cubicBezTo>
                  <a:pt x="52493" y="1000745"/>
                  <a:pt x="72602" y="524495"/>
                  <a:pt x="89535" y="321295"/>
                </a:cubicBezTo>
                <a:cubicBezTo>
                  <a:pt x="106468" y="118095"/>
                  <a:pt x="131868" y="45070"/>
                  <a:pt x="140335" y="16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4C4E52-8261-4AB4-8844-B9883C50384E}"/>
              </a:ext>
            </a:extLst>
          </p:cNvPr>
          <p:cNvSpPr/>
          <p:nvPr/>
        </p:nvSpPr>
        <p:spPr>
          <a:xfrm>
            <a:off x="3369879" y="1334083"/>
            <a:ext cx="1369557" cy="467947"/>
          </a:xfrm>
          <a:custGeom>
            <a:avLst/>
            <a:gdLst>
              <a:gd name="connsiteX0" fmla="*/ 1971 w 1369557"/>
              <a:gd name="connsiteY0" fmla="*/ 393117 h 467947"/>
              <a:gd name="connsiteX1" fmla="*/ 84521 w 1369557"/>
              <a:gd name="connsiteY1" fmla="*/ 310567 h 467947"/>
              <a:gd name="connsiteX2" fmla="*/ 630621 w 1369557"/>
              <a:gd name="connsiteY2" fmla="*/ 5767 h 467947"/>
              <a:gd name="connsiteX3" fmla="*/ 1329121 w 1369557"/>
              <a:gd name="connsiteY3" fmla="*/ 107367 h 467947"/>
              <a:gd name="connsiteX4" fmla="*/ 1208471 w 1369557"/>
              <a:gd name="connsiteY4" fmla="*/ 62917 h 467947"/>
              <a:gd name="connsiteX5" fmla="*/ 567121 w 1369557"/>
              <a:gd name="connsiteY5" fmla="*/ 37517 h 467947"/>
              <a:gd name="connsiteX6" fmla="*/ 84521 w 1369557"/>
              <a:gd name="connsiteY6" fmla="*/ 450267 h 467947"/>
              <a:gd name="connsiteX7" fmla="*/ 1971 w 1369557"/>
              <a:gd name="connsiteY7" fmla="*/ 393117 h 46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9557" h="467947">
                <a:moveTo>
                  <a:pt x="1971" y="393117"/>
                </a:moveTo>
                <a:cubicBezTo>
                  <a:pt x="1971" y="369834"/>
                  <a:pt x="-20254" y="375125"/>
                  <a:pt x="84521" y="310567"/>
                </a:cubicBezTo>
                <a:cubicBezTo>
                  <a:pt x="189296" y="246009"/>
                  <a:pt x="423188" y="39634"/>
                  <a:pt x="630621" y="5767"/>
                </a:cubicBezTo>
                <a:cubicBezTo>
                  <a:pt x="838054" y="-28100"/>
                  <a:pt x="1232813" y="97842"/>
                  <a:pt x="1329121" y="107367"/>
                </a:cubicBezTo>
                <a:cubicBezTo>
                  <a:pt x="1425429" y="116892"/>
                  <a:pt x="1335471" y="74559"/>
                  <a:pt x="1208471" y="62917"/>
                </a:cubicBezTo>
                <a:cubicBezTo>
                  <a:pt x="1081471" y="51275"/>
                  <a:pt x="754446" y="-27041"/>
                  <a:pt x="567121" y="37517"/>
                </a:cubicBezTo>
                <a:cubicBezTo>
                  <a:pt x="379796" y="102075"/>
                  <a:pt x="175538" y="395234"/>
                  <a:pt x="84521" y="450267"/>
                </a:cubicBezTo>
                <a:cubicBezTo>
                  <a:pt x="-6496" y="505300"/>
                  <a:pt x="1971" y="416400"/>
                  <a:pt x="1971" y="39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F14D9818-5337-436C-A3F1-9C11504A3B5A}"/>
              </a:ext>
            </a:extLst>
          </p:cNvPr>
          <p:cNvSpPr/>
          <p:nvPr/>
        </p:nvSpPr>
        <p:spPr>
          <a:xfrm>
            <a:off x="4796090" y="1572304"/>
            <a:ext cx="2175018" cy="1220678"/>
          </a:xfrm>
          <a:custGeom>
            <a:avLst/>
            <a:gdLst>
              <a:gd name="connsiteX0" fmla="*/ 42610 w 2175018"/>
              <a:gd name="connsiteY0" fmla="*/ 46946 h 1220678"/>
              <a:gd name="connsiteX1" fmla="*/ 125160 w 2175018"/>
              <a:gd name="connsiteY1" fmla="*/ 46946 h 1220678"/>
              <a:gd name="connsiteX2" fmla="*/ 1001460 w 2175018"/>
              <a:gd name="connsiteY2" fmla="*/ 97746 h 1220678"/>
              <a:gd name="connsiteX3" fmla="*/ 2144460 w 2175018"/>
              <a:gd name="connsiteY3" fmla="*/ 1189946 h 1220678"/>
              <a:gd name="connsiteX4" fmla="*/ 1871410 w 2175018"/>
              <a:gd name="connsiteY4" fmla="*/ 942296 h 1220678"/>
              <a:gd name="connsiteX5" fmla="*/ 912560 w 2175018"/>
              <a:gd name="connsiteY5" fmla="*/ 116796 h 1220678"/>
              <a:gd name="connsiteX6" fmla="*/ 42610 w 2175018"/>
              <a:gd name="connsiteY6" fmla="*/ 46946 h 122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018" h="1220678">
                <a:moveTo>
                  <a:pt x="42610" y="46946"/>
                </a:moveTo>
                <a:cubicBezTo>
                  <a:pt x="-88623" y="35304"/>
                  <a:pt x="125160" y="46946"/>
                  <a:pt x="125160" y="46946"/>
                </a:cubicBezTo>
                <a:cubicBezTo>
                  <a:pt x="284968" y="55413"/>
                  <a:pt x="664910" y="-92754"/>
                  <a:pt x="1001460" y="97746"/>
                </a:cubicBezTo>
                <a:cubicBezTo>
                  <a:pt x="1338010" y="288246"/>
                  <a:pt x="1999468" y="1049188"/>
                  <a:pt x="2144460" y="1189946"/>
                </a:cubicBezTo>
                <a:cubicBezTo>
                  <a:pt x="2289452" y="1330704"/>
                  <a:pt x="1871410" y="942296"/>
                  <a:pt x="1871410" y="942296"/>
                </a:cubicBezTo>
                <a:cubicBezTo>
                  <a:pt x="1666093" y="763438"/>
                  <a:pt x="1216302" y="260729"/>
                  <a:pt x="912560" y="116796"/>
                </a:cubicBezTo>
                <a:cubicBezTo>
                  <a:pt x="608818" y="-27137"/>
                  <a:pt x="173843" y="58588"/>
                  <a:pt x="42610" y="4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F1EB399D-4C8C-4DE3-A4D5-A9A45C588FEE}"/>
              </a:ext>
            </a:extLst>
          </p:cNvPr>
          <p:cNvSpPr/>
          <p:nvPr/>
        </p:nvSpPr>
        <p:spPr>
          <a:xfrm>
            <a:off x="6990876" y="2844584"/>
            <a:ext cx="662822" cy="2220944"/>
          </a:xfrm>
          <a:custGeom>
            <a:avLst/>
            <a:gdLst>
              <a:gd name="connsiteX0" fmla="*/ 474 w 662822"/>
              <a:gd name="connsiteY0" fmla="*/ 216 h 2220944"/>
              <a:gd name="connsiteX1" fmla="*/ 521174 w 662822"/>
              <a:gd name="connsiteY1" fmla="*/ 1149566 h 2220944"/>
              <a:gd name="connsiteX2" fmla="*/ 641824 w 662822"/>
              <a:gd name="connsiteY2" fmla="*/ 2171916 h 2220944"/>
              <a:gd name="connsiteX3" fmla="*/ 641824 w 662822"/>
              <a:gd name="connsiteY3" fmla="*/ 1956016 h 2220944"/>
              <a:gd name="connsiteX4" fmla="*/ 432274 w 662822"/>
              <a:gd name="connsiteY4" fmla="*/ 1060666 h 2220944"/>
              <a:gd name="connsiteX5" fmla="*/ 474 w 662822"/>
              <a:gd name="connsiteY5" fmla="*/ 216 h 222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822" h="2220944">
                <a:moveTo>
                  <a:pt x="474" y="216"/>
                </a:moveTo>
                <a:cubicBezTo>
                  <a:pt x="15291" y="15033"/>
                  <a:pt x="414282" y="787616"/>
                  <a:pt x="521174" y="1149566"/>
                </a:cubicBezTo>
                <a:cubicBezTo>
                  <a:pt x="628066" y="1511516"/>
                  <a:pt x="621716" y="2037508"/>
                  <a:pt x="641824" y="2171916"/>
                </a:cubicBezTo>
                <a:cubicBezTo>
                  <a:pt x="661932" y="2306324"/>
                  <a:pt x="676749" y="2141224"/>
                  <a:pt x="641824" y="1956016"/>
                </a:cubicBezTo>
                <a:cubicBezTo>
                  <a:pt x="606899" y="1770808"/>
                  <a:pt x="542341" y="1386633"/>
                  <a:pt x="432274" y="1060666"/>
                </a:cubicBezTo>
                <a:cubicBezTo>
                  <a:pt x="322207" y="734699"/>
                  <a:pt x="-14343" y="-14601"/>
                  <a:pt x="474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0C6E211C-9457-4DB8-8291-008BDA9D8801}"/>
              </a:ext>
            </a:extLst>
          </p:cNvPr>
          <p:cNvSpPr/>
          <p:nvPr/>
        </p:nvSpPr>
        <p:spPr>
          <a:xfrm>
            <a:off x="7549999" y="5079552"/>
            <a:ext cx="576813" cy="2191428"/>
          </a:xfrm>
          <a:custGeom>
            <a:avLst/>
            <a:gdLst>
              <a:gd name="connsiteX0" fmla="*/ 133501 w 576813"/>
              <a:gd name="connsiteY0" fmla="*/ 6798 h 2191428"/>
              <a:gd name="connsiteX1" fmla="*/ 152551 w 576813"/>
              <a:gd name="connsiteY1" fmla="*/ 1130748 h 2191428"/>
              <a:gd name="connsiteX2" fmla="*/ 571651 w 576813"/>
              <a:gd name="connsiteY2" fmla="*/ 2165798 h 2191428"/>
              <a:gd name="connsiteX3" fmla="*/ 362101 w 576813"/>
              <a:gd name="connsiteY3" fmla="*/ 1778448 h 2191428"/>
              <a:gd name="connsiteX4" fmla="*/ 6501 w 576813"/>
              <a:gd name="connsiteY4" fmla="*/ 711648 h 2191428"/>
              <a:gd name="connsiteX5" fmla="*/ 133501 w 576813"/>
              <a:gd name="connsiteY5" fmla="*/ 6798 h 21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813" h="2191428">
                <a:moveTo>
                  <a:pt x="133501" y="6798"/>
                </a:moveTo>
                <a:cubicBezTo>
                  <a:pt x="157843" y="76648"/>
                  <a:pt x="79526" y="770915"/>
                  <a:pt x="152551" y="1130748"/>
                </a:cubicBezTo>
                <a:cubicBezTo>
                  <a:pt x="225576" y="1490581"/>
                  <a:pt x="536726" y="2057848"/>
                  <a:pt x="571651" y="2165798"/>
                </a:cubicBezTo>
                <a:cubicBezTo>
                  <a:pt x="606576" y="2273748"/>
                  <a:pt x="456293" y="2020806"/>
                  <a:pt x="362101" y="1778448"/>
                </a:cubicBezTo>
                <a:cubicBezTo>
                  <a:pt x="267909" y="1536090"/>
                  <a:pt x="44601" y="1001631"/>
                  <a:pt x="6501" y="711648"/>
                </a:cubicBezTo>
                <a:cubicBezTo>
                  <a:pt x="-31599" y="421665"/>
                  <a:pt x="109159" y="-63052"/>
                  <a:pt x="133501" y="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2DF0E9F3-B8CA-4693-8D8C-EDA1E5736A7D}"/>
              </a:ext>
            </a:extLst>
          </p:cNvPr>
          <p:cNvSpPr/>
          <p:nvPr/>
        </p:nvSpPr>
        <p:spPr>
          <a:xfrm>
            <a:off x="6596542" y="5247788"/>
            <a:ext cx="1168888" cy="1964784"/>
          </a:xfrm>
          <a:custGeom>
            <a:avLst/>
            <a:gdLst>
              <a:gd name="connsiteX0" fmla="*/ 274158 w 1168888"/>
              <a:gd name="connsiteY0" fmla="*/ 676762 h 1964784"/>
              <a:gd name="connsiteX1" fmla="*/ 578958 w 1168888"/>
              <a:gd name="connsiteY1" fmla="*/ 251312 h 1964784"/>
              <a:gd name="connsiteX2" fmla="*/ 782158 w 1168888"/>
              <a:gd name="connsiteY2" fmla="*/ 41762 h 1964784"/>
              <a:gd name="connsiteX3" fmla="*/ 921858 w 1168888"/>
              <a:gd name="connsiteY3" fmla="*/ 29062 h 1964784"/>
              <a:gd name="connsiteX4" fmla="*/ 1156808 w 1168888"/>
              <a:gd name="connsiteY4" fmla="*/ 359262 h 1964784"/>
              <a:gd name="connsiteX5" fmla="*/ 1106008 w 1168888"/>
              <a:gd name="connsiteY5" fmla="*/ 791062 h 1964784"/>
              <a:gd name="connsiteX6" fmla="*/ 858358 w 1168888"/>
              <a:gd name="connsiteY6" fmla="*/ 1368912 h 1964784"/>
              <a:gd name="connsiteX7" fmla="*/ 667858 w 1168888"/>
              <a:gd name="connsiteY7" fmla="*/ 1756262 h 1964784"/>
              <a:gd name="connsiteX8" fmla="*/ 540858 w 1168888"/>
              <a:gd name="connsiteY8" fmla="*/ 1813412 h 1964784"/>
              <a:gd name="connsiteX9" fmla="*/ 1108 w 1168888"/>
              <a:gd name="connsiteY9" fmla="*/ 1959462 h 1964784"/>
              <a:gd name="connsiteX10" fmla="*/ 699608 w 1168888"/>
              <a:gd name="connsiteY10" fmla="*/ 1603862 h 1964784"/>
              <a:gd name="connsiteX11" fmla="*/ 1112358 w 1168888"/>
              <a:gd name="connsiteY11" fmla="*/ 740262 h 1964784"/>
              <a:gd name="connsiteX12" fmla="*/ 1144108 w 1168888"/>
              <a:gd name="connsiteY12" fmla="*/ 340212 h 1964784"/>
              <a:gd name="connsiteX13" fmla="*/ 1023458 w 1168888"/>
              <a:gd name="connsiteY13" fmla="*/ 200512 h 1964784"/>
              <a:gd name="connsiteX14" fmla="*/ 858358 w 1168888"/>
              <a:gd name="connsiteY14" fmla="*/ 137012 h 1964784"/>
              <a:gd name="connsiteX15" fmla="*/ 585308 w 1168888"/>
              <a:gd name="connsiteY15" fmla="*/ 340212 h 1964784"/>
              <a:gd name="connsiteX16" fmla="*/ 274158 w 1168888"/>
              <a:gd name="connsiteY16" fmla="*/ 676762 h 196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8888" h="1964784">
                <a:moveTo>
                  <a:pt x="274158" y="676762"/>
                </a:moveTo>
                <a:cubicBezTo>
                  <a:pt x="273100" y="661945"/>
                  <a:pt x="494291" y="357145"/>
                  <a:pt x="578958" y="251312"/>
                </a:cubicBezTo>
                <a:cubicBezTo>
                  <a:pt x="663625" y="145479"/>
                  <a:pt x="725008" y="78804"/>
                  <a:pt x="782158" y="41762"/>
                </a:cubicBezTo>
                <a:cubicBezTo>
                  <a:pt x="839308" y="4720"/>
                  <a:pt x="859416" y="-23855"/>
                  <a:pt x="921858" y="29062"/>
                </a:cubicBezTo>
                <a:cubicBezTo>
                  <a:pt x="984300" y="81979"/>
                  <a:pt x="1126116" y="232262"/>
                  <a:pt x="1156808" y="359262"/>
                </a:cubicBezTo>
                <a:cubicBezTo>
                  <a:pt x="1187500" y="486262"/>
                  <a:pt x="1155750" y="622787"/>
                  <a:pt x="1106008" y="791062"/>
                </a:cubicBezTo>
                <a:cubicBezTo>
                  <a:pt x="1056266" y="959337"/>
                  <a:pt x="931383" y="1208045"/>
                  <a:pt x="858358" y="1368912"/>
                </a:cubicBezTo>
                <a:cubicBezTo>
                  <a:pt x="785333" y="1529779"/>
                  <a:pt x="720775" y="1682179"/>
                  <a:pt x="667858" y="1756262"/>
                </a:cubicBezTo>
                <a:cubicBezTo>
                  <a:pt x="614941" y="1830345"/>
                  <a:pt x="651983" y="1779545"/>
                  <a:pt x="540858" y="1813412"/>
                </a:cubicBezTo>
                <a:cubicBezTo>
                  <a:pt x="429733" y="1847279"/>
                  <a:pt x="-25350" y="1994387"/>
                  <a:pt x="1108" y="1959462"/>
                </a:cubicBezTo>
                <a:cubicBezTo>
                  <a:pt x="27566" y="1924537"/>
                  <a:pt x="514400" y="1807062"/>
                  <a:pt x="699608" y="1603862"/>
                </a:cubicBezTo>
                <a:cubicBezTo>
                  <a:pt x="884816" y="1400662"/>
                  <a:pt x="1038275" y="950870"/>
                  <a:pt x="1112358" y="740262"/>
                </a:cubicBezTo>
                <a:cubicBezTo>
                  <a:pt x="1186441" y="529654"/>
                  <a:pt x="1158925" y="430170"/>
                  <a:pt x="1144108" y="340212"/>
                </a:cubicBezTo>
                <a:cubicBezTo>
                  <a:pt x="1129291" y="250254"/>
                  <a:pt x="1071083" y="234379"/>
                  <a:pt x="1023458" y="200512"/>
                </a:cubicBezTo>
                <a:cubicBezTo>
                  <a:pt x="975833" y="166645"/>
                  <a:pt x="931383" y="113729"/>
                  <a:pt x="858358" y="137012"/>
                </a:cubicBezTo>
                <a:cubicBezTo>
                  <a:pt x="785333" y="160295"/>
                  <a:pt x="685850" y="251312"/>
                  <a:pt x="585308" y="340212"/>
                </a:cubicBezTo>
                <a:cubicBezTo>
                  <a:pt x="484766" y="429112"/>
                  <a:pt x="275216" y="691579"/>
                  <a:pt x="274158" y="676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4A8EE67E-3F43-45D3-9028-50C4764CF4D9}"/>
              </a:ext>
            </a:extLst>
          </p:cNvPr>
          <p:cNvSpPr/>
          <p:nvPr/>
        </p:nvSpPr>
        <p:spPr>
          <a:xfrm>
            <a:off x="963974" y="5723369"/>
            <a:ext cx="1167326" cy="1905654"/>
          </a:xfrm>
          <a:custGeom>
            <a:avLst/>
            <a:gdLst>
              <a:gd name="connsiteX0" fmla="*/ 187493 w 1167326"/>
              <a:gd name="connsiteY0" fmla="*/ 98 h 1905654"/>
              <a:gd name="connsiteX1" fmla="*/ 1226 w 1167326"/>
              <a:gd name="connsiteY1" fmla="*/ 652031 h 1905654"/>
              <a:gd name="connsiteX2" fmla="*/ 297559 w 1167326"/>
              <a:gd name="connsiteY2" fmla="*/ 1109231 h 1905654"/>
              <a:gd name="connsiteX3" fmla="*/ 551559 w 1167326"/>
              <a:gd name="connsiteY3" fmla="*/ 1557964 h 1905654"/>
              <a:gd name="connsiteX4" fmla="*/ 941026 w 1167326"/>
              <a:gd name="connsiteY4" fmla="*/ 1871231 h 1905654"/>
              <a:gd name="connsiteX5" fmla="*/ 1161159 w 1167326"/>
              <a:gd name="connsiteY5" fmla="*/ 1896631 h 1905654"/>
              <a:gd name="connsiteX6" fmla="*/ 1068026 w 1167326"/>
              <a:gd name="connsiteY6" fmla="*/ 1862764 h 1905654"/>
              <a:gd name="connsiteX7" fmla="*/ 678559 w 1167326"/>
              <a:gd name="connsiteY7" fmla="*/ 1498698 h 1905654"/>
              <a:gd name="connsiteX8" fmla="*/ 68959 w 1167326"/>
              <a:gd name="connsiteY8" fmla="*/ 609698 h 1905654"/>
              <a:gd name="connsiteX9" fmla="*/ 187493 w 1167326"/>
              <a:gd name="connsiteY9" fmla="*/ 98 h 190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7326" h="1905654">
                <a:moveTo>
                  <a:pt x="187493" y="98"/>
                </a:moveTo>
                <a:cubicBezTo>
                  <a:pt x="176204" y="7153"/>
                  <a:pt x="-17118" y="467176"/>
                  <a:pt x="1226" y="652031"/>
                </a:cubicBezTo>
                <a:cubicBezTo>
                  <a:pt x="19570" y="836886"/>
                  <a:pt x="205837" y="958242"/>
                  <a:pt x="297559" y="1109231"/>
                </a:cubicBezTo>
                <a:cubicBezTo>
                  <a:pt x="389281" y="1260220"/>
                  <a:pt x="444315" y="1430964"/>
                  <a:pt x="551559" y="1557964"/>
                </a:cubicBezTo>
                <a:cubicBezTo>
                  <a:pt x="658804" y="1684964"/>
                  <a:pt x="839426" y="1814787"/>
                  <a:pt x="941026" y="1871231"/>
                </a:cubicBezTo>
                <a:cubicBezTo>
                  <a:pt x="1042626" y="1927675"/>
                  <a:pt x="1139992" y="1898042"/>
                  <a:pt x="1161159" y="1896631"/>
                </a:cubicBezTo>
                <a:cubicBezTo>
                  <a:pt x="1182326" y="1895220"/>
                  <a:pt x="1148459" y="1929086"/>
                  <a:pt x="1068026" y="1862764"/>
                </a:cubicBezTo>
                <a:cubicBezTo>
                  <a:pt x="987593" y="1796442"/>
                  <a:pt x="845070" y="1707542"/>
                  <a:pt x="678559" y="1498698"/>
                </a:cubicBezTo>
                <a:cubicBezTo>
                  <a:pt x="512048" y="1289854"/>
                  <a:pt x="152214" y="853820"/>
                  <a:pt x="68959" y="609698"/>
                </a:cubicBezTo>
                <a:cubicBezTo>
                  <a:pt x="-14296" y="365576"/>
                  <a:pt x="198782" y="-6957"/>
                  <a:pt x="1874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B562CB69-6AFE-44CE-9B31-1853FDD1E210}"/>
              </a:ext>
            </a:extLst>
          </p:cNvPr>
          <p:cNvSpPr/>
          <p:nvPr/>
        </p:nvSpPr>
        <p:spPr>
          <a:xfrm>
            <a:off x="3342997" y="5267093"/>
            <a:ext cx="359948" cy="375669"/>
          </a:xfrm>
          <a:custGeom>
            <a:avLst/>
            <a:gdLst>
              <a:gd name="connsiteX0" fmla="*/ 359053 w 359948"/>
              <a:gd name="connsiteY0" fmla="*/ 232 h 375669"/>
              <a:gd name="connsiteX1" fmla="*/ 200303 w 359948"/>
              <a:gd name="connsiteY1" fmla="*/ 200257 h 375669"/>
              <a:gd name="connsiteX2" fmla="*/ 278 w 359948"/>
              <a:gd name="connsiteY2" fmla="*/ 374882 h 375669"/>
              <a:gd name="connsiteX3" fmla="*/ 159028 w 359948"/>
              <a:gd name="connsiteY3" fmla="*/ 260582 h 375669"/>
              <a:gd name="connsiteX4" fmla="*/ 260628 w 359948"/>
              <a:gd name="connsiteY4" fmla="*/ 162157 h 375669"/>
              <a:gd name="connsiteX5" fmla="*/ 359053 w 359948"/>
              <a:gd name="connsiteY5" fmla="*/ 232 h 37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948" h="375669">
                <a:moveTo>
                  <a:pt x="359053" y="232"/>
                </a:moveTo>
                <a:cubicBezTo>
                  <a:pt x="348999" y="6582"/>
                  <a:pt x="260099" y="137815"/>
                  <a:pt x="200303" y="200257"/>
                </a:cubicBezTo>
                <a:cubicBezTo>
                  <a:pt x="140507" y="262699"/>
                  <a:pt x="7157" y="364828"/>
                  <a:pt x="278" y="374882"/>
                </a:cubicBezTo>
                <a:cubicBezTo>
                  <a:pt x="-6601" y="384936"/>
                  <a:pt x="115636" y="296036"/>
                  <a:pt x="159028" y="260582"/>
                </a:cubicBezTo>
                <a:cubicBezTo>
                  <a:pt x="202420" y="225128"/>
                  <a:pt x="229407" y="205020"/>
                  <a:pt x="260628" y="162157"/>
                </a:cubicBezTo>
                <a:cubicBezTo>
                  <a:pt x="291849" y="119295"/>
                  <a:pt x="369107" y="-6118"/>
                  <a:pt x="35905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02034E5-035B-40C2-BD4C-F84AA4A07F8D}"/>
              </a:ext>
            </a:extLst>
          </p:cNvPr>
          <p:cNvSpPr/>
          <p:nvPr/>
        </p:nvSpPr>
        <p:spPr>
          <a:xfrm>
            <a:off x="4749285" y="5381589"/>
            <a:ext cx="232805" cy="181137"/>
          </a:xfrm>
          <a:custGeom>
            <a:avLst/>
            <a:gdLst>
              <a:gd name="connsiteX0" fmla="*/ 515 w 232805"/>
              <a:gd name="connsiteY0" fmla="*/ 36 h 181137"/>
              <a:gd name="connsiteX1" fmla="*/ 95765 w 232805"/>
              <a:gd name="connsiteY1" fmla="*/ 117511 h 181137"/>
              <a:gd name="connsiteX2" fmla="*/ 232290 w 232805"/>
              <a:gd name="connsiteY2" fmla="*/ 181011 h 181137"/>
              <a:gd name="connsiteX3" fmla="*/ 137040 w 232805"/>
              <a:gd name="connsiteY3" fmla="*/ 130211 h 181137"/>
              <a:gd name="connsiteX4" fmla="*/ 515 w 232805"/>
              <a:gd name="connsiteY4" fmla="*/ 36 h 18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805" h="181137">
                <a:moveTo>
                  <a:pt x="515" y="36"/>
                </a:moveTo>
                <a:cubicBezTo>
                  <a:pt x="-6364" y="-2081"/>
                  <a:pt x="57136" y="87349"/>
                  <a:pt x="95765" y="117511"/>
                </a:cubicBezTo>
                <a:cubicBezTo>
                  <a:pt x="134394" y="147674"/>
                  <a:pt x="225411" y="178894"/>
                  <a:pt x="232290" y="181011"/>
                </a:cubicBezTo>
                <a:cubicBezTo>
                  <a:pt x="239169" y="183128"/>
                  <a:pt x="175669" y="158257"/>
                  <a:pt x="137040" y="130211"/>
                </a:cubicBezTo>
                <a:cubicBezTo>
                  <a:pt x="98411" y="102165"/>
                  <a:pt x="7394" y="2153"/>
                  <a:pt x="51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B4D931F9-971B-4AA7-90A7-B1731D41552E}"/>
              </a:ext>
            </a:extLst>
          </p:cNvPr>
          <p:cNvSpPr/>
          <p:nvPr/>
        </p:nvSpPr>
        <p:spPr>
          <a:xfrm>
            <a:off x="3925997" y="8630705"/>
            <a:ext cx="757763" cy="127600"/>
          </a:xfrm>
          <a:custGeom>
            <a:avLst/>
            <a:gdLst>
              <a:gd name="connsiteX0" fmla="*/ 843 w 757763"/>
              <a:gd name="connsiteY0" fmla="*/ 215 h 127600"/>
              <a:gd name="connsiteX1" fmla="*/ 320883 w 757763"/>
              <a:gd name="connsiteY1" fmla="*/ 127215 h 127600"/>
              <a:gd name="connsiteX2" fmla="*/ 757763 w 757763"/>
              <a:gd name="connsiteY2" fmla="*/ 40855 h 127600"/>
              <a:gd name="connsiteX3" fmla="*/ 579963 w 757763"/>
              <a:gd name="connsiteY3" fmla="*/ 76415 h 127600"/>
              <a:gd name="connsiteX4" fmla="*/ 458043 w 757763"/>
              <a:gd name="connsiteY4" fmla="*/ 96735 h 127600"/>
              <a:gd name="connsiteX5" fmla="*/ 234523 w 757763"/>
              <a:gd name="connsiteY5" fmla="*/ 96735 h 127600"/>
              <a:gd name="connsiteX6" fmla="*/ 843 w 757763"/>
              <a:gd name="connsiteY6" fmla="*/ 215 h 1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763" h="127600">
                <a:moveTo>
                  <a:pt x="843" y="215"/>
                </a:moveTo>
                <a:cubicBezTo>
                  <a:pt x="15236" y="5295"/>
                  <a:pt x="194730" y="120442"/>
                  <a:pt x="320883" y="127215"/>
                </a:cubicBezTo>
                <a:cubicBezTo>
                  <a:pt x="447036" y="133988"/>
                  <a:pt x="714583" y="49322"/>
                  <a:pt x="757763" y="40855"/>
                </a:cubicBezTo>
                <a:lnTo>
                  <a:pt x="579963" y="76415"/>
                </a:lnTo>
                <a:cubicBezTo>
                  <a:pt x="530010" y="85728"/>
                  <a:pt x="515616" y="93348"/>
                  <a:pt x="458043" y="96735"/>
                </a:cubicBezTo>
                <a:cubicBezTo>
                  <a:pt x="400470" y="100122"/>
                  <a:pt x="309030" y="111975"/>
                  <a:pt x="234523" y="96735"/>
                </a:cubicBezTo>
                <a:cubicBezTo>
                  <a:pt x="160016" y="81495"/>
                  <a:pt x="-13550" y="-4865"/>
                  <a:pt x="843" y="2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DFB7FD6D-9DBA-4C7F-8177-2906EB895CF7}"/>
              </a:ext>
            </a:extLst>
          </p:cNvPr>
          <p:cNvSpPr/>
          <p:nvPr/>
        </p:nvSpPr>
        <p:spPr>
          <a:xfrm>
            <a:off x="3972326" y="8109511"/>
            <a:ext cx="574470" cy="134833"/>
          </a:xfrm>
          <a:custGeom>
            <a:avLst/>
            <a:gdLst>
              <a:gd name="connsiteX0" fmla="*/ 15474 w 574470"/>
              <a:gd name="connsiteY0" fmla="*/ 115009 h 134833"/>
              <a:gd name="connsiteX1" fmla="*/ 86594 w 574470"/>
              <a:gd name="connsiteY1" fmla="*/ 125169 h 134833"/>
              <a:gd name="connsiteX2" fmla="*/ 325354 w 574470"/>
              <a:gd name="connsiteY2" fmla="*/ 3249 h 134833"/>
              <a:gd name="connsiteX3" fmla="*/ 574274 w 574470"/>
              <a:gd name="connsiteY3" fmla="*/ 33729 h 134833"/>
              <a:gd name="connsiteX4" fmla="*/ 360914 w 574470"/>
              <a:gd name="connsiteY4" fmla="*/ 18489 h 134833"/>
              <a:gd name="connsiteX5" fmla="*/ 15474 w 574470"/>
              <a:gd name="connsiteY5" fmla="*/ 115009 h 13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70" h="134833">
                <a:moveTo>
                  <a:pt x="15474" y="115009"/>
                </a:moveTo>
                <a:cubicBezTo>
                  <a:pt x="-30246" y="132789"/>
                  <a:pt x="34947" y="143796"/>
                  <a:pt x="86594" y="125169"/>
                </a:cubicBezTo>
                <a:cubicBezTo>
                  <a:pt x="138241" y="106542"/>
                  <a:pt x="244074" y="18489"/>
                  <a:pt x="325354" y="3249"/>
                </a:cubicBezTo>
                <a:cubicBezTo>
                  <a:pt x="406634" y="-11991"/>
                  <a:pt x="568347" y="31189"/>
                  <a:pt x="574274" y="33729"/>
                </a:cubicBezTo>
                <a:cubicBezTo>
                  <a:pt x="580201" y="36269"/>
                  <a:pt x="450661" y="1556"/>
                  <a:pt x="360914" y="18489"/>
                </a:cubicBezTo>
                <a:cubicBezTo>
                  <a:pt x="271167" y="35422"/>
                  <a:pt x="61194" y="97229"/>
                  <a:pt x="15474" y="1150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6D3FD86-2BD3-4100-BAFD-5D228E05A3C2}"/>
              </a:ext>
            </a:extLst>
          </p:cNvPr>
          <p:cNvSpPr/>
          <p:nvPr/>
        </p:nvSpPr>
        <p:spPr>
          <a:xfrm>
            <a:off x="3423628" y="7807511"/>
            <a:ext cx="661340" cy="245281"/>
          </a:xfrm>
          <a:custGeom>
            <a:avLst/>
            <a:gdLst>
              <a:gd name="connsiteX0" fmla="*/ 292 w 661340"/>
              <a:gd name="connsiteY0" fmla="*/ 449 h 245281"/>
              <a:gd name="connsiteX1" fmla="*/ 386372 w 661340"/>
              <a:gd name="connsiteY1" fmla="*/ 218889 h 245281"/>
              <a:gd name="connsiteX2" fmla="*/ 442252 w 661340"/>
              <a:gd name="connsiteY2" fmla="*/ 239209 h 245281"/>
              <a:gd name="connsiteX3" fmla="*/ 660692 w 661340"/>
              <a:gd name="connsiteY3" fmla="*/ 198569 h 245281"/>
              <a:gd name="connsiteX4" fmla="*/ 503212 w 661340"/>
              <a:gd name="connsiteY4" fmla="*/ 188409 h 245281"/>
              <a:gd name="connsiteX5" fmla="*/ 325412 w 661340"/>
              <a:gd name="connsiteY5" fmla="*/ 163009 h 245281"/>
              <a:gd name="connsiteX6" fmla="*/ 292 w 661340"/>
              <a:gd name="connsiteY6" fmla="*/ 449 h 24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340" h="245281">
                <a:moveTo>
                  <a:pt x="292" y="449"/>
                </a:moveTo>
                <a:cubicBezTo>
                  <a:pt x="10452" y="9762"/>
                  <a:pt x="312712" y="179096"/>
                  <a:pt x="386372" y="218889"/>
                </a:cubicBezTo>
                <a:cubicBezTo>
                  <a:pt x="460032" y="258682"/>
                  <a:pt x="396532" y="242596"/>
                  <a:pt x="442252" y="239209"/>
                </a:cubicBezTo>
                <a:cubicBezTo>
                  <a:pt x="487972" y="235822"/>
                  <a:pt x="650532" y="207036"/>
                  <a:pt x="660692" y="198569"/>
                </a:cubicBezTo>
                <a:cubicBezTo>
                  <a:pt x="670852" y="190102"/>
                  <a:pt x="559092" y="194336"/>
                  <a:pt x="503212" y="188409"/>
                </a:cubicBezTo>
                <a:cubicBezTo>
                  <a:pt x="447332" y="182482"/>
                  <a:pt x="403305" y="196876"/>
                  <a:pt x="325412" y="163009"/>
                </a:cubicBezTo>
                <a:cubicBezTo>
                  <a:pt x="247519" y="129142"/>
                  <a:pt x="-9868" y="-8864"/>
                  <a:pt x="292" y="4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690C09BE-28DA-4D1A-9F9D-7A9F451360FC}"/>
              </a:ext>
            </a:extLst>
          </p:cNvPr>
          <p:cNvSpPr/>
          <p:nvPr/>
        </p:nvSpPr>
        <p:spPr>
          <a:xfrm>
            <a:off x="5901228" y="4999227"/>
            <a:ext cx="366205" cy="288806"/>
          </a:xfrm>
          <a:custGeom>
            <a:avLst/>
            <a:gdLst>
              <a:gd name="connsiteX0" fmla="*/ 39 w 366205"/>
              <a:gd name="connsiteY0" fmla="*/ 340 h 288806"/>
              <a:gd name="connsiteX1" fmla="*/ 313305 w 366205"/>
              <a:gd name="connsiteY1" fmla="*/ 190840 h 288806"/>
              <a:gd name="connsiteX2" fmla="*/ 364105 w 366205"/>
              <a:gd name="connsiteY2" fmla="*/ 288206 h 288806"/>
              <a:gd name="connsiteX3" fmla="*/ 292139 w 366205"/>
              <a:gd name="connsiteY3" fmla="*/ 148506 h 288806"/>
              <a:gd name="connsiteX4" fmla="*/ 39 w 366205"/>
              <a:gd name="connsiteY4" fmla="*/ 340 h 28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205" h="288806">
                <a:moveTo>
                  <a:pt x="39" y="340"/>
                </a:moveTo>
                <a:cubicBezTo>
                  <a:pt x="3567" y="7395"/>
                  <a:pt x="252627" y="142862"/>
                  <a:pt x="313305" y="190840"/>
                </a:cubicBezTo>
                <a:cubicBezTo>
                  <a:pt x="373983" y="238818"/>
                  <a:pt x="367633" y="295261"/>
                  <a:pt x="364105" y="288206"/>
                </a:cubicBezTo>
                <a:cubicBezTo>
                  <a:pt x="360577" y="281151"/>
                  <a:pt x="354228" y="199306"/>
                  <a:pt x="292139" y="148506"/>
                </a:cubicBezTo>
                <a:cubicBezTo>
                  <a:pt x="230050" y="97706"/>
                  <a:pt x="-3489" y="-6715"/>
                  <a:pt x="39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ADF6BD2E-9754-44B7-9D05-E85F7ACF285B}"/>
              </a:ext>
            </a:extLst>
          </p:cNvPr>
          <p:cNvSpPr/>
          <p:nvPr/>
        </p:nvSpPr>
        <p:spPr>
          <a:xfrm>
            <a:off x="2191136" y="5276013"/>
            <a:ext cx="146924" cy="147682"/>
          </a:xfrm>
          <a:custGeom>
            <a:avLst/>
            <a:gdLst>
              <a:gd name="connsiteX0" fmla="*/ 145664 w 146924"/>
              <a:gd name="connsiteY0" fmla="*/ 2954 h 147682"/>
              <a:gd name="connsiteX1" fmla="*/ 1731 w 146924"/>
              <a:gd name="connsiteY1" fmla="*/ 146887 h 147682"/>
              <a:gd name="connsiteX2" fmla="*/ 69464 w 146924"/>
              <a:gd name="connsiteY2" fmla="*/ 57987 h 147682"/>
              <a:gd name="connsiteX3" fmla="*/ 145664 w 146924"/>
              <a:gd name="connsiteY3" fmla="*/ 2954 h 14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24" h="147682">
                <a:moveTo>
                  <a:pt x="145664" y="2954"/>
                </a:moveTo>
                <a:cubicBezTo>
                  <a:pt x="134375" y="17771"/>
                  <a:pt x="14431" y="137715"/>
                  <a:pt x="1731" y="146887"/>
                </a:cubicBezTo>
                <a:cubicBezTo>
                  <a:pt x="-10969" y="156059"/>
                  <a:pt x="49708" y="83387"/>
                  <a:pt x="69464" y="57987"/>
                </a:cubicBezTo>
                <a:cubicBezTo>
                  <a:pt x="89219" y="32587"/>
                  <a:pt x="156953" y="-11863"/>
                  <a:pt x="145664" y="2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9C8A1F92-8655-4B7F-B17B-508AF65B4CF1}"/>
              </a:ext>
            </a:extLst>
          </p:cNvPr>
          <p:cNvSpPr/>
          <p:nvPr/>
        </p:nvSpPr>
        <p:spPr>
          <a:xfrm>
            <a:off x="3258059" y="7229288"/>
            <a:ext cx="1956434" cy="333639"/>
          </a:xfrm>
          <a:custGeom>
            <a:avLst/>
            <a:gdLst>
              <a:gd name="connsiteX0" fmla="*/ 9016 w 1956434"/>
              <a:gd name="connsiteY0" fmla="*/ 311337 h 333639"/>
              <a:gd name="connsiteX1" fmla="*/ 240791 w 1956434"/>
              <a:gd name="connsiteY1" fmla="*/ 282762 h 333639"/>
              <a:gd name="connsiteX2" fmla="*/ 650366 w 1956434"/>
              <a:gd name="connsiteY2" fmla="*/ 114487 h 333639"/>
              <a:gd name="connsiteX3" fmla="*/ 853566 w 1956434"/>
              <a:gd name="connsiteY3" fmla="*/ 44637 h 333639"/>
              <a:gd name="connsiteX4" fmla="*/ 1113916 w 1956434"/>
              <a:gd name="connsiteY4" fmla="*/ 70037 h 333639"/>
              <a:gd name="connsiteX5" fmla="*/ 1063116 w 1956434"/>
              <a:gd name="connsiteY5" fmla="*/ 47812 h 333639"/>
              <a:gd name="connsiteX6" fmla="*/ 1225041 w 1956434"/>
              <a:gd name="connsiteY6" fmla="*/ 19237 h 333639"/>
              <a:gd name="connsiteX7" fmla="*/ 1517141 w 1956434"/>
              <a:gd name="connsiteY7" fmla="*/ 38287 h 333639"/>
              <a:gd name="connsiteX8" fmla="*/ 1288541 w 1956434"/>
              <a:gd name="connsiteY8" fmla="*/ 187 h 333639"/>
              <a:gd name="connsiteX9" fmla="*/ 1640966 w 1956434"/>
              <a:gd name="connsiteY9" fmla="*/ 57337 h 333639"/>
              <a:gd name="connsiteX10" fmla="*/ 1894966 w 1956434"/>
              <a:gd name="connsiteY10" fmla="*/ 130362 h 333639"/>
              <a:gd name="connsiteX11" fmla="*/ 1948941 w 1956434"/>
              <a:gd name="connsiteY11" fmla="*/ 146237 h 333639"/>
              <a:gd name="connsiteX12" fmla="*/ 1771141 w 1956434"/>
              <a:gd name="connsiteY12" fmla="*/ 193862 h 333639"/>
              <a:gd name="connsiteX13" fmla="*/ 1259966 w 1956434"/>
              <a:gd name="connsiteY13" fmla="*/ 241487 h 333639"/>
              <a:gd name="connsiteX14" fmla="*/ 805941 w 1956434"/>
              <a:gd name="connsiteY14" fmla="*/ 260537 h 333639"/>
              <a:gd name="connsiteX15" fmla="*/ 545591 w 1956434"/>
              <a:gd name="connsiteY15" fmla="*/ 330387 h 333639"/>
              <a:gd name="connsiteX16" fmla="*/ 9016 w 1956434"/>
              <a:gd name="connsiteY16" fmla="*/ 311337 h 33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56434" h="333639">
                <a:moveTo>
                  <a:pt x="9016" y="311337"/>
                </a:moveTo>
                <a:cubicBezTo>
                  <a:pt x="-41784" y="303399"/>
                  <a:pt x="133899" y="315570"/>
                  <a:pt x="240791" y="282762"/>
                </a:cubicBezTo>
                <a:cubicBezTo>
                  <a:pt x="347683" y="249954"/>
                  <a:pt x="548237" y="154174"/>
                  <a:pt x="650366" y="114487"/>
                </a:cubicBezTo>
                <a:cubicBezTo>
                  <a:pt x="752495" y="74799"/>
                  <a:pt x="776308" y="52045"/>
                  <a:pt x="853566" y="44637"/>
                </a:cubicBezTo>
                <a:cubicBezTo>
                  <a:pt x="930824" y="37229"/>
                  <a:pt x="1078991" y="69508"/>
                  <a:pt x="1113916" y="70037"/>
                </a:cubicBezTo>
                <a:cubicBezTo>
                  <a:pt x="1148841" y="70566"/>
                  <a:pt x="1044595" y="56279"/>
                  <a:pt x="1063116" y="47812"/>
                </a:cubicBezTo>
                <a:cubicBezTo>
                  <a:pt x="1081637" y="39345"/>
                  <a:pt x="1149370" y="20824"/>
                  <a:pt x="1225041" y="19237"/>
                </a:cubicBezTo>
                <a:cubicBezTo>
                  <a:pt x="1300712" y="17650"/>
                  <a:pt x="1506558" y="41462"/>
                  <a:pt x="1517141" y="38287"/>
                </a:cubicBezTo>
                <a:cubicBezTo>
                  <a:pt x="1527724" y="35112"/>
                  <a:pt x="1267904" y="-2988"/>
                  <a:pt x="1288541" y="187"/>
                </a:cubicBezTo>
                <a:cubicBezTo>
                  <a:pt x="1309179" y="3362"/>
                  <a:pt x="1539895" y="35641"/>
                  <a:pt x="1640966" y="57337"/>
                </a:cubicBezTo>
                <a:cubicBezTo>
                  <a:pt x="1742037" y="79033"/>
                  <a:pt x="1843637" y="115545"/>
                  <a:pt x="1894966" y="130362"/>
                </a:cubicBezTo>
                <a:cubicBezTo>
                  <a:pt x="1946295" y="145179"/>
                  <a:pt x="1969579" y="135654"/>
                  <a:pt x="1948941" y="146237"/>
                </a:cubicBezTo>
                <a:cubicBezTo>
                  <a:pt x="1928304" y="156820"/>
                  <a:pt x="1885970" y="177987"/>
                  <a:pt x="1771141" y="193862"/>
                </a:cubicBezTo>
                <a:cubicBezTo>
                  <a:pt x="1656312" y="209737"/>
                  <a:pt x="1420833" y="230375"/>
                  <a:pt x="1259966" y="241487"/>
                </a:cubicBezTo>
                <a:cubicBezTo>
                  <a:pt x="1099099" y="252599"/>
                  <a:pt x="925003" y="245720"/>
                  <a:pt x="805941" y="260537"/>
                </a:cubicBezTo>
                <a:cubicBezTo>
                  <a:pt x="686879" y="275354"/>
                  <a:pt x="675237" y="318745"/>
                  <a:pt x="545591" y="330387"/>
                </a:cubicBezTo>
                <a:cubicBezTo>
                  <a:pt x="415945" y="342029"/>
                  <a:pt x="59816" y="319275"/>
                  <a:pt x="9016" y="3113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547B5DB7-6DE1-4753-8606-EE6677A84882}"/>
              </a:ext>
            </a:extLst>
          </p:cNvPr>
          <p:cNvSpPr/>
          <p:nvPr/>
        </p:nvSpPr>
        <p:spPr>
          <a:xfrm>
            <a:off x="3422433" y="7489742"/>
            <a:ext cx="1694205" cy="348585"/>
          </a:xfrm>
          <a:custGeom>
            <a:avLst/>
            <a:gdLst>
              <a:gd name="connsiteX0" fmla="*/ 25617 w 1694205"/>
              <a:gd name="connsiteY0" fmla="*/ 133433 h 348585"/>
              <a:gd name="connsiteX1" fmla="*/ 111342 w 1694205"/>
              <a:gd name="connsiteY1" fmla="*/ 136608 h 348585"/>
              <a:gd name="connsiteX2" fmla="*/ 422492 w 1694205"/>
              <a:gd name="connsiteY2" fmla="*/ 120733 h 348585"/>
              <a:gd name="connsiteX3" fmla="*/ 800317 w 1694205"/>
              <a:gd name="connsiteY3" fmla="*/ 38183 h 348585"/>
              <a:gd name="connsiteX4" fmla="*/ 1206717 w 1694205"/>
              <a:gd name="connsiteY4" fmla="*/ 60408 h 348585"/>
              <a:gd name="connsiteX5" fmla="*/ 1451192 w 1694205"/>
              <a:gd name="connsiteY5" fmla="*/ 22308 h 348585"/>
              <a:gd name="connsiteX6" fmla="*/ 1689317 w 1694205"/>
              <a:gd name="connsiteY6" fmla="*/ 9608 h 348585"/>
              <a:gd name="connsiteX7" fmla="*/ 1594067 w 1694205"/>
              <a:gd name="connsiteY7" fmla="*/ 168358 h 348585"/>
              <a:gd name="connsiteX8" fmla="*/ 1384517 w 1694205"/>
              <a:gd name="connsiteY8" fmla="*/ 273133 h 348585"/>
              <a:gd name="connsiteX9" fmla="*/ 946367 w 1694205"/>
              <a:gd name="connsiteY9" fmla="*/ 346158 h 348585"/>
              <a:gd name="connsiteX10" fmla="*/ 533617 w 1694205"/>
              <a:gd name="connsiteY10" fmla="*/ 314408 h 348585"/>
              <a:gd name="connsiteX11" fmla="*/ 25617 w 1694205"/>
              <a:gd name="connsiteY11" fmla="*/ 133433 h 34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4205" h="348585">
                <a:moveTo>
                  <a:pt x="25617" y="133433"/>
                </a:moveTo>
                <a:cubicBezTo>
                  <a:pt x="-44762" y="103800"/>
                  <a:pt x="45196" y="138725"/>
                  <a:pt x="111342" y="136608"/>
                </a:cubicBezTo>
                <a:cubicBezTo>
                  <a:pt x="177488" y="134491"/>
                  <a:pt x="307663" y="137137"/>
                  <a:pt x="422492" y="120733"/>
                </a:cubicBezTo>
                <a:cubicBezTo>
                  <a:pt x="537321" y="104329"/>
                  <a:pt x="669613" y="48237"/>
                  <a:pt x="800317" y="38183"/>
                </a:cubicBezTo>
                <a:cubicBezTo>
                  <a:pt x="931021" y="28129"/>
                  <a:pt x="1098238" y="63054"/>
                  <a:pt x="1206717" y="60408"/>
                </a:cubicBezTo>
                <a:cubicBezTo>
                  <a:pt x="1315196" y="57762"/>
                  <a:pt x="1370759" y="30775"/>
                  <a:pt x="1451192" y="22308"/>
                </a:cubicBezTo>
                <a:cubicBezTo>
                  <a:pt x="1531625" y="13841"/>
                  <a:pt x="1665505" y="-14734"/>
                  <a:pt x="1689317" y="9608"/>
                </a:cubicBezTo>
                <a:cubicBezTo>
                  <a:pt x="1713130" y="33950"/>
                  <a:pt x="1644867" y="124437"/>
                  <a:pt x="1594067" y="168358"/>
                </a:cubicBezTo>
                <a:cubicBezTo>
                  <a:pt x="1543267" y="212279"/>
                  <a:pt x="1492467" y="243500"/>
                  <a:pt x="1384517" y="273133"/>
                </a:cubicBezTo>
                <a:cubicBezTo>
                  <a:pt x="1276567" y="302766"/>
                  <a:pt x="1088184" y="339279"/>
                  <a:pt x="946367" y="346158"/>
                </a:cubicBezTo>
                <a:cubicBezTo>
                  <a:pt x="804550" y="353037"/>
                  <a:pt x="687604" y="346158"/>
                  <a:pt x="533617" y="314408"/>
                </a:cubicBezTo>
                <a:cubicBezTo>
                  <a:pt x="379630" y="282658"/>
                  <a:pt x="95996" y="163066"/>
                  <a:pt x="25617" y="13343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D766ED54-3A3B-4978-B7D1-0D7188F9B1F3}"/>
              </a:ext>
            </a:extLst>
          </p:cNvPr>
          <p:cNvSpPr/>
          <p:nvPr/>
        </p:nvSpPr>
        <p:spPr>
          <a:xfrm>
            <a:off x="3759200" y="7586044"/>
            <a:ext cx="819252" cy="137573"/>
          </a:xfrm>
          <a:custGeom>
            <a:avLst/>
            <a:gdLst>
              <a:gd name="connsiteX0" fmla="*/ 0 w 819252"/>
              <a:gd name="connsiteY0" fmla="*/ 65706 h 137573"/>
              <a:gd name="connsiteX1" fmla="*/ 395817 w 819252"/>
              <a:gd name="connsiteY1" fmla="*/ 17023 h 137573"/>
              <a:gd name="connsiteX2" fmla="*/ 660400 w 819252"/>
              <a:gd name="connsiteY2" fmla="*/ 8556 h 137573"/>
              <a:gd name="connsiteX3" fmla="*/ 806450 w 819252"/>
              <a:gd name="connsiteY3" fmla="*/ 133439 h 137573"/>
              <a:gd name="connsiteX4" fmla="*/ 787400 w 819252"/>
              <a:gd name="connsiteY4" fmla="*/ 110156 h 137573"/>
              <a:gd name="connsiteX5" fmla="*/ 590550 w 819252"/>
              <a:gd name="connsiteY5" fmla="*/ 135556 h 137573"/>
              <a:gd name="connsiteX6" fmla="*/ 397933 w 819252"/>
              <a:gd name="connsiteY6" fmla="*/ 93223 h 137573"/>
              <a:gd name="connsiteX7" fmla="*/ 0 w 819252"/>
              <a:gd name="connsiteY7" fmla="*/ 65706 h 13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252" h="137573">
                <a:moveTo>
                  <a:pt x="0" y="65706"/>
                </a:moveTo>
                <a:cubicBezTo>
                  <a:pt x="-353" y="53006"/>
                  <a:pt x="285750" y="26548"/>
                  <a:pt x="395817" y="17023"/>
                </a:cubicBezTo>
                <a:cubicBezTo>
                  <a:pt x="505884" y="7498"/>
                  <a:pt x="591961" y="-10847"/>
                  <a:pt x="660400" y="8556"/>
                </a:cubicBezTo>
                <a:cubicBezTo>
                  <a:pt x="728839" y="27959"/>
                  <a:pt x="785283" y="116506"/>
                  <a:pt x="806450" y="133439"/>
                </a:cubicBezTo>
                <a:cubicBezTo>
                  <a:pt x="827617" y="150372"/>
                  <a:pt x="823383" y="109803"/>
                  <a:pt x="787400" y="110156"/>
                </a:cubicBezTo>
                <a:cubicBezTo>
                  <a:pt x="751417" y="110509"/>
                  <a:pt x="655461" y="138378"/>
                  <a:pt x="590550" y="135556"/>
                </a:cubicBezTo>
                <a:cubicBezTo>
                  <a:pt x="525639" y="132734"/>
                  <a:pt x="493888" y="104512"/>
                  <a:pt x="397933" y="93223"/>
                </a:cubicBezTo>
                <a:cubicBezTo>
                  <a:pt x="301978" y="81934"/>
                  <a:pt x="353" y="78406"/>
                  <a:pt x="0" y="657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04A22E4-7320-44FD-A79C-FEE77F51E937}"/>
              </a:ext>
            </a:extLst>
          </p:cNvPr>
          <p:cNvSpPr/>
          <p:nvPr/>
        </p:nvSpPr>
        <p:spPr>
          <a:xfrm>
            <a:off x="4319897" y="7391333"/>
            <a:ext cx="657507" cy="56286"/>
          </a:xfrm>
          <a:custGeom>
            <a:avLst/>
            <a:gdLst>
              <a:gd name="connsiteX0" fmla="*/ 220 w 657507"/>
              <a:gd name="connsiteY0" fmla="*/ 38167 h 56286"/>
              <a:gd name="connsiteX1" fmla="*/ 292320 w 657507"/>
              <a:gd name="connsiteY1" fmla="*/ 67 h 56286"/>
              <a:gd name="connsiteX2" fmla="*/ 605586 w 657507"/>
              <a:gd name="connsiteY2" fmla="*/ 48750 h 56286"/>
              <a:gd name="connsiteX3" fmla="*/ 630986 w 657507"/>
              <a:gd name="connsiteY3" fmla="*/ 55100 h 56286"/>
              <a:gd name="connsiteX4" fmla="*/ 338886 w 657507"/>
              <a:gd name="connsiteY4" fmla="*/ 38167 h 56286"/>
              <a:gd name="connsiteX5" fmla="*/ 220 w 657507"/>
              <a:gd name="connsiteY5" fmla="*/ 38167 h 5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507" h="56286">
                <a:moveTo>
                  <a:pt x="220" y="38167"/>
                </a:moveTo>
                <a:cubicBezTo>
                  <a:pt x="-7541" y="31817"/>
                  <a:pt x="191426" y="-1697"/>
                  <a:pt x="292320" y="67"/>
                </a:cubicBezTo>
                <a:cubicBezTo>
                  <a:pt x="393214" y="1831"/>
                  <a:pt x="549142" y="39578"/>
                  <a:pt x="605586" y="48750"/>
                </a:cubicBezTo>
                <a:cubicBezTo>
                  <a:pt x="662030" y="57922"/>
                  <a:pt x="675436" y="56864"/>
                  <a:pt x="630986" y="55100"/>
                </a:cubicBezTo>
                <a:cubicBezTo>
                  <a:pt x="586536" y="53336"/>
                  <a:pt x="441897" y="41342"/>
                  <a:pt x="338886" y="38167"/>
                </a:cubicBezTo>
                <a:cubicBezTo>
                  <a:pt x="235875" y="34992"/>
                  <a:pt x="7981" y="44517"/>
                  <a:pt x="220" y="381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EF01B0B2-3F28-4393-92DA-6DF55715B87E}"/>
              </a:ext>
            </a:extLst>
          </p:cNvPr>
          <p:cNvSpPr/>
          <p:nvPr/>
        </p:nvSpPr>
        <p:spPr>
          <a:xfrm>
            <a:off x="4168477" y="4699173"/>
            <a:ext cx="466599" cy="623895"/>
          </a:xfrm>
          <a:custGeom>
            <a:avLst/>
            <a:gdLst>
              <a:gd name="connsiteX0" fmla="*/ 1356 w 466599"/>
              <a:gd name="connsiteY0" fmla="*/ 4060 h 623895"/>
              <a:gd name="connsiteX1" fmla="*/ 284990 w 466599"/>
              <a:gd name="connsiteY1" fmla="*/ 363894 h 623895"/>
              <a:gd name="connsiteX2" fmla="*/ 340023 w 466599"/>
              <a:gd name="connsiteY2" fmla="*/ 622127 h 623895"/>
              <a:gd name="connsiteX3" fmla="*/ 344256 w 466599"/>
              <a:gd name="connsiteY3" fmla="*/ 465494 h 623895"/>
              <a:gd name="connsiteX4" fmla="*/ 454323 w 466599"/>
              <a:gd name="connsiteY4" fmla="*/ 232660 h 623895"/>
              <a:gd name="connsiteX5" fmla="*/ 416223 w 466599"/>
              <a:gd name="connsiteY5" fmla="*/ 173394 h 623895"/>
              <a:gd name="connsiteX6" fmla="*/ 1356 w 466599"/>
              <a:gd name="connsiteY6" fmla="*/ 4060 h 6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99" h="623895">
                <a:moveTo>
                  <a:pt x="1356" y="4060"/>
                </a:moveTo>
                <a:cubicBezTo>
                  <a:pt x="-20516" y="35810"/>
                  <a:pt x="228546" y="260883"/>
                  <a:pt x="284990" y="363894"/>
                </a:cubicBezTo>
                <a:cubicBezTo>
                  <a:pt x="341434" y="466905"/>
                  <a:pt x="330145" y="605194"/>
                  <a:pt x="340023" y="622127"/>
                </a:cubicBezTo>
                <a:cubicBezTo>
                  <a:pt x="349901" y="639060"/>
                  <a:pt x="325206" y="530405"/>
                  <a:pt x="344256" y="465494"/>
                </a:cubicBezTo>
                <a:cubicBezTo>
                  <a:pt x="363306" y="400583"/>
                  <a:pt x="442329" y="281343"/>
                  <a:pt x="454323" y="232660"/>
                </a:cubicBezTo>
                <a:cubicBezTo>
                  <a:pt x="466317" y="183977"/>
                  <a:pt x="486778" y="210788"/>
                  <a:pt x="416223" y="173394"/>
                </a:cubicBezTo>
                <a:cubicBezTo>
                  <a:pt x="345668" y="136000"/>
                  <a:pt x="23228" y="-27690"/>
                  <a:pt x="1356" y="40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3D82A00F-4A8F-45FF-8745-7655E9018A8C}"/>
              </a:ext>
            </a:extLst>
          </p:cNvPr>
          <p:cNvSpPr/>
          <p:nvPr/>
        </p:nvSpPr>
        <p:spPr>
          <a:xfrm>
            <a:off x="4372238" y="5796408"/>
            <a:ext cx="461566" cy="599719"/>
          </a:xfrm>
          <a:custGeom>
            <a:avLst/>
            <a:gdLst>
              <a:gd name="connsiteX0" fmla="*/ 795 w 461566"/>
              <a:gd name="connsiteY0" fmla="*/ 1142 h 599719"/>
              <a:gd name="connsiteX1" fmla="*/ 220929 w 461566"/>
              <a:gd name="connsiteY1" fmla="*/ 356742 h 599719"/>
              <a:gd name="connsiteX2" fmla="*/ 455879 w 461566"/>
              <a:gd name="connsiteY2" fmla="*/ 593809 h 599719"/>
              <a:gd name="connsiteX3" fmla="*/ 369095 w 461566"/>
              <a:gd name="connsiteY3" fmla="*/ 521842 h 599719"/>
              <a:gd name="connsiteX4" fmla="*/ 151079 w 461566"/>
              <a:gd name="connsiteY4" fmla="*/ 454109 h 599719"/>
              <a:gd name="connsiteX5" fmla="*/ 148962 w 461566"/>
              <a:gd name="connsiteY5" fmla="*/ 301709 h 599719"/>
              <a:gd name="connsiteX6" fmla="*/ 146845 w 461566"/>
              <a:gd name="connsiteY6" fmla="*/ 244559 h 599719"/>
              <a:gd name="connsiteX7" fmla="*/ 795 w 461566"/>
              <a:gd name="connsiteY7" fmla="*/ 1142 h 5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566" h="599719">
                <a:moveTo>
                  <a:pt x="795" y="1142"/>
                </a:moveTo>
                <a:cubicBezTo>
                  <a:pt x="13142" y="19839"/>
                  <a:pt x="145082" y="257964"/>
                  <a:pt x="220929" y="356742"/>
                </a:cubicBezTo>
                <a:cubicBezTo>
                  <a:pt x="296776" y="455520"/>
                  <a:pt x="431185" y="566292"/>
                  <a:pt x="455879" y="593809"/>
                </a:cubicBezTo>
                <a:cubicBezTo>
                  <a:pt x="480573" y="621326"/>
                  <a:pt x="419895" y="545125"/>
                  <a:pt x="369095" y="521842"/>
                </a:cubicBezTo>
                <a:cubicBezTo>
                  <a:pt x="318295" y="498559"/>
                  <a:pt x="187768" y="490798"/>
                  <a:pt x="151079" y="454109"/>
                </a:cubicBezTo>
                <a:cubicBezTo>
                  <a:pt x="114390" y="417420"/>
                  <a:pt x="149668" y="336634"/>
                  <a:pt x="148962" y="301709"/>
                </a:cubicBezTo>
                <a:cubicBezTo>
                  <a:pt x="148256" y="266784"/>
                  <a:pt x="170128" y="290420"/>
                  <a:pt x="146845" y="244559"/>
                </a:cubicBezTo>
                <a:cubicBezTo>
                  <a:pt x="123562" y="198698"/>
                  <a:pt x="-11552" y="-17555"/>
                  <a:pt x="795" y="11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7A8DFBA4-E6BF-4761-A07B-4F269D04781C}"/>
              </a:ext>
            </a:extLst>
          </p:cNvPr>
          <p:cNvSpPr/>
          <p:nvPr/>
        </p:nvSpPr>
        <p:spPr>
          <a:xfrm>
            <a:off x="3843745" y="5590881"/>
            <a:ext cx="39329" cy="319731"/>
          </a:xfrm>
          <a:custGeom>
            <a:avLst/>
            <a:gdLst>
              <a:gd name="connsiteX0" fmla="*/ 7530 w 39329"/>
              <a:gd name="connsiteY0" fmla="*/ 294 h 319731"/>
              <a:gd name="connsiteX1" fmla="*/ 1180 w 39329"/>
              <a:gd name="connsiteY1" fmla="*/ 143169 h 319731"/>
              <a:gd name="connsiteX2" fmla="*/ 29755 w 39329"/>
              <a:gd name="connsiteY2" fmla="*/ 317794 h 319731"/>
              <a:gd name="connsiteX3" fmla="*/ 39280 w 39329"/>
              <a:gd name="connsiteY3" fmla="*/ 228894 h 319731"/>
              <a:gd name="connsiteX4" fmla="*/ 26580 w 39329"/>
              <a:gd name="connsiteY4" fmla="*/ 108244 h 319731"/>
              <a:gd name="connsiteX5" fmla="*/ 7530 w 39329"/>
              <a:gd name="connsiteY5" fmla="*/ 294 h 31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29" h="319731">
                <a:moveTo>
                  <a:pt x="7530" y="294"/>
                </a:moveTo>
                <a:cubicBezTo>
                  <a:pt x="3297" y="6115"/>
                  <a:pt x="-2524" y="90252"/>
                  <a:pt x="1180" y="143169"/>
                </a:cubicBezTo>
                <a:cubicBezTo>
                  <a:pt x="4884" y="196086"/>
                  <a:pt x="23405" y="303506"/>
                  <a:pt x="29755" y="317794"/>
                </a:cubicBezTo>
                <a:cubicBezTo>
                  <a:pt x="36105" y="332082"/>
                  <a:pt x="39809" y="263819"/>
                  <a:pt x="39280" y="228894"/>
                </a:cubicBezTo>
                <a:cubicBezTo>
                  <a:pt x="38751" y="193969"/>
                  <a:pt x="30813" y="139994"/>
                  <a:pt x="26580" y="108244"/>
                </a:cubicBezTo>
                <a:cubicBezTo>
                  <a:pt x="22347" y="76494"/>
                  <a:pt x="11763" y="-5527"/>
                  <a:pt x="7530" y="2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E65DC1BE-0BEF-417B-A9A3-8880D6E83199}"/>
              </a:ext>
            </a:extLst>
          </p:cNvPr>
          <p:cNvSpPr/>
          <p:nvPr/>
        </p:nvSpPr>
        <p:spPr>
          <a:xfrm>
            <a:off x="4448078" y="5600672"/>
            <a:ext cx="79732" cy="295344"/>
          </a:xfrm>
          <a:custGeom>
            <a:avLst/>
            <a:gdLst>
              <a:gd name="connsiteX0" fmla="*/ 97 w 79732"/>
              <a:gd name="connsiteY0" fmla="*/ 28 h 295344"/>
              <a:gd name="connsiteX1" fmla="*/ 57247 w 79732"/>
              <a:gd name="connsiteY1" fmla="*/ 161953 h 295344"/>
              <a:gd name="connsiteX2" fmla="*/ 79472 w 79732"/>
              <a:gd name="connsiteY2" fmla="*/ 295303 h 295344"/>
              <a:gd name="connsiteX3" fmla="*/ 44547 w 79732"/>
              <a:gd name="connsiteY3" fmla="*/ 174653 h 295344"/>
              <a:gd name="connsiteX4" fmla="*/ 97 w 79732"/>
              <a:gd name="connsiteY4" fmla="*/ 28 h 29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2" h="295344">
                <a:moveTo>
                  <a:pt x="97" y="28"/>
                </a:moveTo>
                <a:cubicBezTo>
                  <a:pt x="2214" y="-2089"/>
                  <a:pt x="44018" y="112741"/>
                  <a:pt x="57247" y="161953"/>
                </a:cubicBezTo>
                <a:cubicBezTo>
                  <a:pt x="70476" y="211166"/>
                  <a:pt x="81589" y="293186"/>
                  <a:pt x="79472" y="295303"/>
                </a:cubicBezTo>
                <a:cubicBezTo>
                  <a:pt x="77355" y="297420"/>
                  <a:pt x="58305" y="217515"/>
                  <a:pt x="44547" y="174653"/>
                </a:cubicBezTo>
                <a:cubicBezTo>
                  <a:pt x="30789" y="131791"/>
                  <a:pt x="-2020" y="2145"/>
                  <a:pt x="97" y="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3819E0FD-A9E5-4CC2-884F-A22AF415A624}"/>
              </a:ext>
            </a:extLst>
          </p:cNvPr>
          <p:cNvSpPr/>
          <p:nvPr/>
        </p:nvSpPr>
        <p:spPr>
          <a:xfrm>
            <a:off x="2602759" y="4573816"/>
            <a:ext cx="897074" cy="166737"/>
          </a:xfrm>
          <a:custGeom>
            <a:avLst/>
            <a:gdLst>
              <a:gd name="connsiteX0" fmla="*/ 67416 w 897074"/>
              <a:gd name="connsiteY0" fmla="*/ 137884 h 166737"/>
              <a:gd name="connsiteX1" fmla="*/ 121391 w 897074"/>
              <a:gd name="connsiteY1" fmla="*/ 147409 h 166737"/>
              <a:gd name="connsiteX2" fmla="*/ 829416 w 897074"/>
              <a:gd name="connsiteY2" fmla="*/ 166459 h 166737"/>
              <a:gd name="connsiteX3" fmla="*/ 873866 w 897074"/>
              <a:gd name="connsiteY3" fmla="*/ 131534 h 166737"/>
              <a:gd name="connsiteX4" fmla="*/ 877041 w 897074"/>
              <a:gd name="connsiteY4" fmla="*/ 1359 h 166737"/>
              <a:gd name="connsiteX5" fmla="*/ 813541 w 897074"/>
              <a:gd name="connsiteY5" fmla="*/ 68034 h 166737"/>
              <a:gd name="connsiteX6" fmla="*/ 67416 w 897074"/>
              <a:gd name="connsiteY6" fmla="*/ 137884 h 16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074" h="166737">
                <a:moveTo>
                  <a:pt x="67416" y="137884"/>
                </a:moveTo>
                <a:cubicBezTo>
                  <a:pt x="-47942" y="151113"/>
                  <a:pt x="-5609" y="142647"/>
                  <a:pt x="121391" y="147409"/>
                </a:cubicBezTo>
                <a:cubicBezTo>
                  <a:pt x="248391" y="152171"/>
                  <a:pt x="704004" y="169105"/>
                  <a:pt x="829416" y="166459"/>
                </a:cubicBezTo>
                <a:cubicBezTo>
                  <a:pt x="954828" y="163813"/>
                  <a:pt x="865929" y="159050"/>
                  <a:pt x="873866" y="131534"/>
                </a:cubicBezTo>
                <a:cubicBezTo>
                  <a:pt x="881803" y="104018"/>
                  <a:pt x="887095" y="11942"/>
                  <a:pt x="877041" y="1359"/>
                </a:cubicBezTo>
                <a:cubicBezTo>
                  <a:pt x="866987" y="-9224"/>
                  <a:pt x="946891" y="44751"/>
                  <a:pt x="813541" y="68034"/>
                </a:cubicBezTo>
                <a:cubicBezTo>
                  <a:pt x="680191" y="91317"/>
                  <a:pt x="182774" y="124655"/>
                  <a:pt x="67416" y="1378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2C15A18D-1DC3-4C4F-9508-A33B74011B7B}"/>
              </a:ext>
            </a:extLst>
          </p:cNvPr>
          <p:cNvSpPr/>
          <p:nvPr/>
        </p:nvSpPr>
        <p:spPr>
          <a:xfrm>
            <a:off x="2284430" y="5462922"/>
            <a:ext cx="1199610" cy="276029"/>
          </a:xfrm>
          <a:custGeom>
            <a:avLst/>
            <a:gdLst>
              <a:gd name="connsiteX0" fmla="*/ 1570 w 1199610"/>
              <a:gd name="connsiteY0" fmla="*/ 99678 h 276029"/>
              <a:gd name="connsiteX1" fmla="*/ 160320 w 1199610"/>
              <a:gd name="connsiteY1" fmla="*/ 61578 h 276029"/>
              <a:gd name="connsiteX2" fmla="*/ 340237 w 1199610"/>
              <a:gd name="connsiteY2" fmla="*/ 84861 h 276029"/>
              <a:gd name="connsiteX3" fmla="*/ 486287 w 1199610"/>
              <a:gd name="connsiteY3" fmla="*/ 55228 h 276029"/>
              <a:gd name="connsiteX4" fmla="*/ 736053 w 1199610"/>
              <a:gd name="connsiteY4" fmla="*/ 70045 h 276029"/>
              <a:gd name="connsiteX5" fmla="*/ 903270 w 1199610"/>
              <a:gd name="connsiteY5" fmla="*/ 42528 h 276029"/>
              <a:gd name="connsiteX6" fmla="*/ 945603 w 1199610"/>
              <a:gd name="connsiteY6" fmla="*/ 195 h 276029"/>
              <a:gd name="connsiteX7" fmla="*/ 1002753 w 1199610"/>
              <a:gd name="connsiteY7" fmla="*/ 27711 h 276029"/>
              <a:gd name="connsiteX8" fmla="*/ 1108587 w 1199610"/>
              <a:gd name="connsiteY8" fmla="*/ 50995 h 276029"/>
              <a:gd name="connsiteX9" fmla="*/ 1199603 w 1199610"/>
              <a:gd name="connsiteY9" fmla="*/ 29828 h 276029"/>
              <a:gd name="connsiteX10" fmla="*/ 1112820 w 1199610"/>
              <a:gd name="connsiteY10" fmla="*/ 48878 h 276029"/>
              <a:gd name="connsiteX11" fmla="*/ 977353 w 1199610"/>
              <a:gd name="connsiteY11" fmla="*/ 135661 h 276029"/>
              <a:gd name="connsiteX12" fmla="*/ 793203 w 1199610"/>
              <a:gd name="connsiteY12" fmla="*/ 213978 h 276029"/>
              <a:gd name="connsiteX13" fmla="*/ 592120 w 1199610"/>
              <a:gd name="connsiteY13" fmla="*/ 269011 h 276029"/>
              <a:gd name="connsiteX14" fmla="*/ 395270 w 1199610"/>
              <a:gd name="connsiteY14" fmla="*/ 271128 h 276029"/>
              <a:gd name="connsiteX15" fmla="*/ 259803 w 1199610"/>
              <a:gd name="connsiteY15" fmla="*/ 230911 h 276029"/>
              <a:gd name="connsiteX16" fmla="*/ 1570 w 1199610"/>
              <a:gd name="connsiteY16" fmla="*/ 99678 h 27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9610" h="276029">
                <a:moveTo>
                  <a:pt x="1570" y="99678"/>
                </a:moveTo>
                <a:cubicBezTo>
                  <a:pt x="-15010" y="71456"/>
                  <a:pt x="103876" y="64047"/>
                  <a:pt x="160320" y="61578"/>
                </a:cubicBezTo>
                <a:cubicBezTo>
                  <a:pt x="216764" y="59109"/>
                  <a:pt x="285909" y="85919"/>
                  <a:pt x="340237" y="84861"/>
                </a:cubicBezTo>
                <a:cubicBezTo>
                  <a:pt x="394565" y="83803"/>
                  <a:pt x="420318" y="57697"/>
                  <a:pt x="486287" y="55228"/>
                </a:cubicBezTo>
                <a:cubicBezTo>
                  <a:pt x="552256" y="52759"/>
                  <a:pt x="666556" y="72162"/>
                  <a:pt x="736053" y="70045"/>
                </a:cubicBezTo>
                <a:cubicBezTo>
                  <a:pt x="805550" y="67928"/>
                  <a:pt x="868345" y="54170"/>
                  <a:pt x="903270" y="42528"/>
                </a:cubicBezTo>
                <a:cubicBezTo>
                  <a:pt x="938195" y="30886"/>
                  <a:pt x="929023" y="2664"/>
                  <a:pt x="945603" y="195"/>
                </a:cubicBezTo>
                <a:cubicBezTo>
                  <a:pt x="962183" y="-2274"/>
                  <a:pt x="975589" y="19244"/>
                  <a:pt x="1002753" y="27711"/>
                </a:cubicBezTo>
                <a:cubicBezTo>
                  <a:pt x="1029917" y="36178"/>
                  <a:pt x="1075779" y="50642"/>
                  <a:pt x="1108587" y="50995"/>
                </a:cubicBezTo>
                <a:cubicBezTo>
                  <a:pt x="1141395" y="51348"/>
                  <a:pt x="1198898" y="30181"/>
                  <a:pt x="1199603" y="29828"/>
                </a:cubicBezTo>
                <a:cubicBezTo>
                  <a:pt x="1200308" y="29475"/>
                  <a:pt x="1149862" y="31239"/>
                  <a:pt x="1112820" y="48878"/>
                </a:cubicBezTo>
                <a:cubicBezTo>
                  <a:pt x="1075778" y="66517"/>
                  <a:pt x="1030622" y="108144"/>
                  <a:pt x="977353" y="135661"/>
                </a:cubicBezTo>
                <a:cubicBezTo>
                  <a:pt x="924084" y="163178"/>
                  <a:pt x="857409" y="191753"/>
                  <a:pt x="793203" y="213978"/>
                </a:cubicBezTo>
                <a:cubicBezTo>
                  <a:pt x="728998" y="236203"/>
                  <a:pt x="658442" y="259486"/>
                  <a:pt x="592120" y="269011"/>
                </a:cubicBezTo>
                <a:cubicBezTo>
                  <a:pt x="525798" y="278536"/>
                  <a:pt x="450656" y="277478"/>
                  <a:pt x="395270" y="271128"/>
                </a:cubicBezTo>
                <a:cubicBezTo>
                  <a:pt x="339884" y="264778"/>
                  <a:pt x="322245" y="258075"/>
                  <a:pt x="259803" y="230911"/>
                </a:cubicBezTo>
                <a:cubicBezTo>
                  <a:pt x="197361" y="203747"/>
                  <a:pt x="18150" y="127900"/>
                  <a:pt x="1570" y="996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4592EF3-68C3-4365-8A00-E50DF86094D0}"/>
              </a:ext>
            </a:extLst>
          </p:cNvPr>
          <p:cNvSpPr/>
          <p:nvPr/>
        </p:nvSpPr>
        <p:spPr>
          <a:xfrm>
            <a:off x="4886569" y="5249313"/>
            <a:ext cx="1310467" cy="265005"/>
          </a:xfrm>
          <a:custGeom>
            <a:avLst/>
            <a:gdLst>
              <a:gd name="connsiteX0" fmla="*/ 814 w 1310467"/>
              <a:gd name="connsiteY0" fmla="*/ 152420 h 265005"/>
              <a:gd name="connsiteX1" fmla="*/ 110881 w 1310467"/>
              <a:gd name="connsiteY1" fmla="*/ 141837 h 265005"/>
              <a:gd name="connsiteX2" fmla="*/ 326781 w 1310467"/>
              <a:gd name="connsiteY2" fmla="*/ 91037 h 265005"/>
              <a:gd name="connsiteX3" fmla="*/ 652748 w 1310467"/>
              <a:gd name="connsiteY3" fmla="*/ 93154 h 265005"/>
              <a:gd name="connsiteX4" fmla="*/ 851714 w 1310467"/>
              <a:gd name="connsiteY4" fmla="*/ 44470 h 265005"/>
              <a:gd name="connsiteX5" fmla="*/ 997764 w 1310467"/>
              <a:gd name="connsiteY5" fmla="*/ 12720 h 265005"/>
              <a:gd name="connsiteX6" fmla="*/ 1302564 w 1310467"/>
              <a:gd name="connsiteY6" fmla="*/ 20 h 265005"/>
              <a:gd name="connsiteX7" fmla="*/ 1211548 w 1310467"/>
              <a:gd name="connsiteY7" fmla="*/ 14837 h 265005"/>
              <a:gd name="connsiteX8" fmla="*/ 1109948 w 1310467"/>
              <a:gd name="connsiteY8" fmla="*/ 105854 h 265005"/>
              <a:gd name="connsiteX9" fmla="*/ 923681 w 1310467"/>
              <a:gd name="connsiteY9" fmla="*/ 188404 h 265005"/>
              <a:gd name="connsiteX10" fmla="*/ 781864 w 1310467"/>
              <a:gd name="connsiteY10" fmla="*/ 234970 h 265005"/>
              <a:gd name="connsiteX11" fmla="*/ 555381 w 1310467"/>
              <a:gd name="connsiteY11" fmla="*/ 264604 h 265005"/>
              <a:gd name="connsiteX12" fmla="*/ 326781 w 1310467"/>
              <a:gd name="connsiteY12" fmla="*/ 247670 h 265005"/>
              <a:gd name="connsiteX13" fmla="*/ 163798 w 1310467"/>
              <a:gd name="connsiteY13" fmla="*/ 188404 h 265005"/>
              <a:gd name="connsiteX14" fmla="*/ 814 w 1310467"/>
              <a:gd name="connsiteY14" fmla="*/ 152420 h 26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0467" h="265005">
                <a:moveTo>
                  <a:pt x="814" y="152420"/>
                </a:moveTo>
                <a:cubicBezTo>
                  <a:pt x="-8005" y="144659"/>
                  <a:pt x="56553" y="152068"/>
                  <a:pt x="110881" y="141837"/>
                </a:cubicBezTo>
                <a:cubicBezTo>
                  <a:pt x="165209" y="131606"/>
                  <a:pt x="236470" y="99151"/>
                  <a:pt x="326781" y="91037"/>
                </a:cubicBezTo>
                <a:cubicBezTo>
                  <a:pt x="417092" y="82923"/>
                  <a:pt x="565259" y="100915"/>
                  <a:pt x="652748" y="93154"/>
                </a:cubicBezTo>
                <a:cubicBezTo>
                  <a:pt x="740237" y="85393"/>
                  <a:pt x="851714" y="44470"/>
                  <a:pt x="851714" y="44470"/>
                </a:cubicBezTo>
                <a:cubicBezTo>
                  <a:pt x="909217" y="31064"/>
                  <a:pt x="922622" y="20128"/>
                  <a:pt x="997764" y="12720"/>
                </a:cubicBezTo>
                <a:cubicBezTo>
                  <a:pt x="1072906" y="5312"/>
                  <a:pt x="1266933" y="-333"/>
                  <a:pt x="1302564" y="20"/>
                </a:cubicBezTo>
                <a:cubicBezTo>
                  <a:pt x="1338195" y="373"/>
                  <a:pt x="1243651" y="-2802"/>
                  <a:pt x="1211548" y="14837"/>
                </a:cubicBezTo>
                <a:cubicBezTo>
                  <a:pt x="1179445" y="32476"/>
                  <a:pt x="1157926" y="76926"/>
                  <a:pt x="1109948" y="105854"/>
                </a:cubicBezTo>
                <a:cubicBezTo>
                  <a:pt x="1061970" y="134782"/>
                  <a:pt x="978362" y="166885"/>
                  <a:pt x="923681" y="188404"/>
                </a:cubicBezTo>
                <a:cubicBezTo>
                  <a:pt x="869000" y="209923"/>
                  <a:pt x="843247" y="222270"/>
                  <a:pt x="781864" y="234970"/>
                </a:cubicBezTo>
                <a:cubicBezTo>
                  <a:pt x="720481" y="247670"/>
                  <a:pt x="631228" y="262487"/>
                  <a:pt x="555381" y="264604"/>
                </a:cubicBezTo>
                <a:cubicBezTo>
                  <a:pt x="479534" y="266721"/>
                  <a:pt x="392045" y="260370"/>
                  <a:pt x="326781" y="247670"/>
                </a:cubicBezTo>
                <a:cubicBezTo>
                  <a:pt x="261517" y="234970"/>
                  <a:pt x="212834" y="204984"/>
                  <a:pt x="163798" y="188404"/>
                </a:cubicBezTo>
                <a:cubicBezTo>
                  <a:pt x="114762" y="171824"/>
                  <a:pt x="9633" y="160181"/>
                  <a:pt x="814" y="152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3BD3F86E-D3C7-4E44-A589-05C2D8301E19}"/>
              </a:ext>
            </a:extLst>
          </p:cNvPr>
          <p:cNvSpPr/>
          <p:nvPr/>
        </p:nvSpPr>
        <p:spPr>
          <a:xfrm>
            <a:off x="4698274" y="6603915"/>
            <a:ext cx="171896" cy="201168"/>
          </a:xfrm>
          <a:custGeom>
            <a:avLst/>
            <a:gdLst>
              <a:gd name="connsiteX0" fmla="*/ 144659 w 171896"/>
              <a:gd name="connsiteY0" fmla="*/ 85 h 201168"/>
              <a:gd name="connsiteX1" fmla="*/ 163709 w 171896"/>
              <a:gd name="connsiteY1" fmla="*/ 116502 h 201168"/>
              <a:gd name="connsiteX2" fmla="*/ 726 w 171896"/>
              <a:gd name="connsiteY2" fmla="*/ 201168 h 201168"/>
              <a:gd name="connsiteX3" fmla="*/ 104443 w 171896"/>
              <a:gd name="connsiteY3" fmla="*/ 116502 h 201168"/>
              <a:gd name="connsiteX4" fmla="*/ 119259 w 171896"/>
              <a:gd name="connsiteY4" fmla="*/ 97452 h 201168"/>
              <a:gd name="connsiteX5" fmla="*/ 144659 w 171896"/>
              <a:gd name="connsiteY5" fmla="*/ 85 h 20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6" h="201168">
                <a:moveTo>
                  <a:pt x="144659" y="85"/>
                </a:moveTo>
                <a:cubicBezTo>
                  <a:pt x="152067" y="3260"/>
                  <a:pt x="187698" y="82988"/>
                  <a:pt x="163709" y="116502"/>
                </a:cubicBezTo>
                <a:cubicBezTo>
                  <a:pt x="139720" y="150016"/>
                  <a:pt x="10604" y="201168"/>
                  <a:pt x="726" y="201168"/>
                </a:cubicBezTo>
                <a:cubicBezTo>
                  <a:pt x="-9152" y="201168"/>
                  <a:pt x="84688" y="133788"/>
                  <a:pt x="104443" y="116502"/>
                </a:cubicBezTo>
                <a:cubicBezTo>
                  <a:pt x="124198" y="99216"/>
                  <a:pt x="108676" y="111563"/>
                  <a:pt x="119259" y="97452"/>
                </a:cubicBezTo>
                <a:cubicBezTo>
                  <a:pt x="129842" y="83341"/>
                  <a:pt x="137251" y="-3090"/>
                  <a:pt x="144659" y="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97ED61E4-9092-4C32-AC4A-21F5671576E7}"/>
              </a:ext>
            </a:extLst>
          </p:cNvPr>
          <p:cNvSpPr/>
          <p:nvPr/>
        </p:nvSpPr>
        <p:spPr>
          <a:xfrm>
            <a:off x="3755928" y="6791060"/>
            <a:ext cx="584640" cy="156805"/>
          </a:xfrm>
          <a:custGeom>
            <a:avLst/>
            <a:gdLst>
              <a:gd name="connsiteX0" fmla="*/ 583239 w 584640"/>
              <a:gd name="connsiteY0" fmla="*/ 1323 h 156805"/>
              <a:gd name="connsiteX1" fmla="*/ 547255 w 584640"/>
              <a:gd name="connsiteY1" fmla="*/ 136790 h 156805"/>
              <a:gd name="connsiteX2" fmla="*/ 401205 w 584640"/>
              <a:gd name="connsiteY2" fmla="*/ 151607 h 156805"/>
              <a:gd name="connsiteX3" fmla="*/ 64655 w 584640"/>
              <a:gd name="connsiteY3" fmla="*/ 155840 h 156805"/>
              <a:gd name="connsiteX4" fmla="*/ 5389 w 584640"/>
              <a:gd name="connsiteY4" fmla="*/ 155840 h 156805"/>
              <a:gd name="connsiteX5" fmla="*/ 140855 w 584640"/>
              <a:gd name="connsiteY5" fmla="*/ 145257 h 156805"/>
              <a:gd name="connsiteX6" fmla="*/ 416022 w 584640"/>
              <a:gd name="connsiteY6" fmla="*/ 105040 h 156805"/>
              <a:gd name="connsiteX7" fmla="*/ 513389 w 584640"/>
              <a:gd name="connsiteY7" fmla="*/ 69057 h 156805"/>
              <a:gd name="connsiteX8" fmla="*/ 583239 w 584640"/>
              <a:gd name="connsiteY8" fmla="*/ 1323 h 15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640" h="156805">
                <a:moveTo>
                  <a:pt x="583239" y="1323"/>
                </a:moveTo>
                <a:cubicBezTo>
                  <a:pt x="588883" y="12612"/>
                  <a:pt x="577594" y="111743"/>
                  <a:pt x="547255" y="136790"/>
                </a:cubicBezTo>
                <a:cubicBezTo>
                  <a:pt x="516916" y="161837"/>
                  <a:pt x="481638" y="148432"/>
                  <a:pt x="401205" y="151607"/>
                </a:cubicBezTo>
                <a:cubicBezTo>
                  <a:pt x="320772" y="154782"/>
                  <a:pt x="130624" y="155135"/>
                  <a:pt x="64655" y="155840"/>
                </a:cubicBezTo>
                <a:cubicBezTo>
                  <a:pt x="-1314" y="156546"/>
                  <a:pt x="-7311" y="157604"/>
                  <a:pt x="5389" y="155840"/>
                </a:cubicBezTo>
                <a:cubicBezTo>
                  <a:pt x="18089" y="154076"/>
                  <a:pt x="72416" y="153724"/>
                  <a:pt x="140855" y="145257"/>
                </a:cubicBezTo>
                <a:cubicBezTo>
                  <a:pt x="209294" y="136790"/>
                  <a:pt x="353933" y="117740"/>
                  <a:pt x="416022" y="105040"/>
                </a:cubicBezTo>
                <a:cubicBezTo>
                  <a:pt x="478111" y="92340"/>
                  <a:pt x="487989" y="83874"/>
                  <a:pt x="513389" y="69057"/>
                </a:cubicBezTo>
                <a:cubicBezTo>
                  <a:pt x="538789" y="54240"/>
                  <a:pt x="577595" y="-9966"/>
                  <a:pt x="583239" y="13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4E0A7E00-D123-45BC-B76B-06778C03FDF8}"/>
              </a:ext>
            </a:extLst>
          </p:cNvPr>
          <p:cNvSpPr/>
          <p:nvPr/>
        </p:nvSpPr>
        <p:spPr>
          <a:xfrm>
            <a:off x="4327754" y="6757160"/>
            <a:ext cx="167817" cy="45855"/>
          </a:xfrm>
          <a:custGeom>
            <a:avLst/>
            <a:gdLst>
              <a:gd name="connsiteX0" fmla="*/ 829 w 167817"/>
              <a:gd name="connsiteY0" fmla="*/ 45807 h 45855"/>
              <a:gd name="connsiteX1" fmla="*/ 125713 w 167817"/>
              <a:gd name="connsiteY1" fmla="*/ 3473 h 45855"/>
              <a:gd name="connsiteX2" fmla="*/ 165929 w 167817"/>
              <a:gd name="connsiteY2" fmla="*/ 3473 h 45855"/>
              <a:gd name="connsiteX3" fmla="*/ 74913 w 167817"/>
              <a:gd name="connsiteY3" fmla="*/ 11940 h 45855"/>
              <a:gd name="connsiteX4" fmla="*/ 829 w 167817"/>
              <a:gd name="connsiteY4" fmla="*/ 45807 h 4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17" h="45855">
                <a:moveTo>
                  <a:pt x="829" y="45807"/>
                </a:moveTo>
                <a:cubicBezTo>
                  <a:pt x="9296" y="44396"/>
                  <a:pt x="98196" y="10529"/>
                  <a:pt x="125713" y="3473"/>
                </a:cubicBezTo>
                <a:cubicBezTo>
                  <a:pt x="153230" y="-3583"/>
                  <a:pt x="174396" y="2062"/>
                  <a:pt x="165929" y="3473"/>
                </a:cubicBezTo>
                <a:cubicBezTo>
                  <a:pt x="157462" y="4884"/>
                  <a:pt x="98902" y="6296"/>
                  <a:pt x="74913" y="11940"/>
                </a:cubicBezTo>
                <a:cubicBezTo>
                  <a:pt x="50924" y="17584"/>
                  <a:pt x="-7638" y="47218"/>
                  <a:pt x="829" y="45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70B3928B-1D2E-4E1A-A55C-6C6744687B2A}"/>
              </a:ext>
            </a:extLst>
          </p:cNvPr>
          <p:cNvSpPr/>
          <p:nvPr/>
        </p:nvSpPr>
        <p:spPr>
          <a:xfrm>
            <a:off x="3832506" y="6809240"/>
            <a:ext cx="164559" cy="31848"/>
          </a:xfrm>
          <a:custGeom>
            <a:avLst/>
            <a:gdLst>
              <a:gd name="connsiteX0" fmla="*/ 777 w 164559"/>
              <a:gd name="connsiteY0" fmla="*/ 31827 h 31848"/>
              <a:gd name="connsiteX1" fmla="*/ 102377 w 164559"/>
              <a:gd name="connsiteY1" fmla="*/ 10660 h 31848"/>
              <a:gd name="connsiteX2" fmla="*/ 163761 w 164559"/>
              <a:gd name="connsiteY2" fmla="*/ 77 h 31848"/>
              <a:gd name="connsiteX3" fmla="*/ 60044 w 164559"/>
              <a:gd name="connsiteY3" fmla="*/ 6427 h 31848"/>
              <a:gd name="connsiteX4" fmla="*/ 777 w 164559"/>
              <a:gd name="connsiteY4" fmla="*/ 31827 h 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59" h="31848">
                <a:moveTo>
                  <a:pt x="777" y="31827"/>
                </a:moveTo>
                <a:cubicBezTo>
                  <a:pt x="7832" y="32532"/>
                  <a:pt x="75213" y="15952"/>
                  <a:pt x="102377" y="10660"/>
                </a:cubicBezTo>
                <a:cubicBezTo>
                  <a:pt x="129541" y="5368"/>
                  <a:pt x="170816" y="782"/>
                  <a:pt x="163761" y="77"/>
                </a:cubicBezTo>
                <a:cubicBezTo>
                  <a:pt x="156706" y="-628"/>
                  <a:pt x="83680" y="3605"/>
                  <a:pt x="60044" y="6427"/>
                </a:cubicBezTo>
                <a:cubicBezTo>
                  <a:pt x="36408" y="9249"/>
                  <a:pt x="-6278" y="31122"/>
                  <a:pt x="777" y="3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C88436A6-9698-4231-B339-C7F669088F06}"/>
              </a:ext>
            </a:extLst>
          </p:cNvPr>
          <p:cNvSpPr/>
          <p:nvPr/>
        </p:nvSpPr>
        <p:spPr>
          <a:xfrm>
            <a:off x="3716685" y="6290711"/>
            <a:ext cx="123146" cy="47130"/>
          </a:xfrm>
          <a:custGeom>
            <a:avLst/>
            <a:gdLst>
              <a:gd name="connsiteX0" fmla="*/ 122948 w 123146"/>
              <a:gd name="connsiteY0" fmla="*/ 46589 h 47130"/>
              <a:gd name="connsiteX1" fmla="*/ 70032 w 123146"/>
              <a:gd name="connsiteY1" fmla="*/ 22 h 47130"/>
              <a:gd name="connsiteX2" fmla="*/ 182 w 123146"/>
              <a:gd name="connsiteY2" fmla="*/ 40239 h 47130"/>
              <a:gd name="connsiteX3" fmla="*/ 50982 w 123146"/>
              <a:gd name="connsiteY3" fmla="*/ 27539 h 47130"/>
              <a:gd name="connsiteX4" fmla="*/ 122948 w 123146"/>
              <a:gd name="connsiteY4" fmla="*/ 46589 h 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46" h="47130">
                <a:moveTo>
                  <a:pt x="122948" y="46589"/>
                </a:moveTo>
                <a:cubicBezTo>
                  <a:pt x="126123" y="42003"/>
                  <a:pt x="90493" y="1080"/>
                  <a:pt x="70032" y="22"/>
                </a:cubicBezTo>
                <a:cubicBezTo>
                  <a:pt x="49571" y="-1036"/>
                  <a:pt x="3357" y="35653"/>
                  <a:pt x="182" y="40239"/>
                </a:cubicBezTo>
                <a:cubicBezTo>
                  <a:pt x="-2993" y="44825"/>
                  <a:pt x="36165" y="30009"/>
                  <a:pt x="50982" y="27539"/>
                </a:cubicBezTo>
                <a:cubicBezTo>
                  <a:pt x="65799" y="25069"/>
                  <a:pt x="119773" y="51175"/>
                  <a:pt x="122948" y="46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AB3D2A31-1FB3-49EA-913F-2848613A9AE8}"/>
              </a:ext>
            </a:extLst>
          </p:cNvPr>
          <p:cNvSpPr/>
          <p:nvPr/>
        </p:nvSpPr>
        <p:spPr>
          <a:xfrm>
            <a:off x="4732663" y="6373282"/>
            <a:ext cx="53205" cy="93140"/>
          </a:xfrm>
          <a:custGeom>
            <a:avLst/>
            <a:gdLst>
              <a:gd name="connsiteX0" fmla="*/ 204 w 53205"/>
              <a:gd name="connsiteY0" fmla="*/ 1 h 93140"/>
              <a:gd name="connsiteX1" fmla="*/ 48887 w 53205"/>
              <a:gd name="connsiteY1" fmla="*/ 63501 h 93140"/>
              <a:gd name="connsiteX2" fmla="*/ 48887 w 53205"/>
              <a:gd name="connsiteY2" fmla="*/ 93135 h 93140"/>
              <a:gd name="connsiteX3" fmla="*/ 31954 w 53205"/>
              <a:gd name="connsiteY3" fmla="*/ 65618 h 93140"/>
              <a:gd name="connsiteX4" fmla="*/ 204 w 53205"/>
              <a:gd name="connsiteY4" fmla="*/ 1 h 9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05" h="93140">
                <a:moveTo>
                  <a:pt x="204" y="1"/>
                </a:moveTo>
                <a:cubicBezTo>
                  <a:pt x="3026" y="-352"/>
                  <a:pt x="40773" y="47979"/>
                  <a:pt x="48887" y="63501"/>
                </a:cubicBezTo>
                <a:cubicBezTo>
                  <a:pt x="57001" y="79023"/>
                  <a:pt x="51709" y="92782"/>
                  <a:pt x="48887" y="93135"/>
                </a:cubicBezTo>
                <a:cubicBezTo>
                  <a:pt x="46065" y="93488"/>
                  <a:pt x="39362" y="75143"/>
                  <a:pt x="31954" y="65618"/>
                </a:cubicBezTo>
                <a:cubicBezTo>
                  <a:pt x="24546" y="56093"/>
                  <a:pt x="-2618" y="354"/>
                  <a:pt x="2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B5CB840-51F8-4549-9F6E-7F7C4269C8BF}"/>
              </a:ext>
            </a:extLst>
          </p:cNvPr>
          <p:cNvSpPr/>
          <p:nvPr/>
        </p:nvSpPr>
        <p:spPr>
          <a:xfrm>
            <a:off x="3729355" y="6724871"/>
            <a:ext cx="27870" cy="114933"/>
          </a:xfrm>
          <a:custGeom>
            <a:avLst/>
            <a:gdLst>
              <a:gd name="connsiteX0" fmla="*/ 27728 w 27870"/>
              <a:gd name="connsiteY0" fmla="*/ 1896 h 114933"/>
              <a:gd name="connsiteX1" fmla="*/ 10795 w 27870"/>
              <a:gd name="connsiteY1" fmla="*/ 111962 h 114933"/>
              <a:gd name="connsiteX2" fmla="*/ 6562 w 27870"/>
              <a:gd name="connsiteY2" fmla="*/ 80212 h 114933"/>
              <a:gd name="connsiteX3" fmla="*/ 212 w 27870"/>
              <a:gd name="connsiteY3" fmla="*/ 44229 h 114933"/>
              <a:gd name="connsiteX4" fmla="*/ 27728 w 27870"/>
              <a:gd name="connsiteY4" fmla="*/ 1896 h 11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0" h="114933">
                <a:moveTo>
                  <a:pt x="27728" y="1896"/>
                </a:moveTo>
                <a:cubicBezTo>
                  <a:pt x="29492" y="13185"/>
                  <a:pt x="14323" y="98909"/>
                  <a:pt x="10795" y="111962"/>
                </a:cubicBezTo>
                <a:cubicBezTo>
                  <a:pt x="7267" y="125015"/>
                  <a:pt x="8326" y="91501"/>
                  <a:pt x="6562" y="80212"/>
                </a:cubicBezTo>
                <a:cubicBezTo>
                  <a:pt x="4798" y="68923"/>
                  <a:pt x="-1199" y="55518"/>
                  <a:pt x="212" y="44229"/>
                </a:cubicBezTo>
                <a:cubicBezTo>
                  <a:pt x="1623" y="32940"/>
                  <a:pt x="25964" y="-9393"/>
                  <a:pt x="27728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705856E-B52B-45BD-A39F-F85E51F14934}"/>
              </a:ext>
            </a:extLst>
          </p:cNvPr>
          <p:cNvSpPr/>
          <p:nvPr/>
        </p:nvSpPr>
        <p:spPr>
          <a:xfrm>
            <a:off x="3815222" y="6659033"/>
            <a:ext cx="128166" cy="141848"/>
          </a:xfrm>
          <a:custGeom>
            <a:avLst/>
            <a:gdLst>
              <a:gd name="connsiteX0" fmla="*/ 1128 w 128166"/>
              <a:gd name="connsiteY0" fmla="*/ 40217 h 141848"/>
              <a:gd name="connsiteX1" fmla="*/ 109078 w 128166"/>
              <a:gd name="connsiteY1" fmla="*/ 0 h 141848"/>
              <a:gd name="connsiteX2" fmla="*/ 128128 w 128166"/>
              <a:gd name="connsiteY2" fmla="*/ 40217 h 141848"/>
              <a:gd name="connsiteX3" fmla="*/ 113311 w 128166"/>
              <a:gd name="connsiteY3" fmla="*/ 114300 h 141848"/>
              <a:gd name="connsiteX4" fmla="*/ 90028 w 128166"/>
              <a:gd name="connsiteY4" fmla="*/ 141817 h 141848"/>
              <a:gd name="connsiteX5" fmla="*/ 54045 w 128166"/>
              <a:gd name="connsiteY5" fmla="*/ 110067 h 141848"/>
              <a:gd name="connsiteX6" fmla="*/ 1128 w 128166"/>
              <a:gd name="connsiteY6" fmla="*/ 40217 h 14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66" h="141848">
                <a:moveTo>
                  <a:pt x="1128" y="40217"/>
                </a:moveTo>
                <a:cubicBezTo>
                  <a:pt x="10300" y="21873"/>
                  <a:pt x="87911" y="0"/>
                  <a:pt x="109078" y="0"/>
                </a:cubicBezTo>
                <a:cubicBezTo>
                  <a:pt x="130245" y="0"/>
                  <a:pt x="127422" y="21167"/>
                  <a:pt x="128128" y="40217"/>
                </a:cubicBezTo>
                <a:cubicBezTo>
                  <a:pt x="128834" y="59267"/>
                  <a:pt x="119661" y="97367"/>
                  <a:pt x="113311" y="114300"/>
                </a:cubicBezTo>
                <a:cubicBezTo>
                  <a:pt x="106961" y="131233"/>
                  <a:pt x="99906" y="142522"/>
                  <a:pt x="90028" y="141817"/>
                </a:cubicBezTo>
                <a:cubicBezTo>
                  <a:pt x="80150" y="141112"/>
                  <a:pt x="66745" y="125237"/>
                  <a:pt x="54045" y="110067"/>
                </a:cubicBezTo>
                <a:cubicBezTo>
                  <a:pt x="41345" y="94898"/>
                  <a:pt x="-8044" y="58561"/>
                  <a:pt x="1128" y="402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C4D3876-1ACE-4A97-9DBB-CB1ED9BD1B5D}"/>
              </a:ext>
            </a:extLst>
          </p:cNvPr>
          <p:cNvSpPr/>
          <p:nvPr/>
        </p:nvSpPr>
        <p:spPr>
          <a:xfrm>
            <a:off x="4416953" y="6608180"/>
            <a:ext cx="157407" cy="99772"/>
          </a:xfrm>
          <a:custGeom>
            <a:avLst/>
            <a:gdLst>
              <a:gd name="connsiteX0" fmla="*/ 530 w 157407"/>
              <a:gd name="connsiteY0" fmla="*/ 33920 h 99772"/>
              <a:gd name="connsiteX1" fmla="*/ 91547 w 157407"/>
              <a:gd name="connsiteY1" fmla="*/ 95303 h 99772"/>
              <a:gd name="connsiteX2" fmla="*/ 131764 w 157407"/>
              <a:gd name="connsiteY2" fmla="*/ 91070 h 99772"/>
              <a:gd name="connsiteX3" fmla="*/ 157164 w 157407"/>
              <a:gd name="connsiteY3" fmla="*/ 59320 h 99772"/>
              <a:gd name="connsiteX4" fmla="*/ 142347 w 157407"/>
              <a:gd name="connsiteY4" fmla="*/ 29687 h 99772"/>
              <a:gd name="connsiteX5" fmla="*/ 106364 w 157407"/>
              <a:gd name="connsiteY5" fmla="*/ 10637 h 99772"/>
              <a:gd name="connsiteX6" fmla="*/ 55564 w 157407"/>
              <a:gd name="connsiteY6" fmla="*/ 53 h 99772"/>
              <a:gd name="connsiteX7" fmla="*/ 530 w 157407"/>
              <a:gd name="connsiteY7" fmla="*/ 33920 h 9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07" h="99772">
                <a:moveTo>
                  <a:pt x="530" y="33920"/>
                </a:moveTo>
                <a:cubicBezTo>
                  <a:pt x="6527" y="49795"/>
                  <a:pt x="69675" y="85778"/>
                  <a:pt x="91547" y="95303"/>
                </a:cubicBezTo>
                <a:cubicBezTo>
                  <a:pt x="113419" y="104828"/>
                  <a:pt x="120828" y="97067"/>
                  <a:pt x="131764" y="91070"/>
                </a:cubicBezTo>
                <a:cubicBezTo>
                  <a:pt x="142700" y="85073"/>
                  <a:pt x="155400" y="69550"/>
                  <a:pt x="157164" y="59320"/>
                </a:cubicBezTo>
                <a:cubicBezTo>
                  <a:pt x="158928" y="49090"/>
                  <a:pt x="150814" y="37801"/>
                  <a:pt x="142347" y="29687"/>
                </a:cubicBezTo>
                <a:cubicBezTo>
                  <a:pt x="133880" y="21573"/>
                  <a:pt x="120828" y="15576"/>
                  <a:pt x="106364" y="10637"/>
                </a:cubicBezTo>
                <a:cubicBezTo>
                  <a:pt x="91900" y="5698"/>
                  <a:pt x="70028" y="-652"/>
                  <a:pt x="55564" y="53"/>
                </a:cubicBezTo>
                <a:cubicBezTo>
                  <a:pt x="41100" y="758"/>
                  <a:pt x="-5467" y="18045"/>
                  <a:pt x="530" y="339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5C741509-482E-47EC-89C6-CC1C79AD6ADB}"/>
              </a:ext>
            </a:extLst>
          </p:cNvPr>
          <p:cNvSpPr/>
          <p:nvPr/>
        </p:nvSpPr>
        <p:spPr>
          <a:xfrm>
            <a:off x="3491688" y="5479858"/>
            <a:ext cx="232588" cy="353212"/>
          </a:xfrm>
          <a:custGeom>
            <a:avLst/>
            <a:gdLst>
              <a:gd name="connsiteX0" fmla="*/ 232587 w 232588"/>
              <a:gd name="connsiteY0" fmla="*/ 192 h 353212"/>
              <a:gd name="connsiteX1" fmla="*/ 67487 w 232588"/>
              <a:gd name="connsiteY1" fmla="*/ 193867 h 353212"/>
              <a:gd name="connsiteX2" fmla="*/ 812 w 232588"/>
              <a:gd name="connsiteY2" fmla="*/ 352617 h 353212"/>
              <a:gd name="connsiteX3" fmla="*/ 32562 w 232588"/>
              <a:gd name="connsiteY3" fmla="*/ 244667 h 353212"/>
              <a:gd name="connsiteX4" fmla="*/ 64312 w 232588"/>
              <a:gd name="connsiteY4" fmla="*/ 158942 h 353212"/>
              <a:gd name="connsiteX5" fmla="*/ 232587 w 232588"/>
              <a:gd name="connsiteY5" fmla="*/ 192 h 35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88" h="353212">
                <a:moveTo>
                  <a:pt x="232587" y="192"/>
                </a:moveTo>
                <a:cubicBezTo>
                  <a:pt x="233116" y="6013"/>
                  <a:pt x="106116" y="135130"/>
                  <a:pt x="67487" y="193867"/>
                </a:cubicBezTo>
                <a:cubicBezTo>
                  <a:pt x="28858" y="252604"/>
                  <a:pt x="6633" y="344150"/>
                  <a:pt x="812" y="352617"/>
                </a:cubicBezTo>
                <a:cubicBezTo>
                  <a:pt x="-5009" y="361084"/>
                  <a:pt x="21979" y="276946"/>
                  <a:pt x="32562" y="244667"/>
                </a:cubicBezTo>
                <a:cubicBezTo>
                  <a:pt x="43145" y="212388"/>
                  <a:pt x="33091" y="195455"/>
                  <a:pt x="64312" y="158942"/>
                </a:cubicBezTo>
                <a:cubicBezTo>
                  <a:pt x="95533" y="122430"/>
                  <a:pt x="232058" y="-5629"/>
                  <a:pt x="23258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07D60E77-B183-42F8-A183-17BC29F331F7}"/>
              </a:ext>
            </a:extLst>
          </p:cNvPr>
          <p:cNvSpPr/>
          <p:nvPr/>
        </p:nvSpPr>
        <p:spPr>
          <a:xfrm>
            <a:off x="4733925" y="5661025"/>
            <a:ext cx="253246" cy="283045"/>
          </a:xfrm>
          <a:custGeom>
            <a:avLst/>
            <a:gdLst>
              <a:gd name="connsiteX0" fmla="*/ 0 w 253246"/>
              <a:gd name="connsiteY0" fmla="*/ 0 h 283045"/>
              <a:gd name="connsiteX1" fmla="*/ 228600 w 253246"/>
              <a:gd name="connsiteY1" fmla="*/ 184150 h 283045"/>
              <a:gd name="connsiteX2" fmla="*/ 247650 w 253246"/>
              <a:gd name="connsiteY2" fmla="*/ 282575 h 283045"/>
              <a:gd name="connsiteX3" fmla="*/ 234950 w 253246"/>
              <a:gd name="connsiteY3" fmla="*/ 219075 h 283045"/>
              <a:gd name="connsiteX4" fmla="*/ 203200 w 253246"/>
              <a:gd name="connsiteY4" fmla="*/ 165100 h 283045"/>
              <a:gd name="connsiteX5" fmla="*/ 0 w 253246"/>
              <a:gd name="connsiteY5" fmla="*/ 0 h 28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46" h="283045">
                <a:moveTo>
                  <a:pt x="0" y="0"/>
                </a:moveTo>
                <a:cubicBezTo>
                  <a:pt x="4233" y="3175"/>
                  <a:pt x="187325" y="137054"/>
                  <a:pt x="228600" y="184150"/>
                </a:cubicBezTo>
                <a:cubicBezTo>
                  <a:pt x="269875" y="231246"/>
                  <a:pt x="246592" y="276754"/>
                  <a:pt x="247650" y="282575"/>
                </a:cubicBezTo>
                <a:cubicBezTo>
                  <a:pt x="248708" y="288396"/>
                  <a:pt x="242358" y="238654"/>
                  <a:pt x="234950" y="219075"/>
                </a:cubicBezTo>
                <a:cubicBezTo>
                  <a:pt x="227542" y="199496"/>
                  <a:pt x="241300" y="195792"/>
                  <a:pt x="203200" y="165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8EEE20E8-508B-4113-8DB7-D0891EFFF07C}"/>
              </a:ext>
            </a:extLst>
          </p:cNvPr>
          <p:cNvSpPr/>
          <p:nvPr/>
        </p:nvSpPr>
        <p:spPr>
          <a:xfrm>
            <a:off x="3161818" y="6461755"/>
            <a:ext cx="120130" cy="228615"/>
          </a:xfrm>
          <a:custGeom>
            <a:avLst/>
            <a:gdLst>
              <a:gd name="connsiteX0" fmla="*/ 119862 w 120130"/>
              <a:gd name="connsiteY0" fmla="*/ 5 h 228615"/>
              <a:gd name="connsiteX1" fmla="*/ 38582 w 120130"/>
              <a:gd name="connsiteY1" fmla="*/ 137165 h 228615"/>
              <a:gd name="connsiteX2" fmla="*/ 13182 w 120130"/>
              <a:gd name="connsiteY2" fmla="*/ 228605 h 228615"/>
              <a:gd name="connsiteX3" fmla="*/ 8102 w 120130"/>
              <a:gd name="connsiteY3" fmla="*/ 142245 h 228615"/>
              <a:gd name="connsiteX4" fmla="*/ 119862 w 120130"/>
              <a:gd name="connsiteY4" fmla="*/ 5 h 22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30" h="228615">
                <a:moveTo>
                  <a:pt x="119862" y="5"/>
                </a:moveTo>
                <a:cubicBezTo>
                  <a:pt x="124942" y="-842"/>
                  <a:pt x="56362" y="99065"/>
                  <a:pt x="38582" y="137165"/>
                </a:cubicBezTo>
                <a:cubicBezTo>
                  <a:pt x="20802" y="175265"/>
                  <a:pt x="18262" y="227758"/>
                  <a:pt x="13182" y="228605"/>
                </a:cubicBezTo>
                <a:cubicBezTo>
                  <a:pt x="8102" y="229452"/>
                  <a:pt x="-10525" y="177805"/>
                  <a:pt x="8102" y="142245"/>
                </a:cubicBezTo>
                <a:cubicBezTo>
                  <a:pt x="26729" y="106685"/>
                  <a:pt x="114782" y="852"/>
                  <a:pt x="11986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DAF6DBA1-2263-4C43-86A9-DC3560F306F9}"/>
              </a:ext>
            </a:extLst>
          </p:cNvPr>
          <p:cNvSpPr/>
          <p:nvPr/>
        </p:nvSpPr>
        <p:spPr>
          <a:xfrm>
            <a:off x="3018133" y="7522503"/>
            <a:ext cx="81387" cy="301652"/>
          </a:xfrm>
          <a:custGeom>
            <a:avLst/>
            <a:gdLst>
              <a:gd name="connsiteX0" fmla="*/ 80667 w 81387"/>
              <a:gd name="connsiteY0" fmla="*/ 130 h 301652"/>
              <a:gd name="connsiteX1" fmla="*/ 234 w 81387"/>
              <a:gd name="connsiteY1" fmla="*/ 148297 h 301652"/>
              <a:gd name="connsiteX2" fmla="*/ 55267 w 81387"/>
              <a:gd name="connsiteY2" fmla="*/ 300697 h 301652"/>
              <a:gd name="connsiteX3" fmla="*/ 29867 w 81387"/>
              <a:gd name="connsiteY3" fmla="*/ 211797 h 301652"/>
              <a:gd name="connsiteX4" fmla="*/ 25634 w 81387"/>
              <a:gd name="connsiteY4" fmla="*/ 186397 h 301652"/>
              <a:gd name="connsiteX5" fmla="*/ 38334 w 81387"/>
              <a:gd name="connsiteY5" fmla="*/ 122897 h 301652"/>
              <a:gd name="connsiteX6" fmla="*/ 80667 w 81387"/>
              <a:gd name="connsiteY6" fmla="*/ 130 h 30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87" h="301652">
                <a:moveTo>
                  <a:pt x="80667" y="130"/>
                </a:moveTo>
                <a:cubicBezTo>
                  <a:pt x="74317" y="4363"/>
                  <a:pt x="4467" y="98203"/>
                  <a:pt x="234" y="148297"/>
                </a:cubicBezTo>
                <a:cubicBezTo>
                  <a:pt x="-3999" y="198391"/>
                  <a:pt x="50328" y="290114"/>
                  <a:pt x="55267" y="300697"/>
                </a:cubicBezTo>
                <a:cubicBezTo>
                  <a:pt x="60206" y="311280"/>
                  <a:pt x="34806" y="230847"/>
                  <a:pt x="29867" y="211797"/>
                </a:cubicBezTo>
                <a:cubicBezTo>
                  <a:pt x="24928" y="192747"/>
                  <a:pt x="24223" y="201213"/>
                  <a:pt x="25634" y="186397"/>
                </a:cubicBezTo>
                <a:cubicBezTo>
                  <a:pt x="27045" y="171581"/>
                  <a:pt x="27045" y="149708"/>
                  <a:pt x="38334" y="122897"/>
                </a:cubicBezTo>
                <a:cubicBezTo>
                  <a:pt x="49623" y="96086"/>
                  <a:pt x="87017" y="-4103"/>
                  <a:pt x="80667" y="1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3B3CDF98-1953-4B20-874B-1494D51CD206}"/>
              </a:ext>
            </a:extLst>
          </p:cNvPr>
          <p:cNvSpPr/>
          <p:nvPr/>
        </p:nvSpPr>
        <p:spPr>
          <a:xfrm>
            <a:off x="3197179" y="7508731"/>
            <a:ext cx="185686" cy="98584"/>
          </a:xfrm>
          <a:custGeom>
            <a:avLst/>
            <a:gdLst>
              <a:gd name="connsiteX0" fmla="*/ 46 w 185686"/>
              <a:gd name="connsiteY0" fmla="*/ 144 h 98584"/>
              <a:gd name="connsiteX1" fmla="*/ 117521 w 185686"/>
              <a:gd name="connsiteY1" fmla="*/ 57294 h 98584"/>
              <a:gd name="connsiteX2" fmla="*/ 184196 w 185686"/>
              <a:gd name="connsiteY2" fmla="*/ 62057 h 98584"/>
              <a:gd name="connsiteX3" fmla="*/ 161971 w 185686"/>
              <a:gd name="connsiteY3" fmla="*/ 79519 h 98584"/>
              <a:gd name="connsiteX4" fmla="*/ 139746 w 185686"/>
              <a:gd name="connsiteY4" fmla="*/ 98569 h 98584"/>
              <a:gd name="connsiteX5" fmla="*/ 131809 w 185686"/>
              <a:gd name="connsiteY5" fmla="*/ 76344 h 98584"/>
              <a:gd name="connsiteX6" fmla="*/ 46 w 185686"/>
              <a:gd name="connsiteY6" fmla="*/ 144 h 9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86" h="98584">
                <a:moveTo>
                  <a:pt x="46" y="144"/>
                </a:moveTo>
                <a:cubicBezTo>
                  <a:pt x="-2335" y="-3031"/>
                  <a:pt x="86829" y="46975"/>
                  <a:pt x="117521" y="57294"/>
                </a:cubicBezTo>
                <a:cubicBezTo>
                  <a:pt x="148213" y="67613"/>
                  <a:pt x="176788" y="58353"/>
                  <a:pt x="184196" y="62057"/>
                </a:cubicBezTo>
                <a:cubicBezTo>
                  <a:pt x="191604" y="65761"/>
                  <a:pt x="169379" y="73434"/>
                  <a:pt x="161971" y="79519"/>
                </a:cubicBezTo>
                <a:cubicBezTo>
                  <a:pt x="154563" y="85604"/>
                  <a:pt x="144773" y="99098"/>
                  <a:pt x="139746" y="98569"/>
                </a:cubicBezTo>
                <a:cubicBezTo>
                  <a:pt x="134719" y="98040"/>
                  <a:pt x="152446" y="91690"/>
                  <a:pt x="131809" y="76344"/>
                </a:cubicBezTo>
                <a:cubicBezTo>
                  <a:pt x="111172" y="60998"/>
                  <a:pt x="2427" y="3319"/>
                  <a:pt x="46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F7011668-A187-4297-97D8-BDE00A4D357F}"/>
              </a:ext>
            </a:extLst>
          </p:cNvPr>
          <p:cNvSpPr/>
          <p:nvPr/>
        </p:nvSpPr>
        <p:spPr>
          <a:xfrm>
            <a:off x="5233889" y="7278607"/>
            <a:ext cx="152682" cy="98667"/>
          </a:xfrm>
          <a:custGeom>
            <a:avLst/>
            <a:gdLst>
              <a:gd name="connsiteX0" fmla="*/ 99 w 152682"/>
              <a:gd name="connsiteY0" fmla="*/ 98506 h 98667"/>
              <a:gd name="connsiteX1" fmla="*/ 84236 w 152682"/>
              <a:gd name="connsiteY1" fmla="*/ 65168 h 98667"/>
              <a:gd name="connsiteX2" fmla="*/ 152499 w 152682"/>
              <a:gd name="connsiteY2" fmla="*/ 81 h 98667"/>
              <a:gd name="connsiteX3" fmla="*/ 101699 w 152682"/>
              <a:gd name="connsiteY3" fmla="*/ 52468 h 98667"/>
              <a:gd name="connsiteX4" fmla="*/ 99 w 152682"/>
              <a:gd name="connsiteY4" fmla="*/ 98506 h 9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682" h="98667">
                <a:moveTo>
                  <a:pt x="99" y="98506"/>
                </a:moveTo>
                <a:cubicBezTo>
                  <a:pt x="-2811" y="100623"/>
                  <a:pt x="58836" y="81572"/>
                  <a:pt x="84236" y="65168"/>
                </a:cubicBezTo>
                <a:cubicBezTo>
                  <a:pt x="109636" y="48764"/>
                  <a:pt x="149589" y="2198"/>
                  <a:pt x="152499" y="81"/>
                </a:cubicBezTo>
                <a:cubicBezTo>
                  <a:pt x="155409" y="-2036"/>
                  <a:pt x="123130" y="37916"/>
                  <a:pt x="101699" y="52468"/>
                </a:cubicBezTo>
                <a:cubicBezTo>
                  <a:pt x="80268" y="67020"/>
                  <a:pt x="3009" y="96389"/>
                  <a:pt x="99" y="9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A640DBD-761D-4166-B7B3-9E696DD8F8C3}"/>
              </a:ext>
            </a:extLst>
          </p:cNvPr>
          <p:cNvSpPr/>
          <p:nvPr/>
        </p:nvSpPr>
        <p:spPr>
          <a:xfrm>
            <a:off x="5917907" y="6931164"/>
            <a:ext cx="120629" cy="617177"/>
          </a:xfrm>
          <a:custGeom>
            <a:avLst/>
            <a:gdLst>
              <a:gd name="connsiteX0" fmla="*/ 72260 w 120629"/>
              <a:gd name="connsiteY0" fmla="*/ 3036 h 617177"/>
              <a:gd name="connsiteX1" fmla="*/ 118826 w 120629"/>
              <a:gd name="connsiteY1" fmla="*/ 400969 h 617177"/>
              <a:gd name="connsiteX2" fmla="*/ 293 w 120629"/>
              <a:gd name="connsiteY2" fmla="*/ 616869 h 617177"/>
              <a:gd name="connsiteX3" fmla="*/ 84960 w 120629"/>
              <a:gd name="connsiteY3" fmla="*/ 443303 h 617177"/>
              <a:gd name="connsiteX4" fmla="*/ 76493 w 120629"/>
              <a:gd name="connsiteY4" fmla="*/ 227403 h 617177"/>
              <a:gd name="connsiteX5" fmla="*/ 72260 w 120629"/>
              <a:gd name="connsiteY5" fmla="*/ 3036 h 61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29" h="617177">
                <a:moveTo>
                  <a:pt x="72260" y="3036"/>
                </a:moveTo>
                <a:cubicBezTo>
                  <a:pt x="79315" y="31964"/>
                  <a:pt x="130821" y="298664"/>
                  <a:pt x="118826" y="400969"/>
                </a:cubicBezTo>
                <a:cubicBezTo>
                  <a:pt x="106832" y="503275"/>
                  <a:pt x="5937" y="609813"/>
                  <a:pt x="293" y="616869"/>
                </a:cubicBezTo>
                <a:cubicBezTo>
                  <a:pt x="-5351" y="623925"/>
                  <a:pt x="72260" y="508214"/>
                  <a:pt x="84960" y="443303"/>
                </a:cubicBezTo>
                <a:cubicBezTo>
                  <a:pt x="97660" y="378392"/>
                  <a:pt x="80021" y="295136"/>
                  <a:pt x="76493" y="227403"/>
                </a:cubicBezTo>
                <a:cubicBezTo>
                  <a:pt x="72965" y="159670"/>
                  <a:pt x="65205" y="-25892"/>
                  <a:pt x="72260" y="30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2D6C6C7A-80C8-47E2-93A7-22FC3B030BFB}"/>
              </a:ext>
            </a:extLst>
          </p:cNvPr>
          <p:cNvSpPr/>
          <p:nvPr/>
        </p:nvSpPr>
        <p:spPr>
          <a:xfrm>
            <a:off x="5908750" y="4648211"/>
            <a:ext cx="866070" cy="3797349"/>
          </a:xfrm>
          <a:custGeom>
            <a:avLst/>
            <a:gdLst>
              <a:gd name="connsiteX0" fmla="*/ 257100 w 866070"/>
              <a:gd name="connsiteY0" fmla="*/ 38089 h 3797349"/>
              <a:gd name="connsiteX1" fmla="*/ 758750 w 866070"/>
              <a:gd name="connsiteY1" fmla="*/ 1003289 h 3797349"/>
              <a:gd name="connsiteX2" fmla="*/ 854000 w 866070"/>
              <a:gd name="connsiteY2" fmla="*/ 1771639 h 3797349"/>
              <a:gd name="connsiteX3" fmla="*/ 574600 w 866070"/>
              <a:gd name="connsiteY3" fmla="*/ 3105139 h 3797349"/>
              <a:gd name="connsiteX4" fmla="*/ 34850 w 866070"/>
              <a:gd name="connsiteY4" fmla="*/ 3746489 h 3797349"/>
              <a:gd name="connsiteX5" fmla="*/ 130100 w 866070"/>
              <a:gd name="connsiteY5" fmla="*/ 3562339 h 3797349"/>
              <a:gd name="connsiteX6" fmla="*/ 752400 w 866070"/>
              <a:gd name="connsiteY6" fmla="*/ 2025639 h 3797349"/>
              <a:gd name="connsiteX7" fmla="*/ 409500 w 866070"/>
              <a:gd name="connsiteY7" fmla="*/ 374639 h 3797349"/>
              <a:gd name="connsiteX8" fmla="*/ 257100 w 866070"/>
              <a:gd name="connsiteY8" fmla="*/ 38089 h 379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070" h="3797349">
                <a:moveTo>
                  <a:pt x="257100" y="38089"/>
                </a:moveTo>
                <a:cubicBezTo>
                  <a:pt x="315308" y="142864"/>
                  <a:pt x="659267" y="714364"/>
                  <a:pt x="758750" y="1003289"/>
                </a:cubicBezTo>
                <a:cubicBezTo>
                  <a:pt x="858233" y="1292214"/>
                  <a:pt x="884692" y="1421331"/>
                  <a:pt x="854000" y="1771639"/>
                </a:cubicBezTo>
                <a:cubicBezTo>
                  <a:pt x="823308" y="2121947"/>
                  <a:pt x="711125" y="2775997"/>
                  <a:pt x="574600" y="3105139"/>
                </a:cubicBezTo>
                <a:cubicBezTo>
                  <a:pt x="438075" y="3434281"/>
                  <a:pt x="108933" y="3670289"/>
                  <a:pt x="34850" y="3746489"/>
                </a:cubicBezTo>
                <a:cubicBezTo>
                  <a:pt x="-39233" y="3822689"/>
                  <a:pt x="10508" y="3849147"/>
                  <a:pt x="130100" y="3562339"/>
                </a:cubicBezTo>
                <a:cubicBezTo>
                  <a:pt x="249692" y="3275531"/>
                  <a:pt x="705833" y="2556922"/>
                  <a:pt x="752400" y="2025639"/>
                </a:cubicBezTo>
                <a:cubicBezTo>
                  <a:pt x="798967" y="1494356"/>
                  <a:pt x="486758" y="704839"/>
                  <a:pt x="409500" y="374639"/>
                </a:cubicBezTo>
                <a:cubicBezTo>
                  <a:pt x="332242" y="44439"/>
                  <a:pt x="198892" y="-66686"/>
                  <a:pt x="257100" y="380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FFD3987-BD83-49B6-A18C-2E21A010298D}"/>
              </a:ext>
            </a:extLst>
          </p:cNvPr>
          <p:cNvSpPr/>
          <p:nvPr/>
        </p:nvSpPr>
        <p:spPr>
          <a:xfrm>
            <a:off x="3275788" y="8305763"/>
            <a:ext cx="2823322" cy="775432"/>
          </a:xfrm>
          <a:custGeom>
            <a:avLst/>
            <a:gdLst>
              <a:gd name="connsiteX0" fmla="*/ 5892 w 2823322"/>
              <a:gd name="connsiteY0" fmla="*/ 426757 h 775432"/>
              <a:gd name="connsiteX1" fmla="*/ 757732 w 2823322"/>
              <a:gd name="connsiteY1" fmla="*/ 538517 h 775432"/>
              <a:gd name="connsiteX2" fmla="*/ 1296212 w 2823322"/>
              <a:gd name="connsiteY2" fmla="*/ 528357 h 775432"/>
              <a:gd name="connsiteX3" fmla="*/ 2764332 w 2823322"/>
              <a:gd name="connsiteY3" fmla="*/ 5117 h 775432"/>
              <a:gd name="connsiteX4" fmla="*/ 2418892 w 2823322"/>
              <a:gd name="connsiteY4" fmla="*/ 289597 h 775432"/>
              <a:gd name="connsiteX5" fmla="*/ 1352092 w 2823322"/>
              <a:gd name="connsiteY5" fmla="*/ 741717 h 775432"/>
              <a:gd name="connsiteX6" fmla="*/ 458012 w 2823322"/>
              <a:gd name="connsiteY6" fmla="*/ 711237 h 775432"/>
              <a:gd name="connsiteX7" fmla="*/ 5892 w 2823322"/>
              <a:gd name="connsiteY7" fmla="*/ 426757 h 77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3322" h="775432">
                <a:moveTo>
                  <a:pt x="5892" y="426757"/>
                </a:moveTo>
                <a:cubicBezTo>
                  <a:pt x="55845" y="397970"/>
                  <a:pt x="542679" y="521584"/>
                  <a:pt x="757732" y="538517"/>
                </a:cubicBezTo>
                <a:cubicBezTo>
                  <a:pt x="972785" y="555450"/>
                  <a:pt x="961779" y="617257"/>
                  <a:pt x="1296212" y="528357"/>
                </a:cubicBezTo>
                <a:cubicBezTo>
                  <a:pt x="1630645" y="439457"/>
                  <a:pt x="2577219" y="44910"/>
                  <a:pt x="2764332" y="5117"/>
                </a:cubicBezTo>
                <a:cubicBezTo>
                  <a:pt x="2951445" y="-34676"/>
                  <a:pt x="2654265" y="166830"/>
                  <a:pt x="2418892" y="289597"/>
                </a:cubicBezTo>
                <a:cubicBezTo>
                  <a:pt x="2183519" y="412364"/>
                  <a:pt x="1678905" y="671444"/>
                  <a:pt x="1352092" y="741717"/>
                </a:cubicBezTo>
                <a:cubicBezTo>
                  <a:pt x="1025279" y="811990"/>
                  <a:pt x="682379" y="757804"/>
                  <a:pt x="458012" y="711237"/>
                </a:cubicBezTo>
                <a:cubicBezTo>
                  <a:pt x="233645" y="664670"/>
                  <a:pt x="-44061" y="455544"/>
                  <a:pt x="5892" y="4267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C90DBF2F-FBCC-416F-9439-D9992BFEB77E}"/>
              </a:ext>
            </a:extLst>
          </p:cNvPr>
          <p:cNvSpPr/>
          <p:nvPr/>
        </p:nvSpPr>
        <p:spPr>
          <a:xfrm>
            <a:off x="2258927" y="7879005"/>
            <a:ext cx="1246042" cy="971896"/>
          </a:xfrm>
          <a:custGeom>
            <a:avLst/>
            <a:gdLst>
              <a:gd name="connsiteX0" fmla="*/ 32153 w 1246042"/>
              <a:gd name="connsiteY0" fmla="*/ 45795 h 971896"/>
              <a:gd name="connsiteX1" fmla="*/ 103273 w 1246042"/>
              <a:gd name="connsiteY1" fmla="*/ 86435 h 971896"/>
              <a:gd name="connsiteX2" fmla="*/ 885593 w 1246042"/>
              <a:gd name="connsiteY2" fmla="*/ 782395 h 971896"/>
              <a:gd name="connsiteX3" fmla="*/ 1241193 w 1246042"/>
              <a:gd name="connsiteY3" fmla="*/ 960195 h 971896"/>
              <a:gd name="connsiteX4" fmla="*/ 1037993 w 1246042"/>
              <a:gd name="connsiteY4" fmla="*/ 894155 h 971896"/>
              <a:gd name="connsiteX5" fmla="*/ 321713 w 1246042"/>
              <a:gd name="connsiteY5" fmla="*/ 406475 h 971896"/>
              <a:gd name="connsiteX6" fmla="*/ 32153 w 1246042"/>
              <a:gd name="connsiteY6" fmla="*/ 45795 h 9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042" h="971896">
                <a:moveTo>
                  <a:pt x="32153" y="45795"/>
                </a:moveTo>
                <a:cubicBezTo>
                  <a:pt x="-4254" y="-7545"/>
                  <a:pt x="-38967" y="-36332"/>
                  <a:pt x="103273" y="86435"/>
                </a:cubicBezTo>
                <a:cubicBezTo>
                  <a:pt x="245513" y="209202"/>
                  <a:pt x="695940" y="636768"/>
                  <a:pt x="885593" y="782395"/>
                </a:cubicBezTo>
                <a:cubicBezTo>
                  <a:pt x="1075246" y="928022"/>
                  <a:pt x="1215793" y="941568"/>
                  <a:pt x="1241193" y="960195"/>
                </a:cubicBezTo>
                <a:cubicBezTo>
                  <a:pt x="1266593" y="978822"/>
                  <a:pt x="1191240" y="986442"/>
                  <a:pt x="1037993" y="894155"/>
                </a:cubicBezTo>
                <a:cubicBezTo>
                  <a:pt x="884746" y="801868"/>
                  <a:pt x="491046" y="549562"/>
                  <a:pt x="321713" y="406475"/>
                </a:cubicBezTo>
                <a:cubicBezTo>
                  <a:pt x="152380" y="263388"/>
                  <a:pt x="68560" y="99135"/>
                  <a:pt x="32153" y="457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BE4516AF-D982-4BDD-868A-D0D185B62202}"/>
              </a:ext>
            </a:extLst>
          </p:cNvPr>
          <p:cNvSpPr/>
          <p:nvPr/>
        </p:nvSpPr>
        <p:spPr>
          <a:xfrm>
            <a:off x="3281055" y="4637204"/>
            <a:ext cx="452498" cy="534778"/>
          </a:xfrm>
          <a:custGeom>
            <a:avLst/>
            <a:gdLst>
              <a:gd name="connsiteX0" fmla="*/ 625 w 452498"/>
              <a:gd name="connsiteY0" fmla="*/ 127836 h 534778"/>
              <a:gd name="connsiteX1" fmla="*/ 61585 w 452498"/>
              <a:gd name="connsiteY1" fmla="*/ 127836 h 534778"/>
              <a:gd name="connsiteX2" fmla="*/ 290185 w 452498"/>
              <a:gd name="connsiteY2" fmla="*/ 836 h 534778"/>
              <a:gd name="connsiteX3" fmla="*/ 447665 w 452498"/>
              <a:gd name="connsiteY3" fmla="*/ 198956 h 534778"/>
              <a:gd name="connsiteX4" fmla="*/ 412105 w 452498"/>
              <a:gd name="connsiteY4" fmla="*/ 325956 h 534778"/>
              <a:gd name="connsiteX5" fmla="*/ 412105 w 452498"/>
              <a:gd name="connsiteY5" fmla="*/ 534236 h 534778"/>
              <a:gd name="connsiteX6" fmla="*/ 346065 w 452498"/>
              <a:gd name="connsiteY6" fmla="*/ 376756 h 534778"/>
              <a:gd name="connsiteX7" fmla="*/ 86985 w 452498"/>
              <a:gd name="connsiteY7" fmla="*/ 92276 h 534778"/>
              <a:gd name="connsiteX8" fmla="*/ 625 w 452498"/>
              <a:gd name="connsiteY8" fmla="*/ 127836 h 53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98" h="534778">
                <a:moveTo>
                  <a:pt x="625" y="127836"/>
                </a:moveTo>
                <a:cubicBezTo>
                  <a:pt x="-3608" y="133763"/>
                  <a:pt x="13325" y="149003"/>
                  <a:pt x="61585" y="127836"/>
                </a:cubicBezTo>
                <a:cubicBezTo>
                  <a:pt x="109845" y="106669"/>
                  <a:pt x="225838" y="-11017"/>
                  <a:pt x="290185" y="836"/>
                </a:cubicBezTo>
                <a:cubicBezTo>
                  <a:pt x="354532" y="12689"/>
                  <a:pt x="427345" y="144769"/>
                  <a:pt x="447665" y="198956"/>
                </a:cubicBezTo>
                <a:cubicBezTo>
                  <a:pt x="467985" y="253143"/>
                  <a:pt x="418032" y="270076"/>
                  <a:pt x="412105" y="325956"/>
                </a:cubicBezTo>
                <a:cubicBezTo>
                  <a:pt x="406178" y="381836"/>
                  <a:pt x="423112" y="525769"/>
                  <a:pt x="412105" y="534236"/>
                </a:cubicBezTo>
                <a:cubicBezTo>
                  <a:pt x="401098" y="542703"/>
                  <a:pt x="400252" y="450416"/>
                  <a:pt x="346065" y="376756"/>
                </a:cubicBezTo>
                <a:cubicBezTo>
                  <a:pt x="291878" y="303096"/>
                  <a:pt x="142018" y="132916"/>
                  <a:pt x="86985" y="92276"/>
                </a:cubicBezTo>
                <a:cubicBezTo>
                  <a:pt x="31952" y="51636"/>
                  <a:pt x="4858" y="121909"/>
                  <a:pt x="625" y="1278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CFECD90-AFBA-49EA-A6BB-7B0772EE26B9}"/>
              </a:ext>
            </a:extLst>
          </p:cNvPr>
          <p:cNvSpPr/>
          <p:nvPr/>
        </p:nvSpPr>
        <p:spPr>
          <a:xfrm>
            <a:off x="1972949" y="2886492"/>
            <a:ext cx="680907" cy="2726570"/>
          </a:xfrm>
          <a:custGeom>
            <a:avLst/>
            <a:gdLst>
              <a:gd name="connsiteX0" fmla="*/ 673998 w 680907"/>
              <a:gd name="connsiteY0" fmla="*/ 87714 h 2726570"/>
              <a:gd name="connsiteX1" fmla="*/ 192735 w 680907"/>
              <a:gd name="connsiteY1" fmla="*/ 1194620 h 2726570"/>
              <a:gd name="connsiteX2" fmla="*/ 67607 w 680907"/>
              <a:gd name="connsiteY2" fmla="*/ 1791386 h 2726570"/>
              <a:gd name="connsiteX3" fmla="*/ 57982 w 680907"/>
              <a:gd name="connsiteY3" fmla="*/ 2253399 h 2726570"/>
              <a:gd name="connsiteX4" fmla="*/ 77232 w 680907"/>
              <a:gd name="connsiteY4" fmla="*/ 2725036 h 2726570"/>
              <a:gd name="connsiteX5" fmla="*/ 230 w 680907"/>
              <a:gd name="connsiteY5" fmla="*/ 2089769 h 2726570"/>
              <a:gd name="connsiteX6" fmla="*/ 106108 w 680907"/>
              <a:gd name="connsiteY6" fmla="*/ 1059866 h 2726570"/>
              <a:gd name="connsiteX7" fmla="*/ 288988 w 680907"/>
              <a:gd name="connsiteY7" fmla="*/ 501601 h 2726570"/>
              <a:gd name="connsiteX8" fmla="*/ 462243 w 680907"/>
              <a:gd name="connsiteY8" fmla="*/ 116590 h 2726570"/>
              <a:gd name="connsiteX9" fmla="*/ 673998 w 680907"/>
              <a:gd name="connsiteY9" fmla="*/ 87714 h 272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0907" h="2726570">
                <a:moveTo>
                  <a:pt x="673998" y="87714"/>
                </a:moveTo>
                <a:cubicBezTo>
                  <a:pt x="629080" y="267386"/>
                  <a:pt x="293800" y="910675"/>
                  <a:pt x="192735" y="1194620"/>
                </a:cubicBezTo>
                <a:cubicBezTo>
                  <a:pt x="91670" y="1478565"/>
                  <a:pt x="90066" y="1614923"/>
                  <a:pt x="67607" y="1791386"/>
                </a:cubicBezTo>
                <a:cubicBezTo>
                  <a:pt x="45148" y="1967849"/>
                  <a:pt x="56378" y="2097791"/>
                  <a:pt x="57982" y="2253399"/>
                </a:cubicBezTo>
                <a:cubicBezTo>
                  <a:pt x="59586" y="2409007"/>
                  <a:pt x="86857" y="2752308"/>
                  <a:pt x="77232" y="2725036"/>
                </a:cubicBezTo>
                <a:cubicBezTo>
                  <a:pt x="67607" y="2697764"/>
                  <a:pt x="-4583" y="2367297"/>
                  <a:pt x="230" y="2089769"/>
                </a:cubicBezTo>
                <a:cubicBezTo>
                  <a:pt x="5043" y="1812241"/>
                  <a:pt x="57982" y="1324561"/>
                  <a:pt x="106108" y="1059866"/>
                </a:cubicBezTo>
                <a:cubicBezTo>
                  <a:pt x="154234" y="795171"/>
                  <a:pt x="229632" y="658814"/>
                  <a:pt x="288988" y="501601"/>
                </a:cubicBezTo>
                <a:cubicBezTo>
                  <a:pt x="348344" y="344388"/>
                  <a:pt x="391658" y="183967"/>
                  <a:pt x="462243" y="116590"/>
                </a:cubicBezTo>
                <a:cubicBezTo>
                  <a:pt x="532828" y="49213"/>
                  <a:pt x="718916" y="-91958"/>
                  <a:pt x="673998" y="877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7FBA091-2A75-4D9C-9CE4-70BA48D99A1F}"/>
              </a:ext>
            </a:extLst>
          </p:cNvPr>
          <p:cNvSpPr/>
          <p:nvPr/>
        </p:nvSpPr>
        <p:spPr>
          <a:xfrm>
            <a:off x="5217654" y="5798805"/>
            <a:ext cx="1240163" cy="1238552"/>
          </a:xfrm>
          <a:custGeom>
            <a:avLst/>
            <a:gdLst>
              <a:gd name="connsiteX0" fmla="*/ 19826 w 1240163"/>
              <a:gd name="connsiteY0" fmla="*/ 266715 h 1238552"/>
              <a:gd name="connsiteX1" fmla="*/ 492266 w 1240163"/>
              <a:gd name="connsiteY1" fmla="*/ 12715 h 1238552"/>
              <a:gd name="connsiteX2" fmla="*/ 1056146 w 1240163"/>
              <a:gd name="connsiteY2" fmla="*/ 83835 h 1238552"/>
              <a:gd name="connsiteX3" fmla="*/ 1239026 w 1240163"/>
              <a:gd name="connsiteY3" fmla="*/ 474995 h 1238552"/>
              <a:gd name="connsiteX4" fmla="*/ 990106 w 1240163"/>
              <a:gd name="connsiteY4" fmla="*/ 1125235 h 1238552"/>
              <a:gd name="connsiteX5" fmla="*/ 517666 w 1240163"/>
              <a:gd name="connsiteY5" fmla="*/ 1236995 h 1238552"/>
              <a:gd name="connsiteX6" fmla="*/ 568466 w 1240163"/>
              <a:gd name="connsiteY6" fmla="*/ 1109995 h 1238552"/>
              <a:gd name="connsiteX7" fmla="*/ 136666 w 1240163"/>
              <a:gd name="connsiteY7" fmla="*/ 713755 h 1238552"/>
              <a:gd name="connsiteX8" fmla="*/ 19826 w 1240163"/>
              <a:gd name="connsiteY8" fmla="*/ 266715 h 123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63" h="1238552">
                <a:moveTo>
                  <a:pt x="19826" y="266715"/>
                </a:moveTo>
                <a:cubicBezTo>
                  <a:pt x="79093" y="149875"/>
                  <a:pt x="319546" y="43195"/>
                  <a:pt x="492266" y="12715"/>
                </a:cubicBezTo>
                <a:cubicBezTo>
                  <a:pt x="664986" y="-17765"/>
                  <a:pt x="931686" y="6788"/>
                  <a:pt x="1056146" y="83835"/>
                </a:cubicBezTo>
                <a:cubicBezTo>
                  <a:pt x="1180606" y="160882"/>
                  <a:pt x="1250033" y="301428"/>
                  <a:pt x="1239026" y="474995"/>
                </a:cubicBezTo>
                <a:cubicBezTo>
                  <a:pt x="1228019" y="648562"/>
                  <a:pt x="1110333" y="998235"/>
                  <a:pt x="990106" y="1125235"/>
                </a:cubicBezTo>
                <a:cubicBezTo>
                  <a:pt x="869879" y="1252235"/>
                  <a:pt x="587939" y="1239535"/>
                  <a:pt x="517666" y="1236995"/>
                </a:cubicBezTo>
                <a:cubicBezTo>
                  <a:pt x="447393" y="1234455"/>
                  <a:pt x="631966" y="1197202"/>
                  <a:pt x="568466" y="1109995"/>
                </a:cubicBezTo>
                <a:cubicBezTo>
                  <a:pt x="504966" y="1022788"/>
                  <a:pt x="228953" y="850915"/>
                  <a:pt x="136666" y="713755"/>
                </a:cubicBezTo>
                <a:cubicBezTo>
                  <a:pt x="44379" y="576595"/>
                  <a:pt x="-39441" y="383555"/>
                  <a:pt x="19826" y="266715"/>
                </a:cubicBezTo>
                <a:close/>
              </a:path>
            </a:pathLst>
          </a:custGeom>
          <a:solidFill>
            <a:srgbClr val="FF66FF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9CACCDBF-4E76-4657-99CF-1DA3E4DB7925}"/>
              </a:ext>
            </a:extLst>
          </p:cNvPr>
          <p:cNvSpPr/>
          <p:nvPr/>
        </p:nvSpPr>
        <p:spPr>
          <a:xfrm flipH="1">
            <a:off x="2001212" y="5960831"/>
            <a:ext cx="1240163" cy="1238552"/>
          </a:xfrm>
          <a:custGeom>
            <a:avLst/>
            <a:gdLst>
              <a:gd name="connsiteX0" fmla="*/ 19826 w 1240163"/>
              <a:gd name="connsiteY0" fmla="*/ 266715 h 1238552"/>
              <a:gd name="connsiteX1" fmla="*/ 492266 w 1240163"/>
              <a:gd name="connsiteY1" fmla="*/ 12715 h 1238552"/>
              <a:gd name="connsiteX2" fmla="*/ 1056146 w 1240163"/>
              <a:gd name="connsiteY2" fmla="*/ 83835 h 1238552"/>
              <a:gd name="connsiteX3" fmla="*/ 1239026 w 1240163"/>
              <a:gd name="connsiteY3" fmla="*/ 474995 h 1238552"/>
              <a:gd name="connsiteX4" fmla="*/ 990106 w 1240163"/>
              <a:gd name="connsiteY4" fmla="*/ 1125235 h 1238552"/>
              <a:gd name="connsiteX5" fmla="*/ 517666 w 1240163"/>
              <a:gd name="connsiteY5" fmla="*/ 1236995 h 1238552"/>
              <a:gd name="connsiteX6" fmla="*/ 568466 w 1240163"/>
              <a:gd name="connsiteY6" fmla="*/ 1109995 h 1238552"/>
              <a:gd name="connsiteX7" fmla="*/ 136666 w 1240163"/>
              <a:gd name="connsiteY7" fmla="*/ 713755 h 1238552"/>
              <a:gd name="connsiteX8" fmla="*/ 19826 w 1240163"/>
              <a:gd name="connsiteY8" fmla="*/ 266715 h 123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63" h="1238552">
                <a:moveTo>
                  <a:pt x="19826" y="266715"/>
                </a:moveTo>
                <a:cubicBezTo>
                  <a:pt x="79093" y="149875"/>
                  <a:pt x="319546" y="43195"/>
                  <a:pt x="492266" y="12715"/>
                </a:cubicBezTo>
                <a:cubicBezTo>
                  <a:pt x="664986" y="-17765"/>
                  <a:pt x="931686" y="6788"/>
                  <a:pt x="1056146" y="83835"/>
                </a:cubicBezTo>
                <a:cubicBezTo>
                  <a:pt x="1180606" y="160882"/>
                  <a:pt x="1250033" y="301428"/>
                  <a:pt x="1239026" y="474995"/>
                </a:cubicBezTo>
                <a:cubicBezTo>
                  <a:pt x="1228019" y="648562"/>
                  <a:pt x="1110333" y="998235"/>
                  <a:pt x="990106" y="1125235"/>
                </a:cubicBezTo>
                <a:cubicBezTo>
                  <a:pt x="869879" y="1252235"/>
                  <a:pt x="587939" y="1239535"/>
                  <a:pt x="517666" y="1236995"/>
                </a:cubicBezTo>
                <a:cubicBezTo>
                  <a:pt x="447393" y="1234455"/>
                  <a:pt x="631966" y="1197202"/>
                  <a:pt x="568466" y="1109995"/>
                </a:cubicBezTo>
                <a:cubicBezTo>
                  <a:pt x="504966" y="1022788"/>
                  <a:pt x="228953" y="850915"/>
                  <a:pt x="136666" y="713755"/>
                </a:cubicBezTo>
                <a:cubicBezTo>
                  <a:pt x="44379" y="576595"/>
                  <a:pt x="-39441" y="383555"/>
                  <a:pt x="19826" y="266715"/>
                </a:cubicBezTo>
                <a:close/>
              </a:path>
            </a:pathLst>
          </a:custGeom>
          <a:solidFill>
            <a:srgbClr val="FF66FF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7DCD1F96-8BD3-4512-8263-4DA0757BF795}"/>
              </a:ext>
            </a:extLst>
          </p:cNvPr>
          <p:cNvSpPr/>
          <p:nvPr/>
        </p:nvSpPr>
        <p:spPr>
          <a:xfrm>
            <a:off x="2473955" y="2895174"/>
            <a:ext cx="443775" cy="1556271"/>
          </a:xfrm>
          <a:custGeom>
            <a:avLst/>
            <a:gdLst>
              <a:gd name="connsiteX0" fmla="*/ 147325 w 443775"/>
              <a:gd name="connsiteY0" fmla="*/ 426 h 1556271"/>
              <a:gd name="connsiteX1" fmla="*/ 66045 w 443775"/>
              <a:gd name="connsiteY1" fmla="*/ 289986 h 1556271"/>
              <a:gd name="connsiteX2" fmla="*/ 81285 w 443775"/>
              <a:gd name="connsiteY2" fmla="*/ 757346 h 1556271"/>
              <a:gd name="connsiteX3" fmla="*/ 436885 w 443775"/>
              <a:gd name="connsiteY3" fmla="*/ 1534586 h 1556271"/>
              <a:gd name="connsiteX4" fmla="*/ 325125 w 443775"/>
              <a:gd name="connsiteY4" fmla="*/ 1356786 h 1556271"/>
              <a:gd name="connsiteX5" fmla="*/ 152405 w 443775"/>
              <a:gd name="connsiteY5" fmla="*/ 1072306 h 1556271"/>
              <a:gd name="connsiteX6" fmla="*/ 5 w 443775"/>
              <a:gd name="connsiteY6" fmla="*/ 350946 h 1556271"/>
              <a:gd name="connsiteX7" fmla="*/ 147325 w 443775"/>
              <a:gd name="connsiteY7" fmla="*/ 426 h 15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75" h="1556271">
                <a:moveTo>
                  <a:pt x="147325" y="426"/>
                </a:moveTo>
                <a:cubicBezTo>
                  <a:pt x="158332" y="-9734"/>
                  <a:pt x="77052" y="163833"/>
                  <a:pt x="66045" y="289986"/>
                </a:cubicBezTo>
                <a:cubicBezTo>
                  <a:pt x="55038" y="416139"/>
                  <a:pt x="19478" y="549913"/>
                  <a:pt x="81285" y="757346"/>
                </a:cubicBezTo>
                <a:cubicBezTo>
                  <a:pt x="143092" y="964779"/>
                  <a:pt x="396245" y="1434679"/>
                  <a:pt x="436885" y="1534586"/>
                </a:cubicBezTo>
                <a:cubicBezTo>
                  <a:pt x="477525" y="1634493"/>
                  <a:pt x="325125" y="1356786"/>
                  <a:pt x="325125" y="1356786"/>
                </a:cubicBezTo>
                <a:cubicBezTo>
                  <a:pt x="277712" y="1279739"/>
                  <a:pt x="206592" y="1239946"/>
                  <a:pt x="152405" y="1072306"/>
                </a:cubicBezTo>
                <a:cubicBezTo>
                  <a:pt x="98218" y="904666"/>
                  <a:pt x="-842" y="527053"/>
                  <a:pt x="5" y="350946"/>
                </a:cubicBezTo>
                <a:cubicBezTo>
                  <a:pt x="852" y="174839"/>
                  <a:pt x="136318" y="10586"/>
                  <a:pt x="147325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12F41DC2-F485-4E4E-9423-B0E409AEA273}"/>
              </a:ext>
            </a:extLst>
          </p:cNvPr>
          <p:cNvSpPr/>
          <p:nvPr/>
        </p:nvSpPr>
        <p:spPr>
          <a:xfrm>
            <a:off x="4718045" y="4262958"/>
            <a:ext cx="1098168" cy="382070"/>
          </a:xfrm>
          <a:custGeom>
            <a:avLst/>
            <a:gdLst>
              <a:gd name="connsiteX0" fmla="*/ 2122 w 1098168"/>
              <a:gd name="connsiteY0" fmla="*/ 9 h 382070"/>
              <a:gd name="connsiteX1" fmla="*/ 404288 w 1098168"/>
              <a:gd name="connsiteY1" fmla="*/ 224375 h 382070"/>
              <a:gd name="connsiteX2" fmla="*/ 1056222 w 1098168"/>
              <a:gd name="connsiteY2" fmla="*/ 364075 h 382070"/>
              <a:gd name="connsiteX3" fmla="*/ 950388 w 1098168"/>
              <a:gd name="connsiteY3" fmla="*/ 364075 h 382070"/>
              <a:gd name="connsiteX4" fmla="*/ 277288 w 1098168"/>
              <a:gd name="connsiteY4" fmla="*/ 215909 h 382070"/>
              <a:gd name="connsiteX5" fmla="*/ 2122 w 1098168"/>
              <a:gd name="connsiteY5" fmla="*/ 9 h 38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168" h="382070">
                <a:moveTo>
                  <a:pt x="2122" y="9"/>
                </a:moveTo>
                <a:cubicBezTo>
                  <a:pt x="23289" y="1420"/>
                  <a:pt x="228605" y="163697"/>
                  <a:pt x="404288" y="224375"/>
                </a:cubicBezTo>
                <a:cubicBezTo>
                  <a:pt x="579971" y="285053"/>
                  <a:pt x="965205" y="340792"/>
                  <a:pt x="1056222" y="364075"/>
                </a:cubicBezTo>
                <a:cubicBezTo>
                  <a:pt x="1147239" y="387358"/>
                  <a:pt x="1080210" y="388769"/>
                  <a:pt x="950388" y="364075"/>
                </a:cubicBezTo>
                <a:cubicBezTo>
                  <a:pt x="820566" y="339381"/>
                  <a:pt x="433216" y="273059"/>
                  <a:pt x="277288" y="215909"/>
                </a:cubicBezTo>
                <a:cubicBezTo>
                  <a:pt x="121360" y="158759"/>
                  <a:pt x="-19045" y="-1402"/>
                  <a:pt x="212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4349B45-ACBC-4A50-B225-D38F67364FB5}"/>
              </a:ext>
            </a:extLst>
          </p:cNvPr>
          <p:cNvSpPr/>
          <p:nvPr/>
        </p:nvSpPr>
        <p:spPr>
          <a:xfrm>
            <a:off x="4341641" y="4161361"/>
            <a:ext cx="941521" cy="476260"/>
          </a:xfrm>
          <a:custGeom>
            <a:avLst/>
            <a:gdLst>
              <a:gd name="connsiteX0" fmla="*/ 1759 w 941521"/>
              <a:gd name="connsiteY0" fmla="*/ 6 h 476260"/>
              <a:gd name="connsiteX1" fmla="*/ 370059 w 941521"/>
              <a:gd name="connsiteY1" fmla="*/ 304806 h 476260"/>
              <a:gd name="connsiteX2" fmla="*/ 899226 w 941521"/>
              <a:gd name="connsiteY2" fmla="*/ 461439 h 476260"/>
              <a:gd name="connsiteX3" fmla="*/ 835726 w 941521"/>
              <a:gd name="connsiteY3" fmla="*/ 452972 h 476260"/>
              <a:gd name="connsiteX4" fmla="*/ 255759 w 941521"/>
              <a:gd name="connsiteY4" fmla="*/ 313272 h 476260"/>
              <a:gd name="connsiteX5" fmla="*/ 1759 w 941521"/>
              <a:gd name="connsiteY5" fmla="*/ 6 h 4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1521" h="476260">
                <a:moveTo>
                  <a:pt x="1759" y="6"/>
                </a:moveTo>
                <a:cubicBezTo>
                  <a:pt x="20809" y="-1405"/>
                  <a:pt x="220481" y="227901"/>
                  <a:pt x="370059" y="304806"/>
                </a:cubicBezTo>
                <a:cubicBezTo>
                  <a:pt x="519637" y="381711"/>
                  <a:pt x="821615" y="436745"/>
                  <a:pt x="899226" y="461439"/>
                </a:cubicBezTo>
                <a:cubicBezTo>
                  <a:pt x="976837" y="486133"/>
                  <a:pt x="942971" y="477667"/>
                  <a:pt x="835726" y="452972"/>
                </a:cubicBezTo>
                <a:cubicBezTo>
                  <a:pt x="728482" y="428278"/>
                  <a:pt x="389815" y="385944"/>
                  <a:pt x="255759" y="313272"/>
                </a:cubicBezTo>
                <a:cubicBezTo>
                  <a:pt x="121703" y="240600"/>
                  <a:pt x="-17291" y="1417"/>
                  <a:pt x="1759" y="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4F05E968-C49F-47C0-AF47-83A3A841B106}"/>
              </a:ext>
            </a:extLst>
          </p:cNvPr>
          <p:cNvSpPr/>
          <p:nvPr/>
        </p:nvSpPr>
        <p:spPr>
          <a:xfrm>
            <a:off x="3705094" y="3487446"/>
            <a:ext cx="704788" cy="1231253"/>
          </a:xfrm>
          <a:custGeom>
            <a:avLst/>
            <a:gdLst>
              <a:gd name="connsiteX0" fmla="*/ 3306 w 704788"/>
              <a:gd name="connsiteY0" fmla="*/ 821 h 1231253"/>
              <a:gd name="connsiteX1" fmla="*/ 278473 w 704788"/>
              <a:gd name="connsiteY1" fmla="*/ 534221 h 1231253"/>
              <a:gd name="connsiteX2" fmla="*/ 684873 w 704788"/>
              <a:gd name="connsiteY2" fmla="*/ 1198854 h 1231253"/>
              <a:gd name="connsiteX3" fmla="*/ 625606 w 704788"/>
              <a:gd name="connsiteY3" fmla="*/ 1105721 h 1231253"/>
              <a:gd name="connsiteX4" fmla="*/ 481673 w 704788"/>
              <a:gd name="connsiteY4" fmla="*/ 910987 h 1231253"/>
              <a:gd name="connsiteX5" fmla="*/ 147239 w 704788"/>
              <a:gd name="connsiteY5" fmla="*/ 424154 h 1231253"/>
              <a:gd name="connsiteX6" fmla="*/ 3306 w 704788"/>
              <a:gd name="connsiteY6" fmla="*/ 821 h 12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788" h="1231253">
                <a:moveTo>
                  <a:pt x="3306" y="821"/>
                </a:moveTo>
                <a:cubicBezTo>
                  <a:pt x="25178" y="19165"/>
                  <a:pt x="164879" y="334549"/>
                  <a:pt x="278473" y="534221"/>
                </a:cubicBezTo>
                <a:cubicBezTo>
                  <a:pt x="392067" y="733893"/>
                  <a:pt x="627018" y="1103604"/>
                  <a:pt x="684873" y="1198854"/>
                </a:cubicBezTo>
                <a:cubicBezTo>
                  <a:pt x="742729" y="1294104"/>
                  <a:pt x="659473" y="1153699"/>
                  <a:pt x="625606" y="1105721"/>
                </a:cubicBezTo>
                <a:cubicBezTo>
                  <a:pt x="591739" y="1057743"/>
                  <a:pt x="481673" y="910987"/>
                  <a:pt x="481673" y="910987"/>
                </a:cubicBezTo>
                <a:cubicBezTo>
                  <a:pt x="401945" y="797393"/>
                  <a:pt x="222028" y="572321"/>
                  <a:pt x="147239" y="424154"/>
                </a:cubicBezTo>
                <a:cubicBezTo>
                  <a:pt x="72450" y="275987"/>
                  <a:pt x="-18566" y="-17523"/>
                  <a:pt x="3306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173F4BED-615C-4F3F-B0DF-AA676DB712CD}"/>
              </a:ext>
            </a:extLst>
          </p:cNvPr>
          <p:cNvSpPr/>
          <p:nvPr/>
        </p:nvSpPr>
        <p:spPr>
          <a:xfrm>
            <a:off x="3387350" y="6610608"/>
            <a:ext cx="143693" cy="166885"/>
          </a:xfrm>
          <a:custGeom>
            <a:avLst/>
            <a:gdLst>
              <a:gd name="connsiteX0" fmla="*/ 143250 w 143693"/>
              <a:gd name="connsiteY0" fmla="*/ 3552 h 166885"/>
              <a:gd name="connsiteX1" fmla="*/ 16250 w 143693"/>
              <a:gd name="connsiteY1" fmla="*/ 135632 h 166885"/>
              <a:gd name="connsiteX2" fmla="*/ 6090 w 143693"/>
              <a:gd name="connsiteY2" fmla="*/ 161032 h 166885"/>
              <a:gd name="connsiteX3" fmla="*/ 56890 w 143693"/>
              <a:gd name="connsiteY3" fmla="*/ 49272 h 166885"/>
              <a:gd name="connsiteX4" fmla="*/ 143250 w 143693"/>
              <a:gd name="connsiteY4" fmla="*/ 3552 h 16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693" h="166885">
                <a:moveTo>
                  <a:pt x="143250" y="3552"/>
                </a:moveTo>
                <a:cubicBezTo>
                  <a:pt x="136477" y="17945"/>
                  <a:pt x="39110" y="109385"/>
                  <a:pt x="16250" y="135632"/>
                </a:cubicBezTo>
                <a:cubicBezTo>
                  <a:pt x="-6610" y="161879"/>
                  <a:pt x="-683" y="175425"/>
                  <a:pt x="6090" y="161032"/>
                </a:cubicBezTo>
                <a:cubicBezTo>
                  <a:pt x="12863" y="146639"/>
                  <a:pt x="36570" y="77212"/>
                  <a:pt x="56890" y="49272"/>
                </a:cubicBezTo>
                <a:cubicBezTo>
                  <a:pt x="77210" y="21332"/>
                  <a:pt x="150023" y="-10841"/>
                  <a:pt x="143250" y="3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6126A898-9BF3-4482-AA2C-22761656389A}"/>
              </a:ext>
            </a:extLst>
          </p:cNvPr>
          <p:cNvSpPr/>
          <p:nvPr/>
        </p:nvSpPr>
        <p:spPr>
          <a:xfrm>
            <a:off x="4340343" y="6995583"/>
            <a:ext cx="13823" cy="97441"/>
          </a:xfrm>
          <a:custGeom>
            <a:avLst/>
            <a:gdLst>
              <a:gd name="connsiteX0" fmla="*/ 7290 w 13823"/>
              <a:gd name="connsiteY0" fmla="*/ 0 h 97441"/>
              <a:gd name="connsiteX1" fmla="*/ 13640 w 13823"/>
              <a:gd name="connsiteY1" fmla="*/ 71967 h 97441"/>
              <a:gd name="connsiteX2" fmla="*/ 940 w 13823"/>
              <a:gd name="connsiteY2" fmla="*/ 97367 h 97441"/>
              <a:gd name="connsiteX3" fmla="*/ 940 w 13823"/>
              <a:gd name="connsiteY3" fmla="*/ 65617 h 97441"/>
              <a:gd name="connsiteX4" fmla="*/ 7290 w 13823"/>
              <a:gd name="connsiteY4" fmla="*/ 0 h 9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3" h="97441">
                <a:moveTo>
                  <a:pt x="7290" y="0"/>
                </a:moveTo>
                <a:cubicBezTo>
                  <a:pt x="10994" y="27869"/>
                  <a:pt x="14698" y="55739"/>
                  <a:pt x="13640" y="71967"/>
                </a:cubicBezTo>
                <a:cubicBezTo>
                  <a:pt x="12582" y="88195"/>
                  <a:pt x="3057" y="98425"/>
                  <a:pt x="940" y="97367"/>
                </a:cubicBezTo>
                <a:cubicBezTo>
                  <a:pt x="-1177" y="96309"/>
                  <a:pt x="940" y="65617"/>
                  <a:pt x="940" y="65617"/>
                </a:cubicBezTo>
                <a:lnTo>
                  <a:pt x="729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A677DCDF-05E0-4591-A8EF-14DFA88694A7}"/>
              </a:ext>
            </a:extLst>
          </p:cNvPr>
          <p:cNvSpPr/>
          <p:nvPr/>
        </p:nvSpPr>
        <p:spPr>
          <a:xfrm>
            <a:off x="4050226" y="7024477"/>
            <a:ext cx="46445" cy="128663"/>
          </a:xfrm>
          <a:custGeom>
            <a:avLst/>
            <a:gdLst>
              <a:gd name="connsiteX0" fmla="*/ 3191 w 46445"/>
              <a:gd name="connsiteY0" fmla="*/ 740 h 128663"/>
              <a:gd name="connsiteX1" fmla="*/ 5307 w 46445"/>
              <a:gd name="connsiteY1" fmla="*/ 51540 h 128663"/>
              <a:gd name="connsiteX2" fmla="*/ 45524 w 46445"/>
              <a:gd name="connsiteY2" fmla="*/ 127740 h 128663"/>
              <a:gd name="connsiteX3" fmla="*/ 30707 w 46445"/>
              <a:gd name="connsiteY3" fmla="*/ 89640 h 128663"/>
              <a:gd name="connsiteX4" fmla="*/ 3191 w 46445"/>
              <a:gd name="connsiteY4" fmla="*/ 740 h 1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45" h="128663">
                <a:moveTo>
                  <a:pt x="3191" y="740"/>
                </a:moveTo>
                <a:cubicBezTo>
                  <a:pt x="-1042" y="-5610"/>
                  <a:pt x="-1748" y="30373"/>
                  <a:pt x="5307" y="51540"/>
                </a:cubicBezTo>
                <a:cubicBezTo>
                  <a:pt x="12362" y="72707"/>
                  <a:pt x="41291" y="121390"/>
                  <a:pt x="45524" y="127740"/>
                </a:cubicBezTo>
                <a:cubicBezTo>
                  <a:pt x="49757" y="134090"/>
                  <a:pt x="38468" y="106221"/>
                  <a:pt x="30707" y="89640"/>
                </a:cubicBezTo>
                <a:cubicBezTo>
                  <a:pt x="22946" y="73059"/>
                  <a:pt x="7424" y="7090"/>
                  <a:pt x="3191" y="7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DF1BAB8B-76C1-47FE-BA4D-4AED847C51F6}"/>
              </a:ext>
            </a:extLst>
          </p:cNvPr>
          <p:cNvSpPr/>
          <p:nvPr/>
        </p:nvSpPr>
        <p:spPr>
          <a:xfrm>
            <a:off x="4034071" y="7194447"/>
            <a:ext cx="574554" cy="53023"/>
          </a:xfrm>
          <a:custGeom>
            <a:avLst/>
            <a:gdLst>
              <a:gd name="connsiteX0" fmla="*/ 296 w 574554"/>
              <a:gd name="connsiteY0" fmla="*/ 14920 h 53023"/>
              <a:gd name="connsiteX1" fmla="*/ 243712 w 574554"/>
              <a:gd name="connsiteY1" fmla="*/ 53020 h 53023"/>
              <a:gd name="connsiteX2" fmla="*/ 379179 w 574554"/>
              <a:gd name="connsiteY2" fmla="*/ 17036 h 53023"/>
              <a:gd name="connsiteX3" fmla="*/ 573912 w 574554"/>
              <a:gd name="connsiteY3" fmla="*/ 14920 h 53023"/>
              <a:gd name="connsiteX4" fmla="*/ 436329 w 574554"/>
              <a:gd name="connsiteY4" fmla="*/ 103 h 53023"/>
              <a:gd name="connsiteX5" fmla="*/ 283929 w 574554"/>
              <a:gd name="connsiteY5" fmla="*/ 23386 h 53023"/>
              <a:gd name="connsiteX6" fmla="*/ 195029 w 574554"/>
              <a:gd name="connsiteY6" fmla="*/ 40320 h 53023"/>
              <a:gd name="connsiteX7" fmla="*/ 296 w 574554"/>
              <a:gd name="connsiteY7" fmla="*/ 14920 h 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554" h="53023">
                <a:moveTo>
                  <a:pt x="296" y="14920"/>
                </a:moveTo>
                <a:cubicBezTo>
                  <a:pt x="8410" y="17037"/>
                  <a:pt x="180565" y="52667"/>
                  <a:pt x="243712" y="53020"/>
                </a:cubicBezTo>
                <a:cubicBezTo>
                  <a:pt x="306859" y="53373"/>
                  <a:pt x="324146" y="23386"/>
                  <a:pt x="379179" y="17036"/>
                </a:cubicBezTo>
                <a:cubicBezTo>
                  <a:pt x="434212" y="10686"/>
                  <a:pt x="564387" y="17742"/>
                  <a:pt x="573912" y="14920"/>
                </a:cubicBezTo>
                <a:cubicBezTo>
                  <a:pt x="583437" y="12098"/>
                  <a:pt x="484659" y="-1308"/>
                  <a:pt x="436329" y="103"/>
                </a:cubicBezTo>
                <a:cubicBezTo>
                  <a:pt x="387999" y="1514"/>
                  <a:pt x="324146" y="16683"/>
                  <a:pt x="283929" y="23386"/>
                </a:cubicBezTo>
                <a:cubicBezTo>
                  <a:pt x="243712" y="30089"/>
                  <a:pt x="237362" y="42789"/>
                  <a:pt x="195029" y="40320"/>
                </a:cubicBezTo>
                <a:cubicBezTo>
                  <a:pt x="152696" y="37851"/>
                  <a:pt x="-7818" y="12803"/>
                  <a:pt x="296" y="149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10E235B-9A70-44FC-B050-BE3A6E98E9BB}"/>
              </a:ext>
            </a:extLst>
          </p:cNvPr>
          <p:cNvSpPr/>
          <p:nvPr/>
        </p:nvSpPr>
        <p:spPr>
          <a:xfrm>
            <a:off x="2765015" y="1853147"/>
            <a:ext cx="476039" cy="914012"/>
          </a:xfrm>
          <a:custGeom>
            <a:avLst/>
            <a:gdLst>
              <a:gd name="connsiteX0" fmla="*/ 476025 w 476039"/>
              <a:gd name="connsiteY0" fmla="*/ 1053 h 914012"/>
              <a:gd name="connsiteX1" fmla="*/ 74705 w 476039"/>
              <a:gd name="connsiteY1" fmla="*/ 539533 h 914012"/>
              <a:gd name="connsiteX2" fmla="*/ 3585 w 476039"/>
              <a:gd name="connsiteY2" fmla="*/ 910373 h 914012"/>
              <a:gd name="connsiteX3" fmla="*/ 59465 w 476039"/>
              <a:gd name="connsiteY3" fmla="*/ 686853 h 914012"/>
              <a:gd name="connsiteX4" fmla="*/ 476025 w 476039"/>
              <a:gd name="connsiteY4" fmla="*/ 1053 h 91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039" h="914012">
                <a:moveTo>
                  <a:pt x="476025" y="1053"/>
                </a:moveTo>
                <a:cubicBezTo>
                  <a:pt x="478565" y="-23500"/>
                  <a:pt x="153445" y="387980"/>
                  <a:pt x="74705" y="539533"/>
                </a:cubicBezTo>
                <a:cubicBezTo>
                  <a:pt x="-4035" y="691086"/>
                  <a:pt x="6125" y="885820"/>
                  <a:pt x="3585" y="910373"/>
                </a:cubicBezTo>
                <a:cubicBezTo>
                  <a:pt x="1045" y="934926"/>
                  <a:pt x="-16735" y="832480"/>
                  <a:pt x="59465" y="686853"/>
                </a:cubicBezTo>
                <a:cubicBezTo>
                  <a:pt x="135665" y="541226"/>
                  <a:pt x="473485" y="25606"/>
                  <a:pt x="476025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7885F87F-F678-448C-9379-F9AD03718705}"/>
              </a:ext>
            </a:extLst>
          </p:cNvPr>
          <p:cNvSpPr/>
          <p:nvPr/>
        </p:nvSpPr>
        <p:spPr>
          <a:xfrm>
            <a:off x="3651510" y="1589416"/>
            <a:ext cx="2342323" cy="569318"/>
          </a:xfrm>
          <a:custGeom>
            <a:avLst/>
            <a:gdLst>
              <a:gd name="connsiteX0" fmla="*/ 6090 w 2342323"/>
              <a:gd name="connsiteY0" fmla="*/ 132704 h 569318"/>
              <a:gd name="connsiteX1" fmla="*/ 1174490 w 2342323"/>
              <a:gd name="connsiteY1" fmla="*/ 15864 h 569318"/>
              <a:gd name="connsiteX2" fmla="*/ 2246370 w 2342323"/>
              <a:gd name="connsiteY2" fmla="*/ 539104 h 569318"/>
              <a:gd name="connsiteX3" fmla="*/ 2124450 w 2342323"/>
              <a:gd name="connsiteY3" fmla="*/ 462904 h 569318"/>
              <a:gd name="connsiteX4" fmla="*/ 778250 w 2342323"/>
              <a:gd name="connsiteY4" fmla="*/ 102224 h 569318"/>
              <a:gd name="connsiteX5" fmla="*/ 6090 w 2342323"/>
              <a:gd name="connsiteY5" fmla="*/ 132704 h 56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323" h="569318">
                <a:moveTo>
                  <a:pt x="6090" y="132704"/>
                </a:moveTo>
                <a:cubicBezTo>
                  <a:pt x="72130" y="118311"/>
                  <a:pt x="801110" y="-51869"/>
                  <a:pt x="1174490" y="15864"/>
                </a:cubicBezTo>
                <a:cubicBezTo>
                  <a:pt x="1547870" y="83597"/>
                  <a:pt x="2088043" y="464597"/>
                  <a:pt x="2246370" y="539104"/>
                </a:cubicBezTo>
                <a:cubicBezTo>
                  <a:pt x="2404697" y="613611"/>
                  <a:pt x="2369137" y="535717"/>
                  <a:pt x="2124450" y="462904"/>
                </a:cubicBezTo>
                <a:cubicBezTo>
                  <a:pt x="1879763" y="390091"/>
                  <a:pt x="1131310" y="158104"/>
                  <a:pt x="778250" y="102224"/>
                </a:cubicBezTo>
                <a:cubicBezTo>
                  <a:pt x="425190" y="46344"/>
                  <a:pt x="-59950" y="147097"/>
                  <a:pt x="6090" y="13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3F6166CE-CAD1-42C0-922F-7987A3DD70C3}"/>
              </a:ext>
            </a:extLst>
          </p:cNvPr>
          <p:cNvSpPr/>
          <p:nvPr/>
        </p:nvSpPr>
        <p:spPr>
          <a:xfrm>
            <a:off x="2272450" y="1950274"/>
            <a:ext cx="812779" cy="1125087"/>
          </a:xfrm>
          <a:custGeom>
            <a:avLst/>
            <a:gdLst>
              <a:gd name="connsiteX0" fmla="*/ 806030 w 812779"/>
              <a:gd name="connsiteY0" fmla="*/ 5526 h 1125087"/>
              <a:gd name="connsiteX1" fmla="*/ 298030 w 812779"/>
              <a:gd name="connsiteY1" fmla="*/ 335726 h 1125087"/>
              <a:gd name="connsiteX2" fmla="*/ 18630 w 812779"/>
              <a:gd name="connsiteY2" fmla="*/ 1102806 h 1125087"/>
              <a:gd name="connsiteX3" fmla="*/ 84670 w 812779"/>
              <a:gd name="connsiteY3" fmla="*/ 853886 h 1125087"/>
              <a:gd name="connsiteX4" fmla="*/ 557110 w 812779"/>
              <a:gd name="connsiteY4" fmla="*/ 183326 h 1125087"/>
              <a:gd name="connsiteX5" fmla="*/ 806030 w 812779"/>
              <a:gd name="connsiteY5" fmla="*/ 5526 h 112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779" h="1125087">
                <a:moveTo>
                  <a:pt x="806030" y="5526"/>
                </a:moveTo>
                <a:cubicBezTo>
                  <a:pt x="762850" y="30926"/>
                  <a:pt x="429263" y="152846"/>
                  <a:pt x="298030" y="335726"/>
                </a:cubicBezTo>
                <a:cubicBezTo>
                  <a:pt x="166797" y="518606"/>
                  <a:pt x="54190" y="1016446"/>
                  <a:pt x="18630" y="1102806"/>
                </a:cubicBezTo>
                <a:cubicBezTo>
                  <a:pt x="-16930" y="1189166"/>
                  <a:pt x="-5077" y="1007133"/>
                  <a:pt x="84670" y="853886"/>
                </a:cubicBezTo>
                <a:cubicBezTo>
                  <a:pt x="174417" y="700639"/>
                  <a:pt x="438577" y="323873"/>
                  <a:pt x="557110" y="183326"/>
                </a:cubicBezTo>
                <a:cubicBezTo>
                  <a:pt x="675643" y="42779"/>
                  <a:pt x="849210" y="-19874"/>
                  <a:pt x="806030" y="5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1E7AE329-C8F0-47EE-8AB5-65E96D3830BD}"/>
              </a:ext>
            </a:extLst>
          </p:cNvPr>
          <p:cNvSpPr/>
          <p:nvPr/>
        </p:nvSpPr>
        <p:spPr>
          <a:xfrm>
            <a:off x="1966566" y="2895454"/>
            <a:ext cx="528597" cy="1455334"/>
          </a:xfrm>
          <a:custGeom>
            <a:avLst/>
            <a:gdLst>
              <a:gd name="connsiteX0" fmla="*/ 527714 w 528597"/>
              <a:gd name="connsiteY0" fmla="*/ 5226 h 1455334"/>
              <a:gd name="connsiteX1" fmla="*/ 141634 w 528597"/>
              <a:gd name="connsiteY1" fmla="*/ 447186 h 1455334"/>
              <a:gd name="connsiteX2" fmla="*/ 106074 w 528597"/>
              <a:gd name="connsiteY2" fmla="*/ 1412386 h 1455334"/>
              <a:gd name="connsiteX3" fmla="*/ 106074 w 528597"/>
              <a:gd name="connsiteY3" fmla="*/ 1229506 h 1455334"/>
              <a:gd name="connsiteX4" fmla="*/ 19714 w 528597"/>
              <a:gd name="connsiteY4" fmla="*/ 716426 h 1455334"/>
              <a:gd name="connsiteX5" fmla="*/ 527714 w 528597"/>
              <a:gd name="connsiteY5" fmla="*/ 5226 h 145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597" h="1455334">
                <a:moveTo>
                  <a:pt x="527714" y="5226"/>
                </a:moveTo>
                <a:cubicBezTo>
                  <a:pt x="548034" y="-39647"/>
                  <a:pt x="211907" y="212659"/>
                  <a:pt x="141634" y="447186"/>
                </a:cubicBezTo>
                <a:cubicBezTo>
                  <a:pt x="71361" y="681713"/>
                  <a:pt x="112001" y="1281999"/>
                  <a:pt x="106074" y="1412386"/>
                </a:cubicBezTo>
                <a:cubicBezTo>
                  <a:pt x="100147" y="1542773"/>
                  <a:pt x="120467" y="1345499"/>
                  <a:pt x="106074" y="1229506"/>
                </a:cubicBezTo>
                <a:cubicBezTo>
                  <a:pt x="91681" y="1113513"/>
                  <a:pt x="-51406" y="916239"/>
                  <a:pt x="19714" y="716426"/>
                </a:cubicBezTo>
                <a:cubicBezTo>
                  <a:pt x="90834" y="516613"/>
                  <a:pt x="507394" y="50099"/>
                  <a:pt x="527714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4E36427-5688-4027-BD86-22CD9121C157}"/>
              </a:ext>
            </a:extLst>
          </p:cNvPr>
          <p:cNvSpPr/>
          <p:nvPr/>
        </p:nvSpPr>
        <p:spPr>
          <a:xfrm>
            <a:off x="1483018" y="2567573"/>
            <a:ext cx="540603" cy="1682264"/>
          </a:xfrm>
          <a:custGeom>
            <a:avLst/>
            <a:gdLst>
              <a:gd name="connsiteX0" fmla="*/ 538822 w 540603"/>
              <a:gd name="connsiteY0" fmla="*/ 2907 h 1682264"/>
              <a:gd name="connsiteX1" fmla="*/ 193382 w 540603"/>
              <a:gd name="connsiteY1" fmla="*/ 551547 h 1682264"/>
              <a:gd name="connsiteX2" fmla="*/ 40982 w 540603"/>
              <a:gd name="connsiteY2" fmla="*/ 1638667 h 1682264"/>
              <a:gd name="connsiteX3" fmla="*/ 56222 w 540603"/>
              <a:gd name="connsiteY3" fmla="*/ 1399907 h 1682264"/>
              <a:gd name="connsiteX4" fmla="*/ 30822 w 540603"/>
              <a:gd name="connsiteY4" fmla="*/ 769987 h 1682264"/>
              <a:gd name="connsiteX5" fmla="*/ 538822 w 540603"/>
              <a:gd name="connsiteY5" fmla="*/ 2907 h 168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603" h="1682264">
                <a:moveTo>
                  <a:pt x="538822" y="2907"/>
                </a:moveTo>
                <a:cubicBezTo>
                  <a:pt x="565915" y="-33500"/>
                  <a:pt x="276355" y="278920"/>
                  <a:pt x="193382" y="551547"/>
                </a:cubicBezTo>
                <a:cubicBezTo>
                  <a:pt x="110409" y="824174"/>
                  <a:pt x="63842" y="1497274"/>
                  <a:pt x="40982" y="1638667"/>
                </a:cubicBezTo>
                <a:cubicBezTo>
                  <a:pt x="18122" y="1780060"/>
                  <a:pt x="57915" y="1544687"/>
                  <a:pt x="56222" y="1399907"/>
                </a:cubicBezTo>
                <a:cubicBezTo>
                  <a:pt x="54529" y="1255127"/>
                  <a:pt x="-50458" y="999434"/>
                  <a:pt x="30822" y="769987"/>
                </a:cubicBezTo>
                <a:cubicBezTo>
                  <a:pt x="112102" y="540540"/>
                  <a:pt x="511729" y="39314"/>
                  <a:pt x="538822" y="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317A157A-4E62-40E6-9B97-6F537D7FB0C1}"/>
              </a:ext>
            </a:extLst>
          </p:cNvPr>
          <p:cNvSpPr/>
          <p:nvPr/>
        </p:nvSpPr>
        <p:spPr>
          <a:xfrm>
            <a:off x="1667540" y="2434334"/>
            <a:ext cx="846368" cy="1528471"/>
          </a:xfrm>
          <a:custGeom>
            <a:avLst/>
            <a:gdLst>
              <a:gd name="connsiteX0" fmla="*/ 841980 w 846368"/>
              <a:gd name="connsiteY0" fmla="*/ 4066 h 1528471"/>
              <a:gd name="connsiteX1" fmla="*/ 252700 w 846368"/>
              <a:gd name="connsiteY1" fmla="*/ 385066 h 1528471"/>
              <a:gd name="connsiteX2" fmla="*/ 3780 w 846368"/>
              <a:gd name="connsiteY2" fmla="*/ 1512826 h 1528471"/>
              <a:gd name="connsiteX3" fmla="*/ 130780 w 846368"/>
              <a:gd name="connsiteY3" fmla="*/ 989586 h 1528471"/>
              <a:gd name="connsiteX4" fmla="*/ 501620 w 846368"/>
              <a:gd name="connsiteY4" fmla="*/ 232666 h 1528471"/>
              <a:gd name="connsiteX5" fmla="*/ 841980 w 846368"/>
              <a:gd name="connsiteY5" fmla="*/ 4066 h 152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368" h="1528471">
                <a:moveTo>
                  <a:pt x="841980" y="4066"/>
                </a:moveTo>
                <a:cubicBezTo>
                  <a:pt x="800493" y="29466"/>
                  <a:pt x="392400" y="133606"/>
                  <a:pt x="252700" y="385066"/>
                </a:cubicBezTo>
                <a:cubicBezTo>
                  <a:pt x="113000" y="636526"/>
                  <a:pt x="24100" y="1412073"/>
                  <a:pt x="3780" y="1512826"/>
                </a:cubicBezTo>
                <a:cubicBezTo>
                  <a:pt x="-16540" y="1613579"/>
                  <a:pt x="47807" y="1202946"/>
                  <a:pt x="130780" y="989586"/>
                </a:cubicBezTo>
                <a:cubicBezTo>
                  <a:pt x="213753" y="776226"/>
                  <a:pt x="383087" y="390993"/>
                  <a:pt x="501620" y="232666"/>
                </a:cubicBezTo>
                <a:cubicBezTo>
                  <a:pt x="620153" y="74339"/>
                  <a:pt x="883467" y="-21334"/>
                  <a:pt x="841980" y="4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2522D07A-6351-4D3F-8253-FCD287A7F652}"/>
              </a:ext>
            </a:extLst>
          </p:cNvPr>
          <p:cNvSpPr/>
          <p:nvPr/>
        </p:nvSpPr>
        <p:spPr>
          <a:xfrm>
            <a:off x="1756214" y="3012409"/>
            <a:ext cx="449708" cy="2206233"/>
          </a:xfrm>
          <a:custGeom>
            <a:avLst/>
            <a:gdLst>
              <a:gd name="connsiteX0" fmla="*/ 448506 w 449708"/>
              <a:gd name="connsiteY0" fmla="*/ 31 h 2206233"/>
              <a:gd name="connsiteX1" fmla="*/ 6546 w 449708"/>
              <a:gd name="connsiteY1" fmla="*/ 904271 h 2206233"/>
              <a:gd name="connsiteX2" fmla="*/ 184346 w 449708"/>
              <a:gd name="connsiteY2" fmla="*/ 2184431 h 2206233"/>
              <a:gd name="connsiteX3" fmla="*/ 189426 w 449708"/>
              <a:gd name="connsiteY3" fmla="*/ 1651031 h 2206233"/>
              <a:gd name="connsiteX4" fmla="*/ 138626 w 449708"/>
              <a:gd name="connsiteY4" fmla="*/ 873791 h 2206233"/>
              <a:gd name="connsiteX5" fmla="*/ 448506 w 449708"/>
              <a:gd name="connsiteY5" fmla="*/ 31 h 220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708" h="2206233">
                <a:moveTo>
                  <a:pt x="448506" y="31"/>
                </a:moveTo>
                <a:cubicBezTo>
                  <a:pt x="426493" y="5111"/>
                  <a:pt x="50573" y="540204"/>
                  <a:pt x="6546" y="904271"/>
                </a:cubicBezTo>
                <a:cubicBezTo>
                  <a:pt x="-37481" y="1268338"/>
                  <a:pt x="153866" y="2059971"/>
                  <a:pt x="184346" y="2184431"/>
                </a:cubicBezTo>
                <a:cubicBezTo>
                  <a:pt x="214826" y="2308891"/>
                  <a:pt x="197046" y="1869471"/>
                  <a:pt x="189426" y="1651031"/>
                </a:cubicBezTo>
                <a:cubicBezTo>
                  <a:pt x="181806" y="1432591"/>
                  <a:pt x="93753" y="1144724"/>
                  <a:pt x="138626" y="873791"/>
                </a:cubicBezTo>
                <a:cubicBezTo>
                  <a:pt x="183499" y="602858"/>
                  <a:pt x="470519" y="-5049"/>
                  <a:pt x="44850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79CD08A-E4D6-4B1D-985A-8DC077A8BDCF}"/>
              </a:ext>
            </a:extLst>
          </p:cNvPr>
          <p:cNvSpPr/>
          <p:nvPr/>
        </p:nvSpPr>
        <p:spPr>
          <a:xfrm>
            <a:off x="1534113" y="3824701"/>
            <a:ext cx="229401" cy="1934436"/>
          </a:xfrm>
          <a:custGeom>
            <a:avLst/>
            <a:gdLst>
              <a:gd name="connsiteX0" fmla="*/ 228647 w 229401"/>
              <a:gd name="connsiteY0" fmla="*/ 539 h 1934436"/>
              <a:gd name="connsiteX1" fmla="*/ 47 w 229401"/>
              <a:gd name="connsiteY1" fmla="*/ 777779 h 1934436"/>
              <a:gd name="connsiteX2" fmla="*/ 208327 w 229401"/>
              <a:gd name="connsiteY2" fmla="*/ 1895379 h 1934436"/>
              <a:gd name="connsiteX3" fmla="*/ 193087 w 229401"/>
              <a:gd name="connsiteY3" fmla="*/ 1585499 h 1934436"/>
              <a:gd name="connsiteX4" fmla="*/ 76247 w 229401"/>
              <a:gd name="connsiteY4" fmla="*/ 671099 h 1934436"/>
              <a:gd name="connsiteX5" fmla="*/ 228647 w 229401"/>
              <a:gd name="connsiteY5" fmla="*/ 539 h 19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401" h="1934436">
                <a:moveTo>
                  <a:pt x="228647" y="539"/>
                </a:moveTo>
                <a:cubicBezTo>
                  <a:pt x="215947" y="18319"/>
                  <a:pt x="3434" y="461972"/>
                  <a:pt x="47" y="777779"/>
                </a:cubicBezTo>
                <a:cubicBezTo>
                  <a:pt x="-3340" y="1093586"/>
                  <a:pt x="176154" y="1760759"/>
                  <a:pt x="208327" y="1895379"/>
                </a:cubicBezTo>
                <a:cubicBezTo>
                  <a:pt x="240500" y="2029999"/>
                  <a:pt x="215100" y="1789546"/>
                  <a:pt x="193087" y="1585499"/>
                </a:cubicBezTo>
                <a:cubicBezTo>
                  <a:pt x="171074" y="1381452"/>
                  <a:pt x="62700" y="933566"/>
                  <a:pt x="76247" y="671099"/>
                </a:cubicBezTo>
                <a:cubicBezTo>
                  <a:pt x="89794" y="408632"/>
                  <a:pt x="241347" y="-17241"/>
                  <a:pt x="228647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450ACBF9-9897-455D-9227-F08BCB796A77}"/>
              </a:ext>
            </a:extLst>
          </p:cNvPr>
          <p:cNvSpPr/>
          <p:nvPr/>
        </p:nvSpPr>
        <p:spPr>
          <a:xfrm>
            <a:off x="1673775" y="5002520"/>
            <a:ext cx="323988" cy="1659272"/>
          </a:xfrm>
          <a:custGeom>
            <a:avLst/>
            <a:gdLst>
              <a:gd name="connsiteX0" fmla="*/ 322665 w 323988"/>
              <a:gd name="connsiteY0" fmla="*/ 1280 h 1659272"/>
              <a:gd name="connsiteX1" fmla="*/ 119465 w 323988"/>
              <a:gd name="connsiteY1" fmla="*/ 555000 h 1659272"/>
              <a:gd name="connsiteX2" fmla="*/ 195665 w 323988"/>
              <a:gd name="connsiteY2" fmla="*/ 1606560 h 1659272"/>
              <a:gd name="connsiteX3" fmla="*/ 165185 w 323988"/>
              <a:gd name="connsiteY3" fmla="*/ 1418600 h 1659272"/>
              <a:gd name="connsiteX4" fmla="*/ 2625 w 323988"/>
              <a:gd name="connsiteY4" fmla="*/ 697240 h 1659272"/>
              <a:gd name="connsiteX5" fmla="*/ 322665 w 323988"/>
              <a:gd name="connsiteY5" fmla="*/ 1280 h 165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88" h="1659272">
                <a:moveTo>
                  <a:pt x="322665" y="1280"/>
                </a:moveTo>
                <a:cubicBezTo>
                  <a:pt x="342138" y="-22427"/>
                  <a:pt x="140632" y="287453"/>
                  <a:pt x="119465" y="555000"/>
                </a:cubicBezTo>
                <a:cubicBezTo>
                  <a:pt x="98298" y="822547"/>
                  <a:pt x="188045" y="1462627"/>
                  <a:pt x="195665" y="1606560"/>
                </a:cubicBezTo>
                <a:cubicBezTo>
                  <a:pt x="203285" y="1750493"/>
                  <a:pt x="197358" y="1570153"/>
                  <a:pt x="165185" y="1418600"/>
                </a:cubicBezTo>
                <a:cubicBezTo>
                  <a:pt x="133012" y="1267047"/>
                  <a:pt x="-21928" y="930920"/>
                  <a:pt x="2625" y="697240"/>
                </a:cubicBezTo>
                <a:cubicBezTo>
                  <a:pt x="27178" y="463560"/>
                  <a:pt x="303192" y="24987"/>
                  <a:pt x="322665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7885B11D-B065-4283-B0E9-7B3C062AB551}"/>
              </a:ext>
            </a:extLst>
          </p:cNvPr>
          <p:cNvSpPr/>
          <p:nvPr/>
        </p:nvSpPr>
        <p:spPr>
          <a:xfrm>
            <a:off x="1300471" y="4149050"/>
            <a:ext cx="269452" cy="2303709"/>
          </a:xfrm>
          <a:custGeom>
            <a:avLst/>
            <a:gdLst>
              <a:gd name="connsiteX0" fmla="*/ 238769 w 269452"/>
              <a:gd name="connsiteY0" fmla="*/ 1310 h 2303709"/>
              <a:gd name="connsiteX1" fmla="*/ 9 w 269452"/>
              <a:gd name="connsiteY1" fmla="*/ 936030 h 2303709"/>
              <a:gd name="connsiteX2" fmla="*/ 248929 w 269452"/>
              <a:gd name="connsiteY2" fmla="*/ 2216190 h 2303709"/>
              <a:gd name="connsiteX3" fmla="*/ 238769 w 269452"/>
              <a:gd name="connsiteY3" fmla="*/ 2073950 h 2303709"/>
              <a:gd name="connsiteX4" fmla="*/ 106689 w 269452"/>
              <a:gd name="connsiteY4" fmla="*/ 1134150 h 2303709"/>
              <a:gd name="connsiteX5" fmla="*/ 238769 w 269452"/>
              <a:gd name="connsiteY5" fmla="*/ 1310 h 230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452" h="2303709">
                <a:moveTo>
                  <a:pt x="238769" y="1310"/>
                </a:moveTo>
                <a:cubicBezTo>
                  <a:pt x="220989" y="-31710"/>
                  <a:pt x="-1684" y="566883"/>
                  <a:pt x="9" y="936030"/>
                </a:cubicBezTo>
                <a:cubicBezTo>
                  <a:pt x="1702" y="1305177"/>
                  <a:pt x="209136" y="2026537"/>
                  <a:pt x="248929" y="2216190"/>
                </a:cubicBezTo>
                <a:cubicBezTo>
                  <a:pt x="288722" y="2405843"/>
                  <a:pt x="262476" y="2254290"/>
                  <a:pt x="238769" y="2073950"/>
                </a:cubicBezTo>
                <a:cubicBezTo>
                  <a:pt x="215062" y="1893610"/>
                  <a:pt x="106689" y="1474510"/>
                  <a:pt x="106689" y="1134150"/>
                </a:cubicBezTo>
                <a:cubicBezTo>
                  <a:pt x="106689" y="793790"/>
                  <a:pt x="256549" y="34330"/>
                  <a:pt x="238769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53684ECC-CAE2-4621-800D-1820C654ADFA}"/>
              </a:ext>
            </a:extLst>
          </p:cNvPr>
          <p:cNvSpPr/>
          <p:nvPr/>
        </p:nvSpPr>
        <p:spPr>
          <a:xfrm>
            <a:off x="1509418" y="5296292"/>
            <a:ext cx="584227" cy="2104681"/>
          </a:xfrm>
          <a:custGeom>
            <a:avLst/>
            <a:gdLst>
              <a:gd name="connsiteX0" fmla="*/ 111102 w 584227"/>
              <a:gd name="connsiteY0" fmla="*/ 2148 h 2104681"/>
              <a:gd name="connsiteX1" fmla="*/ 136502 w 584227"/>
              <a:gd name="connsiteY1" fmla="*/ 835268 h 2104681"/>
              <a:gd name="connsiteX2" fmla="*/ 558142 w 584227"/>
              <a:gd name="connsiteY2" fmla="*/ 2049388 h 2104681"/>
              <a:gd name="connsiteX3" fmla="*/ 481942 w 584227"/>
              <a:gd name="connsiteY3" fmla="*/ 1769988 h 2104681"/>
              <a:gd name="connsiteX4" fmla="*/ 14582 w 584227"/>
              <a:gd name="connsiteY4" fmla="*/ 632068 h 2104681"/>
              <a:gd name="connsiteX5" fmla="*/ 111102 w 584227"/>
              <a:gd name="connsiteY5" fmla="*/ 2148 h 210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227" h="2104681">
                <a:moveTo>
                  <a:pt x="111102" y="2148"/>
                </a:moveTo>
                <a:cubicBezTo>
                  <a:pt x="131422" y="36015"/>
                  <a:pt x="61995" y="494061"/>
                  <a:pt x="136502" y="835268"/>
                </a:cubicBezTo>
                <a:cubicBezTo>
                  <a:pt x="211009" y="1176475"/>
                  <a:pt x="500569" y="1893601"/>
                  <a:pt x="558142" y="2049388"/>
                </a:cubicBezTo>
                <a:cubicBezTo>
                  <a:pt x="615715" y="2205175"/>
                  <a:pt x="572535" y="2006208"/>
                  <a:pt x="481942" y="1769988"/>
                </a:cubicBezTo>
                <a:cubicBezTo>
                  <a:pt x="391349" y="1533768"/>
                  <a:pt x="73002" y="922475"/>
                  <a:pt x="14582" y="632068"/>
                </a:cubicBezTo>
                <a:cubicBezTo>
                  <a:pt x="-43838" y="341661"/>
                  <a:pt x="90782" y="-31719"/>
                  <a:pt x="111102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06410A73-0541-4660-A645-85CF9262B84F}"/>
              </a:ext>
            </a:extLst>
          </p:cNvPr>
          <p:cNvSpPr/>
          <p:nvPr/>
        </p:nvSpPr>
        <p:spPr>
          <a:xfrm>
            <a:off x="1187688" y="5602317"/>
            <a:ext cx="196685" cy="1438315"/>
          </a:xfrm>
          <a:custGeom>
            <a:avLst/>
            <a:gdLst>
              <a:gd name="connsiteX0" fmla="*/ 188992 w 196685"/>
              <a:gd name="connsiteY0" fmla="*/ 923 h 1438315"/>
              <a:gd name="connsiteX1" fmla="*/ 72152 w 196685"/>
              <a:gd name="connsiteY1" fmla="*/ 564803 h 1438315"/>
              <a:gd name="connsiteX2" fmla="*/ 194072 w 196685"/>
              <a:gd name="connsiteY2" fmla="*/ 1423323 h 1438315"/>
              <a:gd name="connsiteX3" fmla="*/ 143272 w 196685"/>
              <a:gd name="connsiteY3" fmla="*/ 1062643 h 1438315"/>
              <a:gd name="connsiteX4" fmla="*/ 1032 w 196685"/>
              <a:gd name="connsiteY4" fmla="*/ 447963 h 1438315"/>
              <a:gd name="connsiteX5" fmla="*/ 188992 w 196685"/>
              <a:gd name="connsiteY5" fmla="*/ 923 h 143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85" h="1438315">
                <a:moveTo>
                  <a:pt x="188992" y="923"/>
                </a:moveTo>
                <a:cubicBezTo>
                  <a:pt x="200845" y="20396"/>
                  <a:pt x="71305" y="327736"/>
                  <a:pt x="72152" y="564803"/>
                </a:cubicBezTo>
                <a:cubicBezTo>
                  <a:pt x="72999" y="801870"/>
                  <a:pt x="182219" y="1340350"/>
                  <a:pt x="194072" y="1423323"/>
                </a:cubicBezTo>
                <a:cubicBezTo>
                  <a:pt x="205925" y="1506296"/>
                  <a:pt x="175445" y="1225203"/>
                  <a:pt x="143272" y="1062643"/>
                </a:cubicBezTo>
                <a:cubicBezTo>
                  <a:pt x="111099" y="900083"/>
                  <a:pt x="-12515" y="621530"/>
                  <a:pt x="1032" y="447963"/>
                </a:cubicBezTo>
                <a:cubicBezTo>
                  <a:pt x="14579" y="274396"/>
                  <a:pt x="177139" y="-18550"/>
                  <a:pt x="188992" y="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27577345-0B3C-4EDB-BE9B-8071EF94D739}"/>
              </a:ext>
            </a:extLst>
          </p:cNvPr>
          <p:cNvSpPr/>
          <p:nvPr/>
        </p:nvSpPr>
        <p:spPr>
          <a:xfrm>
            <a:off x="911237" y="5783714"/>
            <a:ext cx="333537" cy="1156507"/>
          </a:xfrm>
          <a:custGeom>
            <a:avLst/>
            <a:gdLst>
              <a:gd name="connsiteX0" fmla="*/ 201283 w 333537"/>
              <a:gd name="connsiteY0" fmla="*/ 2406 h 1156507"/>
              <a:gd name="connsiteX1" fmla="*/ 28563 w 333537"/>
              <a:gd name="connsiteY1" fmla="*/ 347846 h 1156507"/>
              <a:gd name="connsiteX2" fmla="*/ 18403 w 333537"/>
              <a:gd name="connsiteY2" fmla="*/ 576446 h 1156507"/>
              <a:gd name="connsiteX3" fmla="*/ 211443 w 333537"/>
              <a:gd name="connsiteY3" fmla="*/ 982846 h 1156507"/>
              <a:gd name="connsiteX4" fmla="*/ 333363 w 333537"/>
              <a:gd name="connsiteY4" fmla="*/ 1155566 h 1156507"/>
              <a:gd name="connsiteX5" fmla="*/ 186043 w 333537"/>
              <a:gd name="connsiteY5" fmla="*/ 916806 h 1156507"/>
              <a:gd name="connsiteX6" fmla="*/ 89523 w 333537"/>
              <a:gd name="connsiteY6" fmla="*/ 231006 h 1156507"/>
              <a:gd name="connsiteX7" fmla="*/ 201283 w 333537"/>
              <a:gd name="connsiteY7" fmla="*/ 2406 h 115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37" h="1156507">
                <a:moveTo>
                  <a:pt x="201283" y="2406"/>
                </a:moveTo>
                <a:cubicBezTo>
                  <a:pt x="191123" y="21879"/>
                  <a:pt x="59043" y="252173"/>
                  <a:pt x="28563" y="347846"/>
                </a:cubicBezTo>
                <a:cubicBezTo>
                  <a:pt x="-1917" y="443519"/>
                  <a:pt x="-12077" y="470613"/>
                  <a:pt x="18403" y="576446"/>
                </a:cubicBezTo>
                <a:cubicBezTo>
                  <a:pt x="48883" y="682279"/>
                  <a:pt x="158950" y="886326"/>
                  <a:pt x="211443" y="982846"/>
                </a:cubicBezTo>
                <a:cubicBezTo>
                  <a:pt x="263936" y="1079366"/>
                  <a:pt x="337596" y="1166573"/>
                  <a:pt x="333363" y="1155566"/>
                </a:cubicBezTo>
                <a:cubicBezTo>
                  <a:pt x="329130" y="1144559"/>
                  <a:pt x="226683" y="1070899"/>
                  <a:pt x="186043" y="916806"/>
                </a:cubicBezTo>
                <a:cubicBezTo>
                  <a:pt x="145403" y="762713"/>
                  <a:pt x="91216" y="378326"/>
                  <a:pt x="89523" y="231006"/>
                </a:cubicBezTo>
                <a:cubicBezTo>
                  <a:pt x="87830" y="83686"/>
                  <a:pt x="211443" y="-17067"/>
                  <a:pt x="201283" y="2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5AD9FF59-C31D-4544-8B93-D3BF37114923}"/>
              </a:ext>
            </a:extLst>
          </p:cNvPr>
          <p:cNvSpPr/>
          <p:nvPr/>
        </p:nvSpPr>
        <p:spPr>
          <a:xfrm>
            <a:off x="1452192" y="6077829"/>
            <a:ext cx="651731" cy="1369213"/>
          </a:xfrm>
          <a:custGeom>
            <a:avLst/>
            <a:gdLst>
              <a:gd name="connsiteX0" fmla="*/ 5768 w 651731"/>
              <a:gd name="connsiteY0" fmla="*/ 2931 h 1369213"/>
              <a:gd name="connsiteX1" fmla="*/ 254688 w 651731"/>
              <a:gd name="connsiteY1" fmla="*/ 800491 h 1369213"/>
              <a:gd name="connsiteX2" fmla="*/ 640768 w 651731"/>
              <a:gd name="connsiteY2" fmla="*/ 1354211 h 1369213"/>
              <a:gd name="connsiteX3" fmla="*/ 498528 w 651731"/>
              <a:gd name="connsiteY3" fmla="*/ 1105291 h 1369213"/>
              <a:gd name="connsiteX4" fmla="*/ 5768 w 651731"/>
              <a:gd name="connsiteY4" fmla="*/ 2931 h 136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731" h="1369213">
                <a:moveTo>
                  <a:pt x="5768" y="2931"/>
                </a:moveTo>
                <a:cubicBezTo>
                  <a:pt x="-34872" y="-47869"/>
                  <a:pt x="148855" y="575278"/>
                  <a:pt x="254688" y="800491"/>
                </a:cubicBezTo>
                <a:cubicBezTo>
                  <a:pt x="360521" y="1025704"/>
                  <a:pt x="600128" y="1303411"/>
                  <a:pt x="640768" y="1354211"/>
                </a:cubicBezTo>
                <a:cubicBezTo>
                  <a:pt x="681408" y="1405011"/>
                  <a:pt x="603515" y="1327964"/>
                  <a:pt x="498528" y="1105291"/>
                </a:cubicBezTo>
                <a:cubicBezTo>
                  <a:pt x="393541" y="882618"/>
                  <a:pt x="46408" y="53731"/>
                  <a:pt x="5768" y="2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55BFF761-800C-48C6-8898-4B047DBBF0B5}"/>
              </a:ext>
            </a:extLst>
          </p:cNvPr>
          <p:cNvSpPr/>
          <p:nvPr/>
        </p:nvSpPr>
        <p:spPr>
          <a:xfrm>
            <a:off x="2031440" y="7976797"/>
            <a:ext cx="208853" cy="773369"/>
          </a:xfrm>
          <a:custGeom>
            <a:avLst/>
            <a:gdLst>
              <a:gd name="connsiteX0" fmla="*/ 208840 w 208853"/>
              <a:gd name="connsiteY0" fmla="*/ 3883 h 773369"/>
              <a:gd name="connsiteX1" fmla="*/ 10720 w 208853"/>
              <a:gd name="connsiteY1" fmla="*/ 247723 h 773369"/>
              <a:gd name="connsiteX2" fmla="*/ 25960 w 208853"/>
              <a:gd name="connsiteY2" fmla="*/ 770963 h 773369"/>
              <a:gd name="connsiteX3" fmla="*/ 20880 w 208853"/>
              <a:gd name="connsiteY3" fmla="*/ 425523 h 773369"/>
              <a:gd name="connsiteX4" fmla="*/ 208840 w 208853"/>
              <a:gd name="connsiteY4" fmla="*/ 3883 h 77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53" h="773369">
                <a:moveTo>
                  <a:pt x="208840" y="3883"/>
                </a:moveTo>
                <a:cubicBezTo>
                  <a:pt x="207147" y="-25750"/>
                  <a:pt x="41200" y="119876"/>
                  <a:pt x="10720" y="247723"/>
                </a:cubicBezTo>
                <a:cubicBezTo>
                  <a:pt x="-19760" y="375570"/>
                  <a:pt x="24267" y="741330"/>
                  <a:pt x="25960" y="770963"/>
                </a:cubicBezTo>
                <a:cubicBezTo>
                  <a:pt x="27653" y="800596"/>
                  <a:pt x="-5367" y="549136"/>
                  <a:pt x="20880" y="425523"/>
                </a:cubicBezTo>
                <a:cubicBezTo>
                  <a:pt x="47127" y="301910"/>
                  <a:pt x="210533" y="33516"/>
                  <a:pt x="208840" y="3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9096F35B-10FC-48CD-BE4F-D4905172EEAF}"/>
              </a:ext>
            </a:extLst>
          </p:cNvPr>
          <p:cNvSpPr/>
          <p:nvPr/>
        </p:nvSpPr>
        <p:spPr>
          <a:xfrm>
            <a:off x="2118580" y="8238103"/>
            <a:ext cx="289844" cy="901661"/>
          </a:xfrm>
          <a:custGeom>
            <a:avLst/>
            <a:gdLst>
              <a:gd name="connsiteX0" fmla="*/ 289340 w 289844"/>
              <a:gd name="connsiteY0" fmla="*/ 6737 h 901661"/>
              <a:gd name="connsiteX1" fmla="*/ 75980 w 289844"/>
              <a:gd name="connsiteY1" fmla="*/ 352177 h 901661"/>
              <a:gd name="connsiteX2" fmla="*/ 142020 w 289844"/>
              <a:gd name="connsiteY2" fmla="*/ 890657 h 901661"/>
              <a:gd name="connsiteX3" fmla="*/ 106460 w 289844"/>
              <a:gd name="connsiteY3" fmla="*/ 672217 h 901661"/>
              <a:gd name="connsiteX4" fmla="*/ 4860 w 289844"/>
              <a:gd name="connsiteY4" fmla="*/ 169297 h 901661"/>
              <a:gd name="connsiteX5" fmla="*/ 289340 w 289844"/>
              <a:gd name="connsiteY5" fmla="*/ 6737 h 90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844" h="901661">
                <a:moveTo>
                  <a:pt x="289340" y="6737"/>
                </a:moveTo>
                <a:cubicBezTo>
                  <a:pt x="301193" y="37217"/>
                  <a:pt x="100533" y="204857"/>
                  <a:pt x="75980" y="352177"/>
                </a:cubicBezTo>
                <a:cubicBezTo>
                  <a:pt x="51427" y="499497"/>
                  <a:pt x="136940" y="837317"/>
                  <a:pt x="142020" y="890657"/>
                </a:cubicBezTo>
                <a:cubicBezTo>
                  <a:pt x="147100" y="943997"/>
                  <a:pt x="129320" y="792444"/>
                  <a:pt x="106460" y="672217"/>
                </a:cubicBezTo>
                <a:cubicBezTo>
                  <a:pt x="83600" y="551990"/>
                  <a:pt x="-23927" y="286137"/>
                  <a:pt x="4860" y="169297"/>
                </a:cubicBezTo>
                <a:cubicBezTo>
                  <a:pt x="33647" y="52457"/>
                  <a:pt x="277487" y="-23743"/>
                  <a:pt x="289340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BCBB7585-CD47-420B-8265-FC6D6FF8F1F9}"/>
              </a:ext>
            </a:extLst>
          </p:cNvPr>
          <p:cNvSpPr/>
          <p:nvPr/>
        </p:nvSpPr>
        <p:spPr>
          <a:xfrm>
            <a:off x="2340457" y="8356443"/>
            <a:ext cx="231091" cy="925799"/>
          </a:xfrm>
          <a:custGeom>
            <a:avLst/>
            <a:gdLst>
              <a:gd name="connsiteX0" fmla="*/ 230023 w 231091"/>
              <a:gd name="connsiteY0" fmla="*/ 5237 h 925799"/>
              <a:gd name="connsiteX1" fmla="*/ 87783 w 231091"/>
              <a:gd name="connsiteY1" fmla="*/ 162717 h 925799"/>
              <a:gd name="connsiteX2" fmla="*/ 103023 w 231091"/>
              <a:gd name="connsiteY2" fmla="*/ 904397 h 925799"/>
              <a:gd name="connsiteX3" fmla="*/ 103023 w 231091"/>
              <a:gd name="connsiteY3" fmla="*/ 685957 h 925799"/>
              <a:gd name="connsiteX4" fmla="*/ 1423 w 231091"/>
              <a:gd name="connsiteY4" fmla="*/ 274477 h 925799"/>
              <a:gd name="connsiteX5" fmla="*/ 230023 w 231091"/>
              <a:gd name="connsiteY5" fmla="*/ 5237 h 92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091" h="925799">
                <a:moveTo>
                  <a:pt x="230023" y="5237"/>
                </a:moveTo>
                <a:cubicBezTo>
                  <a:pt x="244416" y="-13390"/>
                  <a:pt x="108950" y="12857"/>
                  <a:pt x="87783" y="162717"/>
                </a:cubicBezTo>
                <a:cubicBezTo>
                  <a:pt x="66616" y="312577"/>
                  <a:pt x="100483" y="817190"/>
                  <a:pt x="103023" y="904397"/>
                </a:cubicBezTo>
                <a:cubicBezTo>
                  <a:pt x="105563" y="991604"/>
                  <a:pt x="119956" y="790944"/>
                  <a:pt x="103023" y="685957"/>
                </a:cubicBezTo>
                <a:cubicBezTo>
                  <a:pt x="86090" y="580970"/>
                  <a:pt x="-12970" y="389624"/>
                  <a:pt x="1423" y="274477"/>
                </a:cubicBezTo>
                <a:cubicBezTo>
                  <a:pt x="15816" y="159330"/>
                  <a:pt x="215630" y="23864"/>
                  <a:pt x="230023" y="5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CB9D7905-DCA5-424D-941F-DDE6E1FE3DC0}"/>
              </a:ext>
            </a:extLst>
          </p:cNvPr>
          <p:cNvSpPr/>
          <p:nvPr/>
        </p:nvSpPr>
        <p:spPr>
          <a:xfrm>
            <a:off x="1049163" y="7375719"/>
            <a:ext cx="960276" cy="2080718"/>
          </a:xfrm>
          <a:custGeom>
            <a:avLst/>
            <a:gdLst>
              <a:gd name="connsiteX0" fmla="*/ 566277 w 960276"/>
              <a:gd name="connsiteY0" fmla="*/ 441 h 2080718"/>
              <a:gd name="connsiteX1" fmla="*/ 510397 w 960276"/>
              <a:gd name="connsiteY1" fmla="*/ 615121 h 2080718"/>
              <a:gd name="connsiteX2" fmla="*/ 850757 w 960276"/>
              <a:gd name="connsiteY2" fmla="*/ 1483801 h 2080718"/>
              <a:gd name="connsiteX3" fmla="*/ 12557 w 960276"/>
              <a:gd name="connsiteY3" fmla="*/ 2057841 h 2080718"/>
              <a:gd name="connsiteX4" fmla="*/ 388477 w 960276"/>
              <a:gd name="connsiteY4" fmla="*/ 1915601 h 2080718"/>
              <a:gd name="connsiteX5" fmla="*/ 952357 w 960276"/>
              <a:gd name="connsiteY5" fmla="*/ 1443161 h 2080718"/>
              <a:gd name="connsiteX6" fmla="*/ 708517 w 960276"/>
              <a:gd name="connsiteY6" fmla="*/ 706561 h 2080718"/>
              <a:gd name="connsiteX7" fmla="*/ 566277 w 960276"/>
              <a:gd name="connsiteY7" fmla="*/ 441 h 208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276" h="2080718">
                <a:moveTo>
                  <a:pt x="566277" y="441"/>
                </a:moveTo>
                <a:cubicBezTo>
                  <a:pt x="533257" y="-14799"/>
                  <a:pt x="462984" y="367894"/>
                  <a:pt x="510397" y="615121"/>
                </a:cubicBezTo>
                <a:cubicBezTo>
                  <a:pt x="557810" y="862348"/>
                  <a:pt x="933730" y="1243348"/>
                  <a:pt x="850757" y="1483801"/>
                </a:cubicBezTo>
                <a:cubicBezTo>
                  <a:pt x="767784" y="1724254"/>
                  <a:pt x="89604" y="1985874"/>
                  <a:pt x="12557" y="2057841"/>
                </a:cubicBezTo>
                <a:cubicBezTo>
                  <a:pt x="-64490" y="2129808"/>
                  <a:pt x="231844" y="2018048"/>
                  <a:pt x="388477" y="1915601"/>
                </a:cubicBezTo>
                <a:cubicBezTo>
                  <a:pt x="545110" y="1813154"/>
                  <a:pt x="899017" y="1644668"/>
                  <a:pt x="952357" y="1443161"/>
                </a:cubicBezTo>
                <a:cubicBezTo>
                  <a:pt x="1005697" y="1241654"/>
                  <a:pt x="774557" y="947861"/>
                  <a:pt x="708517" y="706561"/>
                </a:cubicBezTo>
                <a:cubicBezTo>
                  <a:pt x="642477" y="465261"/>
                  <a:pt x="599297" y="15681"/>
                  <a:pt x="566277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0D39A5B6-71A4-40DA-BEC0-4AF96ACEE4ED}"/>
              </a:ext>
            </a:extLst>
          </p:cNvPr>
          <p:cNvSpPr/>
          <p:nvPr/>
        </p:nvSpPr>
        <p:spPr>
          <a:xfrm>
            <a:off x="949618" y="9159383"/>
            <a:ext cx="1399628" cy="1605750"/>
          </a:xfrm>
          <a:custGeom>
            <a:avLst/>
            <a:gdLst>
              <a:gd name="connsiteX0" fmla="*/ 1371942 w 1399628"/>
              <a:gd name="connsiteY0" fmla="*/ 65897 h 1605750"/>
              <a:gd name="connsiteX1" fmla="*/ 1341462 w 1399628"/>
              <a:gd name="connsiteY1" fmla="*/ 111617 h 1605750"/>
              <a:gd name="connsiteX2" fmla="*/ 782662 w 1399628"/>
              <a:gd name="connsiteY2" fmla="*/ 1112377 h 1605750"/>
              <a:gd name="connsiteX3" fmla="*/ 342 w 1399628"/>
              <a:gd name="connsiteY3" fmla="*/ 1600057 h 1605750"/>
              <a:gd name="connsiteX4" fmla="*/ 691222 w 1399628"/>
              <a:gd name="connsiteY4" fmla="*/ 1320657 h 1605750"/>
              <a:gd name="connsiteX5" fmla="*/ 1250022 w 1399628"/>
              <a:gd name="connsiteY5" fmla="*/ 482457 h 1605750"/>
              <a:gd name="connsiteX6" fmla="*/ 1371942 w 1399628"/>
              <a:gd name="connsiteY6" fmla="*/ 65897 h 160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628" h="1605750">
                <a:moveTo>
                  <a:pt x="1371942" y="65897"/>
                </a:moveTo>
                <a:cubicBezTo>
                  <a:pt x="1387182" y="4090"/>
                  <a:pt x="1439675" y="-62796"/>
                  <a:pt x="1341462" y="111617"/>
                </a:cubicBezTo>
                <a:cubicBezTo>
                  <a:pt x="1243249" y="286030"/>
                  <a:pt x="1006182" y="864304"/>
                  <a:pt x="782662" y="1112377"/>
                </a:cubicBezTo>
                <a:cubicBezTo>
                  <a:pt x="559142" y="1360450"/>
                  <a:pt x="15582" y="1565344"/>
                  <a:pt x="342" y="1600057"/>
                </a:cubicBezTo>
                <a:cubicBezTo>
                  <a:pt x="-14898" y="1634770"/>
                  <a:pt x="482942" y="1506924"/>
                  <a:pt x="691222" y="1320657"/>
                </a:cubicBezTo>
                <a:cubicBezTo>
                  <a:pt x="899502" y="1134390"/>
                  <a:pt x="1139109" y="698357"/>
                  <a:pt x="1250022" y="482457"/>
                </a:cubicBezTo>
                <a:cubicBezTo>
                  <a:pt x="1360935" y="266557"/>
                  <a:pt x="1356702" y="127704"/>
                  <a:pt x="1371942" y="6589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6AE9C853-C47C-4AB9-98B6-AAA60F2A40B2}"/>
              </a:ext>
            </a:extLst>
          </p:cNvPr>
          <p:cNvSpPr/>
          <p:nvPr/>
        </p:nvSpPr>
        <p:spPr>
          <a:xfrm>
            <a:off x="1901954" y="9190591"/>
            <a:ext cx="583518" cy="2159569"/>
          </a:xfrm>
          <a:custGeom>
            <a:avLst/>
            <a:gdLst>
              <a:gd name="connsiteX0" fmla="*/ 582166 w 583518"/>
              <a:gd name="connsiteY0" fmla="*/ 14369 h 2159569"/>
              <a:gd name="connsiteX1" fmla="*/ 170686 w 583518"/>
              <a:gd name="connsiteY1" fmla="*/ 913529 h 2159569"/>
              <a:gd name="connsiteX2" fmla="*/ 429766 w 583518"/>
              <a:gd name="connsiteY2" fmla="*/ 2092089 h 2159569"/>
              <a:gd name="connsiteX3" fmla="*/ 338326 w 583518"/>
              <a:gd name="connsiteY3" fmla="*/ 1975249 h 2159569"/>
              <a:gd name="connsiteX4" fmla="*/ 3046 w 583518"/>
              <a:gd name="connsiteY4" fmla="*/ 1639969 h 2159569"/>
              <a:gd name="connsiteX5" fmla="*/ 582166 w 583518"/>
              <a:gd name="connsiteY5" fmla="*/ 14369 h 21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518" h="2159569">
                <a:moveTo>
                  <a:pt x="582166" y="14369"/>
                </a:moveTo>
                <a:cubicBezTo>
                  <a:pt x="610106" y="-106704"/>
                  <a:pt x="196086" y="567242"/>
                  <a:pt x="170686" y="913529"/>
                </a:cubicBezTo>
                <a:cubicBezTo>
                  <a:pt x="145286" y="1259816"/>
                  <a:pt x="401826" y="1915136"/>
                  <a:pt x="429766" y="2092089"/>
                </a:cubicBezTo>
                <a:cubicBezTo>
                  <a:pt x="457706" y="2269042"/>
                  <a:pt x="409446" y="2050602"/>
                  <a:pt x="338326" y="1975249"/>
                </a:cubicBezTo>
                <a:cubicBezTo>
                  <a:pt x="267206" y="1899896"/>
                  <a:pt x="-33361" y="1964242"/>
                  <a:pt x="3046" y="1639969"/>
                </a:cubicBezTo>
                <a:cubicBezTo>
                  <a:pt x="39453" y="1315696"/>
                  <a:pt x="554226" y="135442"/>
                  <a:pt x="582166" y="1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401C1C83-B347-4E4D-8136-008107907F66}"/>
              </a:ext>
            </a:extLst>
          </p:cNvPr>
          <p:cNvSpPr/>
          <p:nvPr/>
        </p:nvSpPr>
        <p:spPr>
          <a:xfrm>
            <a:off x="1751864" y="11033439"/>
            <a:ext cx="874754" cy="804618"/>
          </a:xfrm>
          <a:custGeom>
            <a:avLst/>
            <a:gdLst>
              <a:gd name="connsiteX0" fmla="*/ 874496 w 874754"/>
              <a:gd name="connsiteY0" fmla="*/ 321 h 804618"/>
              <a:gd name="connsiteX1" fmla="*/ 341096 w 874754"/>
              <a:gd name="connsiteY1" fmla="*/ 538801 h 804618"/>
              <a:gd name="connsiteX2" fmla="*/ 736 w 874754"/>
              <a:gd name="connsiteY2" fmla="*/ 802961 h 804618"/>
              <a:gd name="connsiteX3" fmla="*/ 269976 w 874754"/>
              <a:gd name="connsiteY3" fmla="*/ 620081 h 804618"/>
              <a:gd name="connsiteX4" fmla="*/ 874496 w 874754"/>
              <a:gd name="connsiteY4" fmla="*/ 321 h 80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754" h="804618">
                <a:moveTo>
                  <a:pt x="874496" y="321"/>
                </a:moveTo>
                <a:cubicBezTo>
                  <a:pt x="886349" y="-13226"/>
                  <a:pt x="486723" y="405028"/>
                  <a:pt x="341096" y="538801"/>
                </a:cubicBezTo>
                <a:cubicBezTo>
                  <a:pt x="195469" y="672574"/>
                  <a:pt x="12589" y="789414"/>
                  <a:pt x="736" y="802961"/>
                </a:cubicBezTo>
                <a:cubicBezTo>
                  <a:pt x="-11117" y="816508"/>
                  <a:pt x="121809" y="746234"/>
                  <a:pt x="269976" y="620081"/>
                </a:cubicBezTo>
                <a:cubicBezTo>
                  <a:pt x="418143" y="493928"/>
                  <a:pt x="862643" y="13868"/>
                  <a:pt x="874496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6970471A-D0A9-4104-ADFD-A17A9FC8283E}"/>
              </a:ext>
            </a:extLst>
          </p:cNvPr>
          <p:cNvSpPr/>
          <p:nvPr/>
        </p:nvSpPr>
        <p:spPr>
          <a:xfrm>
            <a:off x="1759225" y="11023600"/>
            <a:ext cx="891900" cy="826025"/>
          </a:xfrm>
          <a:custGeom>
            <a:avLst/>
            <a:gdLst>
              <a:gd name="connsiteX0" fmla="*/ 891900 w 891900"/>
              <a:gd name="connsiteY0" fmla="*/ 0 h 826025"/>
              <a:gd name="connsiteX1" fmla="*/ 361675 w 891900"/>
              <a:gd name="connsiteY1" fmla="*/ 596900 h 826025"/>
              <a:gd name="connsiteX2" fmla="*/ 9250 w 891900"/>
              <a:gd name="connsiteY2" fmla="*/ 822325 h 826025"/>
              <a:gd name="connsiteX3" fmla="*/ 94975 w 891900"/>
              <a:gd name="connsiteY3" fmla="*/ 742950 h 826025"/>
              <a:gd name="connsiteX4" fmla="*/ 891900 w 891900"/>
              <a:gd name="connsiteY4" fmla="*/ 0 h 82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900" h="826025">
                <a:moveTo>
                  <a:pt x="891900" y="0"/>
                </a:moveTo>
                <a:cubicBezTo>
                  <a:pt x="700341" y="229923"/>
                  <a:pt x="508783" y="459846"/>
                  <a:pt x="361675" y="596900"/>
                </a:cubicBezTo>
                <a:cubicBezTo>
                  <a:pt x="214567" y="733954"/>
                  <a:pt x="53700" y="797983"/>
                  <a:pt x="9250" y="822325"/>
                </a:cubicBezTo>
                <a:cubicBezTo>
                  <a:pt x="-35200" y="846667"/>
                  <a:pt x="94975" y="742950"/>
                  <a:pt x="94975" y="742950"/>
                </a:cubicBezTo>
                <a:lnTo>
                  <a:pt x="8919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C613F0A-3B5C-4A9C-93DE-2764E2309249}"/>
              </a:ext>
            </a:extLst>
          </p:cNvPr>
          <p:cNvSpPr/>
          <p:nvPr/>
        </p:nvSpPr>
        <p:spPr>
          <a:xfrm>
            <a:off x="1295869" y="6032021"/>
            <a:ext cx="523533" cy="2991828"/>
          </a:xfrm>
          <a:custGeom>
            <a:avLst/>
            <a:gdLst>
              <a:gd name="connsiteX0" fmla="*/ 247181 w 523533"/>
              <a:gd name="connsiteY0" fmla="*/ 19529 h 2991828"/>
              <a:gd name="connsiteX1" fmla="*/ 126531 w 523533"/>
              <a:gd name="connsiteY1" fmla="*/ 1607029 h 2991828"/>
              <a:gd name="connsiteX2" fmla="*/ 513881 w 523533"/>
              <a:gd name="connsiteY2" fmla="*/ 2927829 h 2991828"/>
              <a:gd name="connsiteX3" fmla="*/ 374181 w 523533"/>
              <a:gd name="connsiteY3" fmla="*/ 2680179 h 2991828"/>
              <a:gd name="connsiteX4" fmla="*/ 24931 w 523533"/>
              <a:gd name="connsiteY4" fmla="*/ 1765779 h 2991828"/>
              <a:gd name="connsiteX5" fmla="*/ 56681 w 523533"/>
              <a:gd name="connsiteY5" fmla="*/ 787879 h 2991828"/>
              <a:gd name="connsiteX6" fmla="*/ 247181 w 523533"/>
              <a:gd name="connsiteY6" fmla="*/ 19529 h 299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533" h="2991828">
                <a:moveTo>
                  <a:pt x="247181" y="19529"/>
                </a:moveTo>
                <a:cubicBezTo>
                  <a:pt x="258823" y="156054"/>
                  <a:pt x="82081" y="1122312"/>
                  <a:pt x="126531" y="1607029"/>
                </a:cubicBezTo>
                <a:cubicBezTo>
                  <a:pt x="170981" y="2091746"/>
                  <a:pt x="472606" y="2748971"/>
                  <a:pt x="513881" y="2927829"/>
                </a:cubicBezTo>
                <a:cubicBezTo>
                  <a:pt x="555156" y="3106687"/>
                  <a:pt x="455673" y="2873854"/>
                  <a:pt x="374181" y="2680179"/>
                </a:cubicBezTo>
                <a:cubicBezTo>
                  <a:pt x="292689" y="2486504"/>
                  <a:pt x="77848" y="2081162"/>
                  <a:pt x="24931" y="1765779"/>
                </a:cubicBezTo>
                <a:cubicBezTo>
                  <a:pt x="-27986" y="1450396"/>
                  <a:pt x="13289" y="1078921"/>
                  <a:pt x="56681" y="787879"/>
                </a:cubicBezTo>
                <a:cubicBezTo>
                  <a:pt x="100073" y="496837"/>
                  <a:pt x="235539" y="-116996"/>
                  <a:pt x="247181" y="1952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53F0D00E-6D1B-42ED-92B4-C1D1A1483E1E}"/>
              </a:ext>
            </a:extLst>
          </p:cNvPr>
          <p:cNvSpPr/>
          <p:nvPr/>
        </p:nvSpPr>
        <p:spPr>
          <a:xfrm>
            <a:off x="1769669" y="6741319"/>
            <a:ext cx="343713" cy="2898200"/>
          </a:xfrm>
          <a:custGeom>
            <a:avLst/>
            <a:gdLst>
              <a:gd name="connsiteX0" fmla="*/ 21031 w 343713"/>
              <a:gd name="connsiteY0" fmla="*/ 123031 h 2898200"/>
              <a:gd name="connsiteX1" fmla="*/ 27381 w 343713"/>
              <a:gd name="connsiteY1" fmla="*/ 205581 h 2898200"/>
              <a:gd name="connsiteX2" fmla="*/ 332181 w 343713"/>
              <a:gd name="connsiteY2" fmla="*/ 1932781 h 2898200"/>
              <a:gd name="connsiteX3" fmla="*/ 275031 w 343713"/>
              <a:gd name="connsiteY3" fmla="*/ 2402681 h 2898200"/>
              <a:gd name="connsiteX4" fmla="*/ 230581 w 343713"/>
              <a:gd name="connsiteY4" fmla="*/ 2885281 h 2898200"/>
              <a:gd name="connsiteX5" fmla="*/ 230581 w 343713"/>
              <a:gd name="connsiteY5" fmla="*/ 2599531 h 2898200"/>
              <a:gd name="connsiteX6" fmla="*/ 84531 w 343713"/>
              <a:gd name="connsiteY6" fmla="*/ 1024731 h 2898200"/>
              <a:gd name="connsiteX7" fmla="*/ 21031 w 343713"/>
              <a:gd name="connsiteY7" fmla="*/ 123031 h 28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713" h="2898200">
                <a:moveTo>
                  <a:pt x="21031" y="123031"/>
                </a:moveTo>
                <a:cubicBezTo>
                  <a:pt x="11506" y="-13494"/>
                  <a:pt x="-24477" y="-96044"/>
                  <a:pt x="27381" y="205581"/>
                </a:cubicBezTo>
                <a:cubicBezTo>
                  <a:pt x="79239" y="507206"/>
                  <a:pt x="290906" y="1566598"/>
                  <a:pt x="332181" y="1932781"/>
                </a:cubicBezTo>
                <a:cubicBezTo>
                  <a:pt x="373456" y="2298964"/>
                  <a:pt x="291964" y="2243931"/>
                  <a:pt x="275031" y="2402681"/>
                </a:cubicBezTo>
                <a:cubicBezTo>
                  <a:pt x="258098" y="2561431"/>
                  <a:pt x="237989" y="2852473"/>
                  <a:pt x="230581" y="2885281"/>
                </a:cubicBezTo>
                <a:cubicBezTo>
                  <a:pt x="223173" y="2918089"/>
                  <a:pt x="254923" y="2909623"/>
                  <a:pt x="230581" y="2599531"/>
                </a:cubicBezTo>
                <a:cubicBezTo>
                  <a:pt x="206239" y="2289439"/>
                  <a:pt x="122631" y="1438539"/>
                  <a:pt x="84531" y="1024731"/>
                </a:cubicBezTo>
                <a:cubicBezTo>
                  <a:pt x="46431" y="610923"/>
                  <a:pt x="30556" y="259556"/>
                  <a:pt x="21031" y="12303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894CDF17-0D04-4B4B-95CC-B473C798881F}"/>
              </a:ext>
            </a:extLst>
          </p:cNvPr>
          <p:cNvSpPr/>
          <p:nvPr/>
        </p:nvSpPr>
        <p:spPr>
          <a:xfrm>
            <a:off x="1528293" y="8642797"/>
            <a:ext cx="541843" cy="2473814"/>
          </a:xfrm>
          <a:custGeom>
            <a:avLst/>
            <a:gdLst>
              <a:gd name="connsiteX0" fmla="*/ 319557 w 541843"/>
              <a:gd name="connsiteY0" fmla="*/ 75753 h 2473814"/>
              <a:gd name="connsiteX1" fmla="*/ 306857 w 541843"/>
              <a:gd name="connsiteY1" fmla="*/ 132903 h 2473814"/>
              <a:gd name="connsiteX2" fmla="*/ 71907 w 541843"/>
              <a:gd name="connsiteY2" fmla="*/ 1110803 h 2473814"/>
              <a:gd name="connsiteX3" fmla="*/ 541807 w 541843"/>
              <a:gd name="connsiteY3" fmla="*/ 2469703 h 2473814"/>
              <a:gd name="connsiteX4" fmla="*/ 97307 w 541843"/>
              <a:gd name="connsiteY4" fmla="*/ 1498153 h 2473814"/>
              <a:gd name="connsiteX5" fmla="*/ 14757 w 541843"/>
              <a:gd name="connsiteY5" fmla="*/ 526603 h 2473814"/>
              <a:gd name="connsiteX6" fmla="*/ 313207 w 541843"/>
              <a:gd name="connsiteY6" fmla="*/ 24953 h 2473814"/>
              <a:gd name="connsiteX7" fmla="*/ 319557 w 541843"/>
              <a:gd name="connsiteY7" fmla="*/ 75753 h 247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843" h="2473814">
                <a:moveTo>
                  <a:pt x="319557" y="75753"/>
                </a:moveTo>
                <a:cubicBezTo>
                  <a:pt x="318499" y="93744"/>
                  <a:pt x="348132" y="-39605"/>
                  <a:pt x="306857" y="132903"/>
                </a:cubicBezTo>
                <a:cubicBezTo>
                  <a:pt x="265582" y="305411"/>
                  <a:pt x="32749" y="721336"/>
                  <a:pt x="71907" y="1110803"/>
                </a:cubicBezTo>
                <a:cubicBezTo>
                  <a:pt x="111065" y="1500270"/>
                  <a:pt x="537574" y="2405145"/>
                  <a:pt x="541807" y="2469703"/>
                </a:cubicBezTo>
                <a:cubicBezTo>
                  <a:pt x="546040" y="2534261"/>
                  <a:pt x="185149" y="1822003"/>
                  <a:pt x="97307" y="1498153"/>
                </a:cubicBezTo>
                <a:cubicBezTo>
                  <a:pt x="9465" y="1174303"/>
                  <a:pt x="-21226" y="772136"/>
                  <a:pt x="14757" y="526603"/>
                </a:cubicBezTo>
                <a:cubicBezTo>
                  <a:pt x="50740" y="281070"/>
                  <a:pt x="260290" y="96920"/>
                  <a:pt x="313207" y="24953"/>
                </a:cubicBezTo>
                <a:cubicBezTo>
                  <a:pt x="366124" y="-47014"/>
                  <a:pt x="320615" y="57762"/>
                  <a:pt x="319557" y="75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54119E5B-0268-46BD-B834-045E0B231679}"/>
              </a:ext>
            </a:extLst>
          </p:cNvPr>
          <p:cNvSpPr/>
          <p:nvPr/>
        </p:nvSpPr>
        <p:spPr>
          <a:xfrm>
            <a:off x="3686250" y="1408661"/>
            <a:ext cx="2522310" cy="254098"/>
          </a:xfrm>
          <a:custGeom>
            <a:avLst/>
            <a:gdLst>
              <a:gd name="connsiteX0" fmla="*/ 47550 w 2522310"/>
              <a:gd name="connsiteY0" fmla="*/ 242339 h 254098"/>
              <a:gd name="connsiteX1" fmla="*/ 98350 w 2522310"/>
              <a:gd name="connsiteY1" fmla="*/ 242339 h 254098"/>
              <a:gd name="connsiteX2" fmla="*/ 1362000 w 2522310"/>
              <a:gd name="connsiteY2" fmla="*/ 1039 h 254098"/>
              <a:gd name="connsiteX3" fmla="*/ 2441500 w 2522310"/>
              <a:gd name="connsiteY3" fmla="*/ 153439 h 254098"/>
              <a:gd name="connsiteX4" fmla="*/ 2270050 w 2522310"/>
              <a:gd name="connsiteY4" fmla="*/ 115339 h 254098"/>
              <a:gd name="connsiteX5" fmla="*/ 885750 w 2522310"/>
              <a:gd name="connsiteY5" fmla="*/ 83589 h 254098"/>
              <a:gd name="connsiteX6" fmla="*/ 47550 w 2522310"/>
              <a:gd name="connsiteY6" fmla="*/ 242339 h 25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2310" h="254098">
                <a:moveTo>
                  <a:pt x="47550" y="242339"/>
                </a:moveTo>
                <a:cubicBezTo>
                  <a:pt x="-83683" y="268797"/>
                  <a:pt x="98350" y="242339"/>
                  <a:pt x="98350" y="242339"/>
                </a:cubicBezTo>
                <a:cubicBezTo>
                  <a:pt x="317425" y="202122"/>
                  <a:pt x="971475" y="15856"/>
                  <a:pt x="1362000" y="1039"/>
                </a:cubicBezTo>
                <a:cubicBezTo>
                  <a:pt x="1752525" y="-13778"/>
                  <a:pt x="2290158" y="134389"/>
                  <a:pt x="2441500" y="153439"/>
                </a:cubicBezTo>
                <a:cubicBezTo>
                  <a:pt x="2592842" y="172489"/>
                  <a:pt x="2529342" y="126981"/>
                  <a:pt x="2270050" y="115339"/>
                </a:cubicBezTo>
                <a:cubicBezTo>
                  <a:pt x="2010758" y="103697"/>
                  <a:pt x="1257225" y="60306"/>
                  <a:pt x="885750" y="83589"/>
                </a:cubicBezTo>
                <a:cubicBezTo>
                  <a:pt x="514275" y="106872"/>
                  <a:pt x="178783" y="215881"/>
                  <a:pt x="47550" y="242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4819B22-4100-45AB-B87D-C792DFC81835}"/>
              </a:ext>
            </a:extLst>
          </p:cNvPr>
          <p:cNvSpPr/>
          <p:nvPr/>
        </p:nvSpPr>
        <p:spPr>
          <a:xfrm>
            <a:off x="3528522" y="1815915"/>
            <a:ext cx="3751703" cy="2268327"/>
          </a:xfrm>
          <a:custGeom>
            <a:avLst/>
            <a:gdLst>
              <a:gd name="connsiteX0" fmla="*/ 129078 w 3751703"/>
              <a:gd name="connsiteY0" fmla="*/ 19235 h 2268327"/>
              <a:gd name="connsiteX1" fmla="*/ 186228 w 3751703"/>
              <a:gd name="connsiteY1" fmla="*/ 31935 h 2268327"/>
              <a:gd name="connsiteX2" fmla="*/ 2078528 w 3751703"/>
              <a:gd name="connsiteY2" fmla="*/ 495485 h 2268327"/>
              <a:gd name="connsiteX3" fmla="*/ 3640628 w 3751703"/>
              <a:gd name="connsiteY3" fmla="*/ 2146485 h 2268327"/>
              <a:gd name="connsiteX4" fmla="*/ 3602528 w 3751703"/>
              <a:gd name="connsiteY4" fmla="*/ 2089335 h 2268327"/>
              <a:gd name="connsiteX5" fmla="*/ 3424728 w 3751703"/>
              <a:gd name="connsiteY5" fmla="*/ 1644835 h 2268327"/>
              <a:gd name="connsiteX6" fmla="*/ 2110278 w 3751703"/>
              <a:gd name="connsiteY6" fmla="*/ 330385 h 2268327"/>
              <a:gd name="connsiteX7" fmla="*/ 129078 w 3751703"/>
              <a:gd name="connsiteY7" fmla="*/ 19235 h 22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1703" h="2268327">
                <a:moveTo>
                  <a:pt x="129078" y="19235"/>
                </a:moveTo>
                <a:cubicBezTo>
                  <a:pt x="-191597" y="-30507"/>
                  <a:pt x="186228" y="31935"/>
                  <a:pt x="186228" y="31935"/>
                </a:cubicBezTo>
                <a:cubicBezTo>
                  <a:pt x="511136" y="111310"/>
                  <a:pt x="1502795" y="143060"/>
                  <a:pt x="2078528" y="495485"/>
                </a:cubicBezTo>
                <a:cubicBezTo>
                  <a:pt x="2654261" y="847910"/>
                  <a:pt x="3386628" y="1880843"/>
                  <a:pt x="3640628" y="2146485"/>
                </a:cubicBezTo>
                <a:cubicBezTo>
                  <a:pt x="3894628" y="2412127"/>
                  <a:pt x="3638511" y="2172943"/>
                  <a:pt x="3602528" y="2089335"/>
                </a:cubicBezTo>
                <a:cubicBezTo>
                  <a:pt x="3566545" y="2005727"/>
                  <a:pt x="3673436" y="1937993"/>
                  <a:pt x="3424728" y="1644835"/>
                </a:cubicBezTo>
                <a:cubicBezTo>
                  <a:pt x="3176020" y="1351677"/>
                  <a:pt x="2659553" y="605552"/>
                  <a:pt x="2110278" y="330385"/>
                </a:cubicBezTo>
                <a:cubicBezTo>
                  <a:pt x="1561003" y="55218"/>
                  <a:pt x="449753" y="68977"/>
                  <a:pt x="129078" y="1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BB3AB39-9CE4-475D-AA15-317EEFA061F1}"/>
              </a:ext>
            </a:extLst>
          </p:cNvPr>
          <p:cNvSpPr/>
          <p:nvPr/>
        </p:nvSpPr>
        <p:spPr>
          <a:xfrm>
            <a:off x="3587073" y="1917606"/>
            <a:ext cx="3577363" cy="2854548"/>
          </a:xfrm>
          <a:custGeom>
            <a:avLst/>
            <a:gdLst>
              <a:gd name="connsiteX0" fmla="*/ 677 w 3577363"/>
              <a:gd name="connsiteY0" fmla="*/ 19144 h 2854548"/>
              <a:gd name="connsiteX1" fmla="*/ 2115227 w 3577363"/>
              <a:gd name="connsiteY1" fmla="*/ 641444 h 2854548"/>
              <a:gd name="connsiteX2" fmla="*/ 3436027 w 3577363"/>
              <a:gd name="connsiteY2" fmla="*/ 2673444 h 2854548"/>
              <a:gd name="connsiteX3" fmla="*/ 3416977 w 3577363"/>
              <a:gd name="connsiteY3" fmla="*/ 2590894 h 2854548"/>
              <a:gd name="connsiteX4" fmla="*/ 2343827 w 3577363"/>
              <a:gd name="connsiteY4" fmla="*/ 1219294 h 2854548"/>
              <a:gd name="connsiteX5" fmla="*/ 677 w 3577363"/>
              <a:gd name="connsiteY5" fmla="*/ 19144 h 285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7363" h="2854548">
                <a:moveTo>
                  <a:pt x="677" y="19144"/>
                </a:moveTo>
                <a:cubicBezTo>
                  <a:pt x="-37423" y="-77164"/>
                  <a:pt x="1542669" y="199061"/>
                  <a:pt x="2115227" y="641444"/>
                </a:cubicBezTo>
                <a:cubicBezTo>
                  <a:pt x="2687785" y="1083827"/>
                  <a:pt x="3219069" y="2348536"/>
                  <a:pt x="3436027" y="2673444"/>
                </a:cubicBezTo>
                <a:cubicBezTo>
                  <a:pt x="3652985" y="2998352"/>
                  <a:pt x="3599010" y="2833252"/>
                  <a:pt x="3416977" y="2590894"/>
                </a:cubicBezTo>
                <a:cubicBezTo>
                  <a:pt x="3234944" y="2348536"/>
                  <a:pt x="2907919" y="1648977"/>
                  <a:pt x="2343827" y="1219294"/>
                </a:cubicBezTo>
                <a:cubicBezTo>
                  <a:pt x="1779735" y="789611"/>
                  <a:pt x="38777" y="115452"/>
                  <a:pt x="677" y="1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7AC14B2C-BF6C-48B6-A9F4-30078AF331A8}"/>
              </a:ext>
            </a:extLst>
          </p:cNvPr>
          <p:cNvSpPr/>
          <p:nvPr/>
        </p:nvSpPr>
        <p:spPr>
          <a:xfrm>
            <a:off x="3745351" y="2169718"/>
            <a:ext cx="3390838" cy="3162888"/>
          </a:xfrm>
          <a:custGeom>
            <a:avLst/>
            <a:gdLst>
              <a:gd name="connsiteX0" fmla="*/ 134499 w 3390838"/>
              <a:gd name="connsiteY0" fmla="*/ 78182 h 3162888"/>
              <a:gd name="connsiteX1" fmla="*/ 261499 w 3390838"/>
              <a:gd name="connsiteY1" fmla="*/ 179782 h 3162888"/>
              <a:gd name="connsiteX2" fmla="*/ 2280799 w 3390838"/>
              <a:gd name="connsiteY2" fmla="*/ 1354532 h 3162888"/>
              <a:gd name="connsiteX3" fmla="*/ 3296799 w 3390838"/>
              <a:gd name="connsiteY3" fmla="*/ 3030932 h 3162888"/>
              <a:gd name="connsiteX4" fmla="*/ 3207899 w 3390838"/>
              <a:gd name="connsiteY4" fmla="*/ 2859482 h 3162888"/>
              <a:gd name="connsiteX5" fmla="*/ 2077599 w 3390838"/>
              <a:gd name="connsiteY5" fmla="*/ 1303732 h 3162888"/>
              <a:gd name="connsiteX6" fmla="*/ 1271149 w 3390838"/>
              <a:gd name="connsiteY6" fmla="*/ 910032 h 3162888"/>
              <a:gd name="connsiteX7" fmla="*/ 134499 w 3390838"/>
              <a:gd name="connsiteY7" fmla="*/ 78182 h 31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0838" h="3162888">
                <a:moveTo>
                  <a:pt x="134499" y="78182"/>
                </a:moveTo>
                <a:cubicBezTo>
                  <a:pt x="-33776" y="-43526"/>
                  <a:pt x="-96218" y="-32943"/>
                  <a:pt x="261499" y="179782"/>
                </a:cubicBezTo>
                <a:cubicBezTo>
                  <a:pt x="619216" y="392507"/>
                  <a:pt x="1774916" y="879340"/>
                  <a:pt x="2280799" y="1354532"/>
                </a:cubicBezTo>
                <a:cubicBezTo>
                  <a:pt x="2786682" y="1829724"/>
                  <a:pt x="3142282" y="2780107"/>
                  <a:pt x="3296799" y="3030932"/>
                </a:cubicBezTo>
                <a:cubicBezTo>
                  <a:pt x="3451316" y="3281757"/>
                  <a:pt x="3411099" y="3147349"/>
                  <a:pt x="3207899" y="2859482"/>
                </a:cubicBezTo>
                <a:cubicBezTo>
                  <a:pt x="3004699" y="2571615"/>
                  <a:pt x="2400391" y="1628640"/>
                  <a:pt x="2077599" y="1303732"/>
                </a:cubicBezTo>
                <a:cubicBezTo>
                  <a:pt x="1754807" y="978824"/>
                  <a:pt x="1592882" y="1112174"/>
                  <a:pt x="1271149" y="910032"/>
                </a:cubicBezTo>
                <a:cubicBezTo>
                  <a:pt x="949416" y="707890"/>
                  <a:pt x="302774" y="199890"/>
                  <a:pt x="134499" y="78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6ED087BA-1862-4E7D-B285-28FE3E96807D}"/>
              </a:ext>
            </a:extLst>
          </p:cNvPr>
          <p:cNvSpPr/>
          <p:nvPr/>
        </p:nvSpPr>
        <p:spPr>
          <a:xfrm>
            <a:off x="3997166" y="2502136"/>
            <a:ext cx="2282251" cy="1934883"/>
          </a:xfrm>
          <a:custGeom>
            <a:avLst/>
            <a:gdLst>
              <a:gd name="connsiteX0" fmla="*/ 85884 w 2282251"/>
              <a:gd name="connsiteY0" fmla="*/ 88664 h 1934883"/>
              <a:gd name="connsiteX1" fmla="*/ 219234 w 2282251"/>
              <a:gd name="connsiteY1" fmla="*/ 152164 h 1934883"/>
              <a:gd name="connsiteX2" fmla="*/ 1216184 w 2282251"/>
              <a:gd name="connsiteY2" fmla="*/ 1066564 h 1934883"/>
              <a:gd name="connsiteX3" fmla="*/ 2225834 w 2282251"/>
              <a:gd name="connsiteY3" fmla="*/ 1911114 h 1934883"/>
              <a:gd name="connsiteX4" fmla="*/ 2060734 w 2282251"/>
              <a:gd name="connsiteY4" fmla="*/ 1644414 h 1934883"/>
              <a:gd name="connsiteX5" fmla="*/ 1279684 w 2282251"/>
              <a:gd name="connsiteY5" fmla="*/ 1041164 h 1934883"/>
              <a:gd name="connsiteX6" fmla="*/ 85884 w 2282251"/>
              <a:gd name="connsiteY6" fmla="*/ 88664 h 193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2251" h="1934883">
                <a:moveTo>
                  <a:pt x="85884" y="88664"/>
                </a:moveTo>
                <a:cubicBezTo>
                  <a:pt x="-90858" y="-59503"/>
                  <a:pt x="30851" y="-10819"/>
                  <a:pt x="219234" y="152164"/>
                </a:cubicBezTo>
                <a:cubicBezTo>
                  <a:pt x="407617" y="315147"/>
                  <a:pt x="881751" y="773406"/>
                  <a:pt x="1216184" y="1066564"/>
                </a:cubicBezTo>
                <a:cubicBezTo>
                  <a:pt x="1550617" y="1359722"/>
                  <a:pt x="2085076" y="1814806"/>
                  <a:pt x="2225834" y="1911114"/>
                </a:cubicBezTo>
                <a:cubicBezTo>
                  <a:pt x="2366592" y="2007422"/>
                  <a:pt x="2218426" y="1789406"/>
                  <a:pt x="2060734" y="1644414"/>
                </a:cubicBezTo>
                <a:cubicBezTo>
                  <a:pt x="1903042" y="1499422"/>
                  <a:pt x="1610942" y="1307864"/>
                  <a:pt x="1279684" y="1041164"/>
                </a:cubicBezTo>
                <a:lnTo>
                  <a:pt x="85884" y="886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6125254C-C61A-4F1D-9736-44DEFE24B6FE}"/>
              </a:ext>
            </a:extLst>
          </p:cNvPr>
          <p:cNvSpPr/>
          <p:nvPr/>
        </p:nvSpPr>
        <p:spPr>
          <a:xfrm>
            <a:off x="6768290" y="3695646"/>
            <a:ext cx="671971" cy="1619175"/>
          </a:xfrm>
          <a:custGeom>
            <a:avLst/>
            <a:gdLst>
              <a:gd name="connsiteX0" fmla="*/ 810 w 671971"/>
              <a:gd name="connsiteY0" fmla="*/ 54 h 1619175"/>
              <a:gd name="connsiteX1" fmla="*/ 648510 w 671971"/>
              <a:gd name="connsiteY1" fmla="*/ 1016054 h 1619175"/>
              <a:gd name="connsiteX2" fmla="*/ 534210 w 671971"/>
              <a:gd name="connsiteY2" fmla="*/ 1606604 h 1619175"/>
              <a:gd name="connsiteX3" fmla="*/ 578660 w 671971"/>
              <a:gd name="connsiteY3" fmla="*/ 1384354 h 1619175"/>
              <a:gd name="connsiteX4" fmla="*/ 515160 w 671971"/>
              <a:gd name="connsiteY4" fmla="*/ 971604 h 1619175"/>
              <a:gd name="connsiteX5" fmla="*/ 810 w 671971"/>
              <a:gd name="connsiteY5" fmla="*/ 54 h 16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71" h="1619175">
                <a:moveTo>
                  <a:pt x="810" y="54"/>
                </a:moveTo>
                <a:cubicBezTo>
                  <a:pt x="23035" y="7462"/>
                  <a:pt x="559610" y="748296"/>
                  <a:pt x="648510" y="1016054"/>
                </a:cubicBezTo>
                <a:cubicBezTo>
                  <a:pt x="737410" y="1283812"/>
                  <a:pt x="545852" y="1545221"/>
                  <a:pt x="534210" y="1606604"/>
                </a:cubicBezTo>
                <a:cubicBezTo>
                  <a:pt x="522568" y="1667987"/>
                  <a:pt x="581835" y="1490187"/>
                  <a:pt x="578660" y="1384354"/>
                </a:cubicBezTo>
                <a:cubicBezTo>
                  <a:pt x="575485" y="1278521"/>
                  <a:pt x="610410" y="1197029"/>
                  <a:pt x="515160" y="971604"/>
                </a:cubicBezTo>
                <a:cubicBezTo>
                  <a:pt x="419910" y="746179"/>
                  <a:pt x="-21415" y="-7354"/>
                  <a:pt x="81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3E556E60-D9EF-4E33-882D-B851F4D2DA0C}"/>
              </a:ext>
            </a:extLst>
          </p:cNvPr>
          <p:cNvSpPr/>
          <p:nvPr/>
        </p:nvSpPr>
        <p:spPr>
          <a:xfrm>
            <a:off x="6493835" y="4562972"/>
            <a:ext cx="826755" cy="3483949"/>
          </a:xfrm>
          <a:custGeom>
            <a:avLst/>
            <a:gdLst>
              <a:gd name="connsiteX0" fmla="*/ 2215 w 826755"/>
              <a:gd name="connsiteY0" fmla="*/ 9028 h 3483949"/>
              <a:gd name="connsiteX1" fmla="*/ 808665 w 826755"/>
              <a:gd name="connsiteY1" fmla="*/ 1698128 h 3483949"/>
              <a:gd name="connsiteX2" fmla="*/ 567365 w 826755"/>
              <a:gd name="connsiteY2" fmla="*/ 3171328 h 3483949"/>
              <a:gd name="connsiteX3" fmla="*/ 611815 w 826755"/>
              <a:gd name="connsiteY3" fmla="*/ 3476128 h 3483949"/>
              <a:gd name="connsiteX4" fmla="*/ 580065 w 826755"/>
              <a:gd name="connsiteY4" fmla="*/ 3304678 h 3483949"/>
              <a:gd name="connsiteX5" fmla="*/ 503865 w 826755"/>
              <a:gd name="connsiteY5" fmla="*/ 2409328 h 3483949"/>
              <a:gd name="connsiteX6" fmla="*/ 567365 w 826755"/>
              <a:gd name="connsiteY6" fmla="*/ 1088528 h 3483949"/>
              <a:gd name="connsiteX7" fmla="*/ 2215 w 826755"/>
              <a:gd name="connsiteY7" fmla="*/ 9028 h 348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755" h="3483949">
                <a:moveTo>
                  <a:pt x="2215" y="9028"/>
                </a:moveTo>
                <a:cubicBezTo>
                  <a:pt x="42432" y="110628"/>
                  <a:pt x="714473" y="1171078"/>
                  <a:pt x="808665" y="1698128"/>
                </a:cubicBezTo>
                <a:cubicBezTo>
                  <a:pt x="902857" y="2225178"/>
                  <a:pt x="600173" y="2874995"/>
                  <a:pt x="567365" y="3171328"/>
                </a:cubicBezTo>
                <a:cubicBezTo>
                  <a:pt x="534557" y="3467661"/>
                  <a:pt x="609698" y="3453903"/>
                  <a:pt x="611815" y="3476128"/>
                </a:cubicBezTo>
                <a:cubicBezTo>
                  <a:pt x="613932" y="3498353"/>
                  <a:pt x="598057" y="3482478"/>
                  <a:pt x="580065" y="3304678"/>
                </a:cubicBezTo>
                <a:cubicBezTo>
                  <a:pt x="562073" y="3126878"/>
                  <a:pt x="505982" y="2778686"/>
                  <a:pt x="503865" y="2409328"/>
                </a:cubicBezTo>
                <a:cubicBezTo>
                  <a:pt x="501748" y="2039970"/>
                  <a:pt x="653090" y="1488578"/>
                  <a:pt x="567365" y="1088528"/>
                </a:cubicBezTo>
                <a:cubicBezTo>
                  <a:pt x="481640" y="688478"/>
                  <a:pt x="-38002" y="-92572"/>
                  <a:pt x="2215" y="9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35145A83-7811-4A4E-BE6C-26FE24FD3FF1}"/>
              </a:ext>
            </a:extLst>
          </p:cNvPr>
          <p:cNvSpPr/>
          <p:nvPr/>
        </p:nvSpPr>
        <p:spPr>
          <a:xfrm>
            <a:off x="5923226" y="4229048"/>
            <a:ext cx="977839" cy="2109206"/>
          </a:xfrm>
          <a:custGeom>
            <a:avLst/>
            <a:gdLst>
              <a:gd name="connsiteX0" fmla="*/ 1324 w 977839"/>
              <a:gd name="connsiteY0" fmla="*/ 52 h 2109206"/>
              <a:gd name="connsiteX1" fmla="*/ 731574 w 977839"/>
              <a:gd name="connsiteY1" fmla="*/ 908102 h 2109206"/>
              <a:gd name="connsiteX2" fmla="*/ 833174 w 977839"/>
              <a:gd name="connsiteY2" fmla="*/ 2070152 h 2109206"/>
              <a:gd name="connsiteX3" fmla="*/ 814124 w 977839"/>
              <a:gd name="connsiteY3" fmla="*/ 1752652 h 2109206"/>
              <a:gd name="connsiteX4" fmla="*/ 934774 w 977839"/>
              <a:gd name="connsiteY4" fmla="*/ 946202 h 2109206"/>
              <a:gd name="connsiteX5" fmla="*/ 1324 w 977839"/>
              <a:gd name="connsiteY5" fmla="*/ 52 h 210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839" h="2109206">
                <a:moveTo>
                  <a:pt x="1324" y="52"/>
                </a:moveTo>
                <a:cubicBezTo>
                  <a:pt x="-32543" y="-6298"/>
                  <a:pt x="592932" y="563085"/>
                  <a:pt x="731574" y="908102"/>
                </a:cubicBezTo>
                <a:cubicBezTo>
                  <a:pt x="870216" y="1253119"/>
                  <a:pt x="819416" y="1929394"/>
                  <a:pt x="833174" y="2070152"/>
                </a:cubicBezTo>
                <a:cubicBezTo>
                  <a:pt x="846932" y="2210910"/>
                  <a:pt x="797191" y="1939977"/>
                  <a:pt x="814124" y="1752652"/>
                </a:cubicBezTo>
                <a:cubicBezTo>
                  <a:pt x="831057" y="1565327"/>
                  <a:pt x="1074474" y="1240419"/>
                  <a:pt x="934774" y="946202"/>
                </a:cubicBezTo>
                <a:cubicBezTo>
                  <a:pt x="795074" y="651985"/>
                  <a:pt x="35191" y="6402"/>
                  <a:pt x="132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A23F6BF4-3285-4FC6-A801-CA5E623A1882}"/>
              </a:ext>
            </a:extLst>
          </p:cNvPr>
          <p:cNvSpPr/>
          <p:nvPr/>
        </p:nvSpPr>
        <p:spPr>
          <a:xfrm>
            <a:off x="7366213" y="5566603"/>
            <a:ext cx="959535" cy="3434472"/>
          </a:xfrm>
          <a:custGeom>
            <a:avLst/>
            <a:gdLst>
              <a:gd name="connsiteX0" fmla="*/ 120437 w 959535"/>
              <a:gd name="connsiteY0" fmla="*/ 8697 h 3434472"/>
              <a:gd name="connsiteX1" fmla="*/ 44237 w 959535"/>
              <a:gd name="connsiteY1" fmla="*/ 1094547 h 3434472"/>
              <a:gd name="connsiteX2" fmla="*/ 914187 w 959535"/>
              <a:gd name="connsiteY2" fmla="*/ 3317047 h 3434472"/>
              <a:gd name="connsiteX3" fmla="*/ 844337 w 959535"/>
              <a:gd name="connsiteY3" fmla="*/ 3145597 h 3434472"/>
              <a:gd name="connsiteX4" fmla="*/ 266487 w 959535"/>
              <a:gd name="connsiteY4" fmla="*/ 1697797 h 3434472"/>
              <a:gd name="connsiteX5" fmla="*/ 56937 w 959535"/>
              <a:gd name="connsiteY5" fmla="*/ 643697 h 3434472"/>
              <a:gd name="connsiteX6" fmla="*/ 120437 w 959535"/>
              <a:gd name="connsiteY6" fmla="*/ 8697 h 343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9535" h="3434472">
                <a:moveTo>
                  <a:pt x="120437" y="8697"/>
                </a:moveTo>
                <a:cubicBezTo>
                  <a:pt x="118320" y="83839"/>
                  <a:pt x="-88055" y="543155"/>
                  <a:pt x="44237" y="1094547"/>
                </a:cubicBezTo>
                <a:cubicBezTo>
                  <a:pt x="176529" y="1645939"/>
                  <a:pt x="780837" y="2975205"/>
                  <a:pt x="914187" y="3317047"/>
                </a:cubicBezTo>
                <a:cubicBezTo>
                  <a:pt x="1047537" y="3658889"/>
                  <a:pt x="844337" y="3145597"/>
                  <a:pt x="844337" y="3145597"/>
                </a:cubicBezTo>
                <a:cubicBezTo>
                  <a:pt x="736387" y="2875722"/>
                  <a:pt x="397720" y="2114780"/>
                  <a:pt x="266487" y="1697797"/>
                </a:cubicBezTo>
                <a:cubicBezTo>
                  <a:pt x="135254" y="1280814"/>
                  <a:pt x="78104" y="925214"/>
                  <a:pt x="56937" y="643697"/>
                </a:cubicBezTo>
                <a:cubicBezTo>
                  <a:pt x="35770" y="362180"/>
                  <a:pt x="122554" y="-66445"/>
                  <a:pt x="120437" y="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92E56B1A-4978-48C3-B93E-35B6A7D0071C}"/>
              </a:ext>
            </a:extLst>
          </p:cNvPr>
          <p:cNvSpPr/>
          <p:nvPr/>
        </p:nvSpPr>
        <p:spPr>
          <a:xfrm>
            <a:off x="6345059" y="6506843"/>
            <a:ext cx="766474" cy="3205393"/>
          </a:xfrm>
          <a:custGeom>
            <a:avLst/>
            <a:gdLst>
              <a:gd name="connsiteX0" fmla="*/ 722491 w 766474"/>
              <a:gd name="connsiteY0" fmla="*/ 160657 h 3205393"/>
              <a:gd name="connsiteX1" fmla="*/ 665341 w 766474"/>
              <a:gd name="connsiteY1" fmla="*/ 268607 h 3205393"/>
              <a:gd name="connsiteX2" fmla="*/ 150991 w 766474"/>
              <a:gd name="connsiteY2" fmla="*/ 1621157 h 3205393"/>
              <a:gd name="connsiteX3" fmla="*/ 30341 w 766474"/>
              <a:gd name="connsiteY3" fmla="*/ 2021207 h 3205393"/>
              <a:gd name="connsiteX4" fmla="*/ 404991 w 766474"/>
              <a:gd name="connsiteY4" fmla="*/ 3157857 h 3205393"/>
              <a:gd name="connsiteX5" fmla="*/ 341491 w 766474"/>
              <a:gd name="connsiteY5" fmla="*/ 2916557 h 3205393"/>
              <a:gd name="connsiteX6" fmla="*/ 23991 w 766474"/>
              <a:gd name="connsiteY6" fmla="*/ 2230757 h 3205393"/>
              <a:gd name="connsiteX7" fmla="*/ 100191 w 766474"/>
              <a:gd name="connsiteY7" fmla="*/ 1716407 h 3205393"/>
              <a:gd name="connsiteX8" fmla="*/ 716141 w 766474"/>
              <a:gd name="connsiteY8" fmla="*/ 109857 h 3205393"/>
              <a:gd name="connsiteX9" fmla="*/ 722491 w 766474"/>
              <a:gd name="connsiteY9" fmla="*/ 160657 h 320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6474" h="3205393">
                <a:moveTo>
                  <a:pt x="722491" y="160657"/>
                </a:moveTo>
                <a:cubicBezTo>
                  <a:pt x="714024" y="187115"/>
                  <a:pt x="760591" y="25190"/>
                  <a:pt x="665341" y="268607"/>
                </a:cubicBezTo>
                <a:cubicBezTo>
                  <a:pt x="570091" y="512024"/>
                  <a:pt x="256824" y="1329057"/>
                  <a:pt x="150991" y="1621157"/>
                </a:cubicBezTo>
                <a:cubicBezTo>
                  <a:pt x="45158" y="1913257"/>
                  <a:pt x="-11992" y="1765090"/>
                  <a:pt x="30341" y="2021207"/>
                </a:cubicBezTo>
                <a:cubicBezTo>
                  <a:pt x="72674" y="2277324"/>
                  <a:pt x="353133" y="3008632"/>
                  <a:pt x="404991" y="3157857"/>
                </a:cubicBezTo>
                <a:cubicBezTo>
                  <a:pt x="456849" y="3307082"/>
                  <a:pt x="404991" y="3071074"/>
                  <a:pt x="341491" y="2916557"/>
                </a:cubicBezTo>
                <a:cubicBezTo>
                  <a:pt x="277991" y="2762040"/>
                  <a:pt x="64208" y="2430782"/>
                  <a:pt x="23991" y="2230757"/>
                </a:cubicBezTo>
                <a:cubicBezTo>
                  <a:pt x="-16226" y="2030732"/>
                  <a:pt x="-15167" y="2069890"/>
                  <a:pt x="100191" y="1716407"/>
                </a:cubicBezTo>
                <a:cubicBezTo>
                  <a:pt x="215549" y="1362924"/>
                  <a:pt x="611366" y="372324"/>
                  <a:pt x="716141" y="109857"/>
                </a:cubicBezTo>
                <a:cubicBezTo>
                  <a:pt x="820916" y="-152610"/>
                  <a:pt x="730958" y="134199"/>
                  <a:pt x="722491" y="160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AA4FE14B-C4A5-49A7-8514-B7B153A14A33}"/>
              </a:ext>
            </a:extLst>
          </p:cNvPr>
          <p:cNvSpPr/>
          <p:nvPr/>
        </p:nvSpPr>
        <p:spPr>
          <a:xfrm>
            <a:off x="7378629" y="7048018"/>
            <a:ext cx="927652" cy="3472107"/>
          </a:xfrm>
          <a:custGeom>
            <a:avLst/>
            <a:gdLst>
              <a:gd name="connsiteX0" fmla="*/ 71 w 927652"/>
              <a:gd name="connsiteY0" fmla="*/ 482 h 3472107"/>
              <a:gd name="connsiteX1" fmla="*/ 908121 w 927652"/>
              <a:gd name="connsiteY1" fmla="*/ 1975332 h 3472107"/>
              <a:gd name="connsiteX2" fmla="*/ 628721 w 927652"/>
              <a:gd name="connsiteY2" fmla="*/ 3385032 h 3472107"/>
              <a:gd name="connsiteX3" fmla="*/ 698571 w 927652"/>
              <a:gd name="connsiteY3" fmla="*/ 3194532 h 3472107"/>
              <a:gd name="connsiteX4" fmla="*/ 857321 w 927652"/>
              <a:gd name="connsiteY4" fmla="*/ 2159482 h 3472107"/>
              <a:gd name="connsiteX5" fmla="*/ 71 w 927652"/>
              <a:gd name="connsiteY5" fmla="*/ 482 h 347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52" h="3472107">
                <a:moveTo>
                  <a:pt x="71" y="482"/>
                </a:moveTo>
                <a:cubicBezTo>
                  <a:pt x="8538" y="-30210"/>
                  <a:pt x="803346" y="1411240"/>
                  <a:pt x="908121" y="1975332"/>
                </a:cubicBezTo>
                <a:cubicBezTo>
                  <a:pt x="1012896" y="2539424"/>
                  <a:pt x="663646" y="3181832"/>
                  <a:pt x="628721" y="3385032"/>
                </a:cubicBezTo>
                <a:cubicBezTo>
                  <a:pt x="593796" y="3588232"/>
                  <a:pt x="660471" y="3398790"/>
                  <a:pt x="698571" y="3194532"/>
                </a:cubicBezTo>
                <a:cubicBezTo>
                  <a:pt x="736671" y="2990274"/>
                  <a:pt x="975854" y="2688649"/>
                  <a:pt x="857321" y="2159482"/>
                </a:cubicBezTo>
                <a:cubicBezTo>
                  <a:pt x="738788" y="1630315"/>
                  <a:pt x="-8396" y="31174"/>
                  <a:pt x="71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A37136C-3AAE-48CD-BC30-BF83F63F255B}"/>
              </a:ext>
            </a:extLst>
          </p:cNvPr>
          <p:cNvSpPr/>
          <p:nvPr/>
        </p:nvSpPr>
        <p:spPr>
          <a:xfrm>
            <a:off x="5783808" y="7038068"/>
            <a:ext cx="1729535" cy="3788504"/>
          </a:xfrm>
          <a:custGeom>
            <a:avLst/>
            <a:gdLst>
              <a:gd name="connsiteX0" fmla="*/ 1671092 w 1729535"/>
              <a:gd name="connsiteY0" fmla="*/ 131082 h 3788504"/>
              <a:gd name="connsiteX1" fmla="*/ 1696492 w 1729535"/>
              <a:gd name="connsiteY1" fmla="*/ 213632 h 3788504"/>
              <a:gd name="connsiteX2" fmla="*/ 1493292 w 1729535"/>
              <a:gd name="connsiteY2" fmla="*/ 1210582 h 3788504"/>
              <a:gd name="connsiteX3" fmla="*/ 1099592 w 1729535"/>
              <a:gd name="connsiteY3" fmla="*/ 2093232 h 3788504"/>
              <a:gd name="connsiteX4" fmla="*/ 1131342 w 1729535"/>
              <a:gd name="connsiteY4" fmla="*/ 2652032 h 3788504"/>
              <a:gd name="connsiteX5" fmla="*/ 13742 w 1729535"/>
              <a:gd name="connsiteY5" fmla="*/ 3763282 h 3788504"/>
              <a:gd name="connsiteX6" fmla="*/ 547142 w 1729535"/>
              <a:gd name="connsiteY6" fmla="*/ 3344182 h 3788504"/>
              <a:gd name="connsiteX7" fmla="*/ 1124992 w 1729535"/>
              <a:gd name="connsiteY7" fmla="*/ 2385332 h 3788504"/>
              <a:gd name="connsiteX8" fmla="*/ 1144042 w 1729535"/>
              <a:gd name="connsiteY8" fmla="*/ 1712232 h 3788504"/>
              <a:gd name="connsiteX9" fmla="*/ 1671092 w 1729535"/>
              <a:gd name="connsiteY9" fmla="*/ 131082 h 37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9535" h="3788504">
                <a:moveTo>
                  <a:pt x="1671092" y="131082"/>
                </a:moveTo>
                <a:cubicBezTo>
                  <a:pt x="1763167" y="-118685"/>
                  <a:pt x="1726125" y="33715"/>
                  <a:pt x="1696492" y="213632"/>
                </a:cubicBezTo>
                <a:cubicBezTo>
                  <a:pt x="1666859" y="393549"/>
                  <a:pt x="1592775" y="897315"/>
                  <a:pt x="1493292" y="1210582"/>
                </a:cubicBezTo>
                <a:cubicBezTo>
                  <a:pt x="1393809" y="1523849"/>
                  <a:pt x="1159917" y="1852990"/>
                  <a:pt x="1099592" y="2093232"/>
                </a:cubicBezTo>
                <a:cubicBezTo>
                  <a:pt x="1039267" y="2333474"/>
                  <a:pt x="1312317" y="2373690"/>
                  <a:pt x="1131342" y="2652032"/>
                </a:cubicBezTo>
                <a:cubicBezTo>
                  <a:pt x="950367" y="2930374"/>
                  <a:pt x="111109" y="3647924"/>
                  <a:pt x="13742" y="3763282"/>
                </a:cubicBezTo>
                <a:cubicBezTo>
                  <a:pt x="-83625" y="3878640"/>
                  <a:pt x="361934" y="3573840"/>
                  <a:pt x="547142" y="3344182"/>
                </a:cubicBezTo>
                <a:cubicBezTo>
                  <a:pt x="732350" y="3114524"/>
                  <a:pt x="1025509" y="2657324"/>
                  <a:pt x="1124992" y="2385332"/>
                </a:cubicBezTo>
                <a:cubicBezTo>
                  <a:pt x="1224475" y="2113340"/>
                  <a:pt x="1050909" y="2094290"/>
                  <a:pt x="1144042" y="1712232"/>
                </a:cubicBezTo>
                <a:cubicBezTo>
                  <a:pt x="1237175" y="1330174"/>
                  <a:pt x="1579017" y="380849"/>
                  <a:pt x="1671092" y="13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DE941ECF-18A1-4AF9-9C73-859DD4D2F753}"/>
              </a:ext>
            </a:extLst>
          </p:cNvPr>
          <p:cNvSpPr/>
          <p:nvPr/>
        </p:nvSpPr>
        <p:spPr>
          <a:xfrm>
            <a:off x="6884354" y="7577894"/>
            <a:ext cx="1690520" cy="2332575"/>
          </a:xfrm>
          <a:custGeom>
            <a:avLst/>
            <a:gdLst>
              <a:gd name="connsiteX0" fmla="*/ 335596 w 1690520"/>
              <a:gd name="connsiteY0" fmla="*/ 23056 h 2332575"/>
              <a:gd name="connsiteX1" fmla="*/ 5396 w 1690520"/>
              <a:gd name="connsiteY1" fmla="*/ 1039056 h 2332575"/>
              <a:gd name="connsiteX2" fmla="*/ 659446 w 1690520"/>
              <a:gd name="connsiteY2" fmla="*/ 1845506 h 2332575"/>
              <a:gd name="connsiteX3" fmla="*/ 1662746 w 1690520"/>
              <a:gd name="connsiteY3" fmla="*/ 2302706 h 2332575"/>
              <a:gd name="connsiteX4" fmla="*/ 1313496 w 1690520"/>
              <a:gd name="connsiteY4" fmla="*/ 2201106 h 2332575"/>
              <a:gd name="connsiteX5" fmla="*/ 303846 w 1690520"/>
              <a:gd name="connsiteY5" fmla="*/ 1496256 h 2332575"/>
              <a:gd name="connsiteX6" fmla="*/ 100646 w 1690520"/>
              <a:gd name="connsiteY6" fmla="*/ 423106 h 2332575"/>
              <a:gd name="connsiteX7" fmla="*/ 335596 w 1690520"/>
              <a:gd name="connsiteY7" fmla="*/ 23056 h 233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520" h="2332575">
                <a:moveTo>
                  <a:pt x="335596" y="23056"/>
                </a:moveTo>
                <a:cubicBezTo>
                  <a:pt x="319721" y="125714"/>
                  <a:pt x="-48579" y="735314"/>
                  <a:pt x="5396" y="1039056"/>
                </a:cubicBezTo>
                <a:cubicBezTo>
                  <a:pt x="59371" y="1342798"/>
                  <a:pt x="383221" y="1634898"/>
                  <a:pt x="659446" y="1845506"/>
                </a:cubicBezTo>
                <a:cubicBezTo>
                  <a:pt x="935671" y="2056114"/>
                  <a:pt x="1553738" y="2243439"/>
                  <a:pt x="1662746" y="2302706"/>
                </a:cubicBezTo>
                <a:cubicBezTo>
                  <a:pt x="1771754" y="2361973"/>
                  <a:pt x="1539979" y="2335514"/>
                  <a:pt x="1313496" y="2201106"/>
                </a:cubicBezTo>
                <a:cubicBezTo>
                  <a:pt x="1087013" y="2066698"/>
                  <a:pt x="505988" y="1792589"/>
                  <a:pt x="303846" y="1496256"/>
                </a:cubicBezTo>
                <a:cubicBezTo>
                  <a:pt x="101704" y="1199923"/>
                  <a:pt x="96413" y="666523"/>
                  <a:pt x="100646" y="423106"/>
                </a:cubicBezTo>
                <a:cubicBezTo>
                  <a:pt x="104879" y="179689"/>
                  <a:pt x="351471" y="-79602"/>
                  <a:pt x="335596" y="23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9B681C3C-E23B-49E8-A2C1-7088CE6BBFE0}"/>
              </a:ext>
            </a:extLst>
          </p:cNvPr>
          <p:cNvSpPr/>
          <p:nvPr/>
        </p:nvSpPr>
        <p:spPr>
          <a:xfrm>
            <a:off x="7161081" y="7725017"/>
            <a:ext cx="965811" cy="2913013"/>
          </a:xfrm>
          <a:custGeom>
            <a:avLst/>
            <a:gdLst>
              <a:gd name="connsiteX0" fmla="*/ 357319 w 965811"/>
              <a:gd name="connsiteY0" fmla="*/ 148983 h 2913013"/>
              <a:gd name="connsiteX1" fmla="*/ 357319 w 965811"/>
              <a:gd name="connsiteY1" fmla="*/ 225183 h 2913013"/>
              <a:gd name="connsiteX2" fmla="*/ 941519 w 965811"/>
              <a:gd name="connsiteY2" fmla="*/ 1603133 h 2913013"/>
              <a:gd name="connsiteX3" fmla="*/ 770069 w 965811"/>
              <a:gd name="connsiteY3" fmla="*/ 2498483 h 2913013"/>
              <a:gd name="connsiteX4" fmla="*/ 1719 w 965811"/>
              <a:gd name="connsiteY4" fmla="*/ 2911233 h 2913013"/>
              <a:gd name="connsiteX5" fmla="*/ 573219 w 965811"/>
              <a:gd name="connsiteY5" fmla="*/ 2606433 h 2913013"/>
              <a:gd name="connsiteX6" fmla="*/ 954219 w 965811"/>
              <a:gd name="connsiteY6" fmla="*/ 1692033 h 2913013"/>
              <a:gd name="connsiteX7" fmla="*/ 357319 w 965811"/>
              <a:gd name="connsiteY7" fmla="*/ 148983 h 291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811" h="2913013">
                <a:moveTo>
                  <a:pt x="357319" y="148983"/>
                </a:moveTo>
                <a:cubicBezTo>
                  <a:pt x="257836" y="-95492"/>
                  <a:pt x="259952" y="-17175"/>
                  <a:pt x="357319" y="225183"/>
                </a:cubicBezTo>
                <a:cubicBezTo>
                  <a:pt x="454686" y="467541"/>
                  <a:pt x="872727" y="1224250"/>
                  <a:pt x="941519" y="1603133"/>
                </a:cubicBezTo>
                <a:cubicBezTo>
                  <a:pt x="1010311" y="1982016"/>
                  <a:pt x="926702" y="2280466"/>
                  <a:pt x="770069" y="2498483"/>
                </a:cubicBezTo>
                <a:cubicBezTo>
                  <a:pt x="613436" y="2716500"/>
                  <a:pt x="34527" y="2893241"/>
                  <a:pt x="1719" y="2911233"/>
                </a:cubicBezTo>
                <a:cubicBezTo>
                  <a:pt x="-31089" y="2929225"/>
                  <a:pt x="414469" y="2809633"/>
                  <a:pt x="573219" y="2606433"/>
                </a:cubicBezTo>
                <a:cubicBezTo>
                  <a:pt x="731969" y="2403233"/>
                  <a:pt x="989144" y="2102666"/>
                  <a:pt x="954219" y="1692033"/>
                </a:cubicBezTo>
                <a:cubicBezTo>
                  <a:pt x="919294" y="1281400"/>
                  <a:pt x="456802" y="393458"/>
                  <a:pt x="357319" y="148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AB5C6A3B-4AB3-4C38-BDF6-D6F748A3D7FA}"/>
              </a:ext>
            </a:extLst>
          </p:cNvPr>
          <p:cNvSpPr/>
          <p:nvPr/>
        </p:nvSpPr>
        <p:spPr>
          <a:xfrm>
            <a:off x="2896092" y="7259380"/>
            <a:ext cx="57223" cy="203549"/>
          </a:xfrm>
          <a:custGeom>
            <a:avLst/>
            <a:gdLst>
              <a:gd name="connsiteX0" fmla="*/ 56658 w 57223"/>
              <a:gd name="connsiteY0" fmla="*/ 258 h 203549"/>
              <a:gd name="connsiteX1" fmla="*/ 29671 w 57223"/>
              <a:gd name="connsiteY1" fmla="*/ 87570 h 203549"/>
              <a:gd name="connsiteX2" fmla="*/ 26496 w 57223"/>
              <a:gd name="connsiteY2" fmla="*/ 201870 h 203549"/>
              <a:gd name="connsiteX3" fmla="*/ 18558 w 57223"/>
              <a:gd name="connsiteY3" fmla="*/ 149483 h 203549"/>
              <a:gd name="connsiteX4" fmla="*/ 1096 w 57223"/>
              <a:gd name="connsiteY4" fmla="*/ 63758 h 203549"/>
              <a:gd name="connsiteX5" fmla="*/ 56658 w 57223"/>
              <a:gd name="connsiteY5" fmla="*/ 258 h 20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23" h="203549">
                <a:moveTo>
                  <a:pt x="56658" y="258"/>
                </a:moveTo>
                <a:cubicBezTo>
                  <a:pt x="61420" y="4227"/>
                  <a:pt x="34698" y="53968"/>
                  <a:pt x="29671" y="87570"/>
                </a:cubicBezTo>
                <a:cubicBezTo>
                  <a:pt x="24644" y="121172"/>
                  <a:pt x="28348" y="191551"/>
                  <a:pt x="26496" y="201870"/>
                </a:cubicBezTo>
                <a:cubicBezTo>
                  <a:pt x="24644" y="212189"/>
                  <a:pt x="22791" y="172502"/>
                  <a:pt x="18558" y="149483"/>
                </a:cubicBezTo>
                <a:cubicBezTo>
                  <a:pt x="14325" y="126464"/>
                  <a:pt x="-4725" y="88629"/>
                  <a:pt x="1096" y="63758"/>
                </a:cubicBezTo>
                <a:cubicBezTo>
                  <a:pt x="6917" y="38887"/>
                  <a:pt x="51896" y="-3711"/>
                  <a:pt x="56658" y="2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DD7AC210-1691-44A9-BDD7-B6BA98DB3CAC}"/>
              </a:ext>
            </a:extLst>
          </p:cNvPr>
          <p:cNvSpPr/>
          <p:nvPr/>
        </p:nvSpPr>
        <p:spPr>
          <a:xfrm>
            <a:off x="2970364" y="7394510"/>
            <a:ext cx="74780" cy="166261"/>
          </a:xfrm>
          <a:custGeom>
            <a:avLst/>
            <a:gdLst>
              <a:gd name="connsiteX0" fmla="*/ 28424 w 74780"/>
              <a:gd name="connsiteY0" fmla="*/ 65 h 166261"/>
              <a:gd name="connsiteX1" fmla="*/ 74461 w 74780"/>
              <a:gd name="connsiteY1" fmla="*/ 74678 h 166261"/>
              <a:gd name="connsiteX2" fmla="*/ 1436 w 74780"/>
              <a:gd name="connsiteY2" fmla="*/ 163578 h 166261"/>
              <a:gd name="connsiteX3" fmla="*/ 26836 w 74780"/>
              <a:gd name="connsiteY3" fmla="*/ 138178 h 166261"/>
              <a:gd name="connsiteX4" fmla="*/ 37949 w 74780"/>
              <a:gd name="connsiteY4" fmla="*/ 87378 h 166261"/>
              <a:gd name="connsiteX5" fmla="*/ 28424 w 74780"/>
              <a:gd name="connsiteY5" fmla="*/ 65 h 16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780" h="166261">
                <a:moveTo>
                  <a:pt x="28424" y="65"/>
                </a:moveTo>
                <a:cubicBezTo>
                  <a:pt x="34509" y="-2052"/>
                  <a:pt x="78959" y="47426"/>
                  <a:pt x="74461" y="74678"/>
                </a:cubicBezTo>
                <a:cubicBezTo>
                  <a:pt x="69963" y="101930"/>
                  <a:pt x="9373" y="152995"/>
                  <a:pt x="1436" y="163578"/>
                </a:cubicBezTo>
                <a:cubicBezTo>
                  <a:pt x="-6501" y="174161"/>
                  <a:pt x="20751" y="150878"/>
                  <a:pt x="26836" y="138178"/>
                </a:cubicBezTo>
                <a:cubicBezTo>
                  <a:pt x="32921" y="125478"/>
                  <a:pt x="38214" y="108545"/>
                  <a:pt x="37949" y="87378"/>
                </a:cubicBezTo>
                <a:cubicBezTo>
                  <a:pt x="37685" y="66211"/>
                  <a:pt x="22339" y="2182"/>
                  <a:pt x="28424" y="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283BCC9-B5A4-4F7E-999E-0D0AFF28A1C3}"/>
              </a:ext>
            </a:extLst>
          </p:cNvPr>
          <p:cNvSpPr/>
          <p:nvPr/>
        </p:nvSpPr>
        <p:spPr>
          <a:xfrm>
            <a:off x="3772042" y="7681369"/>
            <a:ext cx="1253561" cy="254083"/>
          </a:xfrm>
          <a:custGeom>
            <a:avLst/>
            <a:gdLst>
              <a:gd name="connsiteX0" fmla="*/ 6208 w 1253561"/>
              <a:gd name="connsiteY0" fmla="*/ 129131 h 254083"/>
              <a:gd name="connsiteX1" fmla="*/ 590408 w 1253561"/>
              <a:gd name="connsiteY1" fmla="*/ 192631 h 254083"/>
              <a:gd name="connsiteX2" fmla="*/ 931191 w 1253561"/>
              <a:gd name="connsiteY2" fmla="*/ 186281 h 254083"/>
              <a:gd name="connsiteX3" fmla="*/ 1153441 w 1253561"/>
              <a:gd name="connsiteY3" fmla="*/ 103731 h 254083"/>
              <a:gd name="connsiteX4" fmla="*/ 1250808 w 1253561"/>
              <a:gd name="connsiteY4" fmla="*/ 14 h 254083"/>
              <a:gd name="connsiteX5" fmla="*/ 1176725 w 1253561"/>
              <a:gd name="connsiteY5" fmla="*/ 97381 h 254083"/>
              <a:gd name="connsiteX6" fmla="*/ 711058 w 1253561"/>
              <a:gd name="connsiteY6" fmla="*/ 249781 h 254083"/>
              <a:gd name="connsiteX7" fmla="*/ 306775 w 1253561"/>
              <a:gd name="connsiteY7" fmla="*/ 205331 h 254083"/>
              <a:gd name="connsiteX8" fmla="*/ 6208 w 1253561"/>
              <a:gd name="connsiteY8" fmla="*/ 129131 h 2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561" h="254083">
                <a:moveTo>
                  <a:pt x="6208" y="129131"/>
                </a:moveTo>
                <a:cubicBezTo>
                  <a:pt x="53480" y="127014"/>
                  <a:pt x="436244" y="183106"/>
                  <a:pt x="590408" y="192631"/>
                </a:cubicBezTo>
                <a:cubicBezTo>
                  <a:pt x="744572" y="202156"/>
                  <a:pt x="837352" y="201098"/>
                  <a:pt x="931191" y="186281"/>
                </a:cubicBezTo>
                <a:cubicBezTo>
                  <a:pt x="1025030" y="171464"/>
                  <a:pt x="1100172" y="134775"/>
                  <a:pt x="1153441" y="103731"/>
                </a:cubicBezTo>
                <a:cubicBezTo>
                  <a:pt x="1206710" y="72687"/>
                  <a:pt x="1246927" y="1072"/>
                  <a:pt x="1250808" y="14"/>
                </a:cubicBezTo>
                <a:cubicBezTo>
                  <a:pt x="1254689" y="-1044"/>
                  <a:pt x="1266683" y="55753"/>
                  <a:pt x="1176725" y="97381"/>
                </a:cubicBezTo>
                <a:cubicBezTo>
                  <a:pt x="1086767" y="139009"/>
                  <a:pt x="856050" y="231789"/>
                  <a:pt x="711058" y="249781"/>
                </a:cubicBezTo>
                <a:cubicBezTo>
                  <a:pt x="566066" y="267773"/>
                  <a:pt x="420017" y="224734"/>
                  <a:pt x="306775" y="205331"/>
                </a:cubicBezTo>
                <a:cubicBezTo>
                  <a:pt x="193533" y="185928"/>
                  <a:pt x="-41064" y="131248"/>
                  <a:pt x="6208" y="1291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A0873E80-F2EF-4322-A0FF-AADF5EF476D0}"/>
              </a:ext>
            </a:extLst>
          </p:cNvPr>
          <p:cNvSpPr/>
          <p:nvPr/>
        </p:nvSpPr>
        <p:spPr>
          <a:xfrm>
            <a:off x="2987576" y="4368541"/>
            <a:ext cx="504550" cy="274846"/>
          </a:xfrm>
          <a:custGeom>
            <a:avLst/>
            <a:gdLst>
              <a:gd name="connsiteX0" fmla="*/ 99 w 504550"/>
              <a:gd name="connsiteY0" fmla="*/ 73284 h 274846"/>
              <a:gd name="connsiteX1" fmla="*/ 209649 w 504550"/>
              <a:gd name="connsiteY1" fmla="*/ 6609 h 274846"/>
              <a:gd name="connsiteX2" fmla="*/ 489049 w 504550"/>
              <a:gd name="connsiteY2" fmla="*/ 263784 h 274846"/>
              <a:gd name="connsiteX3" fmla="*/ 457299 w 504550"/>
              <a:gd name="connsiteY3" fmla="*/ 212984 h 274846"/>
              <a:gd name="connsiteX4" fmla="*/ 362049 w 504550"/>
              <a:gd name="connsiteY4" fmla="*/ 76459 h 274846"/>
              <a:gd name="connsiteX5" fmla="*/ 235049 w 504550"/>
              <a:gd name="connsiteY5" fmla="*/ 259 h 274846"/>
              <a:gd name="connsiteX6" fmla="*/ 99 w 504550"/>
              <a:gd name="connsiteY6" fmla="*/ 73284 h 27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550" h="274846">
                <a:moveTo>
                  <a:pt x="99" y="73284"/>
                </a:moveTo>
                <a:cubicBezTo>
                  <a:pt x="-4134" y="74342"/>
                  <a:pt x="128157" y="-25141"/>
                  <a:pt x="209649" y="6609"/>
                </a:cubicBezTo>
                <a:cubicBezTo>
                  <a:pt x="291141" y="38359"/>
                  <a:pt x="447774" y="229388"/>
                  <a:pt x="489049" y="263784"/>
                </a:cubicBezTo>
                <a:cubicBezTo>
                  <a:pt x="530324" y="298180"/>
                  <a:pt x="478466" y="244205"/>
                  <a:pt x="457299" y="212984"/>
                </a:cubicBezTo>
                <a:cubicBezTo>
                  <a:pt x="436132" y="181763"/>
                  <a:pt x="399091" y="111913"/>
                  <a:pt x="362049" y="76459"/>
                </a:cubicBezTo>
                <a:cubicBezTo>
                  <a:pt x="325007" y="41005"/>
                  <a:pt x="292199" y="5551"/>
                  <a:pt x="235049" y="259"/>
                </a:cubicBezTo>
                <a:cubicBezTo>
                  <a:pt x="177899" y="-5033"/>
                  <a:pt x="4332" y="72226"/>
                  <a:pt x="99" y="7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E64C80B9-D5A2-4779-9F8B-13F976A0E8A0}"/>
              </a:ext>
            </a:extLst>
          </p:cNvPr>
          <p:cNvSpPr/>
          <p:nvPr/>
        </p:nvSpPr>
        <p:spPr>
          <a:xfrm>
            <a:off x="4244996" y="4236310"/>
            <a:ext cx="1584552" cy="500250"/>
          </a:xfrm>
          <a:custGeom>
            <a:avLst/>
            <a:gdLst>
              <a:gd name="connsiteX0" fmla="*/ 6964 w 1584552"/>
              <a:gd name="connsiteY0" fmla="*/ 410 h 500250"/>
              <a:gd name="connsiteX1" fmla="*/ 641964 w 1584552"/>
              <a:gd name="connsiteY1" fmla="*/ 381410 h 500250"/>
              <a:gd name="connsiteX2" fmla="*/ 1566524 w 1584552"/>
              <a:gd name="connsiteY2" fmla="*/ 488090 h 500250"/>
              <a:gd name="connsiteX3" fmla="*/ 1185524 w 1584552"/>
              <a:gd name="connsiteY3" fmla="*/ 477930 h 500250"/>
              <a:gd name="connsiteX4" fmla="*/ 357484 w 1584552"/>
              <a:gd name="connsiteY4" fmla="*/ 310290 h 500250"/>
              <a:gd name="connsiteX5" fmla="*/ 6964 w 1584552"/>
              <a:gd name="connsiteY5" fmla="*/ 410 h 5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552" h="500250">
                <a:moveTo>
                  <a:pt x="6964" y="410"/>
                </a:moveTo>
                <a:cubicBezTo>
                  <a:pt x="54377" y="12263"/>
                  <a:pt x="382037" y="300130"/>
                  <a:pt x="641964" y="381410"/>
                </a:cubicBezTo>
                <a:cubicBezTo>
                  <a:pt x="901891" y="462690"/>
                  <a:pt x="1475931" y="472003"/>
                  <a:pt x="1566524" y="488090"/>
                </a:cubicBezTo>
                <a:cubicBezTo>
                  <a:pt x="1657117" y="504177"/>
                  <a:pt x="1387031" y="507563"/>
                  <a:pt x="1185524" y="477930"/>
                </a:cubicBezTo>
                <a:cubicBezTo>
                  <a:pt x="984017" y="448297"/>
                  <a:pt x="552217" y="383950"/>
                  <a:pt x="357484" y="310290"/>
                </a:cubicBezTo>
                <a:cubicBezTo>
                  <a:pt x="162751" y="236630"/>
                  <a:pt x="-40449" y="-11443"/>
                  <a:pt x="6964" y="41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DFE05196-E612-407D-B234-33CF4437F543}"/>
              </a:ext>
            </a:extLst>
          </p:cNvPr>
          <p:cNvSpPr/>
          <p:nvPr/>
        </p:nvSpPr>
        <p:spPr>
          <a:xfrm>
            <a:off x="6276718" y="9918442"/>
            <a:ext cx="1458532" cy="815199"/>
          </a:xfrm>
          <a:custGeom>
            <a:avLst/>
            <a:gdLst>
              <a:gd name="connsiteX0" fmla="*/ 3432 w 1458532"/>
              <a:gd name="connsiteY0" fmla="*/ 258 h 815199"/>
              <a:gd name="connsiteX1" fmla="*/ 644782 w 1458532"/>
              <a:gd name="connsiteY1" fmla="*/ 489208 h 815199"/>
              <a:gd name="connsiteX2" fmla="*/ 1438532 w 1458532"/>
              <a:gd name="connsiteY2" fmla="*/ 800358 h 815199"/>
              <a:gd name="connsiteX3" fmla="*/ 1152782 w 1458532"/>
              <a:gd name="connsiteY3" fmla="*/ 730508 h 815199"/>
              <a:gd name="connsiteX4" fmla="*/ 422532 w 1458532"/>
              <a:gd name="connsiteY4" fmla="*/ 425708 h 815199"/>
              <a:gd name="connsiteX5" fmla="*/ 3432 w 1458532"/>
              <a:gd name="connsiteY5" fmla="*/ 258 h 81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532" h="815199">
                <a:moveTo>
                  <a:pt x="3432" y="258"/>
                </a:moveTo>
                <a:cubicBezTo>
                  <a:pt x="40474" y="10841"/>
                  <a:pt x="405599" y="355858"/>
                  <a:pt x="644782" y="489208"/>
                </a:cubicBezTo>
                <a:cubicBezTo>
                  <a:pt x="883965" y="622558"/>
                  <a:pt x="1353865" y="760141"/>
                  <a:pt x="1438532" y="800358"/>
                </a:cubicBezTo>
                <a:cubicBezTo>
                  <a:pt x="1523199" y="840575"/>
                  <a:pt x="1322115" y="792950"/>
                  <a:pt x="1152782" y="730508"/>
                </a:cubicBezTo>
                <a:cubicBezTo>
                  <a:pt x="983449" y="668066"/>
                  <a:pt x="607740" y="544241"/>
                  <a:pt x="422532" y="425708"/>
                </a:cubicBezTo>
                <a:cubicBezTo>
                  <a:pt x="237324" y="307175"/>
                  <a:pt x="-33610" y="-10325"/>
                  <a:pt x="3432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1130DB77-0117-4D5A-9868-B0485CB37E4D}"/>
              </a:ext>
            </a:extLst>
          </p:cNvPr>
          <p:cNvSpPr/>
          <p:nvPr/>
        </p:nvSpPr>
        <p:spPr>
          <a:xfrm>
            <a:off x="3256048" y="7957209"/>
            <a:ext cx="3157263" cy="1952271"/>
          </a:xfrm>
          <a:custGeom>
            <a:avLst/>
            <a:gdLst>
              <a:gd name="connsiteX0" fmla="*/ 1502 w 3157263"/>
              <a:gd name="connsiteY0" fmla="*/ 818491 h 1952271"/>
              <a:gd name="connsiteX1" fmla="*/ 1309602 w 3157263"/>
              <a:gd name="connsiteY1" fmla="*/ 1078841 h 1952271"/>
              <a:gd name="connsiteX2" fmla="*/ 2516102 w 3157263"/>
              <a:gd name="connsiteY2" fmla="*/ 602591 h 1952271"/>
              <a:gd name="connsiteX3" fmla="*/ 3132052 w 3157263"/>
              <a:gd name="connsiteY3" fmla="*/ 24741 h 1952271"/>
              <a:gd name="connsiteX4" fmla="*/ 3024102 w 3157263"/>
              <a:gd name="connsiteY4" fmla="*/ 177141 h 1952271"/>
              <a:gd name="connsiteX5" fmla="*/ 2890752 w 3157263"/>
              <a:gd name="connsiteY5" fmla="*/ 818491 h 1952271"/>
              <a:gd name="connsiteX6" fmla="*/ 2211302 w 3157263"/>
              <a:gd name="connsiteY6" fmla="*/ 1485241 h 1952271"/>
              <a:gd name="connsiteX7" fmla="*/ 1468352 w 3157263"/>
              <a:gd name="connsiteY7" fmla="*/ 1942441 h 1952271"/>
              <a:gd name="connsiteX8" fmla="*/ 1411202 w 3157263"/>
              <a:gd name="connsiteY8" fmla="*/ 1770991 h 1952271"/>
              <a:gd name="connsiteX9" fmla="*/ 1055602 w 3157263"/>
              <a:gd name="connsiteY9" fmla="*/ 1447141 h 1952271"/>
              <a:gd name="connsiteX10" fmla="*/ 1502 w 3157263"/>
              <a:gd name="connsiteY10" fmla="*/ 818491 h 195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7263" h="1952271">
                <a:moveTo>
                  <a:pt x="1502" y="818491"/>
                </a:moveTo>
                <a:cubicBezTo>
                  <a:pt x="43835" y="757108"/>
                  <a:pt x="890502" y="1114824"/>
                  <a:pt x="1309602" y="1078841"/>
                </a:cubicBezTo>
                <a:cubicBezTo>
                  <a:pt x="1728702" y="1042858"/>
                  <a:pt x="2212360" y="778274"/>
                  <a:pt x="2516102" y="602591"/>
                </a:cubicBezTo>
                <a:cubicBezTo>
                  <a:pt x="2819844" y="426908"/>
                  <a:pt x="3047385" y="95649"/>
                  <a:pt x="3132052" y="24741"/>
                </a:cubicBezTo>
                <a:cubicBezTo>
                  <a:pt x="3216719" y="-46167"/>
                  <a:pt x="3064319" y="44849"/>
                  <a:pt x="3024102" y="177141"/>
                </a:cubicBezTo>
                <a:cubicBezTo>
                  <a:pt x="2983885" y="309433"/>
                  <a:pt x="3026219" y="600474"/>
                  <a:pt x="2890752" y="818491"/>
                </a:cubicBezTo>
                <a:cubicBezTo>
                  <a:pt x="2755285" y="1036508"/>
                  <a:pt x="2448369" y="1297916"/>
                  <a:pt x="2211302" y="1485241"/>
                </a:cubicBezTo>
                <a:cubicBezTo>
                  <a:pt x="1974235" y="1672566"/>
                  <a:pt x="1601702" y="1894816"/>
                  <a:pt x="1468352" y="1942441"/>
                </a:cubicBezTo>
                <a:cubicBezTo>
                  <a:pt x="1335002" y="1990066"/>
                  <a:pt x="1479994" y="1853541"/>
                  <a:pt x="1411202" y="1770991"/>
                </a:cubicBezTo>
                <a:cubicBezTo>
                  <a:pt x="1342410" y="1688441"/>
                  <a:pt x="1287377" y="1605891"/>
                  <a:pt x="1055602" y="1447141"/>
                </a:cubicBezTo>
                <a:cubicBezTo>
                  <a:pt x="823827" y="1288391"/>
                  <a:pt x="-40831" y="879874"/>
                  <a:pt x="1502" y="8184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9AC6EFCC-C6B9-44B4-9DA9-7E045524A580}"/>
              </a:ext>
            </a:extLst>
          </p:cNvPr>
          <p:cNvSpPr/>
          <p:nvPr/>
        </p:nvSpPr>
        <p:spPr>
          <a:xfrm>
            <a:off x="1781144" y="5689517"/>
            <a:ext cx="575529" cy="2349358"/>
          </a:xfrm>
          <a:custGeom>
            <a:avLst/>
            <a:gdLst>
              <a:gd name="connsiteX0" fmla="*/ 215296 w 575529"/>
              <a:gd name="connsiteY0" fmla="*/ 83 h 2349358"/>
              <a:gd name="connsiteX1" fmla="*/ 108616 w 575529"/>
              <a:gd name="connsiteY1" fmla="*/ 457283 h 2349358"/>
              <a:gd name="connsiteX2" fmla="*/ 261016 w 575529"/>
              <a:gd name="connsiteY2" fmla="*/ 1386923 h 2349358"/>
              <a:gd name="connsiteX3" fmla="*/ 565816 w 575529"/>
              <a:gd name="connsiteY3" fmla="*/ 2311483 h 2349358"/>
              <a:gd name="connsiteX4" fmla="*/ 459136 w 575529"/>
              <a:gd name="connsiteY4" fmla="*/ 2027003 h 2349358"/>
              <a:gd name="connsiteX5" fmla="*/ 57816 w 575529"/>
              <a:gd name="connsiteY5" fmla="*/ 721443 h 2349358"/>
              <a:gd name="connsiteX6" fmla="*/ 17176 w 575529"/>
              <a:gd name="connsiteY6" fmla="*/ 421723 h 2349358"/>
              <a:gd name="connsiteX7" fmla="*/ 215296 w 575529"/>
              <a:gd name="connsiteY7" fmla="*/ 83 h 234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529" h="2349358">
                <a:moveTo>
                  <a:pt x="215296" y="83"/>
                </a:moveTo>
                <a:cubicBezTo>
                  <a:pt x="230536" y="6010"/>
                  <a:pt x="100996" y="226143"/>
                  <a:pt x="108616" y="457283"/>
                </a:cubicBezTo>
                <a:cubicBezTo>
                  <a:pt x="116236" y="688423"/>
                  <a:pt x="184816" y="1077890"/>
                  <a:pt x="261016" y="1386923"/>
                </a:cubicBezTo>
                <a:cubicBezTo>
                  <a:pt x="337216" y="1695956"/>
                  <a:pt x="532796" y="2204803"/>
                  <a:pt x="565816" y="2311483"/>
                </a:cubicBezTo>
                <a:cubicBezTo>
                  <a:pt x="598836" y="2418163"/>
                  <a:pt x="543803" y="2292010"/>
                  <a:pt x="459136" y="2027003"/>
                </a:cubicBezTo>
                <a:cubicBezTo>
                  <a:pt x="374469" y="1761996"/>
                  <a:pt x="131476" y="988990"/>
                  <a:pt x="57816" y="721443"/>
                </a:cubicBezTo>
                <a:cubicBezTo>
                  <a:pt x="-15844" y="453896"/>
                  <a:pt x="-6531" y="537716"/>
                  <a:pt x="17176" y="421723"/>
                </a:cubicBezTo>
                <a:cubicBezTo>
                  <a:pt x="40883" y="305730"/>
                  <a:pt x="200056" y="-5844"/>
                  <a:pt x="215296" y="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186DE1A4-ACAC-4AFC-9121-84D77FCC89C6}"/>
              </a:ext>
            </a:extLst>
          </p:cNvPr>
          <p:cNvSpPr/>
          <p:nvPr/>
        </p:nvSpPr>
        <p:spPr>
          <a:xfrm>
            <a:off x="2600838" y="8278324"/>
            <a:ext cx="1504675" cy="2758182"/>
          </a:xfrm>
          <a:custGeom>
            <a:avLst/>
            <a:gdLst>
              <a:gd name="connsiteX0" fmla="*/ 569082 w 1504675"/>
              <a:gd name="connsiteY0" fmla="*/ 489756 h 2758182"/>
              <a:gd name="connsiteX1" fmla="*/ 924682 w 1504675"/>
              <a:gd name="connsiteY1" fmla="*/ 1211116 h 2758182"/>
              <a:gd name="connsiteX2" fmla="*/ 1503802 w 1504675"/>
              <a:gd name="connsiteY2" fmla="*/ 2191556 h 2758182"/>
              <a:gd name="connsiteX3" fmla="*/ 1041522 w 1504675"/>
              <a:gd name="connsiteY3" fmla="*/ 1485436 h 2758182"/>
              <a:gd name="connsiteX4" fmla="*/ 477642 w 1504675"/>
              <a:gd name="connsiteY4" fmla="*/ 799636 h 2758182"/>
              <a:gd name="connsiteX5" fmla="*/ 772282 w 1504675"/>
              <a:gd name="connsiteY5" fmla="*/ 1500676 h 2758182"/>
              <a:gd name="connsiteX6" fmla="*/ 1280282 w 1504675"/>
              <a:gd name="connsiteY6" fmla="*/ 2374436 h 2758182"/>
              <a:gd name="connsiteX7" fmla="*/ 503042 w 1504675"/>
              <a:gd name="connsiteY7" fmla="*/ 1063796 h 2758182"/>
              <a:gd name="connsiteX8" fmla="*/ 914522 w 1504675"/>
              <a:gd name="connsiteY8" fmla="*/ 2526836 h 2758182"/>
              <a:gd name="connsiteX9" fmla="*/ 1066922 w 1504675"/>
              <a:gd name="connsiteY9" fmla="*/ 2724956 h 2758182"/>
              <a:gd name="connsiteX10" fmla="*/ 741802 w 1504675"/>
              <a:gd name="connsiteY10" fmla="*/ 2216956 h 2758182"/>
              <a:gd name="connsiteX11" fmla="*/ 462402 w 1504675"/>
              <a:gd name="connsiteY11" fmla="*/ 1922316 h 2758182"/>
              <a:gd name="connsiteX12" fmla="*/ 757042 w 1504675"/>
              <a:gd name="connsiteY12" fmla="*/ 2648756 h 2758182"/>
              <a:gd name="connsiteX13" fmla="*/ 462402 w 1504675"/>
              <a:gd name="connsiteY13" fmla="*/ 2333796 h 2758182"/>
              <a:gd name="connsiteX14" fmla="*/ 376042 w 1504675"/>
              <a:gd name="connsiteY14" fmla="*/ 2643676 h 2758182"/>
              <a:gd name="connsiteX15" fmla="*/ 370962 w 1504675"/>
              <a:gd name="connsiteY15" fmla="*/ 1896916 h 2758182"/>
              <a:gd name="connsiteX16" fmla="*/ 30602 w 1504675"/>
              <a:gd name="connsiteY16" fmla="*/ 129076 h 2758182"/>
              <a:gd name="connsiteX17" fmla="*/ 30602 w 1504675"/>
              <a:gd name="connsiteY17" fmla="*/ 149396 h 2758182"/>
              <a:gd name="connsiteX18" fmla="*/ 157602 w 1504675"/>
              <a:gd name="connsiteY18" fmla="*/ 261156 h 2758182"/>
              <a:gd name="connsiteX19" fmla="*/ 569082 w 1504675"/>
              <a:gd name="connsiteY19" fmla="*/ 489756 h 275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04675" h="2758182">
                <a:moveTo>
                  <a:pt x="569082" y="489756"/>
                </a:moveTo>
                <a:cubicBezTo>
                  <a:pt x="696929" y="648083"/>
                  <a:pt x="768895" y="927483"/>
                  <a:pt x="924682" y="1211116"/>
                </a:cubicBezTo>
                <a:cubicBezTo>
                  <a:pt x="1080469" y="1494749"/>
                  <a:pt x="1484329" y="2145836"/>
                  <a:pt x="1503802" y="2191556"/>
                </a:cubicBezTo>
                <a:cubicBezTo>
                  <a:pt x="1523275" y="2237276"/>
                  <a:pt x="1212549" y="1717423"/>
                  <a:pt x="1041522" y="1485436"/>
                </a:cubicBezTo>
                <a:cubicBezTo>
                  <a:pt x="870495" y="1253449"/>
                  <a:pt x="522515" y="797096"/>
                  <a:pt x="477642" y="799636"/>
                </a:cubicBezTo>
                <a:cubicBezTo>
                  <a:pt x="432769" y="802176"/>
                  <a:pt x="638509" y="1238209"/>
                  <a:pt x="772282" y="1500676"/>
                </a:cubicBezTo>
                <a:cubicBezTo>
                  <a:pt x="906055" y="1763143"/>
                  <a:pt x="1325155" y="2447249"/>
                  <a:pt x="1280282" y="2374436"/>
                </a:cubicBezTo>
                <a:cubicBezTo>
                  <a:pt x="1235409" y="2301623"/>
                  <a:pt x="564002" y="1038396"/>
                  <a:pt x="503042" y="1063796"/>
                </a:cubicBezTo>
                <a:cubicBezTo>
                  <a:pt x="442082" y="1089196"/>
                  <a:pt x="820542" y="2249976"/>
                  <a:pt x="914522" y="2526836"/>
                </a:cubicBezTo>
                <a:cubicBezTo>
                  <a:pt x="1008502" y="2803696"/>
                  <a:pt x="1095709" y="2776603"/>
                  <a:pt x="1066922" y="2724956"/>
                </a:cubicBezTo>
                <a:cubicBezTo>
                  <a:pt x="1038135" y="2673309"/>
                  <a:pt x="842555" y="2350729"/>
                  <a:pt x="741802" y="2216956"/>
                </a:cubicBezTo>
                <a:cubicBezTo>
                  <a:pt x="641049" y="2083183"/>
                  <a:pt x="459862" y="1850349"/>
                  <a:pt x="462402" y="1922316"/>
                </a:cubicBezTo>
                <a:cubicBezTo>
                  <a:pt x="464942" y="1994283"/>
                  <a:pt x="757042" y="2580176"/>
                  <a:pt x="757042" y="2648756"/>
                </a:cubicBezTo>
                <a:cubicBezTo>
                  <a:pt x="757042" y="2717336"/>
                  <a:pt x="525902" y="2334643"/>
                  <a:pt x="462402" y="2333796"/>
                </a:cubicBezTo>
                <a:cubicBezTo>
                  <a:pt x="398902" y="2332949"/>
                  <a:pt x="391282" y="2716489"/>
                  <a:pt x="376042" y="2643676"/>
                </a:cubicBezTo>
                <a:cubicBezTo>
                  <a:pt x="360802" y="2570863"/>
                  <a:pt x="428535" y="2316016"/>
                  <a:pt x="370962" y="1896916"/>
                </a:cubicBezTo>
                <a:cubicBezTo>
                  <a:pt x="313389" y="1477816"/>
                  <a:pt x="30602" y="129076"/>
                  <a:pt x="30602" y="129076"/>
                </a:cubicBezTo>
                <a:cubicBezTo>
                  <a:pt x="-26125" y="-162177"/>
                  <a:pt x="9435" y="127383"/>
                  <a:pt x="30602" y="149396"/>
                </a:cubicBezTo>
                <a:cubicBezTo>
                  <a:pt x="51769" y="171409"/>
                  <a:pt x="69549" y="202736"/>
                  <a:pt x="157602" y="261156"/>
                </a:cubicBezTo>
                <a:cubicBezTo>
                  <a:pt x="245655" y="319576"/>
                  <a:pt x="441235" y="331429"/>
                  <a:pt x="569082" y="4897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81259EE-B13E-41D6-93A5-E436932BAC55}"/>
              </a:ext>
            </a:extLst>
          </p:cNvPr>
          <p:cNvSpPr/>
          <p:nvPr/>
        </p:nvSpPr>
        <p:spPr>
          <a:xfrm>
            <a:off x="3708403" y="2258941"/>
            <a:ext cx="2363767" cy="2446134"/>
          </a:xfrm>
          <a:custGeom>
            <a:avLst/>
            <a:gdLst>
              <a:gd name="connsiteX0" fmla="*/ 63497 w 2363767"/>
              <a:gd name="connsiteY0" fmla="*/ 90559 h 2446134"/>
              <a:gd name="connsiteX1" fmla="*/ 203197 w 2363767"/>
              <a:gd name="connsiteY1" fmla="*/ 242959 h 2446134"/>
              <a:gd name="connsiteX2" fmla="*/ 1460497 w 2363767"/>
              <a:gd name="connsiteY2" fmla="*/ 1678059 h 2446134"/>
              <a:gd name="connsiteX3" fmla="*/ 2349497 w 2363767"/>
              <a:gd name="connsiteY3" fmla="*/ 2427359 h 2446134"/>
              <a:gd name="connsiteX4" fmla="*/ 2031997 w 2363767"/>
              <a:gd name="connsiteY4" fmla="*/ 2236859 h 2446134"/>
              <a:gd name="connsiteX5" fmla="*/ 1409697 w 2363767"/>
              <a:gd name="connsiteY5" fmla="*/ 1868559 h 2446134"/>
              <a:gd name="connsiteX6" fmla="*/ 63497 w 2363767"/>
              <a:gd name="connsiteY6" fmla="*/ 90559 h 244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3767" h="2446134">
                <a:moveTo>
                  <a:pt x="63497" y="90559"/>
                </a:moveTo>
                <a:cubicBezTo>
                  <a:pt x="-137586" y="-180374"/>
                  <a:pt x="203197" y="242959"/>
                  <a:pt x="203197" y="242959"/>
                </a:cubicBezTo>
                <a:cubicBezTo>
                  <a:pt x="436030" y="507542"/>
                  <a:pt x="1102780" y="1313992"/>
                  <a:pt x="1460497" y="1678059"/>
                </a:cubicBezTo>
                <a:cubicBezTo>
                  <a:pt x="1818214" y="2042126"/>
                  <a:pt x="2254247" y="2334226"/>
                  <a:pt x="2349497" y="2427359"/>
                </a:cubicBezTo>
                <a:cubicBezTo>
                  <a:pt x="2444747" y="2520492"/>
                  <a:pt x="2031997" y="2236859"/>
                  <a:pt x="2031997" y="2236859"/>
                </a:cubicBezTo>
                <a:cubicBezTo>
                  <a:pt x="1875364" y="2143726"/>
                  <a:pt x="1733547" y="2226276"/>
                  <a:pt x="1409697" y="1868559"/>
                </a:cubicBezTo>
                <a:cubicBezTo>
                  <a:pt x="1085847" y="1510842"/>
                  <a:pt x="264580" y="361492"/>
                  <a:pt x="63497" y="90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3911393F-CFBC-448C-8A00-8AAFB06C68C4}"/>
              </a:ext>
            </a:extLst>
          </p:cNvPr>
          <p:cNvSpPr/>
          <p:nvPr/>
        </p:nvSpPr>
        <p:spPr>
          <a:xfrm>
            <a:off x="3830524" y="2024698"/>
            <a:ext cx="2046677" cy="896424"/>
          </a:xfrm>
          <a:custGeom>
            <a:avLst/>
            <a:gdLst>
              <a:gd name="connsiteX0" fmla="*/ 55676 w 2046677"/>
              <a:gd name="connsiteY0" fmla="*/ 20002 h 896424"/>
              <a:gd name="connsiteX1" fmla="*/ 157276 w 2046677"/>
              <a:gd name="connsiteY1" fmla="*/ 58102 h 896424"/>
              <a:gd name="connsiteX2" fmla="*/ 1833676 w 2046677"/>
              <a:gd name="connsiteY2" fmla="*/ 655002 h 896424"/>
              <a:gd name="connsiteX3" fmla="*/ 1998776 w 2046677"/>
              <a:gd name="connsiteY3" fmla="*/ 896302 h 896424"/>
              <a:gd name="connsiteX4" fmla="*/ 1605076 w 2046677"/>
              <a:gd name="connsiteY4" fmla="*/ 629602 h 896424"/>
              <a:gd name="connsiteX5" fmla="*/ 1173276 w 2046677"/>
              <a:gd name="connsiteY5" fmla="*/ 426402 h 896424"/>
              <a:gd name="connsiteX6" fmla="*/ 55676 w 2046677"/>
              <a:gd name="connsiteY6" fmla="*/ 20002 h 89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77" h="896424">
                <a:moveTo>
                  <a:pt x="55676" y="20002"/>
                </a:moveTo>
                <a:cubicBezTo>
                  <a:pt x="-113657" y="-41381"/>
                  <a:pt x="157276" y="58102"/>
                  <a:pt x="157276" y="58102"/>
                </a:cubicBezTo>
                <a:cubicBezTo>
                  <a:pt x="453609" y="163935"/>
                  <a:pt x="1526760" y="515302"/>
                  <a:pt x="1833676" y="655002"/>
                </a:cubicBezTo>
                <a:cubicBezTo>
                  <a:pt x="2140592" y="794702"/>
                  <a:pt x="2036876" y="900535"/>
                  <a:pt x="1998776" y="896302"/>
                </a:cubicBezTo>
                <a:cubicBezTo>
                  <a:pt x="1960676" y="892069"/>
                  <a:pt x="1742659" y="707919"/>
                  <a:pt x="1605076" y="629602"/>
                </a:cubicBezTo>
                <a:cubicBezTo>
                  <a:pt x="1467493" y="551285"/>
                  <a:pt x="1431509" y="525885"/>
                  <a:pt x="1173276" y="426402"/>
                </a:cubicBezTo>
                <a:cubicBezTo>
                  <a:pt x="915043" y="326919"/>
                  <a:pt x="225009" y="81385"/>
                  <a:pt x="55676" y="200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055312AB-632E-456E-AA87-4E2584740C3D}"/>
              </a:ext>
            </a:extLst>
          </p:cNvPr>
          <p:cNvSpPr/>
          <p:nvPr/>
        </p:nvSpPr>
        <p:spPr>
          <a:xfrm>
            <a:off x="6703808" y="5479966"/>
            <a:ext cx="316216" cy="1622965"/>
          </a:xfrm>
          <a:custGeom>
            <a:avLst/>
            <a:gdLst>
              <a:gd name="connsiteX0" fmla="*/ 173242 w 316216"/>
              <a:gd name="connsiteY0" fmla="*/ 84 h 1622965"/>
              <a:gd name="connsiteX1" fmla="*/ 312942 w 316216"/>
              <a:gd name="connsiteY1" fmla="*/ 736684 h 1622965"/>
              <a:gd name="connsiteX2" fmla="*/ 14492 w 316216"/>
              <a:gd name="connsiteY2" fmla="*/ 1574884 h 1622965"/>
              <a:gd name="connsiteX3" fmla="*/ 58942 w 316216"/>
              <a:gd name="connsiteY3" fmla="*/ 1441534 h 1622965"/>
              <a:gd name="connsiteX4" fmla="*/ 166892 w 316216"/>
              <a:gd name="connsiteY4" fmla="*/ 781134 h 1622965"/>
              <a:gd name="connsiteX5" fmla="*/ 173242 w 316216"/>
              <a:gd name="connsiteY5" fmla="*/ 84 h 162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16" h="1622965">
                <a:moveTo>
                  <a:pt x="173242" y="84"/>
                </a:moveTo>
                <a:cubicBezTo>
                  <a:pt x="197584" y="-7324"/>
                  <a:pt x="339400" y="474217"/>
                  <a:pt x="312942" y="736684"/>
                </a:cubicBezTo>
                <a:cubicBezTo>
                  <a:pt x="286484" y="999151"/>
                  <a:pt x="56825" y="1457409"/>
                  <a:pt x="14492" y="1574884"/>
                </a:cubicBezTo>
                <a:cubicBezTo>
                  <a:pt x="-27841" y="1692359"/>
                  <a:pt x="33542" y="1573826"/>
                  <a:pt x="58942" y="1441534"/>
                </a:cubicBezTo>
                <a:cubicBezTo>
                  <a:pt x="84342" y="1309242"/>
                  <a:pt x="147842" y="1013967"/>
                  <a:pt x="166892" y="781134"/>
                </a:cubicBezTo>
                <a:cubicBezTo>
                  <a:pt x="185942" y="548301"/>
                  <a:pt x="148900" y="7492"/>
                  <a:pt x="17324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A1ED3947-8441-4EAA-B1D1-427F39D2C26C}"/>
              </a:ext>
            </a:extLst>
          </p:cNvPr>
          <p:cNvSpPr/>
          <p:nvPr/>
        </p:nvSpPr>
        <p:spPr>
          <a:xfrm>
            <a:off x="6553911" y="7494831"/>
            <a:ext cx="425132" cy="1947162"/>
          </a:xfrm>
          <a:custGeom>
            <a:avLst/>
            <a:gdLst>
              <a:gd name="connsiteX0" fmla="*/ 424739 w 425132"/>
              <a:gd name="connsiteY0" fmla="*/ 10869 h 1947162"/>
              <a:gd name="connsiteX1" fmla="*/ 113589 w 425132"/>
              <a:gd name="connsiteY1" fmla="*/ 937969 h 1947162"/>
              <a:gd name="connsiteX2" fmla="*/ 272339 w 425132"/>
              <a:gd name="connsiteY2" fmla="*/ 1909519 h 1947162"/>
              <a:gd name="connsiteX3" fmla="*/ 253289 w 425132"/>
              <a:gd name="connsiteY3" fmla="*/ 1687269 h 1947162"/>
              <a:gd name="connsiteX4" fmla="*/ 43739 w 425132"/>
              <a:gd name="connsiteY4" fmla="*/ 1115769 h 1947162"/>
              <a:gd name="connsiteX5" fmla="*/ 37389 w 425132"/>
              <a:gd name="connsiteY5" fmla="*/ 474419 h 1947162"/>
              <a:gd name="connsiteX6" fmla="*/ 424739 w 425132"/>
              <a:gd name="connsiteY6" fmla="*/ 10869 h 194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132" h="1947162">
                <a:moveTo>
                  <a:pt x="424739" y="10869"/>
                </a:moveTo>
                <a:cubicBezTo>
                  <a:pt x="437439" y="88127"/>
                  <a:pt x="138989" y="621527"/>
                  <a:pt x="113589" y="937969"/>
                </a:cubicBezTo>
                <a:cubicBezTo>
                  <a:pt x="88189" y="1254411"/>
                  <a:pt x="249056" y="1784636"/>
                  <a:pt x="272339" y="1909519"/>
                </a:cubicBezTo>
                <a:cubicBezTo>
                  <a:pt x="295622" y="2034402"/>
                  <a:pt x="291389" y="1819561"/>
                  <a:pt x="253289" y="1687269"/>
                </a:cubicBezTo>
                <a:cubicBezTo>
                  <a:pt x="215189" y="1554977"/>
                  <a:pt x="79722" y="1317911"/>
                  <a:pt x="43739" y="1115769"/>
                </a:cubicBezTo>
                <a:cubicBezTo>
                  <a:pt x="7756" y="913627"/>
                  <a:pt x="-30344" y="661744"/>
                  <a:pt x="37389" y="474419"/>
                </a:cubicBezTo>
                <a:cubicBezTo>
                  <a:pt x="105122" y="287094"/>
                  <a:pt x="412039" y="-66389"/>
                  <a:pt x="424739" y="10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FB920244-9EBE-4D52-B2D4-7861774D98A2}"/>
              </a:ext>
            </a:extLst>
          </p:cNvPr>
          <p:cNvSpPr/>
          <p:nvPr/>
        </p:nvSpPr>
        <p:spPr>
          <a:xfrm>
            <a:off x="7082778" y="8019195"/>
            <a:ext cx="806721" cy="2305021"/>
          </a:xfrm>
          <a:custGeom>
            <a:avLst/>
            <a:gdLst>
              <a:gd name="connsiteX0" fmla="*/ 295922 w 806721"/>
              <a:gd name="connsiteY0" fmla="*/ 7205 h 2305021"/>
              <a:gd name="connsiteX1" fmla="*/ 803922 w 806721"/>
              <a:gd name="connsiteY1" fmla="*/ 940655 h 2305021"/>
              <a:gd name="connsiteX2" fmla="*/ 22872 w 806721"/>
              <a:gd name="connsiteY2" fmla="*/ 2248755 h 2305021"/>
              <a:gd name="connsiteX3" fmla="*/ 245122 w 806721"/>
              <a:gd name="connsiteY3" fmla="*/ 1918555 h 2305021"/>
              <a:gd name="connsiteX4" fmla="*/ 626122 w 806721"/>
              <a:gd name="connsiteY4" fmla="*/ 585055 h 2305021"/>
              <a:gd name="connsiteX5" fmla="*/ 295922 w 806721"/>
              <a:gd name="connsiteY5" fmla="*/ 7205 h 230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721" h="2305021">
                <a:moveTo>
                  <a:pt x="295922" y="7205"/>
                </a:moveTo>
                <a:cubicBezTo>
                  <a:pt x="325555" y="66472"/>
                  <a:pt x="849430" y="567063"/>
                  <a:pt x="803922" y="940655"/>
                </a:cubicBezTo>
                <a:cubicBezTo>
                  <a:pt x="758414" y="1314247"/>
                  <a:pt x="116005" y="2085772"/>
                  <a:pt x="22872" y="2248755"/>
                </a:cubicBezTo>
                <a:cubicBezTo>
                  <a:pt x="-70261" y="2411738"/>
                  <a:pt x="144580" y="2195838"/>
                  <a:pt x="245122" y="1918555"/>
                </a:cubicBezTo>
                <a:cubicBezTo>
                  <a:pt x="345664" y="1641272"/>
                  <a:pt x="613422" y="905730"/>
                  <a:pt x="626122" y="585055"/>
                </a:cubicBezTo>
                <a:cubicBezTo>
                  <a:pt x="638822" y="264380"/>
                  <a:pt x="266289" y="-52062"/>
                  <a:pt x="295922" y="7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740D1C1E-81FF-4AC3-9CDD-5EF32CCBD88A}"/>
              </a:ext>
            </a:extLst>
          </p:cNvPr>
          <p:cNvSpPr/>
          <p:nvPr/>
        </p:nvSpPr>
        <p:spPr>
          <a:xfrm>
            <a:off x="4974564" y="4510631"/>
            <a:ext cx="1518628" cy="567415"/>
          </a:xfrm>
          <a:custGeom>
            <a:avLst/>
            <a:gdLst>
              <a:gd name="connsiteX0" fmla="*/ 74956 w 1518628"/>
              <a:gd name="connsiteY0" fmla="*/ 25809 h 567415"/>
              <a:gd name="connsiteX1" fmla="*/ 146076 w 1518628"/>
              <a:gd name="connsiteY1" fmla="*/ 35969 h 567415"/>
              <a:gd name="connsiteX2" fmla="*/ 1055396 w 1518628"/>
              <a:gd name="connsiteY2" fmla="*/ 198529 h 567415"/>
              <a:gd name="connsiteX3" fmla="*/ 1456716 w 1518628"/>
              <a:gd name="connsiteY3" fmla="*/ 559209 h 567415"/>
              <a:gd name="connsiteX4" fmla="*/ 1365276 w 1518628"/>
              <a:gd name="connsiteY4" fmla="*/ 416969 h 567415"/>
              <a:gd name="connsiteX5" fmla="*/ 74956 w 1518628"/>
              <a:gd name="connsiteY5" fmla="*/ 25809 h 56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8628" h="567415">
                <a:moveTo>
                  <a:pt x="74956" y="25809"/>
                </a:moveTo>
                <a:cubicBezTo>
                  <a:pt x="-128244" y="-37691"/>
                  <a:pt x="146076" y="35969"/>
                  <a:pt x="146076" y="35969"/>
                </a:cubicBezTo>
                <a:cubicBezTo>
                  <a:pt x="309483" y="64756"/>
                  <a:pt x="836956" y="111322"/>
                  <a:pt x="1055396" y="198529"/>
                </a:cubicBezTo>
                <a:cubicBezTo>
                  <a:pt x="1273836" y="285736"/>
                  <a:pt x="1405069" y="522802"/>
                  <a:pt x="1456716" y="559209"/>
                </a:cubicBezTo>
                <a:cubicBezTo>
                  <a:pt x="1508363" y="595616"/>
                  <a:pt x="1600649" y="504176"/>
                  <a:pt x="1365276" y="416969"/>
                </a:cubicBezTo>
                <a:cubicBezTo>
                  <a:pt x="1129903" y="329762"/>
                  <a:pt x="278156" y="89309"/>
                  <a:pt x="74956" y="258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A385E45-A6CD-47C4-A9B3-3BD432CD579E}"/>
              </a:ext>
            </a:extLst>
          </p:cNvPr>
          <p:cNvSpPr/>
          <p:nvPr/>
        </p:nvSpPr>
        <p:spPr>
          <a:xfrm>
            <a:off x="2851860" y="3555393"/>
            <a:ext cx="1212954" cy="1167700"/>
          </a:xfrm>
          <a:custGeom>
            <a:avLst/>
            <a:gdLst>
              <a:gd name="connsiteX0" fmla="*/ 31040 w 1212954"/>
              <a:gd name="connsiteY0" fmla="*/ 4840 h 1167700"/>
              <a:gd name="connsiteX1" fmla="*/ 589840 w 1212954"/>
              <a:gd name="connsiteY1" fmla="*/ 817640 h 1167700"/>
              <a:gd name="connsiteX2" fmla="*/ 1212140 w 1212954"/>
              <a:gd name="connsiteY2" fmla="*/ 1164774 h 1167700"/>
              <a:gd name="connsiteX3" fmla="*/ 708373 w 1212954"/>
              <a:gd name="connsiteY3" fmla="*/ 957340 h 1167700"/>
              <a:gd name="connsiteX4" fmla="*/ 136873 w 1212954"/>
              <a:gd name="connsiteY4" fmla="*/ 500140 h 1167700"/>
              <a:gd name="connsiteX5" fmla="*/ 31040 w 1212954"/>
              <a:gd name="connsiteY5" fmla="*/ 4840 h 116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2954" h="1167700">
                <a:moveTo>
                  <a:pt x="31040" y="4840"/>
                </a:moveTo>
                <a:cubicBezTo>
                  <a:pt x="106534" y="57757"/>
                  <a:pt x="392990" y="624318"/>
                  <a:pt x="589840" y="817640"/>
                </a:cubicBezTo>
                <a:cubicBezTo>
                  <a:pt x="786690" y="1010962"/>
                  <a:pt x="1192385" y="1141491"/>
                  <a:pt x="1212140" y="1164774"/>
                </a:cubicBezTo>
                <a:cubicBezTo>
                  <a:pt x="1231896" y="1188057"/>
                  <a:pt x="887584" y="1068112"/>
                  <a:pt x="708373" y="957340"/>
                </a:cubicBezTo>
                <a:cubicBezTo>
                  <a:pt x="529162" y="846568"/>
                  <a:pt x="245529" y="653246"/>
                  <a:pt x="136873" y="500140"/>
                </a:cubicBezTo>
                <a:cubicBezTo>
                  <a:pt x="28217" y="347035"/>
                  <a:pt x="-44454" y="-48077"/>
                  <a:pt x="31040" y="48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D02C59E4-6183-4971-B9E9-FFA07DCF2147}"/>
              </a:ext>
            </a:extLst>
          </p:cNvPr>
          <p:cNvSpPr/>
          <p:nvPr/>
        </p:nvSpPr>
        <p:spPr>
          <a:xfrm>
            <a:off x="1796152" y="5808054"/>
            <a:ext cx="646849" cy="2395560"/>
          </a:xfrm>
          <a:custGeom>
            <a:avLst/>
            <a:gdLst>
              <a:gd name="connsiteX0" fmla="*/ 144408 w 646849"/>
              <a:gd name="connsiteY0" fmla="*/ 28866 h 2395560"/>
              <a:gd name="connsiteX1" fmla="*/ 317128 w 646849"/>
              <a:gd name="connsiteY1" fmla="*/ 1339506 h 2395560"/>
              <a:gd name="connsiteX2" fmla="*/ 632088 w 646849"/>
              <a:gd name="connsiteY2" fmla="*/ 2319946 h 2395560"/>
              <a:gd name="connsiteX3" fmla="*/ 535568 w 646849"/>
              <a:gd name="connsiteY3" fmla="*/ 2131986 h 2395560"/>
              <a:gd name="connsiteX4" fmla="*/ 17408 w 646849"/>
              <a:gd name="connsiteY4" fmla="*/ 567346 h 2395560"/>
              <a:gd name="connsiteX5" fmla="*/ 144408 w 646849"/>
              <a:gd name="connsiteY5" fmla="*/ 28866 h 239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849" h="2395560">
                <a:moveTo>
                  <a:pt x="144408" y="28866"/>
                </a:moveTo>
                <a:cubicBezTo>
                  <a:pt x="194361" y="157559"/>
                  <a:pt x="235848" y="957659"/>
                  <a:pt x="317128" y="1339506"/>
                </a:cubicBezTo>
                <a:cubicBezTo>
                  <a:pt x="398408" y="1721353"/>
                  <a:pt x="595681" y="2187866"/>
                  <a:pt x="632088" y="2319946"/>
                </a:cubicBezTo>
                <a:cubicBezTo>
                  <a:pt x="668495" y="2452026"/>
                  <a:pt x="638015" y="2424086"/>
                  <a:pt x="535568" y="2131986"/>
                </a:cubicBezTo>
                <a:cubicBezTo>
                  <a:pt x="433121" y="1839886"/>
                  <a:pt x="84295" y="911093"/>
                  <a:pt x="17408" y="567346"/>
                </a:cubicBezTo>
                <a:cubicBezTo>
                  <a:pt x="-49479" y="223599"/>
                  <a:pt x="94455" y="-99827"/>
                  <a:pt x="144408" y="288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DD6150-5711-454B-AAB3-003095352B36}"/>
              </a:ext>
            </a:extLst>
          </p:cNvPr>
          <p:cNvSpPr/>
          <p:nvPr/>
        </p:nvSpPr>
        <p:spPr>
          <a:xfrm>
            <a:off x="4764674" y="10669823"/>
            <a:ext cx="3062005" cy="1869622"/>
          </a:xfrm>
          <a:custGeom>
            <a:avLst/>
            <a:gdLst>
              <a:gd name="connsiteX0" fmla="*/ 5446 w 3062005"/>
              <a:gd name="connsiteY0" fmla="*/ 1862537 h 1869622"/>
              <a:gd name="connsiteX1" fmla="*/ 645526 w 3062005"/>
              <a:gd name="connsiteY1" fmla="*/ 1445977 h 1869622"/>
              <a:gd name="connsiteX2" fmla="*/ 2032366 w 3062005"/>
              <a:gd name="connsiteY2" fmla="*/ 521417 h 1869622"/>
              <a:gd name="connsiteX3" fmla="*/ 3048366 w 3062005"/>
              <a:gd name="connsiteY3" fmla="*/ 33737 h 1869622"/>
              <a:gd name="connsiteX4" fmla="*/ 2514966 w 3062005"/>
              <a:gd name="connsiteY4" fmla="*/ 150577 h 1869622"/>
              <a:gd name="connsiteX5" fmla="*/ 1092566 w 3062005"/>
              <a:gd name="connsiteY5" fmla="*/ 1019257 h 1869622"/>
              <a:gd name="connsiteX6" fmla="*/ 5446 w 3062005"/>
              <a:gd name="connsiteY6" fmla="*/ 1862537 h 186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2005" h="1869622">
                <a:moveTo>
                  <a:pt x="5446" y="1862537"/>
                </a:moveTo>
                <a:cubicBezTo>
                  <a:pt x="-69061" y="1933657"/>
                  <a:pt x="645526" y="1445977"/>
                  <a:pt x="645526" y="1445977"/>
                </a:cubicBezTo>
                <a:cubicBezTo>
                  <a:pt x="983346" y="1222457"/>
                  <a:pt x="1631893" y="756790"/>
                  <a:pt x="2032366" y="521417"/>
                </a:cubicBezTo>
                <a:cubicBezTo>
                  <a:pt x="2432839" y="286044"/>
                  <a:pt x="2967933" y="95544"/>
                  <a:pt x="3048366" y="33737"/>
                </a:cubicBezTo>
                <a:cubicBezTo>
                  <a:pt x="3128799" y="-28070"/>
                  <a:pt x="2840933" y="-13676"/>
                  <a:pt x="2514966" y="150577"/>
                </a:cubicBezTo>
                <a:cubicBezTo>
                  <a:pt x="2188999" y="314830"/>
                  <a:pt x="1506586" y="733930"/>
                  <a:pt x="1092566" y="1019257"/>
                </a:cubicBezTo>
                <a:cubicBezTo>
                  <a:pt x="678546" y="1304584"/>
                  <a:pt x="79953" y="1791417"/>
                  <a:pt x="5446" y="186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FCCB027A-B268-412C-A562-0BE0801845BE}"/>
              </a:ext>
            </a:extLst>
          </p:cNvPr>
          <p:cNvSpPr/>
          <p:nvPr/>
        </p:nvSpPr>
        <p:spPr>
          <a:xfrm>
            <a:off x="1722006" y="11801210"/>
            <a:ext cx="599178" cy="796367"/>
          </a:xfrm>
          <a:custGeom>
            <a:avLst/>
            <a:gdLst>
              <a:gd name="connsiteX0" fmla="*/ 111027 w 599178"/>
              <a:gd name="connsiteY0" fmla="*/ 9790 h 796367"/>
              <a:gd name="connsiteX1" fmla="*/ 13661 w 599178"/>
              <a:gd name="connsiteY1" fmla="*/ 124090 h 796367"/>
              <a:gd name="connsiteX2" fmla="*/ 64461 w 599178"/>
              <a:gd name="connsiteY2" fmla="*/ 479690 h 796367"/>
              <a:gd name="connsiteX3" fmla="*/ 589394 w 599178"/>
              <a:gd name="connsiteY3" fmla="*/ 792957 h 796367"/>
              <a:gd name="connsiteX4" fmla="*/ 381961 w 599178"/>
              <a:gd name="connsiteY4" fmla="*/ 627857 h 796367"/>
              <a:gd name="connsiteX5" fmla="*/ 77161 w 599178"/>
              <a:gd name="connsiteY5" fmla="*/ 344223 h 796367"/>
              <a:gd name="connsiteX6" fmla="*/ 111027 w 599178"/>
              <a:gd name="connsiteY6" fmla="*/ 9790 h 79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8" h="796367">
                <a:moveTo>
                  <a:pt x="111027" y="9790"/>
                </a:moveTo>
                <a:cubicBezTo>
                  <a:pt x="100444" y="-26899"/>
                  <a:pt x="21422" y="45773"/>
                  <a:pt x="13661" y="124090"/>
                </a:cubicBezTo>
                <a:cubicBezTo>
                  <a:pt x="5900" y="202407"/>
                  <a:pt x="-31494" y="368212"/>
                  <a:pt x="64461" y="479690"/>
                </a:cubicBezTo>
                <a:cubicBezTo>
                  <a:pt x="160416" y="591168"/>
                  <a:pt x="536477" y="768263"/>
                  <a:pt x="589394" y="792957"/>
                </a:cubicBezTo>
                <a:cubicBezTo>
                  <a:pt x="642311" y="817651"/>
                  <a:pt x="467333" y="702646"/>
                  <a:pt x="381961" y="627857"/>
                </a:cubicBezTo>
                <a:cubicBezTo>
                  <a:pt x="296589" y="553068"/>
                  <a:pt x="127255" y="445823"/>
                  <a:pt x="77161" y="344223"/>
                </a:cubicBezTo>
                <a:cubicBezTo>
                  <a:pt x="27067" y="242623"/>
                  <a:pt x="121610" y="46479"/>
                  <a:pt x="111027" y="9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3B693C8D-CFE1-4B68-8A86-15F2A7330D5B}"/>
              </a:ext>
            </a:extLst>
          </p:cNvPr>
          <p:cNvSpPr/>
          <p:nvPr/>
        </p:nvSpPr>
        <p:spPr>
          <a:xfrm>
            <a:off x="156352" y="11742243"/>
            <a:ext cx="1693807" cy="773940"/>
          </a:xfrm>
          <a:custGeom>
            <a:avLst/>
            <a:gdLst>
              <a:gd name="connsiteX0" fmla="*/ 281 w 1693807"/>
              <a:gd name="connsiteY0" fmla="*/ 771490 h 773940"/>
              <a:gd name="connsiteX1" fmla="*/ 732648 w 1693807"/>
              <a:gd name="connsiteY1" fmla="*/ 555590 h 773940"/>
              <a:gd name="connsiteX2" fmla="*/ 1354948 w 1693807"/>
              <a:gd name="connsiteY2" fmla="*/ 170357 h 773940"/>
              <a:gd name="connsiteX3" fmla="*/ 1481948 w 1693807"/>
              <a:gd name="connsiteY3" fmla="*/ 51824 h 773940"/>
              <a:gd name="connsiteX4" fmla="*/ 1693615 w 1693807"/>
              <a:gd name="connsiteY4" fmla="*/ 47590 h 773940"/>
              <a:gd name="connsiteX5" fmla="*/ 1515815 w 1693807"/>
              <a:gd name="connsiteY5" fmla="*/ 1024 h 773940"/>
              <a:gd name="connsiteX6" fmla="*/ 1312615 w 1693807"/>
              <a:gd name="connsiteY6" fmla="*/ 98390 h 773940"/>
              <a:gd name="connsiteX7" fmla="*/ 817315 w 1693807"/>
              <a:gd name="connsiteY7" fmla="*/ 420124 h 773940"/>
              <a:gd name="connsiteX8" fmla="*/ 281 w 1693807"/>
              <a:gd name="connsiteY8" fmla="*/ 771490 h 77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807" h="773940">
                <a:moveTo>
                  <a:pt x="281" y="771490"/>
                </a:moveTo>
                <a:cubicBezTo>
                  <a:pt x="-13830" y="794068"/>
                  <a:pt x="506870" y="655779"/>
                  <a:pt x="732648" y="555590"/>
                </a:cubicBezTo>
                <a:cubicBezTo>
                  <a:pt x="958426" y="455401"/>
                  <a:pt x="1230065" y="254318"/>
                  <a:pt x="1354948" y="170357"/>
                </a:cubicBezTo>
                <a:cubicBezTo>
                  <a:pt x="1479831" y="86396"/>
                  <a:pt x="1425504" y="72285"/>
                  <a:pt x="1481948" y="51824"/>
                </a:cubicBezTo>
                <a:cubicBezTo>
                  <a:pt x="1538393" y="31363"/>
                  <a:pt x="1687971" y="56057"/>
                  <a:pt x="1693615" y="47590"/>
                </a:cubicBezTo>
                <a:cubicBezTo>
                  <a:pt x="1699259" y="39123"/>
                  <a:pt x="1579315" y="-7443"/>
                  <a:pt x="1515815" y="1024"/>
                </a:cubicBezTo>
                <a:cubicBezTo>
                  <a:pt x="1452315" y="9491"/>
                  <a:pt x="1429032" y="28540"/>
                  <a:pt x="1312615" y="98390"/>
                </a:cubicBezTo>
                <a:cubicBezTo>
                  <a:pt x="1196198" y="168240"/>
                  <a:pt x="1036037" y="310763"/>
                  <a:pt x="817315" y="420124"/>
                </a:cubicBezTo>
                <a:cubicBezTo>
                  <a:pt x="598593" y="529485"/>
                  <a:pt x="14392" y="748912"/>
                  <a:pt x="281" y="771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6D8CEC96-E4CF-45C9-9AF2-F80C315B7C16}"/>
              </a:ext>
            </a:extLst>
          </p:cNvPr>
          <p:cNvSpPr/>
          <p:nvPr/>
        </p:nvSpPr>
        <p:spPr>
          <a:xfrm>
            <a:off x="7690197" y="10648129"/>
            <a:ext cx="2072103" cy="379619"/>
          </a:xfrm>
          <a:custGeom>
            <a:avLst/>
            <a:gdLst>
              <a:gd name="connsiteX0" fmla="*/ 82203 w 2072103"/>
              <a:gd name="connsiteY0" fmla="*/ 19871 h 379619"/>
              <a:gd name="connsiteX1" fmla="*/ 183803 w 2072103"/>
              <a:gd name="connsiteY1" fmla="*/ 62204 h 379619"/>
              <a:gd name="connsiteX2" fmla="*/ 1174403 w 2072103"/>
              <a:gd name="connsiteY2" fmla="*/ 248471 h 379619"/>
              <a:gd name="connsiteX3" fmla="*/ 2004136 w 2072103"/>
              <a:gd name="connsiteY3" fmla="*/ 324671 h 379619"/>
              <a:gd name="connsiteX4" fmla="*/ 1919470 w 2072103"/>
              <a:gd name="connsiteY4" fmla="*/ 341604 h 379619"/>
              <a:gd name="connsiteX5" fmla="*/ 1089736 w 2072103"/>
              <a:gd name="connsiteY5" fmla="*/ 358538 h 379619"/>
              <a:gd name="connsiteX6" fmla="*/ 82203 w 2072103"/>
              <a:gd name="connsiteY6" fmla="*/ 19871 h 37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2103" h="379619">
                <a:moveTo>
                  <a:pt x="82203" y="19871"/>
                </a:moveTo>
                <a:cubicBezTo>
                  <a:pt x="-68786" y="-29518"/>
                  <a:pt x="1770" y="24104"/>
                  <a:pt x="183803" y="62204"/>
                </a:cubicBezTo>
                <a:cubicBezTo>
                  <a:pt x="365836" y="100304"/>
                  <a:pt x="871014" y="204727"/>
                  <a:pt x="1174403" y="248471"/>
                </a:cubicBezTo>
                <a:cubicBezTo>
                  <a:pt x="1477792" y="292215"/>
                  <a:pt x="1879958" y="309149"/>
                  <a:pt x="2004136" y="324671"/>
                </a:cubicBezTo>
                <a:cubicBezTo>
                  <a:pt x="2128314" y="340193"/>
                  <a:pt x="2071870" y="335960"/>
                  <a:pt x="1919470" y="341604"/>
                </a:cubicBezTo>
                <a:cubicBezTo>
                  <a:pt x="1767070" y="347248"/>
                  <a:pt x="1394536" y="412160"/>
                  <a:pt x="1089736" y="358538"/>
                </a:cubicBezTo>
                <a:cubicBezTo>
                  <a:pt x="784936" y="304916"/>
                  <a:pt x="233192" y="69260"/>
                  <a:pt x="82203" y="19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B15767B5-FEB0-4321-86C3-41FE55B599B2}"/>
              </a:ext>
            </a:extLst>
          </p:cNvPr>
          <p:cNvSpPr/>
          <p:nvPr/>
        </p:nvSpPr>
        <p:spPr>
          <a:xfrm>
            <a:off x="3635161" y="11516690"/>
            <a:ext cx="1711546" cy="880375"/>
          </a:xfrm>
          <a:custGeom>
            <a:avLst/>
            <a:gdLst>
              <a:gd name="connsiteX0" fmla="*/ 1711539 w 1711546"/>
              <a:gd name="connsiteY0" fmla="*/ 8560 h 880375"/>
              <a:gd name="connsiteX1" fmla="*/ 1165439 w 1711546"/>
              <a:gd name="connsiteY1" fmla="*/ 40310 h 880375"/>
              <a:gd name="connsiteX2" fmla="*/ 879689 w 1711546"/>
              <a:gd name="connsiteY2" fmla="*/ 294310 h 880375"/>
              <a:gd name="connsiteX3" fmla="*/ 9739 w 1711546"/>
              <a:gd name="connsiteY3" fmla="*/ 872160 h 880375"/>
              <a:gd name="connsiteX4" fmla="*/ 447889 w 1711546"/>
              <a:gd name="connsiteY4" fmla="*/ 624510 h 880375"/>
              <a:gd name="connsiteX5" fmla="*/ 1000339 w 1711546"/>
              <a:gd name="connsiteY5" fmla="*/ 478460 h 880375"/>
              <a:gd name="connsiteX6" fmla="*/ 1178139 w 1711546"/>
              <a:gd name="connsiteY6" fmla="*/ 122860 h 880375"/>
              <a:gd name="connsiteX7" fmla="*/ 1711539 w 1711546"/>
              <a:gd name="connsiteY7" fmla="*/ 8560 h 88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1546" h="880375">
                <a:moveTo>
                  <a:pt x="1711539" y="8560"/>
                </a:moveTo>
                <a:cubicBezTo>
                  <a:pt x="1709422" y="-5198"/>
                  <a:pt x="1304081" y="-7315"/>
                  <a:pt x="1165439" y="40310"/>
                </a:cubicBezTo>
                <a:cubicBezTo>
                  <a:pt x="1026797" y="87935"/>
                  <a:pt x="1072306" y="155668"/>
                  <a:pt x="879689" y="294310"/>
                </a:cubicBezTo>
                <a:cubicBezTo>
                  <a:pt x="687072" y="432952"/>
                  <a:pt x="81706" y="817127"/>
                  <a:pt x="9739" y="872160"/>
                </a:cubicBezTo>
                <a:cubicBezTo>
                  <a:pt x="-62228" y="927193"/>
                  <a:pt x="282789" y="690127"/>
                  <a:pt x="447889" y="624510"/>
                </a:cubicBezTo>
                <a:cubicBezTo>
                  <a:pt x="612989" y="558893"/>
                  <a:pt x="878631" y="562068"/>
                  <a:pt x="1000339" y="478460"/>
                </a:cubicBezTo>
                <a:cubicBezTo>
                  <a:pt x="1122047" y="394852"/>
                  <a:pt x="1065956" y="196943"/>
                  <a:pt x="1178139" y="122860"/>
                </a:cubicBezTo>
                <a:cubicBezTo>
                  <a:pt x="1290322" y="48777"/>
                  <a:pt x="1713656" y="22318"/>
                  <a:pt x="1711539" y="8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C98DCE1A-4844-4B72-9F66-C624D3A7C107}"/>
              </a:ext>
            </a:extLst>
          </p:cNvPr>
          <p:cNvSpPr/>
          <p:nvPr/>
        </p:nvSpPr>
        <p:spPr>
          <a:xfrm>
            <a:off x="2544084" y="11474180"/>
            <a:ext cx="1092500" cy="883064"/>
          </a:xfrm>
          <a:custGeom>
            <a:avLst/>
            <a:gdLst>
              <a:gd name="connsiteX0" fmla="*/ 1088116 w 1092500"/>
              <a:gd name="connsiteY0" fmla="*/ 270 h 883064"/>
              <a:gd name="connsiteX1" fmla="*/ 897616 w 1092500"/>
              <a:gd name="connsiteY1" fmla="*/ 451120 h 883064"/>
              <a:gd name="connsiteX2" fmla="*/ 586466 w 1092500"/>
              <a:gd name="connsiteY2" fmla="*/ 565420 h 883064"/>
              <a:gd name="connsiteX3" fmla="*/ 2266 w 1092500"/>
              <a:gd name="connsiteY3" fmla="*/ 882920 h 883064"/>
              <a:gd name="connsiteX4" fmla="*/ 370566 w 1092500"/>
              <a:gd name="connsiteY4" fmla="*/ 609870 h 883064"/>
              <a:gd name="connsiteX5" fmla="*/ 713466 w 1092500"/>
              <a:gd name="connsiteY5" fmla="*/ 387620 h 883064"/>
              <a:gd name="connsiteX6" fmla="*/ 1088116 w 1092500"/>
              <a:gd name="connsiteY6" fmla="*/ 270 h 88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500" h="883064">
                <a:moveTo>
                  <a:pt x="1088116" y="270"/>
                </a:moveTo>
                <a:cubicBezTo>
                  <a:pt x="1118808" y="10853"/>
                  <a:pt x="981224" y="356928"/>
                  <a:pt x="897616" y="451120"/>
                </a:cubicBezTo>
                <a:cubicBezTo>
                  <a:pt x="814008" y="545312"/>
                  <a:pt x="735691" y="493453"/>
                  <a:pt x="586466" y="565420"/>
                </a:cubicBezTo>
                <a:cubicBezTo>
                  <a:pt x="437241" y="637387"/>
                  <a:pt x="38249" y="875512"/>
                  <a:pt x="2266" y="882920"/>
                </a:cubicBezTo>
                <a:cubicBezTo>
                  <a:pt x="-33717" y="890328"/>
                  <a:pt x="370566" y="609870"/>
                  <a:pt x="370566" y="609870"/>
                </a:cubicBezTo>
                <a:cubicBezTo>
                  <a:pt x="489099" y="527320"/>
                  <a:pt x="589641" y="482870"/>
                  <a:pt x="713466" y="387620"/>
                </a:cubicBezTo>
                <a:cubicBezTo>
                  <a:pt x="837291" y="292370"/>
                  <a:pt x="1057424" y="-10313"/>
                  <a:pt x="1088116" y="2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10F4DDE1-E828-477C-8262-6B6B518F29AB}"/>
              </a:ext>
            </a:extLst>
          </p:cNvPr>
          <p:cNvSpPr/>
          <p:nvPr/>
        </p:nvSpPr>
        <p:spPr>
          <a:xfrm>
            <a:off x="5394739" y="1647090"/>
            <a:ext cx="2105982" cy="1726905"/>
          </a:xfrm>
          <a:custGeom>
            <a:avLst/>
            <a:gdLst>
              <a:gd name="connsiteX0" fmla="*/ 91661 w 2105982"/>
              <a:gd name="connsiteY0" fmla="*/ 97043 h 1726905"/>
              <a:gd name="connsiteX1" fmla="*/ 155161 w 2105982"/>
              <a:gd name="connsiteY1" fmla="*/ 97043 h 1726905"/>
              <a:gd name="connsiteX2" fmla="*/ 1264294 w 2105982"/>
              <a:gd name="connsiteY2" fmla="*/ 710877 h 1726905"/>
              <a:gd name="connsiteX3" fmla="*/ 1514061 w 2105982"/>
              <a:gd name="connsiteY3" fmla="*/ 1396677 h 1726905"/>
              <a:gd name="connsiteX4" fmla="*/ 2077094 w 2105982"/>
              <a:gd name="connsiteY4" fmla="*/ 1697243 h 1726905"/>
              <a:gd name="connsiteX5" fmla="*/ 1928928 w 2105982"/>
              <a:gd name="connsiteY5" fmla="*/ 1625277 h 1726905"/>
              <a:gd name="connsiteX6" fmla="*/ 1116128 w 2105982"/>
              <a:gd name="connsiteY6" fmla="*/ 897143 h 1726905"/>
              <a:gd name="connsiteX7" fmla="*/ 70494 w 2105982"/>
              <a:gd name="connsiteY7" fmla="*/ 50477 h 1726905"/>
              <a:gd name="connsiteX8" fmla="*/ 91661 w 2105982"/>
              <a:gd name="connsiteY8" fmla="*/ 97043 h 172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5982" h="1726905">
                <a:moveTo>
                  <a:pt x="91661" y="97043"/>
                </a:moveTo>
                <a:cubicBezTo>
                  <a:pt x="105772" y="104804"/>
                  <a:pt x="-40278" y="-5263"/>
                  <a:pt x="155161" y="97043"/>
                </a:cubicBezTo>
                <a:cubicBezTo>
                  <a:pt x="350600" y="199349"/>
                  <a:pt x="1037811" y="494271"/>
                  <a:pt x="1264294" y="710877"/>
                </a:cubicBezTo>
                <a:cubicBezTo>
                  <a:pt x="1490777" y="927483"/>
                  <a:pt x="1378594" y="1232283"/>
                  <a:pt x="1514061" y="1396677"/>
                </a:cubicBezTo>
                <a:cubicBezTo>
                  <a:pt x="1649528" y="1561071"/>
                  <a:pt x="2007950" y="1659143"/>
                  <a:pt x="2077094" y="1697243"/>
                </a:cubicBezTo>
                <a:cubicBezTo>
                  <a:pt x="2146238" y="1735343"/>
                  <a:pt x="2089089" y="1758627"/>
                  <a:pt x="1928928" y="1625277"/>
                </a:cubicBezTo>
                <a:cubicBezTo>
                  <a:pt x="1768767" y="1491927"/>
                  <a:pt x="1425867" y="1159610"/>
                  <a:pt x="1116128" y="897143"/>
                </a:cubicBezTo>
                <a:cubicBezTo>
                  <a:pt x="806389" y="634676"/>
                  <a:pt x="234183" y="183827"/>
                  <a:pt x="70494" y="50477"/>
                </a:cubicBezTo>
                <a:cubicBezTo>
                  <a:pt x="-93195" y="-82873"/>
                  <a:pt x="77550" y="89282"/>
                  <a:pt x="91661" y="97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DA334D96-026D-48B7-B960-6D32BEC341F6}"/>
              </a:ext>
            </a:extLst>
          </p:cNvPr>
          <p:cNvSpPr/>
          <p:nvPr/>
        </p:nvSpPr>
        <p:spPr>
          <a:xfrm>
            <a:off x="7025960" y="3333187"/>
            <a:ext cx="807458" cy="1642896"/>
          </a:xfrm>
          <a:custGeom>
            <a:avLst/>
            <a:gdLst>
              <a:gd name="connsiteX0" fmla="*/ 1373 w 807458"/>
              <a:gd name="connsiteY0" fmla="*/ 2680 h 1642896"/>
              <a:gd name="connsiteX1" fmla="*/ 572873 w 807458"/>
              <a:gd name="connsiteY1" fmla="*/ 743513 h 1642896"/>
              <a:gd name="connsiteX2" fmla="*/ 725273 w 807458"/>
              <a:gd name="connsiteY2" fmla="*/ 1598646 h 1642896"/>
              <a:gd name="connsiteX3" fmla="*/ 746440 w 807458"/>
              <a:gd name="connsiteY3" fmla="*/ 1467413 h 1642896"/>
              <a:gd name="connsiteX4" fmla="*/ 754907 w 807458"/>
              <a:gd name="connsiteY4" fmla="*/ 1010213 h 1642896"/>
              <a:gd name="connsiteX5" fmla="*/ 1373 w 807458"/>
              <a:gd name="connsiteY5" fmla="*/ 2680 h 164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458" h="1642896">
                <a:moveTo>
                  <a:pt x="1373" y="2680"/>
                </a:moveTo>
                <a:cubicBezTo>
                  <a:pt x="-28966" y="-41770"/>
                  <a:pt x="452223" y="477519"/>
                  <a:pt x="572873" y="743513"/>
                </a:cubicBezTo>
                <a:cubicBezTo>
                  <a:pt x="693523" y="1009507"/>
                  <a:pt x="696345" y="1477996"/>
                  <a:pt x="725273" y="1598646"/>
                </a:cubicBezTo>
                <a:cubicBezTo>
                  <a:pt x="754201" y="1719296"/>
                  <a:pt x="741501" y="1565485"/>
                  <a:pt x="746440" y="1467413"/>
                </a:cubicBezTo>
                <a:cubicBezTo>
                  <a:pt x="751379" y="1369341"/>
                  <a:pt x="875557" y="1252924"/>
                  <a:pt x="754907" y="1010213"/>
                </a:cubicBezTo>
                <a:cubicBezTo>
                  <a:pt x="634257" y="767502"/>
                  <a:pt x="31712" y="47130"/>
                  <a:pt x="1373" y="2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57951479-70CA-439B-BDF3-C75AFAC59C3D}"/>
              </a:ext>
            </a:extLst>
          </p:cNvPr>
          <p:cNvSpPr/>
          <p:nvPr/>
        </p:nvSpPr>
        <p:spPr>
          <a:xfrm>
            <a:off x="2568575" y="4591050"/>
            <a:ext cx="435517" cy="60664"/>
          </a:xfrm>
          <a:custGeom>
            <a:avLst/>
            <a:gdLst>
              <a:gd name="connsiteX0" fmla="*/ 0 w 435517"/>
              <a:gd name="connsiteY0" fmla="*/ 0 h 60664"/>
              <a:gd name="connsiteX1" fmla="*/ 327025 w 435517"/>
              <a:gd name="connsiteY1" fmla="*/ 41275 h 60664"/>
              <a:gd name="connsiteX2" fmla="*/ 434975 w 435517"/>
              <a:gd name="connsiteY2" fmla="*/ 60325 h 60664"/>
              <a:gd name="connsiteX3" fmla="*/ 371475 w 435517"/>
              <a:gd name="connsiteY3" fmla="*/ 53975 h 60664"/>
              <a:gd name="connsiteX4" fmla="*/ 0 w 435517"/>
              <a:gd name="connsiteY4" fmla="*/ 0 h 6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517" h="60664">
                <a:moveTo>
                  <a:pt x="0" y="0"/>
                </a:moveTo>
                <a:lnTo>
                  <a:pt x="327025" y="41275"/>
                </a:lnTo>
                <a:cubicBezTo>
                  <a:pt x="399521" y="51329"/>
                  <a:pt x="427567" y="58208"/>
                  <a:pt x="434975" y="60325"/>
                </a:cubicBezTo>
                <a:cubicBezTo>
                  <a:pt x="442383" y="62442"/>
                  <a:pt x="371475" y="53975"/>
                  <a:pt x="371475" y="539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4E3B58B6-8E66-4869-B168-4486DD9F110C}"/>
              </a:ext>
            </a:extLst>
          </p:cNvPr>
          <p:cNvSpPr/>
          <p:nvPr/>
        </p:nvSpPr>
        <p:spPr>
          <a:xfrm>
            <a:off x="2204292" y="4652051"/>
            <a:ext cx="305929" cy="165048"/>
          </a:xfrm>
          <a:custGeom>
            <a:avLst/>
            <a:gdLst>
              <a:gd name="connsiteX0" fmla="*/ 2333 w 305929"/>
              <a:gd name="connsiteY0" fmla="*/ 164424 h 165048"/>
              <a:gd name="connsiteX1" fmla="*/ 100758 w 305929"/>
              <a:gd name="connsiteY1" fmla="*/ 75524 h 165048"/>
              <a:gd name="connsiteX2" fmla="*/ 303958 w 305929"/>
              <a:gd name="connsiteY2" fmla="*/ 2499 h 165048"/>
              <a:gd name="connsiteX3" fmla="*/ 192833 w 305929"/>
              <a:gd name="connsiteY3" fmla="*/ 27899 h 165048"/>
              <a:gd name="connsiteX4" fmla="*/ 2333 w 305929"/>
              <a:gd name="connsiteY4" fmla="*/ 164424 h 16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29" h="165048">
                <a:moveTo>
                  <a:pt x="2333" y="164424"/>
                </a:moveTo>
                <a:cubicBezTo>
                  <a:pt x="-13013" y="172361"/>
                  <a:pt x="50487" y="102512"/>
                  <a:pt x="100758" y="75524"/>
                </a:cubicBezTo>
                <a:cubicBezTo>
                  <a:pt x="151029" y="48536"/>
                  <a:pt x="288612" y="10436"/>
                  <a:pt x="303958" y="2499"/>
                </a:cubicBezTo>
                <a:cubicBezTo>
                  <a:pt x="319304" y="-5438"/>
                  <a:pt x="241516" y="6203"/>
                  <a:pt x="192833" y="27899"/>
                </a:cubicBezTo>
                <a:cubicBezTo>
                  <a:pt x="144150" y="49595"/>
                  <a:pt x="17679" y="156487"/>
                  <a:pt x="2333" y="16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B21B12E1-93F1-454A-A5F5-FE413BE8E0B6}"/>
              </a:ext>
            </a:extLst>
          </p:cNvPr>
          <p:cNvSpPr/>
          <p:nvPr/>
        </p:nvSpPr>
        <p:spPr>
          <a:xfrm>
            <a:off x="2068287" y="4368800"/>
            <a:ext cx="1462313" cy="562133"/>
          </a:xfrm>
          <a:custGeom>
            <a:avLst/>
            <a:gdLst>
              <a:gd name="connsiteX0" fmla="*/ 19593 w 1360827"/>
              <a:gd name="connsiteY0" fmla="*/ 426830 h 491123"/>
              <a:gd name="connsiteX1" fmla="*/ 319313 w 1360827"/>
              <a:gd name="connsiteY1" fmla="*/ 162670 h 491123"/>
              <a:gd name="connsiteX2" fmla="*/ 644433 w 1360827"/>
              <a:gd name="connsiteY2" fmla="*/ 61070 h 491123"/>
              <a:gd name="connsiteX3" fmla="*/ 862873 w 1360827"/>
              <a:gd name="connsiteY3" fmla="*/ 110 h 491123"/>
              <a:gd name="connsiteX4" fmla="*/ 1167673 w 1360827"/>
              <a:gd name="connsiteY4" fmla="*/ 50910 h 491123"/>
              <a:gd name="connsiteX5" fmla="*/ 1360713 w 1360827"/>
              <a:gd name="connsiteY5" fmla="*/ 208390 h 491123"/>
              <a:gd name="connsiteX6" fmla="*/ 1142273 w 1360827"/>
              <a:gd name="connsiteY6" fmla="*/ 223630 h 491123"/>
              <a:gd name="connsiteX7" fmla="*/ 598713 w 1360827"/>
              <a:gd name="connsiteY7" fmla="*/ 254110 h 491123"/>
              <a:gd name="connsiteX8" fmla="*/ 359953 w 1360827"/>
              <a:gd name="connsiteY8" fmla="*/ 315070 h 491123"/>
              <a:gd name="connsiteX9" fmla="*/ 65313 w 1360827"/>
              <a:gd name="connsiteY9" fmla="*/ 482710 h 491123"/>
              <a:gd name="connsiteX10" fmla="*/ 19593 w 1360827"/>
              <a:gd name="connsiteY10" fmla="*/ 426830 h 49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0827" h="491123">
                <a:moveTo>
                  <a:pt x="19593" y="426830"/>
                </a:moveTo>
                <a:cubicBezTo>
                  <a:pt x="61926" y="373490"/>
                  <a:pt x="215173" y="223630"/>
                  <a:pt x="319313" y="162670"/>
                </a:cubicBezTo>
                <a:cubicBezTo>
                  <a:pt x="423453" y="101710"/>
                  <a:pt x="553840" y="88163"/>
                  <a:pt x="644433" y="61070"/>
                </a:cubicBezTo>
                <a:cubicBezTo>
                  <a:pt x="735026" y="33977"/>
                  <a:pt x="775666" y="1803"/>
                  <a:pt x="862873" y="110"/>
                </a:cubicBezTo>
                <a:cubicBezTo>
                  <a:pt x="950080" y="-1583"/>
                  <a:pt x="1084700" y="16197"/>
                  <a:pt x="1167673" y="50910"/>
                </a:cubicBezTo>
                <a:cubicBezTo>
                  <a:pt x="1250646" y="85623"/>
                  <a:pt x="1364946" y="179603"/>
                  <a:pt x="1360713" y="208390"/>
                </a:cubicBezTo>
                <a:cubicBezTo>
                  <a:pt x="1356480" y="237177"/>
                  <a:pt x="1142273" y="223630"/>
                  <a:pt x="1142273" y="223630"/>
                </a:cubicBezTo>
                <a:cubicBezTo>
                  <a:pt x="1015273" y="231250"/>
                  <a:pt x="729100" y="238870"/>
                  <a:pt x="598713" y="254110"/>
                </a:cubicBezTo>
                <a:cubicBezTo>
                  <a:pt x="468326" y="269350"/>
                  <a:pt x="448853" y="276970"/>
                  <a:pt x="359953" y="315070"/>
                </a:cubicBezTo>
                <a:cubicBezTo>
                  <a:pt x="271053" y="353170"/>
                  <a:pt x="122040" y="459850"/>
                  <a:pt x="65313" y="482710"/>
                </a:cubicBezTo>
                <a:cubicBezTo>
                  <a:pt x="8586" y="505570"/>
                  <a:pt x="-22740" y="480170"/>
                  <a:pt x="19593" y="426830"/>
                </a:cubicBezTo>
                <a:close/>
              </a:path>
            </a:pathLst>
          </a:custGeom>
          <a:solidFill>
            <a:srgbClr val="FF9900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6B746582-DC03-4EE2-B9E7-BFEEB177DB43}"/>
              </a:ext>
            </a:extLst>
          </p:cNvPr>
          <p:cNvSpPr/>
          <p:nvPr/>
        </p:nvSpPr>
        <p:spPr>
          <a:xfrm>
            <a:off x="1193203" y="1706305"/>
            <a:ext cx="2259231" cy="8755085"/>
          </a:xfrm>
          <a:custGeom>
            <a:avLst/>
            <a:gdLst>
              <a:gd name="connsiteX0" fmla="*/ 2184997 w 2259231"/>
              <a:gd name="connsiteY0" fmla="*/ 516195 h 8755085"/>
              <a:gd name="connsiteX1" fmla="*/ 1232497 w 2259231"/>
              <a:gd name="connsiteY1" fmla="*/ 1252795 h 8755085"/>
              <a:gd name="connsiteX2" fmla="*/ 838797 w 2259231"/>
              <a:gd name="connsiteY2" fmla="*/ 1824295 h 8755085"/>
              <a:gd name="connsiteX3" fmla="*/ 737197 w 2259231"/>
              <a:gd name="connsiteY3" fmla="*/ 3335595 h 8755085"/>
              <a:gd name="connsiteX4" fmla="*/ 622897 w 2259231"/>
              <a:gd name="connsiteY4" fmla="*/ 4529395 h 8755085"/>
              <a:gd name="connsiteX5" fmla="*/ 1054697 w 2259231"/>
              <a:gd name="connsiteY5" fmla="*/ 6370895 h 8755085"/>
              <a:gd name="connsiteX6" fmla="*/ 1219797 w 2259231"/>
              <a:gd name="connsiteY6" fmla="*/ 7082095 h 8755085"/>
              <a:gd name="connsiteX7" fmla="*/ 787997 w 2259231"/>
              <a:gd name="connsiteY7" fmla="*/ 8631495 h 8755085"/>
              <a:gd name="connsiteX8" fmla="*/ 686397 w 2259231"/>
              <a:gd name="connsiteY8" fmla="*/ 8072695 h 8755085"/>
              <a:gd name="connsiteX9" fmla="*/ 13297 w 2259231"/>
              <a:gd name="connsiteY9" fmla="*/ 3449895 h 8755085"/>
              <a:gd name="connsiteX10" fmla="*/ 381597 w 2259231"/>
              <a:gd name="connsiteY10" fmla="*/ 935295 h 8755085"/>
              <a:gd name="connsiteX11" fmla="*/ 1994497 w 2259231"/>
              <a:gd name="connsiteY11" fmla="*/ 8195 h 8755085"/>
              <a:gd name="connsiteX12" fmla="*/ 2184997 w 2259231"/>
              <a:gd name="connsiteY12" fmla="*/ 516195 h 875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9231" h="8755085">
                <a:moveTo>
                  <a:pt x="2184997" y="516195"/>
                </a:moveTo>
                <a:cubicBezTo>
                  <a:pt x="2057997" y="723628"/>
                  <a:pt x="1456864" y="1034778"/>
                  <a:pt x="1232497" y="1252795"/>
                </a:cubicBezTo>
                <a:cubicBezTo>
                  <a:pt x="1008130" y="1470812"/>
                  <a:pt x="921347" y="1477162"/>
                  <a:pt x="838797" y="1824295"/>
                </a:cubicBezTo>
                <a:cubicBezTo>
                  <a:pt x="756247" y="2171428"/>
                  <a:pt x="773180" y="2884745"/>
                  <a:pt x="737197" y="3335595"/>
                </a:cubicBezTo>
                <a:cubicBezTo>
                  <a:pt x="701214" y="3786445"/>
                  <a:pt x="569980" y="4023512"/>
                  <a:pt x="622897" y="4529395"/>
                </a:cubicBezTo>
                <a:cubicBezTo>
                  <a:pt x="675814" y="5035278"/>
                  <a:pt x="955214" y="5945445"/>
                  <a:pt x="1054697" y="6370895"/>
                </a:cubicBezTo>
                <a:cubicBezTo>
                  <a:pt x="1154180" y="6796345"/>
                  <a:pt x="1264247" y="6705328"/>
                  <a:pt x="1219797" y="7082095"/>
                </a:cubicBezTo>
                <a:cubicBezTo>
                  <a:pt x="1175347" y="7458862"/>
                  <a:pt x="876897" y="8466395"/>
                  <a:pt x="787997" y="8631495"/>
                </a:cubicBezTo>
                <a:cubicBezTo>
                  <a:pt x="699097" y="8796595"/>
                  <a:pt x="815514" y="8936295"/>
                  <a:pt x="686397" y="8072695"/>
                </a:cubicBezTo>
                <a:cubicBezTo>
                  <a:pt x="557280" y="7209095"/>
                  <a:pt x="64097" y="4639462"/>
                  <a:pt x="13297" y="3449895"/>
                </a:cubicBezTo>
                <a:cubicBezTo>
                  <a:pt x="-37503" y="2260328"/>
                  <a:pt x="51397" y="1508912"/>
                  <a:pt x="381597" y="935295"/>
                </a:cubicBezTo>
                <a:cubicBezTo>
                  <a:pt x="711797" y="361678"/>
                  <a:pt x="1696047" y="75928"/>
                  <a:pt x="1994497" y="8195"/>
                </a:cubicBezTo>
                <a:cubicBezTo>
                  <a:pt x="2292947" y="-59538"/>
                  <a:pt x="2311997" y="308762"/>
                  <a:pt x="2184997" y="5161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1EAAE23C-51A9-46AD-86F0-CF958B909C9E}"/>
              </a:ext>
            </a:extLst>
          </p:cNvPr>
          <p:cNvSpPr/>
          <p:nvPr/>
        </p:nvSpPr>
        <p:spPr>
          <a:xfrm>
            <a:off x="2538170" y="1957151"/>
            <a:ext cx="4566043" cy="3366520"/>
          </a:xfrm>
          <a:custGeom>
            <a:avLst/>
            <a:gdLst>
              <a:gd name="connsiteX0" fmla="*/ 852730 w 4566043"/>
              <a:gd name="connsiteY0" fmla="*/ 100249 h 3366520"/>
              <a:gd name="connsiteX1" fmla="*/ 1005130 w 4566043"/>
              <a:gd name="connsiteY1" fmla="*/ 176449 h 3366520"/>
              <a:gd name="connsiteX2" fmla="*/ 3659430 w 4566043"/>
              <a:gd name="connsiteY2" fmla="*/ 2030649 h 3366520"/>
              <a:gd name="connsiteX3" fmla="*/ 4561130 w 4566043"/>
              <a:gd name="connsiteY3" fmla="*/ 3338749 h 3366520"/>
              <a:gd name="connsiteX4" fmla="*/ 3824530 w 4566043"/>
              <a:gd name="connsiteY4" fmla="*/ 2868849 h 3366520"/>
              <a:gd name="connsiteX5" fmla="*/ 382830 w 4566043"/>
              <a:gd name="connsiteY5" fmla="*/ 2221149 h 3366520"/>
              <a:gd name="connsiteX6" fmla="*/ 128830 w 4566043"/>
              <a:gd name="connsiteY6" fmla="*/ 862249 h 3366520"/>
              <a:gd name="connsiteX7" fmla="*/ 776530 w 4566043"/>
              <a:gd name="connsiteY7" fmla="*/ 392349 h 3366520"/>
              <a:gd name="connsiteX8" fmla="*/ 852730 w 4566043"/>
              <a:gd name="connsiteY8" fmla="*/ 100249 h 336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6043" h="3366520">
                <a:moveTo>
                  <a:pt x="852730" y="100249"/>
                </a:moveTo>
                <a:cubicBezTo>
                  <a:pt x="890830" y="64266"/>
                  <a:pt x="537347" y="-145284"/>
                  <a:pt x="1005130" y="176449"/>
                </a:cubicBezTo>
                <a:cubicBezTo>
                  <a:pt x="1472913" y="498182"/>
                  <a:pt x="3066763" y="1503599"/>
                  <a:pt x="3659430" y="2030649"/>
                </a:cubicBezTo>
                <a:cubicBezTo>
                  <a:pt x="4252097" y="2557699"/>
                  <a:pt x="4533613" y="3199049"/>
                  <a:pt x="4561130" y="3338749"/>
                </a:cubicBezTo>
                <a:cubicBezTo>
                  <a:pt x="4588647" y="3478449"/>
                  <a:pt x="4520913" y="3055116"/>
                  <a:pt x="3824530" y="2868849"/>
                </a:cubicBezTo>
                <a:cubicBezTo>
                  <a:pt x="3128147" y="2682582"/>
                  <a:pt x="998780" y="2555582"/>
                  <a:pt x="382830" y="2221149"/>
                </a:cubicBezTo>
                <a:cubicBezTo>
                  <a:pt x="-233120" y="1886716"/>
                  <a:pt x="63213" y="1167049"/>
                  <a:pt x="128830" y="862249"/>
                </a:cubicBezTo>
                <a:cubicBezTo>
                  <a:pt x="194447" y="557449"/>
                  <a:pt x="660113" y="517232"/>
                  <a:pt x="776530" y="392349"/>
                </a:cubicBezTo>
                <a:cubicBezTo>
                  <a:pt x="892947" y="267466"/>
                  <a:pt x="814630" y="136232"/>
                  <a:pt x="852730" y="1002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E43B2BFC-1422-4470-96D1-304B72937B40}"/>
              </a:ext>
            </a:extLst>
          </p:cNvPr>
          <p:cNvSpPr/>
          <p:nvPr/>
        </p:nvSpPr>
        <p:spPr>
          <a:xfrm>
            <a:off x="3023105" y="1241524"/>
            <a:ext cx="4947371" cy="9236253"/>
          </a:xfrm>
          <a:custGeom>
            <a:avLst/>
            <a:gdLst>
              <a:gd name="connsiteX0" fmla="*/ 272545 w 4947371"/>
              <a:gd name="connsiteY0" fmla="*/ 720626 h 9236253"/>
              <a:gd name="connsiteX1" fmla="*/ 272545 w 4947371"/>
              <a:gd name="connsiteY1" fmla="*/ 663476 h 9236253"/>
              <a:gd name="connsiteX2" fmla="*/ 1491745 w 4947371"/>
              <a:gd name="connsiteY2" fmla="*/ 72926 h 9236253"/>
              <a:gd name="connsiteX3" fmla="*/ 4577845 w 4947371"/>
              <a:gd name="connsiteY3" fmla="*/ 2549426 h 9236253"/>
              <a:gd name="connsiteX4" fmla="*/ 4711195 w 4947371"/>
              <a:gd name="connsiteY4" fmla="*/ 5578376 h 9236253"/>
              <a:gd name="connsiteX5" fmla="*/ 4939795 w 4947371"/>
              <a:gd name="connsiteY5" fmla="*/ 8416826 h 9236253"/>
              <a:gd name="connsiteX6" fmla="*/ 4406395 w 4947371"/>
              <a:gd name="connsiteY6" fmla="*/ 9159776 h 9236253"/>
              <a:gd name="connsiteX7" fmla="*/ 4158745 w 4947371"/>
              <a:gd name="connsiteY7" fmla="*/ 6911876 h 9236253"/>
              <a:gd name="connsiteX8" fmla="*/ 3244345 w 4947371"/>
              <a:gd name="connsiteY8" fmla="*/ 3597176 h 9236253"/>
              <a:gd name="connsiteX9" fmla="*/ 272545 w 4947371"/>
              <a:gd name="connsiteY9" fmla="*/ 720626 h 92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47371" h="9236253">
                <a:moveTo>
                  <a:pt x="272545" y="720626"/>
                </a:moveTo>
                <a:cubicBezTo>
                  <a:pt x="-222755" y="231676"/>
                  <a:pt x="69345" y="771426"/>
                  <a:pt x="272545" y="663476"/>
                </a:cubicBezTo>
                <a:cubicBezTo>
                  <a:pt x="475745" y="555526"/>
                  <a:pt x="774195" y="-241399"/>
                  <a:pt x="1491745" y="72926"/>
                </a:cubicBezTo>
                <a:cubicBezTo>
                  <a:pt x="2209295" y="387251"/>
                  <a:pt x="4041270" y="1631851"/>
                  <a:pt x="4577845" y="2549426"/>
                </a:cubicBezTo>
                <a:cubicBezTo>
                  <a:pt x="5114420" y="3467001"/>
                  <a:pt x="4650870" y="4600476"/>
                  <a:pt x="4711195" y="5578376"/>
                </a:cubicBezTo>
                <a:cubicBezTo>
                  <a:pt x="4771520" y="6556276"/>
                  <a:pt x="4990595" y="7819926"/>
                  <a:pt x="4939795" y="8416826"/>
                </a:cubicBezTo>
                <a:cubicBezTo>
                  <a:pt x="4888995" y="9013726"/>
                  <a:pt x="4536570" y="9410601"/>
                  <a:pt x="4406395" y="9159776"/>
                </a:cubicBezTo>
                <a:cubicBezTo>
                  <a:pt x="4276220" y="8908951"/>
                  <a:pt x="4352420" y="7838976"/>
                  <a:pt x="4158745" y="6911876"/>
                </a:cubicBezTo>
                <a:cubicBezTo>
                  <a:pt x="3965070" y="5984776"/>
                  <a:pt x="3895220" y="4632226"/>
                  <a:pt x="3244345" y="3597176"/>
                </a:cubicBezTo>
                <a:cubicBezTo>
                  <a:pt x="2593470" y="2562126"/>
                  <a:pt x="767845" y="1209576"/>
                  <a:pt x="272545" y="72062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AEFFAF53-9D8B-4A2E-A2B4-914E709E74B6}"/>
              </a:ext>
            </a:extLst>
          </p:cNvPr>
          <p:cNvSpPr/>
          <p:nvPr/>
        </p:nvSpPr>
        <p:spPr>
          <a:xfrm>
            <a:off x="1067845" y="4961062"/>
            <a:ext cx="1045575" cy="5690899"/>
          </a:xfrm>
          <a:custGeom>
            <a:avLst/>
            <a:gdLst>
              <a:gd name="connsiteX0" fmla="*/ 100555 w 1045575"/>
              <a:gd name="connsiteY0" fmla="*/ 449138 h 5690899"/>
              <a:gd name="connsiteX1" fmla="*/ 58222 w 1045575"/>
              <a:gd name="connsiteY1" fmla="*/ 559205 h 5690899"/>
              <a:gd name="connsiteX2" fmla="*/ 464622 w 1045575"/>
              <a:gd name="connsiteY2" fmla="*/ 4911071 h 5690899"/>
              <a:gd name="connsiteX3" fmla="*/ 947222 w 1045575"/>
              <a:gd name="connsiteY3" fmla="*/ 5630738 h 5690899"/>
              <a:gd name="connsiteX4" fmla="*/ 964155 w 1045575"/>
              <a:gd name="connsiteY4" fmla="*/ 4157538 h 5690899"/>
              <a:gd name="connsiteX5" fmla="*/ 100555 w 1045575"/>
              <a:gd name="connsiteY5" fmla="*/ 449138 h 56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575" h="5690899">
                <a:moveTo>
                  <a:pt x="100555" y="449138"/>
                </a:moveTo>
                <a:cubicBezTo>
                  <a:pt x="-50434" y="-150584"/>
                  <a:pt x="-2456" y="-184450"/>
                  <a:pt x="58222" y="559205"/>
                </a:cubicBezTo>
                <a:cubicBezTo>
                  <a:pt x="118900" y="1302860"/>
                  <a:pt x="316455" y="4065816"/>
                  <a:pt x="464622" y="4911071"/>
                </a:cubicBezTo>
                <a:cubicBezTo>
                  <a:pt x="612789" y="5756326"/>
                  <a:pt x="863967" y="5756327"/>
                  <a:pt x="947222" y="5630738"/>
                </a:cubicBezTo>
                <a:cubicBezTo>
                  <a:pt x="1030477" y="5505149"/>
                  <a:pt x="1110911" y="5022549"/>
                  <a:pt x="964155" y="4157538"/>
                </a:cubicBezTo>
                <a:cubicBezTo>
                  <a:pt x="817399" y="3292527"/>
                  <a:pt x="251544" y="1048860"/>
                  <a:pt x="100555" y="4491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F1BBBCC2-EF5B-4A7B-9D9A-19CE78C8ADB1}"/>
              </a:ext>
            </a:extLst>
          </p:cNvPr>
          <p:cNvSpPr/>
          <p:nvPr/>
        </p:nvSpPr>
        <p:spPr>
          <a:xfrm>
            <a:off x="6430200" y="5870054"/>
            <a:ext cx="908763" cy="3843149"/>
          </a:xfrm>
          <a:custGeom>
            <a:avLst/>
            <a:gdLst>
              <a:gd name="connsiteX0" fmla="*/ 504000 w 908763"/>
              <a:gd name="connsiteY0" fmla="*/ 14279 h 3843149"/>
              <a:gd name="connsiteX1" fmla="*/ 901933 w 908763"/>
              <a:gd name="connsiteY1" fmla="*/ 3409413 h 3843149"/>
              <a:gd name="connsiteX2" fmla="*/ 165333 w 908763"/>
              <a:gd name="connsiteY2" fmla="*/ 3671879 h 3843149"/>
              <a:gd name="connsiteX3" fmla="*/ 21400 w 908763"/>
              <a:gd name="connsiteY3" fmla="*/ 2249479 h 3843149"/>
              <a:gd name="connsiteX4" fmla="*/ 504000 w 908763"/>
              <a:gd name="connsiteY4" fmla="*/ 14279 h 384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763" h="3843149">
                <a:moveTo>
                  <a:pt x="504000" y="14279"/>
                </a:moveTo>
                <a:cubicBezTo>
                  <a:pt x="650756" y="207601"/>
                  <a:pt x="958377" y="2799813"/>
                  <a:pt x="901933" y="3409413"/>
                </a:cubicBezTo>
                <a:cubicBezTo>
                  <a:pt x="845489" y="4019013"/>
                  <a:pt x="312088" y="3865201"/>
                  <a:pt x="165333" y="3671879"/>
                </a:cubicBezTo>
                <a:cubicBezTo>
                  <a:pt x="18577" y="3478557"/>
                  <a:pt x="-33633" y="2854846"/>
                  <a:pt x="21400" y="2249479"/>
                </a:cubicBezTo>
                <a:cubicBezTo>
                  <a:pt x="76433" y="1644112"/>
                  <a:pt x="357244" y="-179043"/>
                  <a:pt x="504000" y="1427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DAE11C75-3CE2-4252-B811-0679260DB617}"/>
              </a:ext>
            </a:extLst>
          </p:cNvPr>
          <p:cNvSpPr/>
          <p:nvPr/>
        </p:nvSpPr>
        <p:spPr>
          <a:xfrm>
            <a:off x="3992604" y="1376890"/>
            <a:ext cx="2523723" cy="255261"/>
          </a:xfrm>
          <a:custGeom>
            <a:avLst/>
            <a:gdLst>
              <a:gd name="connsiteX0" fmla="*/ 1546 w 2523723"/>
              <a:gd name="connsiteY0" fmla="*/ 248710 h 255261"/>
              <a:gd name="connsiteX1" fmla="*/ 1722396 w 2523723"/>
              <a:gd name="connsiteY1" fmla="*/ 128060 h 255261"/>
              <a:gd name="connsiteX2" fmla="*/ 2509796 w 2523723"/>
              <a:gd name="connsiteY2" fmla="*/ 255060 h 255261"/>
              <a:gd name="connsiteX3" fmla="*/ 2166896 w 2523723"/>
              <a:gd name="connsiteY3" fmla="*/ 153460 h 255261"/>
              <a:gd name="connsiteX4" fmla="*/ 1430296 w 2523723"/>
              <a:gd name="connsiteY4" fmla="*/ 1060 h 255261"/>
              <a:gd name="connsiteX5" fmla="*/ 1546 w 2523723"/>
              <a:gd name="connsiteY5" fmla="*/ 248710 h 25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3723" h="255261">
                <a:moveTo>
                  <a:pt x="1546" y="248710"/>
                </a:moveTo>
                <a:cubicBezTo>
                  <a:pt x="50229" y="269877"/>
                  <a:pt x="1304354" y="127002"/>
                  <a:pt x="1722396" y="128060"/>
                </a:cubicBezTo>
                <a:cubicBezTo>
                  <a:pt x="2140438" y="129118"/>
                  <a:pt x="2435713" y="250827"/>
                  <a:pt x="2509796" y="255060"/>
                </a:cubicBezTo>
                <a:cubicBezTo>
                  <a:pt x="2583879" y="259293"/>
                  <a:pt x="2346813" y="195793"/>
                  <a:pt x="2166896" y="153460"/>
                </a:cubicBezTo>
                <a:cubicBezTo>
                  <a:pt x="1986979" y="111127"/>
                  <a:pt x="1793304" y="-12698"/>
                  <a:pt x="1430296" y="1060"/>
                </a:cubicBezTo>
                <a:cubicBezTo>
                  <a:pt x="1067288" y="14818"/>
                  <a:pt x="-47137" y="227543"/>
                  <a:pt x="1546" y="24871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3E4FBF18-AFB4-4D72-A973-88B170850868}"/>
              </a:ext>
            </a:extLst>
          </p:cNvPr>
          <p:cNvSpPr/>
          <p:nvPr/>
        </p:nvSpPr>
        <p:spPr>
          <a:xfrm>
            <a:off x="4534811" y="1348548"/>
            <a:ext cx="3240218" cy="1958486"/>
          </a:xfrm>
          <a:custGeom>
            <a:avLst/>
            <a:gdLst>
              <a:gd name="connsiteX0" fmla="*/ 183239 w 3240218"/>
              <a:gd name="connsiteY0" fmla="*/ 124652 h 1958486"/>
              <a:gd name="connsiteX1" fmla="*/ 265789 w 3240218"/>
              <a:gd name="connsiteY1" fmla="*/ 124652 h 1958486"/>
              <a:gd name="connsiteX2" fmla="*/ 1681839 w 3240218"/>
              <a:gd name="connsiteY2" fmla="*/ 505652 h 1958486"/>
              <a:gd name="connsiteX3" fmla="*/ 2373989 w 3240218"/>
              <a:gd name="connsiteY3" fmla="*/ 1381952 h 1958486"/>
              <a:gd name="connsiteX4" fmla="*/ 3224889 w 3240218"/>
              <a:gd name="connsiteY4" fmla="*/ 1915352 h 1958486"/>
              <a:gd name="connsiteX5" fmla="*/ 2869289 w 3240218"/>
              <a:gd name="connsiteY5" fmla="*/ 1889952 h 1958486"/>
              <a:gd name="connsiteX6" fmla="*/ 2215239 w 3240218"/>
              <a:gd name="connsiteY6" fmla="*/ 1597852 h 1958486"/>
              <a:gd name="connsiteX7" fmla="*/ 183239 w 3240218"/>
              <a:gd name="connsiteY7" fmla="*/ 124652 h 195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0218" h="1958486">
                <a:moveTo>
                  <a:pt x="183239" y="124652"/>
                </a:moveTo>
                <a:cubicBezTo>
                  <a:pt x="-141669" y="-120881"/>
                  <a:pt x="16022" y="61152"/>
                  <a:pt x="265789" y="124652"/>
                </a:cubicBezTo>
                <a:cubicBezTo>
                  <a:pt x="515556" y="188152"/>
                  <a:pt x="1330472" y="296102"/>
                  <a:pt x="1681839" y="505652"/>
                </a:cubicBezTo>
                <a:cubicBezTo>
                  <a:pt x="2033206" y="715202"/>
                  <a:pt x="2116814" y="1147002"/>
                  <a:pt x="2373989" y="1381952"/>
                </a:cubicBezTo>
                <a:cubicBezTo>
                  <a:pt x="2631164" y="1616902"/>
                  <a:pt x="3142339" y="1830685"/>
                  <a:pt x="3224889" y="1915352"/>
                </a:cubicBezTo>
                <a:cubicBezTo>
                  <a:pt x="3307439" y="2000019"/>
                  <a:pt x="3037564" y="1942869"/>
                  <a:pt x="2869289" y="1889952"/>
                </a:cubicBezTo>
                <a:cubicBezTo>
                  <a:pt x="2701014" y="1837035"/>
                  <a:pt x="2660797" y="1897360"/>
                  <a:pt x="2215239" y="1597852"/>
                </a:cubicBezTo>
                <a:cubicBezTo>
                  <a:pt x="1769681" y="1298344"/>
                  <a:pt x="508147" y="370185"/>
                  <a:pt x="183239" y="1246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9F2B893D-2FDA-4FC5-91E4-346DD1509AEA}"/>
              </a:ext>
            </a:extLst>
          </p:cNvPr>
          <p:cNvSpPr/>
          <p:nvPr/>
        </p:nvSpPr>
        <p:spPr>
          <a:xfrm>
            <a:off x="1818511" y="8445491"/>
            <a:ext cx="823130" cy="3131824"/>
          </a:xfrm>
          <a:custGeom>
            <a:avLst/>
            <a:gdLst>
              <a:gd name="connsiteX0" fmla="*/ 823089 w 823130"/>
              <a:gd name="connsiteY0" fmla="*/ 76209 h 3131824"/>
              <a:gd name="connsiteX1" fmla="*/ 562739 w 823130"/>
              <a:gd name="connsiteY1" fmla="*/ 1206509 h 3131824"/>
              <a:gd name="connsiteX2" fmla="*/ 340489 w 823130"/>
              <a:gd name="connsiteY2" fmla="*/ 2108209 h 3131824"/>
              <a:gd name="connsiteX3" fmla="*/ 645289 w 823130"/>
              <a:gd name="connsiteY3" fmla="*/ 3067059 h 3131824"/>
              <a:gd name="connsiteX4" fmla="*/ 600839 w 823130"/>
              <a:gd name="connsiteY4" fmla="*/ 2978159 h 3131824"/>
              <a:gd name="connsiteX5" fmla="*/ 3939 w 823130"/>
              <a:gd name="connsiteY5" fmla="*/ 2438409 h 3131824"/>
              <a:gd name="connsiteX6" fmla="*/ 346839 w 823130"/>
              <a:gd name="connsiteY6" fmla="*/ 1428759 h 3131824"/>
              <a:gd name="connsiteX7" fmla="*/ 448439 w 823130"/>
              <a:gd name="connsiteY7" fmla="*/ 425459 h 3131824"/>
              <a:gd name="connsiteX8" fmla="*/ 581789 w 823130"/>
              <a:gd name="connsiteY8" fmla="*/ 139709 h 3131824"/>
              <a:gd name="connsiteX9" fmla="*/ 823089 w 823130"/>
              <a:gd name="connsiteY9" fmla="*/ 76209 h 313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3130" h="3131824">
                <a:moveTo>
                  <a:pt x="823089" y="76209"/>
                </a:moveTo>
                <a:cubicBezTo>
                  <a:pt x="819914" y="254009"/>
                  <a:pt x="643172" y="867842"/>
                  <a:pt x="562739" y="1206509"/>
                </a:cubicBezTo>
                <a:cubicBezTo>
                  <a:pt x="482306" y="1545176"/>
                  <a:pt x="326731" y="1798118"/>
                  <a:pt x="340489" y="2108209"/>
                </a:cubicBezTo>
                <a:cubicBezTo>
                  <a:pt x="354247" y="2418300"/>
                  <a:pt x="601897" y="2922067"/>
                  <a:pt x="645289" y="3067059"/>
                </a:cubicBezTo>
                <a:cubicBezTo>
                  <a:pt x="688681" y="3212051"/>
                  <a:pt x="707731" y="3082934"/>
                  <a:pt x="600839" y="2978159"/>
                </a:cubicBezTo>
                <a:cubicBezTo>
                  <a:pt x="493947" y="2873384"/>
                  <a:pt x="46272" y="2696642"/>
                  <a:pt x="3939" y="2438409"/>
                </a:cubicBezTo>
                <a:cubicBezTo>
                  <a:pt x="-38394" y="2180176"/>
                  <a:pt x="272756" y="1764251"/>
                  <a:pt x="346839" y="1428759"/>
                </a:cubicBezTo>
                <a:cubicBezTo>
                  <a:pt x="420922" y="1093267"/>
                  <a:pt x="409281" y="640301"/>
                  <a:pt x="448439" y="425459"/>
                </a:cubicBezTo>
                <a:cubicBezTo>
                  <a:pt x="487597" y="210617"/>
                  <a:pt x="516172" y="200034"/>
                  <a:pt x="581789" y="139709"/>
                </a:cubicBezTo>
                <a:cubicBezTo>
                  <a:pt x="647406" y="79384"/>
                  <a:pt x="826264" y="-101591"/>
                  <a:pt x="823089" y="762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E8C8140-C578-4D04-B5F8-F96A31EDC884}"/>
              </a:ext>
            </a:extLst>
          </p:cNvPr>
          <p:cNvSpPr/>
          <p:nvPr/>
        </p:nvSpPr>
        <p:spPr>
          <a:xfrm>
            <a:off x="7642288" y="5418008"/>
            <a:ext cx="902301" cy="1842722"/>
          </a:xfrm>
          <a:custGeom>
            <a:avLst/>
            <a:gdLst>
              <a:gd name="connsiteX0" fmla="*/ 85662 w 902301"/>
              <a:gd name="connsiteY0" fmla="*/ 11242 h 1842722"/>
              <a:gd name="connsiteX1" fmla="*/ 231712 w 902301"/>
              <a:gd name="connsiteY1" fmla="*/ 804992 h 1842722"/>
              <a:gd name="connsiteX2" fmla="*/ 879412 w 902301"/>
              <a:gd name="connsiteY2" fmla="*/ 1782892 h 1842722"/>
              <a:gd name="connsiteX3" fmla="*/ 688912 w 902301"/>
              <a:gd name="connsiteY3" fmla="*/ 1700342 h 1842722"/>
              <a:gd name="connsiteX4" fmla="*/ 41212 w 902301"/>
              <a:gd name="connsiteY4" fmla="*/ 1408242 h 1842722"/>
              <a:gd name="connsiteX5" fmla="*/ 85662 w 902301"/>
              <a:gd name="connsiteY5" fmla="*/ 11242 h 184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301" h="1842722">
                <a:moveTo>
                  <a:pt x="85662" y="11242"/>
                </a:moveTo>
                <a:cubicBezTo>
                  <a:pt x="117412" y="-89300"/>
                  <a:pt x="99420" y="509717"/>
                  <a:pt x="231712" y="804992"/>
                </a:cubicBezTo>
                <a:cubicBezTo>
                  <a:pt x="364004" y="1100267"/>
                  <a:pt x="803212" y="1633667"/>
                  <a:pt x="879412" y="1782892"/>
                </a:cubicBezTo>
                <a:cubicBezTo>
                  <a:pt x="955612" y="1932117"/>
                  <a:pt x="828612" y="1762784"/>
                  <a:pt x="688912" y="1700342"/>
                </a:cubicBezTo>
                <a:cubicBezTo>
                  <a:pt x="549212" y="1637900"/>
                  <a:pt x="142812" y="1690817"/>
                  <a:pt x="41212" y="1408242"/>
                </a:cubicBezTo>
                <a:cubicBezTo>
                  <a:pt x="-60388" y="1125667"/>
                  <a:pt x="53912" y="111784"/>
                  <a:pt x="85662" y="1124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0BDA63E2-9034-451A-B17D-92B421C387CE}"/>
              </a:ext>
            </a:extLst>
          </p:cNvPr>
          <p:cNvSpPr/>
          <p:nvPr/>
        </p:nvSpPr>
        <p:spPr>
          <a:xfrm>
            <a:off x="5521706" y="7679055"/>
            <a:ext cx="2879496" cy="3248016"/>
          </a:xfrm>
          <a:custGeom>
            <a:avLst/>
            <a:gdLst>
              <a:gd name="connsiteX0" fmla="*/ 2428494 w 2879496"/>
              <a:gd name="connsiteY0" fmla="*/ 131445 h 3248016"/>
              <a:gd name="connsiteX1" fmla="*/ 2466594 w 2879496"/>
              <a:gd name="connsiteY1" fmla="*/ 169545 h 3248016"/>
              <a:gd name="connsiteX2" fmla="*/ 2879344 w 2879496"/>
              <a:gd name="connsiteY2" fmla="*/ 1236345 h 3248016"/>
              <a:gd name="connsiteX3" fmla="*/ 2415794 w 2879496"/>
              <a:gd name="connsiteY3" fmla="*/ 2919095 h 3248016"/>
              <a:gd name="connsiteX4" fmla="*/ 1964944 w 2879496"/>
              <a:gd name="connsiteY4" fmla="*/ 2703195 h 3248016"/>
              <a:gd name="connsiteX5" fmla="*/ 1101344 w 2879496"/>
              <a:gd name="connsiteY5" fmla="*/ 2715895 h 3248016"/>
              <a:gd name="connsiteX6" fmla="*/ 282194 w 2879496"/>
              <a:gd name="connsiteY6" fmla="*/ 3192145 h 3248016"/>
              <a:gd name="connsiteX7" fmla="*/ 53594 w 2879496"/>
              <a:gd name="connsiteY7" fmla="*/ 3090545 h 3248016"/>
              <a:gd name="connsiteX8" fmla="*/ 1202944 w 2879496"/>
              <a:gd name="connsiteY8" fmla="*/ 1871345 h 3248016"/>
              <a:gd name="connsiteX9" fmla="*/ 1850644 w 2879496"/>
              <a:gd name="connsiteY9" fmla="*/ 1433195 h 3248016"/>
              <a:gd name="connsiteX10" fmla="*/ 2428494 w 2879496"/>
              <a:gd name="connsiteY10" fmla="*/ 131445 h 324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9496" h="3248016">
                <a:moveTo>
                  <a:pt x="2428494" y="131445"/>
                </a:moveTo>
                <a:cubicBezTo>
                  <a:pt x="2531152" y="-79163"/>
                  <a:pt x="2391452" y="-14605"/>
                  <a:pt x="2466594" y="169545"/>
                </a:cubicBezTo>
                <a:cubicBezTo>
                  <a:pt x="2541736" y="353695"/>
                  <a:pt x="2887811" y="778087"/>
                  <a:pt x="2879344" y="1236345"/>
                </a:cubicBezTo>
                <a:cubicBezTo>
                  <a:pt x="2870877" y="1694603"/>
                  <a:pt x="2568194" y="2674620"/>
                  <a:pt x="2415794" y="2919095"/>
                </a:cubicBezTo>
                <a:cubicBezTo>
                  <a:pt x="2263394" y="3163570"/>
                  <a:pt x="2184019" y="2737062"/>
                  <a:pt x="1964944" y="2703195"/>
                </a:cubicBezTo>
                <a:cubicBezTo>
                  <a:pt x="1745869" y="2669328"/>
                  <a:pt x="1381802" y="2634403"/>
                  <a:pt x="1101344" y="2715895"/>
                </a:cubicBezTo>
                <a:cubicBezTo>
                  <a:pt x="820886" y="2797387"/>
                  <a:pt x="456819" y="3129703"/>
                  <a:pt x="282194" y="3192145"/>
                </a:cubicBezTo>
                <a:cubicBezTo>
                  <a:pt x="107569" y="3254587"/>
                  <a:pt x="-99864" y="3310678"/>
                  <a:pt x="53594" y="3090545"/>
                </a:cubicBezTo>
                <a:cubicBezTo>
                  <a:pt x="207052" y="2870412"/>
                  <a:pt x="903436" y="2147570"/>
                  <a:pt x="1202944" y="1871345"/>
                </a:cubicBezTo>
                <a:cubicBezTo>
                  <a:pt x="1502452" y="1595120"/>
                  <a:pt x="1650619" y="1724237"/>
                  <a:pt x="1850644" y="1433195"/>
                </a:cubicBezTo>
                <a:cubicBezTo>
                  <a:pt x="2050669" y="1142153"/>
                  <a:pt x="2325836" y="342053"/>
                  <a:pt x="2428494" y="13144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AAB0CA81-D37F-4D94-80E8-3F6B22C6CD78}"/>
              </a:ext>
            </a:extLst>
          </p:cNvPr>
          <p:cNvSpPr/>
          <p:nvPr/>
        </p:nvSpPr>
        <p:spPr>
          <a:xfrm>
            <a:off x="1930398" y="2604047"/>
            <a:ext cx="909618" cy="1565179"/>
          </a:xfrm>
          <a:custGeom>
            <a:avLst/>
            <a:gdLst>
              <a:gd name="connsiteX0" fmla="*/ 831852 w 909618"/>
              <a:gd name="connsiteY0" fmla="*/ 259803 h 1565179"/>
              <a:gd name="connsiteX1" fmla="*/ 501652 w 909618"/>
              <a:gd name="connsiteY1" fmla="*/ 590003 h 1565179"/>
              <a:gd name="connsiteX2" fmla="*/ 361952 w 909618"/>
              <a:gd name="connsiteY2" fmla="*/ 1523453 h 1565179"/>
              <a:gd name="connsiteX3" fmla="*/ 298452 w 909618"/>
              <a:gd name="connsiteY3" fmla="*/ 1352003 h 1565179"/>
              <a:gd name="connsiteX4" fmla="*/ 38102 w 909618"/>
              <a:gd name="connsiteY4" fmla="*/ 894803 h 1565179"/>
              <a:gd name="connsiteX5" fmla="*/ 88902 w 909618"/>
              <a:gd name="connsiteY5" fmla="*/ 621753 h 1565179"/>
              <a:gd name="connsiteX6" fmla="*/ 844552 w 909618"/>
              <a:gd name="connsiteY6" fmla="*/ 12153 h 1565179"/>
              <a:gd name="connsiteX7" fmla="*/ 831852 w 909618"/>
              <a:gd name="connsiteY7" fmla="*/ 259803 h 156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18" h="1565179">
                <a:moveTo>
                  <a:pt x="831852" y="259803"/>
                </a:moveTo>
                <a:cubicBezTo>
                  <a:pt x="774702" y="356111"/>
                  <a:pt x="579969" y="379395"/>
                  <a:pt x="501652" y="590003"/>
                </a:cubicBezTo>
                <a:cubicBezTo>
                  <a:pt x="423335" y="800611"/>
                  <a:pt x="395819" y="1396453"/>
                  <a:pt x="361952" y="1523453"/>
                </a:cubicBezTo>
                <a:cubicBezTo>
                  <a:pt x="328085" y="1650453"/>
                  <a:pt x="352427" y="1456778"/>
                  <a:pt x="298452" y="1352003"/>
                </a:cubicBezTo>
                <a:cubicBezTo>
                  <a:pt x="244477" y="1247228"/>
                  <a:pt x="73027" y="1016511"/>
                  <a:pt x="38102" y="894803"/>
                </a:cubicBezTo>
                <a:cubicBezTo>
                  <a:pt x="3177" y="773095"/>
                  <a:pt x="-45506" y="768861"/>
                  <a:pt x="88902" y="621753"/>
                </a:cubicBezTo>
                <a:cubicBezTo>
                  <a:pt x="223310" y="474645"/>
                  <a:pt x="721785" y="77770"/>
                  <a:pt x="844552" y="12153"/>
                </a:cubicBezTo>
                <a:cubicBezTo>
                  <a:pt x="967319" y="-53464"/>
                  <a:pt x="889002" y="163495"/>
                  <a:pt x="831852" y="25980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868E352E-5611-4091-B48C-06C37A9E5452}"/>
              </a:ext>
            </a:extLst>
          </p:cNvPr>
          <p:cNvSpPr/>
          <p:nvPr/>
        </p:nvSpPr>
        <p:spPr>
          <a:xfrm>
            <a:off x="894987" y="3991927"/>
            <a:ext cx="958540" cy="5739382"/>
          </a:xfrm>
          <a:custGeom>
            <a:avLst/>
            <a:gdLst>
              <a:gd name="connsiteX0" fmla="*/ 375548 w 958540"/>
              <a:gd name="connsiteY0" fmla="*/ 69934 h 5739382"/>
              <a:gd name="connsiteX1" fmla="*/ 162 w 958540"/>
              <a:gd name="connsiteY1" fmla="*/ 1908359 h 5739382"/>
              <a:gd name="connsiteX2" fmla="*/ 337047 w 958540"/>
              <a:gd name="connsiteY2" fmla="*/ 4343551 h 5739382"/>
              <a:gd name="connsiteX3" fmla="*/ 953064 w 958540"/>
              <a:gd name="connsiteY3" fmla="*/ 5739214 h 5739382"/>
              <a:gd name="connsiteX4" fmla="*/ 625805 w 958540"/>
              <a:gd name="connsiteY4" fmla="*/ 4401302 h 5739382"/>
              <a:gd name="connsiteX5" fmla="*/ 375548 w 958540"/>
              <a:gd name="connsiteY5" fmla="*/ 69934 h 573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8540" h="5739382">
                <a:moveTo>
                  <a:pt x="375548" y="69934"/>
                </a:moveTo>
                <a:cubicBezTo>
                  <a:pt x="271274" y="-345556"/>
                  <a:pt x="6579" y="1196090"/>
                  <a:pt x="162" y="1908359"/>
                </a:cubicBezTo>
                <a:cubicBezTo>
                  <a:pt x="-6255" y="2620628"/>
                  <a:pt x="178230" y="3705075"/>
                  <a:pt x="337047" y="4343551"/>
                </a:cubicBezTo>
                <a:cubicBezTo>
                  <a:pt x="495864" y="4982027"/>
                  <a:pt x="904938" y="5729589"/>
                  <a:pt x="953064" y="5739214"/>
                </a:cubicBezTo>
                <a:cubicBezTo>
                  <a:pt x="1001190" y="5748839"/>
                  <a:pt x="718849" y="5346182"/>
                  <a:pt x="625805" y="4401302"/>
                </a:cubicBezTo>
                <a:cubicBezTo>
                  <a:pt x="532761" y="3456422"/>
                  <a:pt x="479822" y="485424"/>
                  <a:pt x="375548" y="6993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7066E7-06B1-45C4-A19F-EACF20BE1B18}"/>
              </a:ext>
            </a:extLst>
          </p:cNvPr>
          <p:cNvSpPr txBox="1"/>
          <p:nvPr/>
        </p:nvSpPr>
        <p:spPr>
          <a:xfrm>
            <a:off x="8395037" y="2236163"/>
            <a:ext cx="1015663" cy="84023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0070C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残暑お見舞い申し上げます</a:t>
            </a:r>
          </a:p>
        </p:txBody>
      </p:sp>
      <p:grpSp>
        <p:nvGrpSpPr>
          <p:cNvPr id="296" name="グループ化 295">
            <a:extLst>
              <a:ext uri="{FF2B5EF4-FFF2-40B4-BE49-F238E27FC236}">
                <a16:creationId xmlns:a16="http://schemas.microsoft.com/office/drawing/2014/main" id="{6CACDC00-C520-41B2-B3C2-C38EB96D6F81}"/>
              </a:ext>
            </a:extLst>
          </p:cNvPr>
          <p:cNvGrpSpPr/>
          <p:nvPr/>
        </p:nvGrpSpPr>
        <p:grpSpPr>
          <a:xfrm>
            <a:off x="7193965" y="-153987"/>
            <a:ext cx="1476946" cy="5164137"/>
            <a:chOff x="2698314" y="1200150"/>
            <a:chExt cx="2549809" cy="8915400"/>
          </a:xfrm>
        </p:grpSpPr>
        <p:grpSp>
          <p:nvGrpSpPr>
            <p:cNvPr id="298" name="グループ化 297">
              <a:extLst>
                <a:ext uri="{FF2B5EF4-FFF2-40B4-BE49-F238E27FC236}">
                  <a16:creationId xmlns:a16="http://schemas.microsoft.com/office/drawing/2014/main" id="{A8171C2C-A613-4C69-A679-41BF1EA4436B}"/>
                </a:ext>
              </a:extLst>
            </p:cNvPr>
            <p:cNvGrpSpPr/>
            <p:nvPr/>
          </p:nvGrpSpPr>
          <p:grpSpPr>
            <a:xfrm>
              <a:off x="2698314" y="1200150"/>
              <a:ext cx="2549809" cy="8915400"/>
              <a:chOff x="1823394" y="1494829"/>
              <a:chExt cx="553174" cy="1934171"/>
            </a:xfrm>
          </p:grpSpPr>
          <p:grpSp>
            <p:nvGrpSpPr>
              <p:cNvPr id="302" name="グループ化 301">
                <a:extLst>
                  <a:ext uri="{FF2B5EF4-FFF2-40B4-BE49-F238E27FC236}">
                    <a16:creationId xmlns:a16="http://schemas.microsoft.com/office/drawing/2014/main" id="{273ED968-D21A-4CF0-8F6D-E297D34BA32B}"/>
                  </a:ext>
                </a:extLst>
              </p:cNvPr>
              <p:cNvGrpSpPr/>
              <p:nvPr/>
            </p:nvGrpSpPr>
            <p:grpSpPr>
              <a:xfrm>
                <a:off x="2019995" y="2139888"/>
                <a:ext cx="356573" cy="1289112"/>
                <a:chOff x="4962816" y="3529664"/>
                <a:chExt cx="356573" cy="1289112"/>
              </a:xfrm>
            </p:grpSpPr>
            <p:sp>
              <p:nvSpPr>
                <p:cNvPr id="858" name="フリーフォーム: 図形 857">
                  <a:extLst>
                    <a:ext uri="{FF2B5EF4-FFF2-40B4-BE49-F238E27FC236}">
                      <a16:creationId xmlns:a16="http://schemas.microsoft.com/office/drawing/2014/main" id="{371EE231-F99D-4F60-9658-5A193526A8EC}"/>
                    </a:ext>
                  </a:extLst>
                </p:cNvPr>
                <p:cNvSpPr/>
                <p:nvPr/>
              </p:nvSpPr>
              <p:spPr>
                <a:xfrm>
                  <a:off x="5071483" y="4759552"/>
                  <a:ext cx="247906" cy="51664"/>
                </a:xfrm>
                <a:custGeom>
                  <a:avLst/>
                  <a:gdLst>
                    <a:gd name="connsiteX0" fmla="*/ 50 w 247906"/>
                    <a:gd name="connsiteY0" fmla="*/ 9298 h 51664"/>
                    <a:gd name="connsiteX1" fmla="*/ 158800 w 247906"/>
                    <a:gd name="connsiteY1" fmla="*/ 51631 h 51664"/>
                    <a:gd name="connsiteX2" fmla="*/ 247700 w 247906"/>
                    <a:gd name="connsiteY2" fmla="*/ 831 h 51664"/>
                    <a:gd name="connsiteX3" fmla="*/ 182084 w 247906"/>
                    <a:gd name="connsiteY3" fmla="*/ 21998 h 51664"/>
                    <a:gd name="connsiteX4" fmla="*/ 141867 w 247906"/>
                    <a:gd name="connsiteY4" fmla="*/ 47398 h 51664"/>
                    <a:gd name="connsiteX5" fmla="*/ 50 w 247906"/>
                    <a:gd name="connsiteY5" fmla="*/ 9298 h 5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7906" h="51664">
                      <a:moveTo>
                        <a:pt x="50" y="9298"/>
                      </a:moveTo>
                      <a:cubicBezTo>
                        <a:pt x="2872" y="10003"/>
                        <a:pt x="117525" y="53042"/>
                        <a:pt x="158800" y="51631"/>
                      </a:cubicBezTo>
                      <a:cubicBezTo>
                        <a:pt x="200075" y="50220"/>
                        <a:pt x="243819" y="5770"/>
                        <a:pt x="247700" y="831"/>
                      </a:cubicBezTo>
                      <a:cubicBezTo>
                        <a:pt x="251581" y="-4108"/>
                        <a:pt x="199723" y="14237"/>
                        <a:pt x="182084" y="21998"/>
                      </a:cubicBezTo>
                      <a:cubicBezTo>
                        <a:pt x="164445" y="29759"/>
                        <a:pt x="169736" y="46340"/>
                        <a:pt x="141867" y="47398"/>
                      </a:cubicBezTo>
                      <a:cubicBezTo>
                        <a:pt x="113998" y="48456"/>
                        <a:pt x="-2772" y="8593"/>
                        <a:pt x="50" y="9298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859" name="グループ化 858">
                  <a:extLst>
                    <a:ext uri="{FF2B5EF4-FFF2-40B4-BE49-F238E27FC236}">
                      <a16:creationId xmlns:a16="http://schemas.microsoft.com/office/drawing/2014/main" id="{67FFDA93-2DF2-4EB0-8C19-CBB016E37253}"/>
                    </a:ext>
                  </a:extLst>
                </p:cNvPr>
                <p:cNvGrpSpPr/>
                <p:nvPr/>
              </p:nvGrpSpPr>
              <p:grpSpPr>
                <a:xfrm>
                  <a:off x="4962816" y="3529664"/>
                  <a:ext cx="316470" cy="1289112"/>
                  <a:chOff x="4962816" y="3529664"/>
                  <a:chExt cx="316470" cy="1289112"/>
                </a:xfrm>
              </p:grpSpPr>
              <p:sp>
                <p:nvSpPr>
                  <p:cNvPr id="860" name="フリーフォーム: 図形 859">
                    <a:extLst>
                      <a:ext uri="{FF2B5EF4-FFF2-40B4-BE49-F238E27FC236}">
                        <a16:creationId xmlns:a16="http://schemas.microsoft.com/office/drawing/2014/main" id="{D72EECEF-B286-4E9C-84E3-7A7F490CFF5A}"/>
                      </a:ext>
                    </a:extLst>
                  </p:cNvPr>
                  <p:cNvSpPr/>
                  <p:nvPr/>
                </p:nvSpPr>
                <p:spPr>
                  <a:xfrm>
                    <a:off x="5028478" y="3529664"/>
                    <a:ext cx="32710" cy="222649"/>
                  </a:xfrm>
                  <a:custGeom>
                    <a:avLst/>
                    <a:gdLst>
                      <a:gd name="connsiteX0" fmla="*/ 9189 w 32710"/>
                      <a:gd name="connsiteY0" fmla="*/ 936 h 222649"/>
                      <a:gd name="connsiteX1" fmla="*/ 21889 w 32710"/>
                      <a:gd name="connsiteY1" fmla="*/ 49619 h 222649"/>
                      <a:gd name="connsiteX2" fmla="*/ 32472 w 32710"/>
                      <a:gd name="connsiteY2" fmla="*/ 106769 h 222649"/>
                      <a:gd name="connsiteX3" fmla="*/ 11305 w 32710"/>
                      <a:gd name="connsiteY3" fmla="*/ 221069 h 222649"/>
                      <a:gd name="connsiteX4" fmla="*/ 28239 w 32710"/>
                      <a:gd name="connsiteY4" fmla="*/ 168153 h 222649"/>
                      <a:gd name="connsiteX5" fmla="*/ 722 w 32710"/>
                      <a:gd name="connsiteY5" fmla="*/ 94069 h 222649"/>
                      <a:gd name="connsiteX6" fmla="*/ 9189 w 32710"/>
                      <a:gd name="connsiteY6" fmla="*/ 936 h 2226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2710" h="222649">
                        <a:moveTo>
                          <a:pt x="9189" y="936"/>
                        </a:moveTo>
                        <a:cubicBezTo>
                          <a:pt x="12717" y="-6472"/>
                          <a:pt x="18009" y="31980"/>
                          <a:pt x="21889" y="49619"/>
                        </a:cubicBezTo>
                        <a:cubicBezTo>
                          <a:pt x="25769" y="67258"/>
                          <a:pt x="34236" y="78194"/>
                          <a:pt x="32472" y="106769"/>
                        </a:cubicBezTo>
                        <a:cubicBezTo>
                          <a:pt x="30708" y="135344"/>
                          <a:pt x="12010" y="210838"/>
                          <a:pt x="11305" y="221069"/>
                        </a:cubicBezTo>
                        <a:cubicBezTo>
                          <a:pt x="10600" y="231300"/>
                          <a:pt x="30003" y="189320"/>
                          <a:pt x="28239" y="168153"/>
                        </a:cubicBezTo>
                        <a:cubicBezTo>
                          <a:pt x="26475" y="146986"/>
                          <a:pt x="3897" y="117352"/>
                          <a:pt x="722" y="94069"/>
                        </a:cubicBezTo>
                        <a:cubicBezTo>
                          <a:pt x="-2453" y="70786"/>
                          <a:pt x="5661" y="8344"/>
                          <a:pt x="9189" y="936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861" name="グループ化 860">
                    <a:extLst>
                      <a:ext uri="{FF2B5EF4-FFF2-40B4-BE49-F238E27FC236}">
                        <a16:creationId xmlns:a16="http://schemas.microsoft.com/office/drawing/2014/main" id="{FAA740F4-70A3-487B-8A2A-04A1B321D6EF}"/>
                      </a:ext>
                    </a:extLst>
                  </p:cNvPr>
                  <p:cNvGrpSpPr/>
                  <p:nvPr/>
                </p:nvGrpSpPr>
                <p:grpSpPr>
                  <a:xfrm>
                    <a:off x="4962816" y="3727561"/>
                    <a:ext cx="316470" cy="1091215"/>
                    <a:chOff x="4962816" y="3746475"/>
                    <a:chExt cx="316470" cy="1091215"/>
                  </a:xfrm>
                </p:grpSpPr>
                <p:sp>
                  <p:nvSpPr>
                    <p:cNvPr id="862" name="フリーフォーム: 図形 861">
                      <a:extLst>
                        <a:ext uri="{FF2B5EF4-FFF2-40B4-BE49-F238E27FC236}">
                          <a16:creationId xmlns:a16="http://schemas.microsoft.com/office/drawing/2014/main" id="{AB414750-3ADF-4733-999A-8829525D75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2816" y="3775566"/>
                      <a:ext cx="122789" cy="1062124"/>
                    </a:xfrm>
                    <a:custGeom>
                      <a:avLst/>
                      <a:gdLst>
                        <a:gd name="connsiteX0" fmla="*/ 17701 w 122789"/>
                        <a:gd name="connsiteY0" fmla="*/ 567 h 1062124"/>
                        <a:gd name="connsiteX1" fmla="*/ 9234 w 122789"/>
                        <a:gd name="connsiteY1" fmla="*/ 133917 h 1062124"/>
                        <a:gd name="connsiteX2" fmla="*/ 70617 w 122789"/>
                        <a:gd name="connsiteY2" fmla="*/ 500101 h 1062124"/>
                        <a:gd name="connsiteX3" fmla="*/ 62151 w 122789"/>
                        <a:gd name="connsiteY3" fmla="*/ 775267 h 1062124"/>
                        <a:gd name="connsiteX4" fmla="*/ 64267 w 122789"/>
                        <a:gd name="connsiteY4" fmla="*/ 931901 h 1062124"/>
                        <a:gd name="connsiteX5" fmla="*/ 117184 w 122789"/>
                        <a:gd name="connsiteY5" fmla="*/ 1058901 h 1062124"/>
                        <a:gd name="connsiteX6" fmla="*/ 117184 w 122789"/>
                        <a:gd name="connsiteY6" fmla="*/ 1008101 h 1062124"/>
                        <a:gd name="connsiteX7" fmla="*/ 81201 w 122789"/>
                        <a:gd name="connsiteY7" fmla="*/ 836651 h 1062124"/>
                        <a:gd name="connsiteX8" fmla="*/ 30401 w 122789"/>
                        <a:gd name="connsiteY8" fmla="*/ 282084 h 1062124"/>
                        <a:gd name="connsiteX9" fmla="*/ 767 w 122789"/>
                        <a:gd name="connsiteY9" fmla="*/ 93701 h 1062124"/>
                        <a:gd name="connsiteX10" fmla="*/ 17701 w 122789"/>
                        <a:gd name="connsiteY10" fmla="*/ 567 h 10621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2789" h="1062124">
                          <a:moveTo>
                            <a:pt x="17701" y="567"/>
                          </a:moveTo>
                          <a:cubicBezTo>
                            <a:pt x="19112" y="7270"/>
                            <a:pt x="415" y="50661"/>
                            <a:pt x="9234" y="133917"/>
                          </a:cubicBezTo>
                          <a:cubicBezTo>
                            <a:pt x="18053" y="217173"/>
                            <a:pt x="61798" y="393209"/>
                            <a:pt x="70617" y="500101"/>
                          </a:cubicBezTo>
                          <a:cubicBezTo>
                            <a:pt x="79436" y="606993"/>
                            <a:pt x="63209" y="703300"/>
                            <a:pt x="62151" y="775267"/>
                          </a:cubicBezTo>
                          <a:cubicBezTo>
                            <a:pt x="61093" y="847234"/>
                            <a:pt x="55095" y="884629"/>
                            <a:pt x="64267" y="931901"/>
                          </a:cubicBezTo>
                          <a:cubicBezTo>
                            <a:pt x="73439" y="979173"/>
                            <a:pt x="108364" y="1046201"/>
                            <a:pt x="117184" y="1058901"/>
                          </a:cubicBezTo>
                          <a:cubicBezTo>
                            <a:pt x="126004" y="1071601"/>
                            <a:pt x="123181" y="1045143"/>
                            <a:pt x="117184" y="1008101"/>
                          </a:cubicBezTo>
                          <a:cubicBezTo>
                            <a:pt x="111187" y="971059"/>
                            <a:pt x="95665" y="957654"/>
                            <a:pt x="81201" y="836651"/>
                          </a:cubicBezTo>
                          <a:cubicBezTo>
                            <a:pt x="66737" y="715648"/>
                            <a:pt x="43807" y="405909"/>
                            <a:pt x="30401" y="282084"/>
                          </a:cubicBezTo>
                          <a:cubicBezTo>
                            <a:pt x="16995" y="158259"/>
                            <a:pt x="5706" y="139562"/>
                            <a:pt x="767" y="93701"/>
                          </a:cubicBezTo>
                          <a:cubicBezTo>
                            <a:pt x="-4172" y="47840"/>
                            <a:pt x="16290" y="-6136"/>
                            <a:pt x="17701" y="567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63" name="フリーフォーム: 図形 862">
                      <a:extLst>
                        <a:ext uri="{FF2B5EF4-FFF2-40B4-BE49-F238E27FC236}">
                          <a16:creationId xmlns:a16="http://schemas.microsoft.com/office/drawing/2014/main" id="{1D025633-EEFF-471D-8217-E3E901C6F1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3482" y="3746475"/>
                      <a:ext cx="135804" cy="1066540"/>
                    </a:xfrm>
                    <a:custGeom>
                      <a:avLst/>
                      <a:gdLst>
                        <a:gd name="connsiteX0" fmla="*/ 18 w 135804"/>
                        <a:gd name="connsiteY0" fmla="*/ 4258 h 1066540"/>
                        <a:gd name="connsiteX1" fmla="*/ 31768 w 135804"/>
                        <a:gd name="connsiteY1" fmla="*/ 237092 h 1066540"/>
                        <a:gd name="connsiteX2" fmla="*/ 71985 w 135804"/>
                        <a:gd name="connsiteY2" fmla="*/ 749325 h 1066540"/>
                        <a:gd name="connsiteX3" fmla="*/ 133368 w 135804"/>
                        <a:gd name="connsiteY3" fmla="*/ 1060475 h 1066540"/>
                        <a:gd name="connsiteX4" fmla="*/ 116435 w 135804"/>
                        <a:gd name="connsiteY4" fmla="*/ 929242 h 1066540"/>
                        <a:gd name="connsiteX5" fmla="*/ 50818 w 135804"/>
                        <a:gd name="connsiteY5" fmla="*/ 615975 h 1066540"/>
                        <a:gd name="connsiteX6" fmla="*/ 27535 w 135804"/>
                        <a:gd name="connsiteY6" fmla="*/ 127025 h 1066540"/>
                        <a:gd name="connsiteX7" fmla="*/ 18 w 135804"/>
                        <a:gd name="connsiteY7" fmla="*/ 4258 h 10665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804" h="1066540">
                          <a:moveTo>
                            <a:pt x="18" y="4258"/>
                          </a:moveTo>
                          <a:cubicBezTo>
                            <a:pt x="723" y="22602"/>
                            <a:pt x="19774" y="112914"/>
                            <a:pt x="31768" y="237092"/>
                          </a:cubicBezTo>
                          <a:cubicBezTo>
                            <a:pt x="43762" y="361270"/>
                            <a:pt x="55052" y="612095"/>
                            <a:pt x="71985" y="749325"/>
                          </a:cubicBezTo>
                          <a:cubicBezTo>
                            <a:pt x="88918" y="886555"/>
                            <a:pt x="125960" y="1030489"/>
                            <a:pt x="133368" y="1060475"/>
                          </a:cubicBezTo>
                          <a:cubicBezTo>
                            <a:pt x="140776" y="1090461"/>
                            <a:pt x="130193" y="1003325"/>
                            <a:pt x="116435" y="929242"/>
                          </a:cubicBezTo>
                          <a:cubicBezTo>
                            <a:pt x="102677" y="855159"/>
                            <a:pt x="65635" y="749678"/>
                            <a:pt x="50818" y="615975"/>
                          </a:cubicBezTo>
                          <a:cubicBezTo>
                            <a:pt x="36001" y="482272"/>
                            <a:pt x="35649" y="227214"/>
                            <a:pt x="27535" y="127025"/>
                          </a:cubicBezTo>
                          <a:cubicBezTo>
                            <a:pt x="19421" y="26836"/>
                            <a:pt x="-687" y="-14086"/>
                            <a:pt x="18" y="4258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64" name="フリーフォーム: 図形 863">
                      <a:extLst>
                        <a:ext uri="{FF2B5EF4-FFF2-40B4-BE49-F238E27FC236}">
                          <a16:creationId xmlns:a16="http://schemas.microsoft.com/office/drawing/2014/main" id="{CE6A9DAF-6B5D-4D43-9EC2-F14BB077BF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3010" y="3755195"/>
                      <a:ext cx="182325" cy="21424"/>
                    </a:xfrm>
                    <a:custGeom>
                      <a:avLst/>
                      <a:gdLst>
                        <a:gd name="connsiteX0" fmla="*/ 573 w 182325"/>
                        <a:gd name="connsiteY0" fmla="*/ 14588 h 21424"/>
                        <a:gd name="connsiteX1" fmla="*/ 95823 w 182325"/>
                        <a:gd name="connsiteY1" fmla="*/ 20938 h 21424"/>
                        <a:gd name="connsiteX2" fmla="*/ 180490 w 182325"/>
                        <a:gd name="connsiteY2" fmla="*/ 1888 h 21424"/>
                        <a:gd name="connsiteX3" fmla="*/ 142390 w 182325"/>
                        <a:gd name="connsiteY3" fmla="*/ 1888 h 21424"/>
                        <a:gd name="connsiteX4" fmla="*/ 573 w 182325"/>
                        <a:gd name="connsiteY4" fmla="*/ 14588 h 21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2325" h="21424">
                          <a:moveTo>
                            <a:pt x="573" y="14588"/>
                          </a:moveTo>
                          <a:cubicBezTo>
                            <a:pt x="-7188" y="17763"/>
                            <a:pt x="65837" y="23055"/>
                            <a:pt x="95823" y="20938"/>
                          </a:cubicBezTo>
                          <a:cubicBezTo>
                            <a:pt x="125809" y="18821"/>
                            <a:pt x="172729" y="5063"/>
                            <a:pt x="180490" y="1888"/>
                          </a:cubicBezTo>
                          <a:cubicBezTo>
                            <a:pt x="188251" y="-1287"/>
                            <a:pt x="170612" y="124"/>
                            <a:pt x="142390" y="1888"/>
                          </a:cubicBezTo>
                          <a:cubicBezTo>
                            <a:pt x="114168" y="3652"/>
                            <a:pt x="8334" y="11413"/>
                            <a:pt x="573" y="14588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303" name="グループ化 302">
                <a:extLst>
                  <a:ext uri="{FF2B5EF4-FFF2-40B4-BE49-F238E27FC236}">
                    <a16:creationId xmlns:a16="http://schemas.microsoft.com/office/drawing/2014/main" id="{182DBED9-2691-463A-BF89-3D24F3E85FB7}"/>
                  </a:ext>
                </a:extLst>
              </p:cNvPr>
              <p:cNvGrpSpPr/>
              <p:nvPr/>
            </p:nvGrpSpPr>
            <p:grpSpPr>
              <a:xfrm>
                <a:off x="1823394" y="1752175"/>
                <a:ext cx="520977" cy="577179"/>
                <a:chOff x="4991100" y="1161810"/>
                <a:chExt cx="1666219" cy="1845969"/>
              </a:xfrm>
            </p:grpSpPr>
            <p:grpSp>
              <p:nvGrpSpPr>
                <p:cNvPr id="306" name="グループ化 305">
                  <a:extLst>
                    <a:ext uri="{FF2B5EF4-FFF2-40B4-BE49-F238E27FC236}">
                      <a16:creationId xmlns:a16="http://schemas.microsoft.com/office/drawing/2014/main" id="{FFEF88D7-0D9D-4EB7-BE84-67B83FC1EA59}"/>
                    </a:ext>
                  </a:extLst>
                </p:cNvPr>
                <p:cNvGrpSpPr/>
                <p:nvPr/>
              </p:nvGrpSpPr>
              <p:grpSpPr>
                <a:xfrm rot="993133">
                  <a:off x="5626464" y="1457880"/>
                  <a:ext cx="917057" cy="917336"/>
                  <a:chOff x="3984049" y="1244057"/>
                  <a:chExt cx="4328052" cy="4329366"/>
                </a:xfrm>
              </p:grpSpPr>
              <p:grpSp>
                <p:nvGrpSpPr>
                  <p:cNvPr id="588" name="グループ化 587">
                    <a:extLst>
                      <a:ext uri="{FF2B5EF4-FFF2-40B4-BE49-F238E27FC236}">
                        <a16:creationId xmlns:a16="http://schemas.microsoft.com/office/drawing/2014/main" id="{61C7F951-63A6-427C-AE29-2E0F24C01A76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724" name="グループ化 723">
                      <a:extLst>
                        <a:ext uri="{FF2B5EF4-FFF2-40B4-BE49-F238E27FC236}">
                          <a16:creationId xmlns:a16="http://schemas.microsoft.com/office/drawing/2014/main" id="{07DED64E-D16F-4158-9A33-A591005E1D6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792" name="グループ化 791">
                        <a:extLst>
                          <a:ext uri="{FF2B5EF4-FFF2-40B4-BE49-F238E27FC236}">
                            <a16:creationId xmlns:a16="http://schemas.microsoft.com/office/drawing/2014/main" id="{05AB27D9-1C6B-42FC-A10D-0183C664BCA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826" name="グループ化 825">
                          <a:extLst>
                            <a:ext uri="{FF2B5EF4-FFF2-40B4-BE49-F238E27FC236}">
                              <a16:creationId xmlns:a16="http://schemas.microsoft.com/office/drawing/2014/main" id="{7513A3BA-1AED-4500-A8CC-A91955D1A2F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852" name="グループ化 851">
                            <a:extLst>
                              <a:ext uri="{FF2B5EF4-FFF2-40B4-BE49-F238E27FC236}">
                                <a16:creationId xmlns:a16="http://schemas.microsoft.com/office/drawing/2014/main" id="{1F619FFA-D834-46CE-AC82-82763F17F72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56" name="フリーフォーム: 図形 855">
                              <a:extLst>
                                <a:ext uri="{FF2B5EF4-FFF2-40B4-BE49-F238E27FC236}">
                                  <a16:creationId xmlns:a16="http://schemas.microsoft.com/office/drawing/2014/main" id="{2AA5BE4A-DDF9-4478-84E3-F82069ADB23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57" name="フリーフォーム: 図形 856">
                              <a:extLst>
                                <a:ext uri="{FF2B5EF4-FFF2-40B4-BE49-F238E27FC236}">
                                  <a16:creationId xmlns:a16="http://schemas.microsoft.com/office/drawing/2014/main" id="{C4202DE3-9E20-48AD-AFAE-4C9A4470A68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853" name="グループ化 852">
                            <a:extLst>
                              <a:ext uri="{FF2B5EF4-FFF2-40B4-BE49-F238E27FC236}">
                                <a16:creationId xmlns:a16="http://schemas.microsoft.com/office/drawing/2014/main" id="{C122EC84-D2D3-43AC-BFEA-E52626AFDFD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54" name="フリーフォーム: 図形 853">
                              <a:extLst>
                                <a:ext uri="{FF2B5EF4-FFF2-40B4-BE49-F238E27FC236}">
                                  <a16:creationId xmlns:a16="http://schemas.microsoft.com/office/drawing/2014/main" id="{13DD47B3-6202-45D7-88DF-E3B1E0007A6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55" name="フリーフォーム: 図形 854">
                              <a:extLst>
                                <a:ext uri="{FF2B5EF4-FFF2-40B4-BE49-F238E27FC236}">
                                  <a16:creationId xmlns:a16="http://schemas.microsoft.com/office/drawing/2014/main" id="{BB0310A2-F4F5-4028-9FCA-436B92D17BB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27" name="グループ化 826">
                          <a:extLst>
                            <a:ext uri="{FF2B5EF4-FFF2-40B4-BE49-F238E27FC236}">
                              <a16:creationId xmlns:a16="http://schemas.microsoft.com/office/drawing/2014/main" id="{6C6AE6A7-DBCE-440C-A1A1-F982BC7DFF4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846" name="グループ化 845">
                            <a:extLst>
                              <a:ext uri="{FF2B5EF4-FFF2-40B4-BE49-F238E27FC236}">
                                <a16:creationId xmlns:a16="http://schemas.microsoft.com/office/drawing/2014/main" id="{70459836-FB49-4780-AD11-7B55249F6AD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50" name="フリーフォーム: 図形 849">
                              <a:extLst>
                                <a:ext uri="{FF2B5EF4-FFF2-40B4-BE49-F238E27FC236}">
                                  <a16:creationId xmlns:a16="http://schemas.microsoft.com/office/drawing/2014/main" id="{06F9737A-913A-409E-A03A-558889FAB0E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51" name="フリーフォーム: 図形 850">
                              <a:extLst>
                                <a:ext uri="{FF2B5EF4-FFF2-40B4-BE49-F238E27FC236}">
                                  <a16:creationId xmlns:a16="http://schemas.microsoft.com/office/drawing/2014/main" id="{F21E1A8D-96F6-44EF-B87E-6690D9FFB98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847" name="グループ化 846">
                            <a:extLst>
                              <a:ext uri="{FF2B5EF4-FFF2-40B4-BE49-F238E27FC236}">
                                <a16:creationId xmlns:a16="http://schemas.microsoft.com/office/drawing/2014/main" id="{1857D83C-DDD2-4D46-A7AB-79CD05AEAD5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48" name="フリーフォーム: 図形 847">
                              <a:extLst>
                                <a:ext uri="{FF2B5EF4-FFF2-40B4-BE49-F238E27FC236}">
                                  <a16:creationId xmlns:a16="http://schemas.microsoft.com/office/drawing/2014/main" id="{431DFA95-0878-4306-A54A-2A688460666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49" name="フリーフォーム: 図形 848">
                              <a:extLst>
                                <a:ext uri="{FF2B5EF4-FFF2-40B4-BE49-F238E27FC236}">
                                  <a16:creationId xmlns:a16="http://schemas.microsoft.com/office/drawing/2014/main" id="{0996E921-485F-47CE-AFCB-9116879B2D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28" name="グループ化 827">
                          <a:extLst>
                            <a:ext uri="{FF2B5EF4-FFF2-40B4-BE49-F238E27FC236}">
                              <a16:creationId xmlns:a16="http://schemas.microsoft.com/office/drawing/2014/main" id="{75F67F28-1A23-444C-8DEA-9DFC3330775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841" name="フリーフォーム: 図形 840">
                            <a:extLst>
                              <a:ext uri="{FF2B5EF4-FFF2-40B4-BE49-F238E27FC236}">
                                <a16:creationId xmlns:a16="http://schemas.microsoft.com/office/drawing/2014/main" id="{BCA20BE6-9BE9-476C-885B-36D63A36A0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42" name="フリーフォーム: 図形 841">
                            <a:extLst>
                              <a:ext uri="{FF2B5EF4-FFF2-40B4-BE49-F238E27FC236}">
                                <a16:creationId xmlns:a16="http://schemas.microsoft.com/office/drawing/2014/main" id="{686AD0A3-87C8-4131-B8ED-06FCEEACD5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43" name="フリーフォーム: 図形 842">
                            <a:extLst>
                              <a:ext uri="{FF2B5EF4-FFF2-40B4-BE49-F238E27FC236}">
                                <a16:creationId xmlns:a16="http://schemas.microsoft.com/office/drawing/2014/main" id="{FE634C31-D018-4C17-8CF5-93A758B36D5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44" name="フリーフォーム: 図形 843">
                            <a:extLst>
                              <a:ext uri="{FF2B5EF4-FFF2-40B4-BE49-F238E27FC236}">
                                <a16:creationId xmlns:a16="http://schemas.microsoft.com/office/drawing/2014/main" id="{7585A865-CAA0-44B6-86F7-69D8A7298AF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45" name="フリーフォーム: 図形 844">
                            <a:extLst>
                              <a:ext uri="{FF2B5EF4-FFF2-40B4-BE49-F238E27FC236}">
                                <a16:creationId xmlns:a16="http://schemas.microsoft.com/office/drawing/2014/main" id="{892E1E7C-BA2E-44D8-BE63-B02DC3719E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29" name="グループ化 828">
                          <a:extLst>
                            <a:ext uri="{FF2B5EF4-FFF2-40B4-BE49-F238E27FC236}">
                              <a16:creationId xmlns:a16="http://schemas.microsoft.com/office/drawing/2014/main" id="{DA527A9B-8568-4540-8A33-B712E83875C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836" name="フリーフォーム: 図形 835">
                            <a:extLst>
                              <a:ext uri="{FF2B5EF4-FFF2-40B4-BE49-F238E27FC236}">
                                <a16:creationId xmlns:a16="http://schemas.microsoft.com/office/drawing/2014/main" id="{59828756-3AFE-4A92-9C4B-CB2EC6C1450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37" name="フリーフォーム: 図形 836">
                            <a:extLst>
                              <a:ext uri="{FF2B5EF4-FFF2-40B4-BE49-F238E27FC236}">
                                <a16:creationId xmlns:a16="http://schemas.microsoft.com/office/drawing/2014/main" id="{891E3326-7ABF-4713-83D8-EA41E65BA2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38" name="フリーフォーム: 図形 837">
                            <a:extLst>
                              <a:ext uri="{FF2B5EF4-FFF2-40B4-BE49-F238E27FC236}">
                                <a16:creationId xmlns:a16="http://schemas.microsoft.com/office/drawing/2014/main" id="{D83ADEAC-1AA8-4719-AF0B-CD5ACB8C89D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39" name="フリーフォーム: 図形 838">
                            <a:extLst>
                              <a:ext uri="{FF2B5EF4-FFF2-40B4-BE49-F238E27FC236}">
                                <a16:creationId xmlns:a16="http://schemas.microsoft.com/office/drawing/2014/main" id="{B48A95BE-9A38-4776-B1DE-5A42C3DBCE0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40" name="フリーフォーム: 図形 839">
                            <a:extLst>
                              <a:ext uri="{FF2B5EF4-FFF2-40B4-BE49-F238E27FC236}">
                                <a16:creationId xmlns:a16="http://schemas.microsoft.com/office/drawing/2014/main" id="{9078987B-BC5B-4A01-BD1B-255992534A9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30" name="グループ化 829">
                          <a:extLst>
                            <a:ext uri="{FF2B5EF4-FFF2-40B4-BE49-F238E27FC236}">
                              <a16:creationId xmlns:a16="http://schemas.microsoft.com/office/drawing/2014/main" id="{3B4369E4-BF25-4F54-B7F7-52A09CF1D21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834" name="フリーフォーム: 図形 833">
                            <a:extLst>
                              <a:ext uri="{FF2B5EF4-FFF2-40B4-BE49-F238E27FC236}">
                                <a16:creationId xmlns:a16="http://schemas.microsoft.com/office/drawing/2014/main" id="{E3DA5C70-8E27-43C2-8A2A-287FFECF475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35" name="フリーフォーム: 図形 834">
                            <a:extLst>
                              <a:ext uri="{FF2B5EF4-FFF2-40B4-BE49-F238E27FC236}">
                                <a16:creationId xmlns:a16="http://schemas.microsoft.com/office/drawing/2014/main" id="{D727E72E-EF80-46CA-9A47-0E7B41BB8F0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31" name="グループ化 830">
                          <a:extLst>
                            <a:ext uri="{FF2B5EF4-FFF2-40B4-BE49-F238E27FC236}">
                              <a16:creationId xmlns:a16="http://schemas.microsoft.com/office/drawing/2014/main" id="{FF6098A8-0B14-4101-9DA5-3176F5F51A8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832" name="フリーフォーム: 図形 831">
                            <a:extLst>
                              <a:ext uri="{FF2B5EF4-FFF2-40B4-BE49-F238E27FC236}">
                                <a16:creationId xmlns:a16="http://schemas.microsoft.com/office/drawing/2014/main" id="{E28F84D9-204B-4AEA-8F5F-BEDD7F68BDD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33" name="フリーフォーム: 図形 832">
                            <a:extLst>
                              <a:ext uri="{FF2B5EF4-FFF2-40B4-BE49-F238E27FC236}">
                                <a16:creationId xmlns:a16="http://schemas.microsoft.com/office/drawing/2014/main" id="{C637CED4-972F-4117-9494-7444B223D44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793" name="グループ化 792">
                        <a:extLst>
                          <a:ext uri="{FF2B5EF4-FFF2-40B4-BE49-F238E27FC236}">
                            <a16:creationId xmlns:a16="http://schemas.microsoft.com/office/drawing/2014/main" id="{CA0A8424-E29B-4C10-ABE7-B48AA757B09E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794" name="グループ化 793">
                          <a:extLst>
                            <a:ext uri="{FF2B5EF4-FFF2-40B4-BE49-F238E27FC236}">
                              <a16:creationId xmlns:a16="http://schemas.microsoft.com/office/drawing/2014/main" id="{0E90CC25-A3B9-492C-AF1C-609F8385595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820" name="グループ化 819">
                            <a:extLst>
                              <a:ext uri="{FF2B5EF4-FFF2-40B4-BE49-F238E27FC236}">
                                <a16:creationId xmlns:a16="http://schemas.microsoft.com/office/drawing/2014/main" id="{C0DFFB9D-8094-4FAE-9872-D800D41BCF9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24" name="フリーフォーム: 図形 823">
                              <a:extLst>
                                <a:ext uri="{FF2B5EF4-FFF2-40B4-BE49-F238E27FC236}">
                                  <a16:creationId xmlns:a16="http://schemas.microsoft.com/office/drawing/2014/main" id="{DC49922B-EE22-44C2-B2C5-06FB0FBA2EB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25" name="フリーフォーム: 図形 824">
                              <a:extLst>
                                <a:ext uri="{FF2B5EF4-FFF2-40B4-BE49-F238E27FC236}">
                                  <a16:creationId xmlns:a16="http://schemas.microsoft.com/office/drawing/2014/main" id="{C561D629-E4BE-46EC-AFDE-CF99ACA8D3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821" name="グループ化 820">
                            <a:extLst>
                              <a:ext uri="{FF2B5EF4-FFF2-40B4-BE49-F238E27FC236}">
                                <a16:creationId xmlns:a16="http://schemas.microsoft.com/office/drawing/2014/main" id="{FB008D2F-02C8-4EC9-9A89-1EC802DB589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22" name="フリーフォーム: 図形 821">
                              <a:extLst>
                                <a:ext uri="{FF2B5EF4-FFF2-40B4-BE49-F238E27FC236}">
                                  <a16:creationId xmlns:a16="http://schemas.microsoft.com/office/drawing/2014/main" id="{020F01B9-A6EE-4F25-A268-7DA67AC6547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23" name="フリーフォーム: 図形 822">
                              <a:extLst>
                                <a:ext uri="{FF2B5EF4-FFF2-40B4-BE49-F238E27FC236}">
                                  <a16:creationId xmlns:a16="http://schemas.microsoft.com/office/drawing/2014/main" id="{2B1E8CB5-AADB-462D-9A2E-A29B7549D6C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95" name="グループ化 794">
                          <a:extLst>
                            <a:ext uri="{FF2B5EF4-FFF2-40B4-BE49-F238E27FC236}">
                              <a16:creationId xmlns:a16="http://schemas.microsoft.com/office/drawing/2014/main" id="{1D02C03C-A4BB-409D-A36C-DCD572B053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814" name="グループ化 813">
                            <a:extLst>
                              <a:ext uri="{FF2B5EF4-FFF2-40B4-BE49-F238E27FC236}">
                                <a16:creationId xmlns:a16="http://schemas.microsoft.com/office/drawing/2014/main" id="{AEA603FA-DC6A-49EC-98F7-07B81DEAC71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18" name="フリーフォーム: 図形 817">
                              <a:extLst>
                                <a:ext uri="{FF2B5EF4-FFF2-40B4-BE49-F238E27FC236}">
                                  <a16:creationId xmlns:a16="http://schemas.microsoft.com/office/drawing/2014/main" id="{6FAC4EE3-8810-4CFA-BBBD-F8B49354CE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19" name="フリーフォーム: 図形 818">
                              <a:extLst>
                                <a:ext uri="{FF2B5EF4-FFF2-40B4-BE49-F238E27FC236}">
                                  <a16:creationId xmlns:a16="http://schemas.microsoft.com/office/drawing/2014/main" id="{0FA6EF06-9B2B-47C9-AF8F-64E79149243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815" name="グループ化 814">
                            <a:extLst>
                              <a:ext uri="{FF2B5EF4-FFF2-40B4-BE49-F238E27FC236}">
                                <a16:creationId xmlns:a16="http://schemas.microsoft.com/office/drawing/2014/main" id="{0C5F5EA4-C369-4144-8A66-5E11860E3B0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16" name="フリーフォーム: 図形 815">
                              <a:extLst>
                                <a:ext uri="{FF2B5EF4-FFF2-40B4-BE49-F238E27FC236}">
                                  <a16:creationId xmlns:a16="http://schemas.microsoft.com/office/drawing/2014/main" id="{21B1D62F-EB07-4D16-9291-0CF5770D939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17" name="フリーフォーム: 図形 816">
                              <a:extLst>
                                <a:ext uri="{FF2B5EF4-FFF2-40B4-BE49-F238E27FC236}">
                                  <a16:creationId xmlns:a16="http://schemas.microsoft.com/office/drawing/2014/main" id="{F84B70FB-86C9-4B30-9B67-D1D09DF6C8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96" name="グループ化 795">
                          <a:extLst>
                            <a:ext uri="{FF2B5EF4-FFF2-40B4-BE49-F238E27FC236}">
                              <a16:creationId xmlns:a16="http://schemas.microsoft.com/office/drawing/2014/main" id="{23C7CDDA-4A1F-4B21-B1D5-F67C1F92B6E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809" name="フリーフォーム: 図形 808">
                            <a:extLst>
                              <a:ext uri="{FF2B5EF4-FFF2-40B4-BE49-F238E27FC236}">
                                <a16:creationId xmlns:a16="http://schemas.microsoft.com/office/drawing/2014/main" id="{B9CF25A8-A938-4F30-BA5C-89624013764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10" name="フリーフォーム: 図形 809">
                            <a:extLst>
                              <a:ext uri="{FF2B5EF4-FFF2-40B4-BE49-F238E27FC236}">
                                <a16:creationId xmlns:a16="http://schemas.microsoft.com/office/drawing/2014/main" id="{776DD0FC-77FB-4946-98CB-50248EE04F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11" name="フリーフォーム: 図形 810">
                            <a:extLst>
                              <a:ext uri="{FF2B5EF4-FFF2-40B4-BE49-F238E27FC236}">
                                <a16:creationId xmlns:a16="http://schemas.microsoft.com/office/drawing/2014/main" id="{8C358BB2-029C-4B90-A121-F210B7EDE96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12" name="フリーフォーム: 図形 811">
                            <a:extLst>
                              <a:ext uri="{FF2B5EF4-FFF2-40B4-BE49-F238E27FC236}">
                                <a16:creationId xmlns:a16="http://schemas.microsoft.com/office/drawing/2014/main" id="{7AA3C395-B8F9-4993-B84F-DA1E7296FB4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13" name="フリーフォーム: 図形 812">
                            <a:extLst>
                              <a:ext uri="{FF2B5EF4-FFF2-40B4-BE49-F238E27FC236}">
                                <a16:creationId xmlns:a16="http://schemas.microsoft.com/office/drawing/2014/main" id="{183F74E1-2C8D-4C81-A9F4-38CA5D1FF51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97" name="グループ化 796">
                          <a:extLst>
                            <a:ext uri="{FF2B5EF4-FFF2-40B4-BE49-F238E27FC236}">
                              <a16:creationId xmlns:a16="http://schemas.microsoft.com/office/drawing/2014/main" id="{C56C3587-B2A8-4D14-8293-7F3D00E32A5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804" name="フリーフォーム: 図形 803">
                            <a:extLst>
                              <a:ext uri="{FF2B5EF4-FFF2-40B4-BE49-F238E27FC236}">
                                <a16:creationId xmlns:a16="http://schemas.microsoft.com/office/drawing/2014/main" id="{D80AB2E3-BD78-4123-B25A-44D6D70A67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5" name="フリーフォーム: 図形 804">
                            <a:extLst>
                              <a:ext uri="{FF2B5EF4-FFF2-40B4-BE49-F238E27FC236}">
                                <a16:creationId xmlns:a16="http://schemas.microsoft.com/office/drawing/2014/main" id="{0A0F822F-E05E-4DF1-8AEF-6A1596A399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6" name="フリーフォーム: 図形 805">
                            <a:extLst>
                              <a:ext uri="{FF2B5EF4-FFF2-40B4-BE49-F238E27FC236}">
                                <a16:creationId xmlns:a16="http://schemas.microsoft.com/office/drawing/2014/main" id="{367E5C1F-F103-4A4C-A81A-0636713AD0A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7" name="フリーフォーム: 図形 806">
                            <a:extLst>
                              <a:ext uri="{FF2B5EF4-FFF2-40B4-BE49-F238E27FC236}">
                                <a16:creationId xmlns:a16="http://schemas.microsoft.com/office/drawing/2014/main" id="{920BEA4D-BD8B-4F46-93E0-3083E6B72EE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8" name="フリーフォーム: 図形 807">
                            <a:extLst>
                              <a:ext uri="{FF2B5EF4-FFF2-40B4-BE49-F238E27FC236}">
                                <a16:creationId xmlns:a16="http://schemas.microsoft.com/office/drawing/2014/main" id="{C138929C-E3C6-4816-A771-2378EAF9AC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98" name="グループ化 797">
                          <a:extLst>
                            <a:ext uri="{FF2B5EF4-FFF2-40B4-BE49-F238E27FC236}">
                              <a16:creationId xmlns:a16="http://schemas.microsoft.com/office/drawing/2014/main" id="{CFEF3E0F-40DF-402B-AD89-8BD1733D1FA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802" name="フリーフォーム: 図形 801">
                            <a:extLst>
                              <a:ext uri="{FF2B5EF4-FFF2-40B4-BE49-F238E27FC236}">
                                <a16:creationId xmlns:a16="http://schemas.microsoft.com/office/drawing/2014/main" id="{824D0B91-7BD8-4657-826F-D46A7892992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3" name="フリーフォーム: 図形 802">
                            <a:extLst>
                              <a:ext uri="{FF2B5EF4-FFF2-40B4-BE49-F238E27FC236}">
                                <a16:creationId xmlns:a16="http://schemas.microsoft.com/office/drawing/2014/main" id="{84E2FC68-2CD0-43D6-A7DB-C0C7F60AE07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99" name="グループ化 798">
                          <a:extLst>
                            <a:ext uri="{FF2B5EF4-FFF2-40B4-BE49-F238E27FC236}">
                              <a16:creationId xmlns:a16="http://schemas.microsoft.com/office/drawing/2014/main" id="{D7D3E324-8DE8-434A-9B3B-9FF127D08C3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800" name="フリーフォーム: 図形 799">
                            <a:extLst>
                              <a:ext uri="{FF2B5EF4-FFF2-40B4-BE49-F238E27FC236}">
                                <a16:creationId xmlns:a16="http://schemas.microsoft.com/office/drawing/2014/main" id="{F472F9DD-13DA-4C79-A58C-4F16338E804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801" name="フリーフォーム: 図形 800">
                            <a:extLst>
                              <a:ext uri="{FF2B5EF4-FFF2-40B4-BE49-F238E27FC236}">
                                <a16:creationId xmlns:a16="http://schemas.microsoft.com/office/drawing/2014/main" id="{9DD3A15F-84E5-4826-B673-D0B4FD10454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725" name="グループ化 724">
                      <a:extLst>
                        <a:ext uri="{FF2B5EF4-FFF2-40B4-BE49-F238E27FC236}">
                          <a16:creationId xmlns:a16="http://schemas.microsoft.com/office/drawing/2014/main" id="{BB0977EE-20F5-4329-8EA1-54C65DFA702A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726" name="グループ化 725">
                        <a:extLst>
                          <a:ext uri="{FF2B5EF4-FFF2-40B4-BE49-F238E27FC236}">
                            <a16:creationId xmlns:a16="http://schemas.microsoft.com/office/drawing/2014/main" id="{040428C3-6B85-47E0-BE57-9A93AD782CD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760" name="グループ化 759">
                          <a:extLst>
                            <a:ext uri="{FF2B5EF4-FFF2-40B4-BE49-F238E27FC236}">
                              <a16:creationId xmlns:a16="http://schemas.microsoft.com/office/drawing/2014/main" id="{51E2B6DD-0547-45A7-BD9F-30A2824EC6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86" name="グループ化 785">
                            <a:extLst>
                              <a:ext uri="{FF2B5EF4-FFF2-40B4-BE49-F238E27FC236}">
                                <a16:creationId xmlns:a16="http://schemas.microsoft.com/office/drawing/2014/main" id="{108C7294-8DA8-4548-BD37-A4CA96410C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90" name="フリーフォーム: 図形 789">
                              <a:extLst>
                                <a:ext uri="{FF2B5EF4-FFF2-40B4-BE49-F238E27FC236}">
                                  <a16:creationId xmlns:a16="http://schemas.microsoft.com/office/drawing/2014/main" id="{2DADB3F5-2F08-4FC8-AD6F-7497B5952B5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91" name="フリーフォーム: 図形 790">
                              <a:extLst>
                                <a:ext uri="{FF2B5EF4-FFF2-40B4-BE49-F238E27FC236}">
                                  <a16:creationId xmlns:a16="http://schemas.microsoft.com/office/drawing/2014/main" id="{1847FA8E-C6EA-47E2-A037-F8A9723B639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87" name="グループ化 786">
                            <a:extLst>
                              <a:ext uri="{FF2B5EF4-FFF2-40B4-BE49-F238E27FC236}">
                                <a16:creationId xmlns:a16="http://schemas.microsoft.com/office/drawing/2014/main" id="{3B296220-F9BE-4713-AAAE-5B82500E9CC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88" name="フリーフォーム: 図形 787">
                              <a:extLst>
                                <a:ext uri="{FF2B5EF4-FFF2-40B4-BE49-F238E27FC236}">
                                  <a16:creationId xmlns:a16="http://schemas.microsoft.com/office/drawing/2014/main" id="{E2712B3D-D2B3-4A5D-9CD3-F9BE3C4DAC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89" name="フリーフォーム: 図形 788">
                              <a:extLst>
                                <a:ext uri="{FF2B5EF4-FFF2-40B4-BE49-F238E27FC236}">
                                  <a16:creationId xmlns:a16="http://schemas.microsoft.com/office/drawing/2014/main" id="{9CF04B08-0FA5-49BF-A290-CEEA2518B24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61" name="グループ化 760">
                          <a:extLst>
                            <a:ext uri="{FF2B5EF4-FFF2-40B4-BE49-F238E27FC236}">
                              <a16:creationId xmlns:a16="http://schemas.microsoft.com/office/drawing/2014/main" id="{AC86A965-FD85-4A25-A0BF-65C0C9C79AA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80" name="グループ化 779">
                            <a:extLst>
                              <a:ext uri="{FF2B5EF4-FFF2-40B4-BE49-F238E27FC236}">
                                <a16:creationId xmlns:a16="http://schemas.microsoft.com/office/drawing/2014/main" id="{78FA567D-8791-4AD1-9D2D-A5354869417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84" name="フリーフォーム: 図形 783">
                              <a:extLst>
                                <a:ext uri="{FF2B5EF4-FFF2-40B4-BE49-F238E27FC236}">
                                  <a16:creationId xmlns:a16="http://schemas.microsoft.com/office/drawing/2014/main" id="{AE858C49-25B8-4912-8700-A5A766392E7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85" name="フリーフォーム: 図形 784">
                              <a:extLst>
                                <a:ext uri="{FF2B5EF4-FFF2-40B4-BE49-F238E27FC236}">
                                  <a16:creationId xmlns:a16="http://schemas.microsoft.com/office/drawing/2014/main" id="{FDE19C9B-7A71-4800-A128-E9EC43E5361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81" name="グループ化 780">
                            <a:extLst>
                              <a:ext uri="{FF2B5EF4-FFF2-40B4-BE49-F238E27FC236}">
                                <a16:creationId xmlns:a16="http://schemas.microsoft.com/office/drawing/2014/main" id="{F331E172-A5E7-465A-A1B1-924BF02AC72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82" name="フリーフォーム: 図形 781">
                              <a:extLst>
                                <a:ext uri="{FF2B5EF4-FFF2-40B4-BE49-F238E27FC236}">
                                  <a16:creationId xmlns:a16="http://schemas.microsoft.com/office/drawing/2014/main" id="{488E3DD0-E5A6-4AE7-B4D6-C089398D3A6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83" name="フリーフォーム: 図形 782">
                              <a:extLst>
                                <a:ext uri="{FF2B5EF4-FFF2-40B4-BE49-F238E27FC236}">
                                  <a16:creationId xmlns:a16="http://schemas.microsoft.com/office/drawing/2014/main" id="{78F51CD0-1B38-4F65-92A1-7C7D98B354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62" name="グループ化 761">
                          <a:extLst>
                            <a:ext uri="{FF2B5EF4-FFF2-40B4-BE49-F238E27FC236}">
                              <a16:creationId xmlns:a16="http://schemas.microsoft.com/office/drawing/2014/main" id="{19D6FE93-08DF-4283-9936-09E12840EDA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75" name="フリーフォーム: 図形 774">
                            <a:extLst>
                              <a:ext uri="{FF2B5EF4-FFF2-40B4-BE49-F238E27FC236}">
                                <a16:creationId xmlns:a16="http://schemas.microsoft.com/office/drawing/2014/main" id="{0480D193-C5C6-41CC-B454-7D35675EBB4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6" name="フリーフォーム: 図形 775">
                            <a:extLst>
                              <a:ext uri="{FF2B5EF4-FFF2-40B4-BE49-F238E27FC236}">
                                <a16:creationId xmlns:a16="http://schemas.microsoft.com/office/drawing/2014/main" id="{C28900EA-5E5B-478A-8B3C-E6EAD9239A9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7" name="フリーフォーム: 図形 776">
                            <a:extLst>
                              <a:ext uri="{FF2B5EF4-FFF2-40B4-BE49-F238E27FC236}">
                                <a16:creationId xmlns:a16="http://schemas.microsoft.com/office/drawing/2014/main" id="{25DDB733-B1A4-46FD-A869-8B85533BC4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8" name="フリーフォーム: 図形 777">
                            <a:extLst>
                              <a:ext uri="{FF2B5EF4-FFF2-40B4-BE49-F238E27FC236}">
                                <a16:creationId xmlns:a16="http://schemas.microsoft.com/office/drawing/2014/main" id="{B3098DB6-A056-4647-BCA5-C049E4E502C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9" name="フリーフォーム: 図形 778">
                            <a:extLst>
                              <a:ext uri="{FF2B5EF4-FFF2-40B4-BE49-F238E27FC236}">
                                <a16:creationId xmlns:a16="http://schemas.microsoft.com/office/drawing/2014/main" id="{1A21529D-BF69-422F-9C7C-F2EDE2C3FE7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63" name="グループ化 762">
                          <a:extLst>
                            <a:ext uri="{FF2B5EF4-FFF2-40B4-BE49-F238E27FC236}">
                              <a16:creationId xmlns:a16="http://schemas.microsoft.com/office/drawing/2014/main" id="{3526043B-FFFA-44AF-8552-A23C6C56EB6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70" name="フリーフォーム: 図形 769">
                            <a:extLst>
                              <a:ext uri="{FF2B5EF4-FFF2-40B4-BE49-F238E27FC236}">
                                <a16:creationId xmlns:a16="http://schemas.microsoft.com/office/drawing/2014/main" id="{7269716B-9ACA-4BD5-8FEB-6989C95654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1" name="フリーフォーム: 図形 770">
                            <a:extLst>
                              <a:ext uri="{FF2B5EF4-FFF2-40B4-BE49-F238E27FC236}">
                                <a16:creationId xmlns:a16="http://schemas.microsoft.com/office/drawing/2014/main" id="{1FE97BCB-E120-4F11-9D1E-D21C6E65D78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2" name="フリーフォーム: 図形 771">
                            <a:extLst>
                              <a:ext uri="{FF2B5EF4-FFF2-40B4-BE49-F238E27FC236}">
                                <a16:creationId xmlns:a16="http://schemas.microsoft.com/office/drawing/2014/main" id="{687FBA5C-B6F7-4CA6-8EF4-D619D3EBE4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3" name="フリーフォーム: 図形 772">
                            <a:extLst>
                              <a:ext uri="{FF2B5EF4-FFF2-40B4-BE49-F238E27FC236}">
                                <a16:creationId xmlns:a16="http://schemas.microsoft.com/office/drawing/2014/main" id="{F3D1983D-4F88-4B76-AACB-93778423C7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74" name="フリーフォーム: 図形 773">
                            <a:extLst>
                              <a:ext uri="{FF2B5EF4-FFF2-40B4-BE49-F238E27FC236}">
                                <a16:creationId xmlns:a16="http://schemas.microsoft.com/office/drawing/2014/main" id="{C39740A9-0AE5-43D3-9693-27041958D7E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64" name="グループ化 763">
                          <a:extLst>
                            <a:ext uri="{FF2B5EF4-FFF2-40B4-BE49-F238E27FC236}">
                              <a16:creationId xmlns:a16="http://schemas.microsoft.com/office/drawing/2014/main" id="{5B4C9EEA-A470-44DD-ACED-57A5286199C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68" name="フリーフォーム: 図形 767">
                            <a:extLst>
                              <a:ext uri="{FF2B5EF4-FFF2-40B4-BE49-F238E27FC236}">
                                <a16:creationId xmlns:a16="http://schemas.microsoft.com/office/drawing/2014/main" id="{393447BB-AEAE-4986-B155-C1AEB7EBCAE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69" name="フリーフォーム: 図形 768">
                            <a:extLst>
                              <a:ext uri="{FF2B5EF4-FFF2-40B4-BE49-F238E27FC236}">
                                <a16:creationId xmlns:a16="http://schemas.microsoft.com/office/drawing/2014/main" id="{7DF04AEA-36CF-43DE-B966-3957A731983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65" name="グループ化 764">
                          <a:extLst>
                            <a:ext uri="{FF2B5EF4-FFF2-40B4-BE49-F238E27FC236}">
                              <a16:creationId xmlns:a16="http://schemas.microsoft.com/office/drawing/2014/main" id="{7C391FD8-CB77-47E5-B491-940855CED83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66" name="フリーフォーム: 図形 765">
                            <a:extLst>
                              <a:ext uri="{FF2B5EF4-FFF2-40B4-BE49-F238E27FC236}">
                                <a16:creationId xmlns:a16="http://schemas.microsoft.com/office/drawing/2014/main" id="{EFAC5028-A5B2-45EA-B03A-9F131D04AE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67" name="フリーフォーム: 図形 766">
                            <a:extLst>
                              <a:ext uri="{FF2B5EF4-FFF2-40B4-BE49-F238E27FC236}">
                                <a16:creationId xmlns:a16="http://schemas.microsoft.com/office/drawing/2014/main" id="{7D0D3D50-A392-4EA0-9EBB-85C482823E4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727" name="グループ化 726">
                        <a:extLst>
                          <a:ext uri="{FF2B5EF4-FFF2-40B4-BE49-F238E27FC236}">
                            <a16:creationId xmlns:a16="http://schemas.microsoft.com/office/drawing/2014/main" id="{99EC7DA9-EB85-4152-BBB9-87B6E499EE5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728" name="グループ化 727">
                          <a:extLst>
                            <a:ext uri="{FF2B5EF4-FFF2-40B4-BE49-F238E27FC236}">
                              <a16:creationId xmlns:a16="http://schemas.microsoft.com/office/drawing/2014/main" id="{B9205F49-D12B-4BC3-BC50-75F5E194292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54" name="グループ化 753">
                            <a:extLst>
                              <a:ext uri="{FF2B5EF4-FFF2-40B4-BE49-F238E27FC236}">
                                <a16:creationId xmlns:a16="http://schemas.microsoft.com/office/drawing/2014/main" id="{8827E1D3-6602-400C-BDC4-A9E727177E2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58" name="フリーフォーム: 図形 757">
                              <a:extLst>
                                <a:ext uri="{FF2B5EF4-FFF2-40B4-BE49-F238E27FC236}">
                                  <a16:creationId xmlns:a16="http://schemas.microsoft.com/office/drawing/2014/main" id="{8069684E-01B8-449F-8E5C-D9C094523BE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59" name="フリーフォーム: 図形 758">
                              <a:extLst>
                                <a:ext uri="{FF2B5EF4-FFF2-40B4-BE49-F238E27FC236}">
                                  <a16:creationId xmlns:a16="http://schemas.microsoft.com/office/drawing/2014/main" id="{E9CE9CBA-6AE0-4920-9B91-70D86E54B03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55" name="グループ化 754">
                            <a:extLst>
                              <a:ext uri="{FF2B5EF4-FFF2-40B4-BE49-F238E27FC236}">
                                <a16:creationId xmlns:a16="http://schemas.microsoft.com/office/drawing/2014/main" id="{636B5AF0-190C-4837-BB6C-6A09ADDC3DB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56" name="フリーフォーム: 図形 755">
                              <a:extLst>
                                <a:ext uri="{FF2B5EF4-FFF2-40B4-BE49-F238E27FC236}">
                                  <a16:creationId xmlns:a16="http://schemas.microsoft.com/office/drawing/2014/main" id="{75A89349-303C-437C-8360-9DD1A83F363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57" name="フリーフォーム: 図形 756">
                              <a:extLst>
                                <a:ext uri="{FF2B5EF4-FFF2-40B4-BE49-F238E27FC236}">
                                  <a16:creationId xmlns:a16="http://schemas.microsoft.com/office/drawing/2014/main" id="{8D6CD9A6-213C-4B9E-B2A8-014485BBCEF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29" name="グループ化 728">
                          <a:extLst>
                            <a:ext uri="{FF2B5EF4-FFF2-40B4-BE49-F238E27FC236}">
                              <a16:creationId xmlns:a16="http://schemas.microsoft.com/office/drawing/2014/main" id="{88A7BABB-E0FD-46D2-AED3-06F2F7AA44D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48" name="グループ化 747">
                            <a:extLst>
                              <a:ext uri="{FF2B5EF4-FFF2-40B4-BE49-F238E27FC236}">
                                <a16:creationId xmlns:a16="http://schemas.microsoft.com/office/drawing/2014/main" id="{EAC069BF-4943-4760-B37B-B168B0BB5CF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52" name="フリーフォーム: 図形 751">
                              <a:extLst>
                                <a:ext uri="{FF2B5EF4-FFF2-40B4-BE49-F238E27FC236}">
                                  <a16:creationId xmlns:a16="http://schemas.microsoft.com/office/drawing/2014/main" id="{DE8FA5C3-C0BA-495B-B5A9-93AB6EF114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53" name="フリーフォーム: 図形 752">
                              <a:extLst>
                                <a:ext uri="{FF2B5EF4-FFF2-40B4-BE49-F238E27FC236}">
                                  <a16:creationId xmlns:a16="http://schemas.microsoft.com/office/drawing/2014/main" id="{C55A304B-103C-4468-A0DA-95C3F63483B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49" name="グループ化 748">
                            <a:extLst>
                              <a:ext uri="{FF2B5EF4-FFF2-40B4-BE49-F238E27FC236}">
                                <a16:creationId xmlns:a16="http://schemas.microsoft.com/office/drawing/2014/main" id="{BF497FD8-ED45-4915-B44A-636AF7244F0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50" name="フリーフォーム: 図形 749">
                              <a:extLst>
                                <a:ext uri="{FF2B5EF4-FFF2-40B4-BE49-F238E27FC236}">
                                  <a16:creationId xmlns:a16="http://schemas.microsoft.com/office/drawing/2014/main" id="{5E31EA30-D063-4C35-8C80-C0ABFE1DACA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51" name="フリーフォーム: 図形 750">
                              <a:extLst>
                                <a:ext uri="{FF2B5EF4-FFF2-40B4-BE49-F238E27FC236}">
                                  <a16:creationId xmlns:a16="http://schemas.microsoft.com/office/drawing/2014/main" id="{128D9389-9337-4CFF-91F9-0FE7F722CE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30" name="グループ化 729">
                          <a:extLst>
                            <a:ext uri="{FF2B5EF4-FFF2-40B4-BE49-F238E27FC236}">
                              <a16:creationId xmlns:a16="http://schemas.microsoft.com/office/drawing/2014/main" id="{DD9F0FC8-6BF7-48A5-AA33-04684EC65C6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43" name="フリーフォーム: 図形 742">
                            <a:extLst>
                              <a:ext uri="{FF2B5EF4-FFF2-40B4-BE49-F238E27FC236}">
                                <a16:creationId xmlns:a16="http://schemas.microsoft.com/office/drawing/2014/main" id="{1ACB1200-B5AD-4BD5-96AA-9EB259AE677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4" name="フリーフォーム: 図形 743">
                            <a:extLst>
                              <a:ext uri="{FF2B5EF4-FFF2-40B4-BE49-F238E27FC236}">
                                <a16:creationId xmlns:a16="http://schemas.microsoft.com/office/drawing/2014/main" id="{10F101A4-CEAC-4DCB-AD98-47FE55BB06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5" name="フリーフォーム: 図形 744">
                            <a:extLst>
                              <a:ext uri="{FF2B5EF4-FFF2-40B4-BE49-F238E27FC236}">
                                <a16:creationId xmlns:a16="http://schemas.microsoft.com/office/drawing/2014/main" id="{05D3A177-4325-4FB0-A457-D43F961130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6" name="フリーフォーム: 図形 745">
                            <a:extLst>
                              <a:ext uri="{FF2B5EF4-FFF2-40B4-BE49-F238E27FC236}">
                                <a16:creationId xmlns:a16="http://schemas.microsoft.com/office/drawing/2014/main" id="{65ACEBE9-219E-46BB-A3B3-7C5BBF52F4E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7" name="フリーフォーム: 図形 746">
                            <a:extLst>
                              <a:ext uri="{FF2B5EF4-FFF2-40B4-BE49-F238E27FC236}">
                                <a16:creationId xmlns:a16="http://schemas.microsoft.com/office/drawing/2014/main" id="{67148A48-A9D5-410E-8F17-974584F87D3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31" name="グループ化 730">
                          <a:extLst>
                            <a:ext uri="{FF2B5EF4-FFF2-40B4-BE49-F238E27FC236}">
                              <a16:creationId xmlns:a16="http://schemas.microsoft.com/office/drawing/2014/main" id="{EDCABFDC-3DDB-4765-AC96-BAF4DFF6606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38" name="フリーフォーム: 図形 737">
                            <a:extLst>
                              <a:ext uri="{FF2B5EF4-FFF2-40B4-BE49-F238E27FC236}">
                                <a16:creationId xmlns:a16="http://schemas.microsoft.com/office/drawing/2014/main" id="{A9C1A949-19A2-42F2-8148-123FE21E7F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39" name="フリーフォーム: 図形 738">
                            <a:extLst>
                              <a:ext uri="{FF2B5EF4-FFF2-40B4-BE49-F238E27FC236}">
                                <a16:creationId xmlns:a16="http://schemas.microsoft.com/office/drawing/2014/main" id="{054258D3-8A13-4AC7-B665-84F193961E8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0" name="フリーフォーム: 図形 739">
                            <a:extLst>
                              <a:ext uri="{FF2B5EF4-FFF2-40B4-BE49-F238E27FC236}">
                                <a16:creationId xmlns:a16="http://schemas.microsoft.com/office/drawing/2014/main" id="{B2EB078D-D428-45AE-8B53-7F1647F5CD9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1" name="フリーフォーム: 図形 740">
                            <a:extLst>
                              <a:ext uri="{FF2B5EF4-FFF2-40B4-BE49-F238E27FC236}">
                                <a16:creationId xmlns:a16="http://schemas.microsoft.com/office/drawing/2014/main" id="{EA93019D-8852-4D55-A9D6-2E253783F0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42" name="フリーフォーム: 図形 741">
                            <a:extLst>
                              <a:ext uri="{FF2B5EF4-FFF2-40B4-BE49-F238E27FC236}">
                                <a16:creationId xmlns:a16="http://schemas.microsoft.com/office/drawing/2014/main" id="{8A1572C2-FBFE-4DB7-A95D-02759DEEAB9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32" name="グループ化 731">
                          <a:extLst>
                            <a:ext uri="{FF2B5EF4-FFF2-40B4-BE49-F238E27FC236}">
                              <a16:creationId xmlns:a16="http://schemas.microsoft.com/office/drawing/2014/main" id="{AD8869A4-7D12-4FF8-922C-61B91C4E679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36" name="フリーフォーム: 図形 735">
                            <a:extLst>
                              <a:ext uri="{FF2B5EF4-FFF2-40B4-BE49-F238E27FC236}">
                                <a16:creationId xmlns:a16="http://schemas.microsoft.com/office/drawing/2014/main" id="{3E39A42E-DE16-4D96-8AD2-92C2F599073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37" name="フリーフォーム: 図形 736">
                            <a:extLst>
                              <a:ext uri="{FF2B5EF4-FFF2-40B4-BE49-F238E27FC236}">
                                <a16:creationId xmlns:a16="http://schemas.microsoft.com/office/drawing/2014/main" id="{AC12195E-E502-4AC1-9D7F-E2E0880F02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733" name="グループ化 732">
                          <a:extLst>
                            <a:ext uri="{FF2B5EF4-FFF2-40B4-BE49-F238E27FC236}">
                              <a16:creationId xmlns:a16="http://schemas.microsoft.com/office/drawing/2014/main" id="{8035FC5C-3577-430B-905B-9C4CBF41F00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34" name="フリーフォーム: 図形 733">
                            <a:extLst>
                              <a:ext uri="{FF2B5EF4-FFF2-40B4-BE49-F238E27FC236}">
                                <a16:creationId xmlns:a16="http://schemas.microsoft.com/office/drawing/2014/main" id="{0634C401-EFB0-4144-A384-6C29FAAD4D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35" name="フリーフォーム: 図形 734">
                            <a:extLst>
                              <a:ext uri="{FF2B5EF4-FFF2-40B4-BE49-F238E27FC236}">
                                <a16:creationId xmlns:a16="http://schemas.microsoft.com/office/drawing/2014/main" id="{0696A354-7A7A-4D42-9687-9B0F0062D45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589" name="グループ化 588">
                    <a:extLst>
                      <a:ext uri="{FF2B5EF4-FFF2-40B4-BE49-F238E27FC236}">
                        <a16:creationId xmlns:a16="http://schemas.microsoft.com/office/drawing/2014/main" id="{7F28CFF4-8D0E-4382-AB2D-16A60A6FFD14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590" name="グループ化 589">
                      <a:extLst>
                        <a:ext uri="{FF2B5EF4-FFF2-40B4-BE49-F238E27FC236}">
                          <a16:creationId xmlns:a16="http://schemas.microsoft.com/office/drawing/2014/main" id="{4CA92C8B-174E-4892-BA25-11A4E88B0B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658" name="グループ化 657">
                        <a:extLst>
                          <a:ext uri="{FF2B5EF4-FFF2-40B4-BE49-F238E27FC236}">
                            <a16:creationId xmlns:a16="http://schemas.microsoft.com/office/drawing/2014/main" id="{05A4350C-69E4-4025-A096-784CBA42B4E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92" name="グループ化 691">
                          <a:extLst>
                            <a:ext uri="{FF2B5EF4-FFF2-40B4-BE49-F238E27FC236}">
                              <a16:creationId xmlns:a16="http://schemas.microsoft.com/office/drawing/2014/main" id="{44AE58E8-7748-40F2-AEE4-229A4FB4AF7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18" name="グループ化 717">
                            <a:extLst>
                              <a:ext uri="{FF2B5EF4-FFF2-40B4-BE49-F238E27FC236}">
                                <a16:creationId xmlns:a16="http://schemas.microsoft.com/office/drawing/2014/main" id="{4D7D24EE-DFF7-4628-B25A-A5697DF5306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22" name="フリーフォーム: 図形 721">
                              <a:extLst>
                                <a:ext uri="{FF2B5EF4-FFF2-40B4-BE49-F238E27FC236}">
                                  <a16:creationId xmlns:a16="http://schemas.microsoft.com/office/drawing/2014/main" id="{1C41F630-7F02-476C-BB14-AEAF24699AE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23" name="フリーフォーム: 図形 722">
                              <a:extLst>
                                <a:ext uri="{FF2B5EF4-FFF2-40B4-BE49-F238E27FC236}">
                                  <a16:creationId xmlns:a16="http://schemas.microsoft.com/office/drawing/2014/main" id="{6E51A120-3BD2-47FD-8A26-0EEDBAC7B7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19" name="グループ化 718">
                            <a:extLst>
                              <a:ext uri="{FF2B5EF4-FFF2-40B4-BE49-F238E27FC236}">
                                <a16:creationId xmlns:a16="http://schemas.microsoft.com/office/drawing/2014/main" id="{7E3274B0-6FD6-451F-9F0F-55666D69210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20" name="フリーフォーム: 図形 719">
                              <a:extLst>
                                <a:ext uri="{FF2B5EF4-FFF2-40B4-BE49-F238E27FC236}">
                                  <a16:creationId xmlns:a16="http://schemas.microsoft.com/office/drawing/2014/main" id="{5BBA4C18-B673-4B05-BB2C-699BDB69B7D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21" name="フリーフォーム: 図形 720">
                              <a:extLst>
                                <a:ext uri="{FF2B5EF4-FFF2-40B4-BE49-F238E27FC236}">
                                  <a16:creationId xmlns:a16="http://schemas.microsoft.com/office/drawing/2014/main" id="{386FE1A2-B431-473F-8E9A-4F265882E2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93" name="グループ化 692">
                          <a:extLst>
                            <a:ext uri="{FF2B5EF4-FFF2-40B4-BE49-F238E27FC236}">
                              <a16:creationId xmlns:a16="http://schemas.microsoft.com/office/drawing/2014/main" id="{360B7CEB-019E-4AFC-8361-BBB8984695F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12" name="グループ化 711">
                            <a:extLst>
                              <a:ext uri="{FF2B5EF4-FFF2-40B4-BE49-F238E27FC236}">
                                <a16:creationId xmlns:a16="http://schemas.microsoft.com/office/drawing/2014/main" id="{4715262F-57A2-49CC-A9AC-4F9C9FB3937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16" name="フリーフォーム: 図形 715">
                              <a:extLst>
                                <a:ext uri="{FF2B5EF4-FFF2-40B4-BE49-F238E27FC236}">
                                  <a16:creationId xmlns:a16="http://schemas.microsoft.com/office/drawing/2014/main" id="{7E0A7F80-731F-4CD7-BC14-4901CBD666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17" name="フリーフォーム: 図形 716">
                              <a:extLst>
                                <a:ext uri="{FF2B5EF4-FFF2-40B4-BE49-F238E27FC236}">
                                  <a16:creationId xmlns:a16="http://schemas.microsoft.com/office/drawing/2014/main" id="{96E9C91A-754A-4882-A5AE-72068D3A3AE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13" name="グループ化 712">
                            <a:extLst>
                              <a:ext uri="{FF2B5EF4-FFF2-40B4-BE49-F238E27FC236}">
                                <a16:creationId xmlns:a16="http://schemas.microsoft.com/office/drawing/2014/main" id="{BC5AD6E3-31EA-4E69-A4AC-4AA7AF42029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14" name="フリーフォーム: 図形 713">
                              <a:extLst>
                                <a:ext uri="{FF2B5EF4-FFF2-40B4-BE49-F238E27FC236}">
                                  <a16:creationId xmlns:a16="http://schemas.microsoft.com/office/drawing/2014/main" id="{FCB32D61-F4DC-4B46-9E34-15EAF95DA47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15" name="フリーフォーム: 図形 714">
                              <a:extLst>
                                <a:ext uri="{FF2B5EF4-FFF2-40B4-BE49-F238E27FC236}">
                                  <a16:creationId xmlns:a16="http://schemas.microsoft.com/office/drawing/2014/main" id="{91793239-99CE-47A0-8128-CAED537D090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94" name="グループ化 693">
                          <a:extLst>
                            <a:ext uri="{FF2B5EF4-FFF2-40B4-BE49-F238E27FC236}">
                              <a16:creationId xmlns:a16="http://schemas.microsoft.com/office/drawing/2014/main" id="{AE2750EF-4DBE-4976-8D2F-FB68D57E6E3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07" name="フリーフォーム: 図形 706">
                            <a:extLst>
                              <a:ext uri="{FF2B5EF4-FFF2-40B4-BE49-F238E27FC236}">
                                <a16:creationId xmlns:a16="http://schemas.microsoft.com/office/drawing/2014/main" id="{93684D4B-116B-4FEA-8A75-9B05805CD02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8" name="フリーフォーム: 図形 707">
                            <a:extLst>
                              <a:ext uri="{FF2B5EF4-FFF2-40B4-BE49-F238E27FC236}">
                                <a16:creationId xmlns:a16="http://schemas.microsoft.com/office/drawing/2014/main" id="{FC68B556-DD1F-4625-AD14-06757050388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9" name="フリーフォーム: 図形 708">
                            <a:extLst>
                              <a:ext uri="{FF2B5EF4-FFF2-40B4-BE49-F238E27FC236}">
                                <a16:creationId xmlns:a16="http://schemas.microsoft.com/office/drawing/2014/main" id="{B9217F6A-B3A7-48FC-95C3-EAF0F7A5798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10" name="フリーフォーム: 図形 709">
                            <a:extLst>
                              <a:ext uri="{FF2B5EF4-FFF2-40B4-BE49-F238E27FC236}">
                                <a16:creationId xmlns:a16="http://schemas.microsoft.com/office/drawing/2014/main" id="{767EE7BB-5C2C-44A9-8500-BA319CEFA53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11" name="フリーフォーム: 図形 710">
                            <a:extLst>
                              <a:ext uri="{FF2B5EF4-FFF2-40B4-BE49-F238E27FC236}">
                                <a16:creationId xmlns:a16="http://schemas.microsoft.com/office/drawing/2014/main" id="{77D00C4B-C874-49DC-950C-E5CE47AF29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5" name="グループ化 694">
                          <a:extLst>
                            <a:ext uri="{FF2B5EF4-FFF2-40B4-BE49-F238E27FC236}">
                              <a16:creationId xmlns:a16="http://schemas.microsoft.com/office/drawing/2014/main" id="{DE658FE3-8AFC-449F-B237-66689B3A0FB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702" name="フリーフォーム: 図形 701">
                            <a:extLst>
                              <a:ext uri="{FF2B5EF4-FFF2-40B4-BE49-F238E27FC236}">
                                <a16:creationId xmlns:a16="http://schemas.microsoft.com/office/drawing/2014/main" id="{8632286A-CA9B-4C73-8165-23AC1160B6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3" name="フリーフォーム: 図形 702">
                            <a:extLst>
                              <a:ext uri="{FF2B5EF4-FFF2-40B4-BE49-F238E27FC236}">
                                <a16:creationId xmlns:a16="http://schemas.microsoft.com/office/drawing/2014/main" id="{E8A827D3-B6A2-485C-AD9A-1DCCEF9627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4" name="フリーフォーム: 図形 703">
                            <a:extLst>
                              <a:ext uri="{FF2B5EF4-FFF2-40B4-BE49-F238E27FC236}">
                                <a16:creationId xmlns:a16="http://schemas.microsoft.com/office/drawing/2014/main" id="{3D39485A-C23F-43BA-B70E-17E6A8768FE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5" name="フリーフォーム: 図形 704">
                            <a:extLst>
                              <a:ext uri="{FF2B5EF4-FFF2-40B4-BE49-F238E27FC236}">
                                <a16:creationId xmlns:a16="http://schemas.microsoft.com/office/drawing/2014/main" id="{407D37BF-870B-42C4-BD87-8DA2F5A296D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6" name="フリーフォーム: 図形 705">
                            <a:extLst>
                              <a:ext uri="{FF2B5EF4-FFF2-40B4-BE49-F238E27FC236}">
                                <a16:creationId xmlns:a16="http://schemas.microsoft.com/office/drawing/2014/main" id="{E65F0DAB-2620-4105-8F67-C0EECED6DE6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6" name="グループ化 695">
                          <a:extLst>
                            <a:ext uri="{FF2B5EF4-FFF2-40B4-BE49-F238E27FC236}">
                              <a16:creationId xmlns:a16="http://schemas.microsoft.com/office/drawing/2014/main" id="{97726F5F-E360-4848-87D8-66F51A5D014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700" name="フリーフォーム: 図形 699">
                            <a:extLst>
                              <a:ext uri="{FF2B5EF4-FFF2-40B4-BE49-F238E27FC236}">
                                <a16:creationId xmlns:a16="http://schemas.microsoft.com/office/drawing/2014/main" id="{ED0C2697-47C1-4942-8331-437B5AEEFB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701" name="フリーフォーム: 図形 700">
                            <a:extLst>
                              <a:ext uri="{FF2B5EF4-FFF2-40B4-BE49-F238E27FC236}">
                                <a16:creationId xmlns:a16="http://schemas.microsoft.com/office/drawing/2014/main" id="{80B8DD4E-9980-4AE4-ABF8-476974163B1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97" name="グループ化 696">
                          <a:extLst>
                            <a:ext uri="{FF2B5EF4-FFF2-40B4-BE49-F238E27FC236}">
                              <a16:creationId xmlns:a16="http://schemas.microsoft.com/office/drawing/2014/main" id="{3DD19F42-F353-44DE-9F47-0BB5410689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98" name="フリーフォーム: 図形 697">
                            <a:extLst>
                              <a:ext uri="{FF2B5EF4-FFF2-40B4-BE49-F238E27FC236}">
                                <a16:creationId xmlns:a16="http://schemas.microsoft.com/office/drawing/2014/main" id="{56110E86-B517-4725-BDBD-8CFA6452EF4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99" name="フリーフォーム: 図形 698">
                            <a:extLst>
                              <a:ext uri="{FF2B5EF4-FFF2-40B4-BE49-F238E27FC236}">
                                <a16:creationId xmlns:a16="http://schemas.microsoft.com/office/drawing/2014/main" id="{CBAE8B93-0BE4-4564-9F1D-DB9CFA43980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659" name="グループ化 658">
                        <a:extLst>
                          <a:ext uri="{FF2B5EF4-FFF2-40B4-BE49-F238E27FC236}">
                            <a16:creationId xmlns:a16="http://schemas.microsoft.com/office/drawing/2014/main" id="{3829F91D-9461-4076-927C-55BC8BA532C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60" name="グループ化 659">
                          <a:extLst>
                            <a:ext uri="{FF2B5EF4-FFF2-40B4-BE49-F238E27FC236}">
                              <a16:creationId xmlns:a16="http://schemas.microsoft.com/office/drawing/2014/main" id="{E558BC81-348C-4356-ADD4-24832B6DA21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86" name="グループ化 685">
                            <a:extLst>
                              <a:ext uri="{FF2B5EF4-FFF2-40B4-BE49-F238E27FC236}">
                                <a16:creationId xmlns:a16="http://schemas.microsoft.com/office/drawing/2014/main" id="{0F0E409E-90FF-4F04-9BD0-A03BEE9C3B3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90" name="フリーフォーム: 図形 689">
                              <a:extLst>
                                <a:ext uri="{FF2B5EF4-FFF2-40B4-BE49-F238E27FC236}">
                                  <a16:creationId xmlns:a16="http://schemas.microsoft.com/office/drawing/2014/main" id="{7DD150D5-0FAF-49C0-AA34-3875D1400E3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91" name="フリーフォーム: 図形 690">
                              <a:extLst>
                                <a:ext uri="{FF2B5EF4-FFF2-40B4-BE49-F238E27FC236}">
                                  <a16:creationId xmlns:a16="http://schemas.microsoft.com/office/drawing/2014/main" id="{E43F30A0-9AD1-4662-8492-23A0D317D40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87" name="グループ化 686">
                            <a:extLst>
                              <a:ext uri="{FF2B5EF4-FFF2-40B4-BE49-F238E27FC236}">
                                <a16:creationId xmlns:a16="http://schemas.microsoft.com/office/drawing/2014/main" id="{22CD8ABC-CD78-4579-9D6D-0EC43FF83FD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8" name="フリーフォーム: 図形 687">
                              <a:extLst>
                                <a:ext uri="{FF2B5EF4-FFF2-40B4-BE49-F238E27FC236}">
                                  <a16:creationId xmlns:a16="http://schemas.microsoft.com/office/drawing/2014/main" id="{EACDCE19-E513-4FC3-B6CB-118C4D39C59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9" name="フリーフォーム: 図形 688">
                              <a:extLst>
                                <a:ext uri="{FF2B5EF4-FFF2-40B4-BE49-F238E27FC236}">
                                  <a16:creationId xmlns:a16="http://schemas.microsoft.com/office/drawing/2014/main" id="{2ECBA1F6-5DFD-479B-814D-A95B1603F32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61" name="グループ化 660">
                          <a:extLst>
                            <a:ext uri="{FF2B5EF4-FFF2-40B4-BE49-F238E27FC236}">
                              <a16:creationId xmlns:a16="http://schemas.microsoft.com/office/drawing/2014/main" id="{571BF119-DE28-49FC-8AC3-CC8301A5B3C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80" name="グループ化 679">
                            <a:extLst>
                              <a:ext uri="{FF2B5EF4-FFF2-40B4-BE49-F238E27FC236}">
                                <a16:creationId xmlns:a16="http://schemas.microsoft.com/office/drawing/2014/main" id="{7F7114D1-6C71-4928-B657-C9BEED5B2A8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4" name="フリーフォーム: 図形 683">
                              <a:extLst>
                                <a:ext uri="{FF2B5EF4-FFF2-40B4-BE49-F238E27FC236}">
                                  <a16:creationId xmlns:a16="http://schemas.microsoft.com/office/drawing/2014/main" id="{860AB5EB-113E-4FAA-A3C1-2D791480C6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5" name="フリーフォーム: 図形 684">
                              <a:extLst>
                                <a:ext uri="{FF2B5EF4-FFF2-40B4-BE49-F238E27FC236}">
                                  <a16:creationId xmlns:a16="http://schemas.microsoft.com/office/drawing/2014/main" id="{52B27B3C-6222-4157-B88D-3F56F5DBDB2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81" name="グループ化 680">
                            <a:extLst>
                              <a:ext uri="{FF2B5EF4-FFF2-40B4-BE49-F238E27FC236}">
                                <a16:creationId xmlns:a16="http://schemas.microsoft.com/office/drawing/2014/main" id="{1D09B04B-82D7-496A-9DC8-EA383F74EEC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82" name="フリーフォーム: 図形 681">
                              <a:extLst>
                                <a:ext uri="{FF2B5EF4-FFF2-40B4-BE49-F238E27FC236}">
                                  <a16:creationId xmlns:a16="http://schemas.microsoft.com/office/drawing/2014/main" id="{17CCD019-B4C7-4C0D-A21C-980548CB7F4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83" name="フリーフォーム: 図形 682">
                              <a:extLst>
                                <a:ext uri="{FF2B5EF4-FFF2-40B4-BE49-F238E27FC236}">
                                  <a16:creationId xmlns:a16="http://schemas.microsoft.com/office/drawing/2014/main" id="{A35904B9-D362-4F97-A063-883D59466F7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62" name="グループ化 661">
                          <a:extLst>
                            <a:ext uri="{FF2B5EF4-FFF2-40B4-BE49-F238E27FC236}">
                              <a16:creationId xmlns:a16="http://schemas.microsoft.com/office/drawing/2014/main" id="{7786D58D-CE3C-400C-8FA1-1E571AD9A9A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75" name="フリーフォーム: 図形 674">
                            <a:extLst>
                              <a:ext uri="{FF2B5EF4-FFF2-40B4-BE49-F238E27FC236}">
                                <a16:creationId xmlns:a16="http://schemas.microsoft.com/office/drawing/2014/main" id="{CE86A08B-10A6-40C0-A661-30A4D8325C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6" name="フリーフォーム: 図形 675">
                            <a:extLst>
                              <a:ext uri="{FF2B5EF4-FFF2-40B4-BE49-F238E27FC236}">
                                <a16:creationId xmlns:a16="http://schemas.microsoft.com/office/drawing/2014/main" id="{B0E28EDF-6893-401B-B44C-EBA941134C7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7" name="フリーフォーム: 図形 676">
                            <a:extLst>
                              <a:ext uri="{FF2B5EF4-FFF2-40B4-BE49-F238E27FC236}">
                                <a16:creationId xmlns:a16="http://schemas.microsoft.com/office/drawing/2014/main" id="{AD84BC66-0E42-4554-9661-207FBF197E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8" name="フリーフォーム: 図形 677">
                            <a:extLst>
                              <a:ext uri="{FF2B5EF4-FFF2-40B4-BE49-F238E27FC236}">
                                <a16:creationId xmlns:a16="http://schemas.microsoft.com/office/drawing/2014/main" id="{66AABB77-4032-4B54-BF64-10602CF723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9" name="フリーフォーム: 図形 678">
                            <a:extLst>
                              <a:ext uri="{FF2B5EF4-FFF2-40B4-BE49-F238E27FC236}">
                                <a16:creationId xmlns:a16="http://schemas.microsoft.com/office/drawing/2014/main" id="{BBD08112-E4D5-4E1C-A494-0BA72A3265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3" name="グループ化 662">
                          <a:extLst>
                            <a:ext uri="{FF2B5EF4-FFF2-40B4-BE49-F238E27FC236}">
                              <a16:creationId xmlns:a16="http://schemas.microsoft.com/office/drawing/2014/main" id="{345C13CA-841F-4C34-9D1A-433C206B1B8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70" name="フリーフォーム: 図形 669">
                            <a:extLst>
                              <a:ext uri="{FF2B5EF4-FFF2-40B4-BE49-F238E27FC236}">
                                <a16:creationId xmlns:a16="http://schemas.microsoft.com/office/drawing/2014/main" id="{A0C5169B-0ACF-45F7-95FA-1218BB2E451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1" name="フリーフォーム: 図形 670">
                            <a:extLst>
                              <a:ext uri="{FF2B5EF4-FFF2-40B4-BE49-F238E27FC236}">
                                <a16:creationId xmlns:a16="http://schemas.microsoft.com/office/drawing/2014/main" id="{42BCF28D-58A5-4893-8607-B0B61D6C964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2" name="フリーフォーム: 図形 671">
                            <a:extLst>
                              <a:ext uri="{FF2B5EF4-FFF2-40B4-BE49-F238E27FC236}">
                                <a16:creationId xmlns:a16="http://schemas.microsoft.com/office/drawing/2014/main" id="{6943FA2C-4C05-4666-AB1E-90716E5315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3" name="フリーフォーム: 図形 672">
                            <a:extLst>
                              <a:ext uri="{FF2B5EF4-FFF2-40B4-BE49-F238E27FC236}">
                                <a16:creationId xmlns:a16="http://schemas.microsoft.com/office/drawing/2014/main" id="{F693C350-22C1-4937-83F1-AC35CBCA77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4" name="フリーフォーム: 図形 673">
                            <a:extLst>
                              <a:ext uri="{FF2B5EF4-FFF2-40B4-BE49-F238E27FC236}">
                                <a16:creationId xmlns:a16="http://schemas.microsoft.com/office/drawing/2014/main" id="{4E987AC9-F108-4E16-BE7F-A9377A6F06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4" name="グループ化 663">
                          <a:extLst>
                            <a:ext uri="{FF2B5EF4-FFF2-40B4-BE49-F238E27FC236}">
                              <a16:creationId xmlns:a16="http://schemas.microsoft.com/office/drawing/2014/main" id="{9E2507C5-032D-4339-B6A7-84B4D0745A2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68" name="フリーフォーム: 図形 667">
                            <a:extLst>
                              <a:ext uri="{FF2B5EF4-FFF2-40B4-BE49-F238E27FC236}">
                                <a16:creationId xmlns:a16="http://schemas.microsoft.com/office/drawing/2014/main" id="{DDF7D2FA-D953-4727-A6AC-6542B9AD63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69" name="フリーフォーム: 図形 668">
                            <a:extLst>
                              <a:ext uri="{FF2B5EF4-FFF2-40B4-BE49-F238E27FC236}">
                                <a16:creationId xmlns:a16="http://schemas.microsoft.com/office/drawing/2014/main" id="{D424F56C-DDDE-4542-BED3-D92D3201899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65" name="グループ化 664">
                          <a:extLst>
                            <a:ext uri="{FF2B5EF4-FFF2-40B4-BE49-F238E27FC236}">
                              <a16:creationId xmlns:a16="http://schemas.microsoft.com/office/drawing/2014/main" id="{9A81136B-DD17-460C-B9A9-7F4C8AB9E28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66" name="フリーフォーム: 図形 665">
                            <a:extLst>
                              <a:ext uri="{FF2B5EF4-FFF2-40B4-BE49-F238E27FC236}">
                                <a16:creationId xmlns:a16="http://schemas.microsoft.com/office/drawing/2014/main" id="{584C4E3E-91D5-440B-AC99-F2178DE32A5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67" name="フリーフォーム: 図形 666">
                            <a:extLst>
                              <a:ext uri="{FF2B5EF4-FFF2-40B4-BE49-F238E27FC236}">
                                <a16:creationId xmlns:a16="http://schemas.microsoft.com/office/drawing/2014/main" id="{F54360D3-2EA9-44DE-BF2F-224E7A9472F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591" name="グループ化 590">
                      <a:extLst>
                        <a:ext uri="{FF2B5EF4-FFF2-40B4-BE49-F238E27FC236}">
                          <a16:creationId xmlns:a16="http://schemas.microsoft.com/office/drawing/2014/main" id="{518D1DD2-6BF0-44C9-9BF4-CD50A8F9B8F2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592" name="グループ化 591">
                        <a:extLst>
                          <a:ext uri="{FF2B5EF4-FFF2-40B4-BE49-F238E27FC236}">
                            <a16:creationId xmlns:a16="http://schemas.microsoft.com/office/drawing/2014/main" id="{05492104-1486-4AA5-A075-7008840DC15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626" name="グループ化 625">
                          <a:extLst>
                            <a:ext uri="{FF2B5EF4-FFF2-40B4-BE49-F238E27FC236}">
                              <a16:creationId xmlns:a16="http://schemas.microsoft.com/office/drawing/2014/main" id="{E0B876FE-7F2A-49F5-8E63-D681D04E959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52" name="グループ化 651">
                            <a:extLst>
                              <a:ext uri="{FF2B5EF4-FFF2-40B4-BE49-F238E27FC236}">
                                <a16:creationId xmlns:a16="http://schemas.microsoft.com/office/drawing/2014/main" id="{9D87EBC2-27C0-4437-8B4E-067CD22446B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6" name="フリーフォーム: 図形 655">
                              <a:extLst>
                                <a:ext uri="{FF2B5EF4-FFF2-40B4-BE49-F238E27FC236}">
                                  <a16:creationId xmlns:a16="http://schemas.microsoft.com/office/drawing/2014/main" id="{3E854BE0-D6D6-4D55-90B3-F661A6AC2E8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7" name="フリーフォーム: 図形 656">
                              <a:extLst>
                                <a:ext uri="{FF2B5EF4-FFF2-40B4-BE49-F238E27FC236}">
                                  <a16:creationId xmlns:a16="http://schemas.microsoft.com/office/drawing/2014/main" id="{C4F3A0DA-B4E7-48CD-B7D6-3ECA8529E9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53" name="グループ化 652">
                            <a:extLst>
                              <a:ext uri="{FF2B5EF4-FFF2-40B4-BE49-F238E27FC236}">
                                <a16:creationId xmlns:a16="http://schemas.microsoft.com/office/drawing/2014/main" id="{364EA035-CAD2-423F-842A-D83213CF31A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4" name="フリーフォーム: 図形 653">
                              <a:extLst>
                                <a:ext uri="{FF2B5EF4-FFF2-40B4-BE49-F238E27FC236}">
                                  <a16:creationId xmlns:a16="http://schemas.microsoft.com/office/drawing/2014/main" id="{DAD4A183-8283-4978-8A0F-FF4C1A63E43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5" name="フリーフォーム: 図形 654">
                              <a:extLst>
                                <a:ext uri="{FF2B5EF4-FFF2-40B4-BE49-F238E27FC236}">
                                  <a16:creationId xmlns:a16="http://schemas.microsoft.com/office/drawing/2014/main" id="{EE4E5EAF-3C32-45D7-B01E-776EC4F63AB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27" name="グループ化 626">
                          <a:extLst>
                            <a:ext uri="{FF2B5EF4-FFF2-40B4-BE49-F238E27FC236}">
                              <a16:creationId xmlns:a16="http://schemas.microsoft.com/office/drawing/2014/main" id="{E9B1CFEE-93F6-4B4E-AFC6-B4D600660F5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46" name="グループ化 645">
                            <a:extLst>
                              <a:ext uri="{FF2B5EF4-FFF2-40B4-BE49-F238E27FC236}">
                                <a16:creationId xmlns:a16="http://schemas.microsoft.com/office/drawing/2014/main" id="{65735E5F-2618-4AA1-AA21-27ABAB074F9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50" name="フリーフォーム: 図形 649">
                              <a:extLst>
                                <a:ext uri="{FF2B5EF4-FFF2-40B4-BE49-F238E27FC236}">
                                  <a16:creationId xmlns:a16="http://schemas.microsoft.com/office/drawing/2014/main" id="{E65D9046-A6B7-458A-AC31-0F15FD2BB1F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51" name="フリーフォーム: 図形 650">
                              <a:extLst>
                                <a:ext uri="{FF2B5EF4-FFF2-40B4-BE49-F238E27FC236}">
                                  <a16:creationId xmlns:a16="http://schemas.microsoft.com/office/drawing/2014/main" id="{8168967D-E128-4140-8F9C-9C7832ABB51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47" name="グループ化 646">
                            <a:extLst>
                              <a:ext uri="{FF2B5EF4-FFF2-40B4-BE49-F238E27FC236}">
                                <a16:creationId xmlns:a16="http://schemas.microsoft.com/office/drawing/2014/main" id="{5292D5CE-571A-4441-BCA8-9F82956C784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48" name="フリーフォーム: 図形 647">
                              <a:extLst>
                                <a:ext uri="{FF2B5EF4-FFF2-40B4-BE49-F238E27FC236}">
                                  <a16:creationId xmlns:a16="http://schemas.microsoft.com/office/drawing/2014/main" id="{FB3E3774-047D-4AAE-9B39-DEAA821313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49" name="フリーフォーム: 図形 648">
                              <a:extLst>
                                <a:ext uri="{FF2B5EF4-FFF2-40B4-BE49-F238E27FC236}">
                                  <a16:creationId xmlns:a16="http://schemas.microsoft.com/office/drawing/2014/main" id="{65A1D8AB-5303-4CF0-B7EE-AD8F21208F3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628" name="グループ化 627">
                          <a:extLst>
                            <a:ext uri="{FF2B5EF4-FFF2-40B4-BE49-F238E27FC236}">
                              <a16:creationId xmlns:a16="http://schemas.microsoft.com/office/drawing/2014/main" id="{D9AE0EA3-4BC9-4919-B13E-0C17E713A11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41" name="フリーフォーム: 図形 640">
                            <a:extLst>
                              <a:ext uri="{FF2B5EF4-FFF2-40B4-BE49-F238E27FC236}">
                                <a16:creationId xmlns:a16="http://schemas.microsoft.com/office/drawing/2014/main" id="{3A1BDB4F-2FE8-4843-ACC1-E75BF7991C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2" name="フリーフォーム: 図形 641">
                            <a:extLst>
                              <a:ext uri="{FF2B5EF4-FFF2-40B4-BE49-F238E27FC236}">
                                <a16:creationId xmlns:a16="http://schemas.microsoft.com/office/drawing/2014/main" id="{F12CB148-3523-4071-98DE-CD13FB96C44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3" name="フリーフォーム: 図形 642">
                            <a:extLst>
                              <a:ext uri="{FF2B5EF4-FFF2-40B4-BE49-F238E27FC236}">
                                <a16:creationId xmlns:a16="http://schemas.microsoft.com/office/drawing/2014/main" id="{673FDEDF-D0DA-4648-AAC2-A9D1B6F4A7C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4" name="フリーフォーム: 図形 643">
                            <a:extLst>
                              <a:ext uri="{FF2B5EF4-FFF2-40B4-BE49-F238E27FC236}">
                                <a16:creationId xmlns:a16="http://schemas.microsoft.com/office/drawing/2014/main" id="{1B538EAA-0B82-49B2-9958-D6CA17A3462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5" name="フリーフォーム: 図形 644">
                            <a:extLst>
                              <a:ext uri="{FF2B5EF4-FFF2-40B4-BE49-F238E27FC236}">
                                <a16:creationId xmlns:a16="http://schemas.microsoft.com/office/drawing/2014/main" id="{EC4919EE-D5B1-4F89-94D7-8A3509D9EE8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29" name="グループ化 628">
                          <a:extLst>
                            <a:ext uri="{FF2B5EF4-FFF2-40B4-BE49-F238E27FC236}">
                              <a16:creationId xmlns:a16="http://schemas.microsoft.com/office/drawing/2014/main" id="{F3C0B6DE-13D6-4289-B0F9-047CCF79BE3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36" name="フリーフォーム: 図形 635">
                            <a:extLst>
                              <a:ext uri="{FF2B5EF4-FFF2-40B4-BE49-F238E27FC236}">
                                <a16:creationId xmlns:a16="http://schemas.microsoft.com/office/drawing/2014/main" id="{19092DF2-3864-446B-AB83-C8D27E416F6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7" name="フリーフォーム: 図形 636">
                            <a:extLst>
                              <a:ext uri="{FF2B5EF4-FFF2-40B4-BE49-F238E27FC236}">
                                <a16:creationId xmlns:a16="http://schemas.microsoft.com/office/drawing/2014/main" id="{DEC8A512-4F23-46A2-9839-E34FD3BCFF6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8" name="フリーフォーム: 図形 637">
                            <a:extLst>
                              <a:ext uri="{FF2B5EF4-FFF2-40B4-BE49-F238E27FC236}">
                                <a16:creationId xmlns:a16="http://schemas.microsoft.com/office/drawing/2014/main" id="{98166E14-02A2-4416-94B4-1FDF54A45A4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9" name="フリーフォーム: 図形 638">
                            <a:extLst>
                              <a:ext uri="{FF2B5EF4-FFF2-40B4-BE49-F238E27FC236}">
                                <a16:creationId xmlns:a16="http://schemas.microsoft.com/office/drawing/2014/main" id="{519921DD-8466-4DAA-9C04-28BCE01B598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0" name="フリーフォーム: 図形 639">
                            <a:extLst>
                              <a:ext uri="{FF2B5EF4-FFF2-40B4-BE49-F238E27FC236}">
                                <a16:creationId xmlns:a16="http://schemas.microsoft.com/office/drawing/2014/main" id="{1CBDC885-E8FD-4D5E-9EEA-2C9E8668D2D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30" name="グループ化 629">
                          <a:extLst>
                            <a:ext uri="{FF2B5EF4-FFF2-40B4-BE49-F238E27FC236}">
                              <a16:creationId xmlns:a16="http://schemas.microsoft.com/office/drawing/2014/main" id="{2DF6E961-33FF-4A0D-80B4-740FE2B258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34" name="フリーフォーム: 図形 633">
                            <a:extLst>
                              <a:ext uri="{FF2B5EF4-FFF2-40B4-BE49-F238E27FC236}">
                                <a16:creationId xmlns:a16="http://schemas.microsoft.com/office/drawing/2014/main" id="{BB7837C2-0B02-4960-8A8F-FED5101A924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5" name="フリーフォーム: 図形 634">
                            <a:extLst>
                              <a:ext uri="{FF2B5EF4-FFF2-40B4-BE49-F238E27FC236}">
                                <a16:creationId xmlns:a16="http://schemas.microsoft.com/office/drawing/2014/main" id="{81FD30D4-F162-436D-A4EF-79C7CCAB0E4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631" name="グループ化 630">
                          <a:extLst>
                            <a:ext uri="{FF2B5EF4-FFF2-40B4-BE49-F238E27FC236}">
                              <a16:creationId xmlns:a16="http://schemas.microsoft.com/office/drawing/2014/main" id="{74AF1835-8280-465B-A25B-72E85743E9A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32" name="フリーフォーム: 図形 631">
                            <a:extLst>
                              <a:ext uri="{FF2B5EF4-FFF2-40B4-BE49-F238E27FC236}">
                                <a16:creationId xmlns:a16="http://schemas.microsoft.com/office/drawing/2014/main" id="{4E214ABF-599D-4609-A9AE-B33FB2A562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3" name="フリーフォーム: 図形 632">
                            <a:extLst>
                              <a:ext uri="{FF2B5EF4-FFF2-40B4-BE49-F238E27FC236}">
                                <a16:creationId xmlns:a16="http://schemas.microsoft.com/office/drawing/2014/main" id="{0713E23C-96A5-4359-9053-E5CD5A3C52F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593" name="グループ化 592">
                        <a:extLst>
                          <a:ext uri="{FF2B5EF4-FFF2-40B4-BE49-F238E27FC236}">
                            <a16:creationId xmlns:a16="http://schemas.microsoft.com/office/drawing/2014/main" id="{A9635214-49A8-4D1B-9AF5-6086F05E27D9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94" name="グループ化 593">
                          <a:extLst>
                            <a:ext uri="{FF2B5EF4-FFF2-40B4-BE49-F238E27FC236}">
                              <a16:creationId xmlns:a16="http://schemas.microsoft.com/office/drawing/2014/main" id="{24C0D459-93D4-4080-8619-CD31758011A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20" name="グループ化 619">
                            <a:extLst>
                              <a:ext uri="{FF2B5EF4-FFF2-40B4-BE49-F238E27FC236}">
                                <a16:creationId xmlns:a16="http://schemas.microsoft.com/office/drawing/2014/main" id="{5DAF07AE-C36F-44DD-889B-9BA315C20D4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24" name="フリーフォーム: 図形 623">
                              <a:extLst>
                                <a:ext uri="{FF2B5EF4-FFF2-40B4-BE49-F238E27FC236}">
                                  <a16:creationId xmlns:a16="http://schemas.microsoft.com/office/drawing/2014/main" id="{D3DE54DB-0537-47C1-A838-0B655F076A2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25" name="フリーフォーム: 図形 624">
                              <a:extLst>
                                <a:ext uri="{FF2B5EF4-FFF2-40B4-BE49-F238E27FC236}">
                                  <a16:creationId xmlns:a16="http://schemas.microsoft.com/office/drawing/2014/main" id="{90A093B8-D007-406D-B430-FB8AAE6D52D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21" name="グループ化 620">
                            <a:extLst>
                              <a:ext uri="{FF2B5EF4-FFF2-40B4-BE49-F238E27FC236}">
                                <a16:creationId xmlns:a16="http://schemas.microsoft.com/office/drawing/2014/main" id="{20962A5F-3BF4-4BAC-97DD-83D7C18CE22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22" name="フリーフォーム: 図形 621">
                              <a:extLst>
                                <a:ext uri="{FF2B5EF4-FFF2-40B4-BE49-F238E27FC236}">
                                  <a16:creationId xmlns:a16="http://schemas.microsoft.com/office/drawing/2014/main" id="{522AED13-C26D-4DC3-9D9C-0631223AC7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23" name="フリーフォーム: 図形 622">
                              <a:extLst>
                                <a:ext uri="{FF2B5EF4-FFF2-40B4-BE49-F238E27FC236}">
                                  <a16:creationId xmlns:a16="http://schemas.microsoft.com/office/drawing/2014/main" id="{5899E51B-7DC5-4152-858D-165559D03E6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95" name="グループ化 594">
                          <a:extLst>
                            <a:ext uri="{FF2B5EF4-FFF2-40B4-BE49-F238E27FC236}">
                              <a16:creationId xmlns:a16="http://schemas.microsoft.com/office/drawing/2014/main" id="{D4084F33-EFA1-4406-945F-51B7489EDEF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614" name="グループ化 613">
                            <a:extLst>
                              <a:ext uri="{FF2B5EF4-FFF2-40B4-BE49-F238E27FC236}">
                                <a16:creationId xmlns:a16="http://schemas.microsoft.com/office/drawing/2014/main" id="{B134BF57-5B50-43B6-B8FD-97F04220FF4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18" name="フリーフォーム: 図形 617">
                              <a:extLst>
                                <a:ext uri="{FF2B5EF4-FFF2-40B4-BE49-F238E27FC236}">
                                  <a16:creationId xmlns:a16="http://schemas.microsoft.com/office/drawing/2014/main" id="{9EBB0960-720E-42E1-831A-4A9FE0EDED2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19" name="フリーフォーム: 図形 618">
                              <a:extLst>
                                <a:ext uri="{FF2B5EF4-FFF2-40B4-BE49-F238E27FC236}">
                                  <a16:creationId xmlns:a16="http://schemas.microsoft.com/office/drawing/2014/main" id="{422355EB-1DF5-4A8D-83F0-9FE7EAB65FB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615" name="グループ化 614">
                            <a:extLst>
                              <a:ext uri="{FF2B5EF4-FFF2-40B4-BE49-F238E27FC236}">
                                <a16:creationId xmlns:a16="http://schemas.microsoft.com/office/drawing/2014/main" id="{ED454D07-84DC-4472-BC96-C62DD9603D3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616" name="フリーフォーム: 図形 615">
                              <a:extLst>
                                <a:ext uri="{FF2B5EF4-FFF2-40B4-BE49-F238E27FC236}">
                                  <a16:creationId xmlns:a16="http://schemas.microsoft.com/office/drawing/2014/main" id="{7DA88EB2-15A9-48D6-80EB-28EE74B707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617" name="フリーフォーム: 図形 616">
                              <a:extLst>
                                <a:ext uri="{FF2B5EF4-FFF2-40B4-BE49-F238E27FC236}">
                                  <a16:creationId xmlns:a16="http://schemas.microsoft.com/office/drawing/2014/main" id="{BF1A384A-7ABF-4CE8-A0BC-5FDFF3FB91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96" name="グループ化 595">
                          <a:extLst>
                            <a:ext uri="{FF2B5EF4-FFF2-40B4-BE49-F238E27FC236}">
                              <a16:creationId xmlns:a16="http://schemas.microsoft.com/office/drawing/2014/main" id="{56DC796A-A65E-46E7-99D7-60CDFE3F078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09" name="フリーフォーム: 図形 608">
                            <a:extLst>
                              <a:ext uri="{FF2B5EF4-FFF2-40B4-BE49-F238E27FC236}">
                                <a16:creationId xmlns:a16="http://schemas.microsoft.com/office/drawing/2014/main" id="{4DDD17D8-A8C7-4C79-B8C6-61C74F3A2E6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0" name="フリーフォーム: 図形 609">
                            <a:extLst>
                              <a:ext uri="{FF2B5EF4-FFF2-40B4-BE49-F238E27FC236}">
                                <a16:creationId xmlns:a16="http://schemas.microsoft.com/office/drawing/2014/main" id="{5CCB80C4-D2D3-4D6A-B008-F9BD2C26154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1" name="フリーフォーム: 図形 610">
                            <a:extLst>
                              <a:ext uri="{FF2B5EF4-FFF2-40B4-BE49-F238E27FC236}">
                                <a16:creationId xmlns:a16="http://schemas.microsoft.com/office/drawing/2014/main" id="{4362553E-D92E-4CF8-A9A1-AADBED0361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2" name="フリーフォーム: 図形 611">
                            <a:extLst>
                              <a:ext uri="{FF2B5EF4-FFF2-40B4-BE49-F238E27FC236}">
                                <a16:creationId xmlns:a16="http://schemas.microsoft.com/office/drawing/2014/main" id="{E5AC2585-504E-4306-A1DB-E409DC93819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3" name="フリーフォーム: 図形 612">
                            <a:extLst>
                              <a:ext uri="{FF2B5EF4-FFF2-40B4-BE49-F238E27FC236}">
                                <a16:creationId xmlns:a16="http://schemas.microsoft.com/office/drawing/2014/main" id="{7CE718C6-13CD-40A3-9380-248474B5A50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7" name="グループ化 596">
                          <a:extLst>
                            <a:ext uri="{FF2B5EF4-FFF2-40B4-BE49-F238E27FC236}">
                              <a16:creationId xmlns:a16="http://schemas.microsoft.com/office/drawing/2014/main" id="{2FEE8129-2174-4288-A02E-0B0F5CDC396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04" name="フリーフォーム: 図形 603">
                            <a:extLst>
                              <a:ext uri="{FF2B5EF4-FFF2-40B4-BE49-F238E27FC236}">
                                <a16:creationId xmlns:a16="http://schemas.microsoft.com/office/drawing/2014/main" id="{94EEB50E-849E-4CAA-ABB1-526437FE4B2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5" name="フリーフォーム: 図形 604">
                            <a:extLst>
                              <a:ext uri="{FF2B5EF4-FFF2-40B4-BE49-F238E27FC236}">
                                <a16:creationId xmlns:a16="http://schemas.microsoft.com/office/drawing/2014/main" id="{C71C9ADF-5F1C-4B74-969A-38AB8AA71D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6" name="フリーフォーム: 図形 605">
                            <a:extLst>
                              <a:ext uri="{FF2B5EF4-FFF2-40B4-BE49-F238E27FC236}">
                                <a16:creationId xmlns:a16="http://schemas.microsoft.com/office/drawing/2014/main" id="{4182B0BE-6461-4BBE-AC69-3C2E0946941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7" name="フリーフォーム: 図形 606">
                            <a:extLst>
                              <a:ext uri="{FF2B5EF4-FFF2-40B4-BE49-F238E27FC236}">
                                <a16:creationId xmlns:a16="http://schemas.microsoft.com/office/drawing/2014/main" id="{9D0B18CA-BB60-4322-88A1-56D9067F09A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8" name="フリーフォーム: 図形 607">
                            <a:extLst>
                              <a:ext uri="{FF2B5EF4-FFF2-40B4-BE49-F238E27FC236}">
                                <a16:creationId xmlns:a16="http://schemas.microsoft.com/office/drawing/2014/main" id="{22D9736E-80E4-46A7-B1F4-60B58A136AA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8" name="グループ化 597">
                          <a:extLst>
                            <a:ext uri="{FF2B5EF4-FFF2-40B4-BE49-F238E27FC236}">
                              <a16:creationId xmlns:a16="http://schemas.microsoft.com/office/drawing/2014/main" id="{59543EAA-A33A-4D7C-83CD-C5F963EEAA8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02" name="フリーフォーム: 図形 601">
                            <a:extLst>
                              <a:ext uri="{FF2B5EF4-FFF2-40B4-BE49-F238E27FC236}">
                                <a16:creationId xmlns:a16="http://schemas.microsoft.com/office/drawing/2014/main" id="{30C57C42-9419-411C-87BF-B4CAE525C8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3" name="フリーフォーム: 図形 602">
                            <a:extLst>
                              <a:ext uri="{FF2B5EF4-FFF2-40B4-BE49-F238E27FC236}">
                                <a16:creationId xmlns:a16="http://schemas.microsoft.com/office/drawing/2014/main" id="{8B4B9927-357D-46D9-B257-D441DC4B4F5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99" name="グループ化 598">
                          <a:extLst>
                            <a:ext uri="{FF2B5EF4-FFF2-40B4-BE49-F238E27FC236}">
                              <a16:creationId xmlns:a16="http://schemas.microsoft.com/office/drawing/2014/main" id="{48DE0BA7-0C3F-426D-AD78-17A27147B6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600" name="フリーフォーム: 図形 599">
                            <a:extLst>
                              <a:ext uri="{FF2B5EF4-FFF2-40B4-BE49-F238E27FC236}">
                                <a16:creationId xmlns:a16="http://schemas.microsoft.com/office/drawing/2014/main" id="{88B278F4-F2AC-4AFE-AE71-DA71DF2FA0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01" name="フリーフォーム: 図形 600">
                            <a:extLst>
                              <a:ext uri="{FF2B5EF4-FFF2-40B4-BE49-F238E27FC236}">
                                <a16:creationId xmlns:a16="http://schemas.microsoft.com/office/drawing/2014/main" id="{F63417A0-C93E-4356-97E6-1E162EF2172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307" name="グループ化 306">
                  <a:extLst>
                    <a:ext uri="{FF2B5EF4-FFF2-40B4-BE49-F238E27FC236}">
                      <a16:creationId xmlns:a16="http://schemas.microsoft.com/office/drawing/2014/main" id="{60D3FC0F-564B-4B35-BAE6-877F67C42F51}"/>
                    </a:ext>
                  </a:extLst>
                </p:cNvPr>
                <p:cNvGrpSpPr/>
                <p:nvPr/>
              </p:nvGrpSpPr>
              <p:grpSpPr>
                <a:xfrm>
                  <a:off x="4991100" y="1161810"/>
                  <a:ext cx="1666219" cy="1845969"/>
                  <a:chOff x="4991100" y="1161810"/>
                  <a:chExt cx="1666219" cy="1845969"/>
                </a:xfrm>
              </p:grpSpPr>
              <p:sp>
                <p:nvSpPr>
                  <p:cNvPr id="579" name="フリーフォーム: 図形 578">
                    <a:extLst>
                      <a:ext uri="{FF2B5EF4-FFF2-40B4-BE49-F238E27FC236}">
                        <a16:creationId xmlns:a16="http://schemas.microsoft.com/office/drawing/2014/main" id="{B2507A27-A9CE-4A18-8FEA-63D531D10AF0}"/>
                      </a:ext>
                    </a:extLst>
                  </p:cNvPr>
                  <p:cNvSpPr/>
                  <p:nvPr/>
                </p:nvSpPr>
                <p:spPr>
                  <a:xfrm>
                    <a:off x="4991100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0" name="フリーフォーム: 図形 579">
                    <a:extLst>
                      <a:ext uri="{FF2B5EF4-FFF2-40B4-BE49-F238E27FC236}">
                        <a16:creationId xmlns:a16="http://schemas.microsoft.com/office/drawing/2014/main" id="{E3C32851-3407-4992-A414-82D6928A6623}"/>
                      </a:ext>
                    </a:extLst>
                  </p:cNvPr>
                  <p:cNvSpPr/>
                  <p:nvPr/>
                </p:nvSpPr>
                <p:spPr>
                  <a:xfrm flipH="1">
                    <a:off x="5864225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1" name="フリーフォーム: 図形 580">
                    <a:extLst>
                      <a:ext uri="{FF2B5EF4-FFF2-40B4-BE49-F238E27FC236}">
                        <a16:creationId xmlns:a16="http://schemas.microsoft.com/office/drawing/2014/main" id="{5D896DE2-7B49-4269-800E-8AF76A0E2A94}"/>
                      </a:ext>
                    </a:extLst>
                  </p:cNvPr>
                  <p:cNvSpPr/>
                  <p:nvPr/>
                </p:nvSpPr>
                <p:spPr>
                  <a:xfrm>
                    <a:off x="5064770" y="24467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2" name="フリーフォーム: 図形 581">
                    <a:extLst>
                      <a:ext uri="{FF2B5EF4-FFF2-40B4-BE49-F238E27FC236}">
                        <a16:creationId xmlns:a16="http://schemas.microsoft.com/office/drawing/2014/main" id="{F635F1B7-8DAA-4B98-837A-BA92ED145C9C}"/>
                      </a:ext>
                    </a:extLst>
                  </p:cNvPr>
                  <p:cNvSpPr/>
                  <p:nvPr/>
                </p:nvSpPr>
                <p:spPr>
                  <a:xfrm flipH="1">
                    <a:off x="5801225" y="23705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3" name="フリーフォーム: 図形 582">
                    <a:extLst>
                      <a:ext uri="{FF2B5EF4-FFF2-40B4-BE49-F238E27FC236}">
                        <a16:creationId xmlns:a16="http://schemas.microsoft.com/office/drawing/2014/main" id="{22E2D41B-F65E-42AF-B111-B24272747452}"/>
                      </a:ext>
                    </a:extLst>
                  </p:cNvPr>
                  <p:cNvSpPr/>
                  <p:nvPr/>
                </p:nvSpPr>
                <p:spPr>
                  <a:xfrm>
                    <a:off x="5038913" y="2726358"/>
                    <a:ext cx="514433" cy="281421"/>
                  </a:xfrm>
                  <a:custGeom>
                    <a:avLst/>
                    <a:gdLst>
                      <a:gd name="connsiteX0" fmla="*/ 15687 w 514433"/>
                      <a:gd name="connsiteY0" fmla="*/ 4142 h 281421"/>
                      <a:gd name="connsiteX1" fmla="*/ 34737 w 514433"/>
                      <a:gd name="connsiteY1" fmla="*/ 108917 h 281421"/>
                      <a:gd name="connsiteX2" fmla="*/ 110937 w 514433"/>
                      <a:gd name="connsiteY2" fmla="*/ 169242 h 281421"/>
                      <a:gd name="connsiteX3" fmla="*/ 288737 w 514433"/>
                      <a:gd name="connsiteY3" fmla="*/ 226392 h 281421"/>
                      <a:gd name="connsiteX4" fmla="*/ 431612 w 514433"/>
                      <a:gd name="connsiteY4" fmla="*/ 235917 h 281421"/>
                      <a:gd name="connsiteX5" fmla="*/ 514162 w 514433"/>
                      <a:gd name="connsiteY5" fmla="*/ 210517 h 281421"/>
                      <a:gd name="connsiteX6" fmla="*/ 450662 w 514433"/>
                      <a:gd name="connsiteY6" fmla="*/ 251792 h 281421"/>
                      <a:gd name="connsiteX7" fmla="*/ 263337 w 514433"/>
                      <a:gd name="connsiteY7" fmla="*/ 264492 h 281421"/>
                      <a:gd name="connsiteX8" fmla="*/ 15687 w 514433"/>
                      <a:gd name="connsiteY8" fmla="*/ 4142 h 2814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4433" h="281421">
                        <a:moveTo>
                          <a:pt x="15687" y="4142"/>
                        </a:moveTo>
                        <a:cubicBezTo>
                          <a:pt x="-22413" y="-21787"/>
                          <a:pt x="18862" y="81400"/>
                          <a:pt x="34737" y="108917"/>
                        </a:cubicBezTo>
                        <a:cubicBezTo>
                          <a:pt x="50612" y="136434"/>
                          <a:pt x="68604" y="149663"/>
                          <a:pt x="110937" y="169242"/>
                        </a:cubicBezTo>
                        <a:cubicBezTo>
                          <a:pt x="153270" y="188821"/>
                          <a:pt x="235291" y="215280"/>
                          <a:pt x="288737" y="226392"/>
                        </a:cubicBezTo>
                        <a:cubicBezTo>
                          <a:pt x="342183" y="237505"/>
                          <a:pt x="394041" y="238563"/>
                          <a:pt x="431612" y="235917"/>
                        </a:cubicBezTo>
                        <a:cubicBezTo>
                          <a:pt x="469183" y="233271"/>
                          <a:pt x="510987" y="207871"/>
                          <a:pt x="514162" y="210517"/>
                        </a:cubicBezTo>
                        <a:cubicBezTo>
                          <a:pt x="517337" y="213163"/>
                          <a:pt x="492466" y="242796"/>
                          <a:pt x="450662" y="251792"/>
                        </a:cubicBezTo>
                        <a:cubicBezTo>
                          <a:pt x="408858" y="260788"/>
                          <a:pt x="333187" y="305238"/>
                          <a:pt x="263337" y="264492"/>
                        </a:cubicBezTo>
                        <a:cubicBezTo>
                          <a:pt x="193487" y="223746"/>
                          <a:pt x="53787" y="30071"/>
                          <a:pt x="15687" y="414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4" name="フリーフォーム: 図形 583">
                    <a:extLst>
                      <a:ext uri="{FF2B5EF4-FFF2-40B4-BE49-F238E27FC236}">
                        <a16:creationId xmlns:a16="http://schemas.microsoft.com/office/drawing/2014/main" id="{D98527DE-0000-4BA1-A7E6-862307CA5612}"/>
                      </a:ext>
                    </a:extLst>
                  </p:cNvPr>
                  <p:cNvSpPr/>
                  <p:nvPr/>
                </p:nvSpPr>
                <p:spPr>
                  <a:xfrm>
                    <a:off x="5545064" y="2886075"/>
                    <a:ext cx="859100" cy="108091"/>
                  </a:xfrm>
                  <a:custGeom>
                    <a:avLst/>
                    <a:gdLst>
                      <a:gd name="connsiteX0" fmla="*/ 33411 w 859100"/>
                      <a:gd name="connsiteY0" fmla="*/ 38100 h 108091"/>
                      <a:gd name="connsiteX1" fmla="*/ 147711 w 859100"/>
                      <a:gd name="connsiteY1" fmla="*/ 79375 h 108091"/>
                      <a:gd name="connsiteX2" fmla="*/ 290586 w 859100"/>
                      <a:gd name="connsiteY2" fmla="*/ 107950 h 108091"/>
                      <a:gd name="connsiteX3" fmla="*/ 589036 w 859100"/>
                      <a:gd name="connsiteY3" fmla="*/ 88900 h 108091"/>
                      <a:gd name="connsiteX4" fmla="*/ 747786 w 859100"/>
                      <a:gd name="connsiteY4" fmla="*/ 57150 h 108091"/>
                      <a:gd name="connsiteX5" fmla="*/ 798586 w 859100"/>
                      <a:gd name="connsiteY5" fmla="*/ 19050 h 108091"/>
                      <a:gd name="connsiteX6" fmla="*/ 770011 w 859100"/>
                      <a:gd name="connsiteY6" fmla="*/ 0 h 108091"/>
                      <a:gd name="connsiteX7" fmla="*/ 830336 w 859100"/>
                      <a:gd name="connsiteY7" fmla="*/ 19050 h 108091"/>
                      <a:gd name="connsiteX8" fmla="*/ 785886 w 859100"/>
                      <a:gd name="connsiteY8" fmla="*/ 92075 h 108091"/>
                      <a:gd name="connsiteX9" fmla="*/ 33411 w 859100"/>
                      <a:gd name="connsiteY9" fmla="*/ 38100 h 108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59100" h="108091">
                        <a:moveTo>
                          <a:pt x="33411" y="38100"/>
                        </a:moveTo>
                        <a:cubicBezTo>
                          <a:pt x="-72951" y="35983"/>
                          <a:pt x="104849" y="67733"/>
                          <a:pt x="147711" y="79375"/>
                        </a:cubicBezTo>
                        <a:cubicBezTo>
                          <a:pt x="190573" y="91017"/>
                          <a:pt x="217032" y="106363"/>
                          <a:pt x="290586" y="107950"/>
                        </a:cubicBezTo>
                        <a:cubicBezTo>
                          <a:pt x="364140" y="109538"/>
                          <a:pt x="512836" y="97367"/>
                          <a:pt x="589036" y="88900"/>
                        </a:cubicBezTo>
                        <a:cubicBezTo>
                          <a:pt x="665236" y="80433"/>
                          <a:pt x="712861" y="68792"/>
                          <a:pt x="747786" y="57150"/>
                        </a:cubicBezTo>
                        <a:cubicBezTo>
                          <a:pt x="782711" y="45508"/>
                          <a:pt x="794882" y="28575"/>
                          <a:pt x="798586" y="19050"/>
                        </a:cubicBezTo>
                        <a:cubicBezTo>
                          <a:pt x="802290" y="9525"/>
                          <a:pt x="764719" y="0"/>
                          <a:pt x="770011" y="0"/>
                        </a:cubicBezTo>
                        <a:cubicBezTo>
                          <a:pt x="775303" y="0"/>
                          <a:pt x="827690" y="3704"/>
                          <a:pt x="830336" y="19050"/>
                        </a:cubicBezTo>
                        <a:cubicBezTo>
                          <a:pt x="832982" y="34396"/>
                          <a:pt x="916590" y="80963"/>
                          <a:pt x="785886" y="92075"/>
                        </a:cubicBezTo>
                        <a:cubicBezTo>
                          <a:pt x="655182" y="103188"/>
                          <a:pt x="139773" y="40217"/>
                          <a:pt x="33411" y="381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5" name="フリーフォーム: 図形 584">
                    <a:extLst>
                      <a:ext uri="{FF2B5EF4-FFF2-40B4-BE49-F238E27FC236}">
                        <a16:creationId xmlns:a16="http://schemas.microsoft.com/office/drawing/2014/main" id="{FA70BB18-F554-4E23-B1CE-719D590D174E}"/>
                      </a:ext>
                    </a:extLst>
                  </p:cNvPr>
                  <p:cNvSpPr/>
                  <p:nvPr/>
                </p:nvSpPr>
                <p:spPr>
                  <a:xfrm>
                    <a:off x="6381144" y="2584963"/>
                    <a:ext cx="252479" cy="313835"/>
                  </a:xfrm>
                  <a:custGeom>
                    <a:avLst/>
                    <a:gdLst>
                      <a:gd name="connsiteX0" fmla="*/ 159356 w 252479"/>
                      <a:gd name="connsiteY0" fmla="*/ 2662 h 313835"/>
                      <a:gd name="connsiteX1" fmla="*/ 245081 w 252479"/>
                      <a:gd name="connsiteY1" fmla="*/ 97912 h 313835"/>
                      <a:gd name="connsiteX2" fmla="*/ 245081 w 252479"/>
                      <a:gd name="connsiteY2" fmla="*/ 186812 h 313835"/>
                      <a:gd name="connsiteX3" fmla="*/ 219681 w 252479"/>
                      <a:gd name="connsiteY3" fmla="*/ 266187 h 313835"/>
                      <a:gd name="connsiteX4" fmla="*/ 124431 w 252479"/>
                      <a:gd name="connsiteY4" fmla="*/ 313812 h 313835"/>
                      <a:gd name="connsiteX5" fmla="*/ 606 w 252479"/>
                      <a:gd name="connsiteY5" fmla="*/ 272537 h 313835"/>
                      <a:gd name="connsiteX6" fmla="*/ 79981 w 252479"/>
                      <a:gd name="connsiteY6" fmla="*/ 272537 h 313835"/>
                      <a:gd name="connsiteX7" fmla="*/ 146656 w 252479"/>
                      <a:gd name="connsiteY7" fmla="*/ 209037 h 313835"/>
                      <a:gd name="connsiteX8" fmla="*/ 159356 w 252479"/>
                      <a:gd name="connsiteY8" fmla="*/ 2662 h 313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2479" h="313835">
                        <a:moveTo>
                          <a:pt x="159356" y="2662"/>
                        </a:moveTo>
                        <a:cubicBezTo>
                          <a:pt x="175760" y="-15859"/>
                          <a:pt x="230794" y="67220"/>
                          <a:pt x="245081" y="97912"/>
                        </a:cubicBezTo>
                        <a:cubicBezTo>
                          <a:pt x="259368" y="128604"/>
                          <a:pt x="249314" y="158766"/>
                          <a:pt x="245081" y="186812"/>
                        </a:cubicBezTo>
                        <a:cubicBezTo>
                          <a:pt x="240848" y="214858"/>
                          <a:pt x="239789" y="245020"/>
                          <a:pt x="219681" y="266187"/>
                        </a:cubicBezTo>
                        <a:cubicBezTo>
                          <a:pt x="199573" y="287354"/>
                          <a:pt x="160943" y="312754"/>
                          <a:pt x="124431" y="313812"/>
                        </a:cubicBezTo>
                        <a:cubicBezTo>
                          <a:pt x="87919" y="314870"/>
                          <a:pt x="8014" y="279416"/>
                          <a:pt x="606" y="272537"/>
                        </a:cubicBezTo>
                        <a:cubicBezTo>
                          <a:pt x="-6802" y="265658"/>
                          <a:pt x="55639" y="283120"/>
                          <a:pt x="79981" y="272537"/>
                        </a:cubicBezTo>
                        <a:cubicBezTo>
                          <a:pt x="104323" y="261954"/>
                          <a:pt x="130252" y="251900"/>
                          <a:pt x="146656" y="209037"/>
                        </a:cubicBezTo>
                        <a:cubicBezTo>
                          <a:pt x="163060" y="166175"/>
                          <a:pt x="142952" y="21183"/>
                          <a:pt x="159356" y="266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6" name="フリーフォーム: 図形 585">
                    <a:extLst>
                      <a:ext uri="{FF2B5EF4-FFF2-40B4-BE49-F238E27FC236}">
                        <a16:creationId xmlns:a16="http://schemas.microsoft.com/office/drawing/2014/main" id="{79FEE60E-EADE-49DA-BE7E-5964094A872B}"/>
                      </a:ext>
                    </a:extLst>
                  </p:cNvPr>
                  <p:cNvSpPr/>
                  <p:nvPr/>
                </p:nvSpPr>
                <p:spPr>
                  <a:xfrm>
                    <a:off x="5761005" y="1161810"/>
                    <a:ext cx="69904" cy="108246"/>
                  </a:xfrm>
                  <a:custGeom>
                    <a:avLst/>
                    <a:gdLst>
                      <a:gd name="connsiteX0" fmla="*/ 69883 w 69904"/>
                      <a:gd name="connsiteY0" fmla="*/ 240 h 108246"/>
                      <a:gd name="connsiteX1" fmla="*/ 20670 w 69904"/>
                      <a:gd name="connsiteY1" fmla="*/ 22465 h 108246"/>
                      <a:gd name="connsiteX2" fmla="*/ 9558 w 69904"/>
                      <a:gd name="connsiteY2" fmla="*/ 52628 h 108246"/>
                      <a:gd name="connsiteX3" fmla="*/ 33 w 69904"/>
                      <a:gd name="connsiteY3" fmla="*/ 95490 h 108246"/>
                      <a:gd name="connsiteX4" fmla="*/ 6383 w 69904"/>
                      <a:gd name="connsiteY4" fmla="*/ 108190 h 108246"/>
                      <a:gd name="connsiteX5" fmla="*/ 6383 w 69904"/>
                      <a:gd name="connsiteY5" fmla="*/ 98665 h 108246"/>
                      <a:gd name="connsiteX6" fmla="*/ 14320 w 69904"/>
                      <a:gd name="connsiteY6" fmla="*/ 66915 h 108246"/>
                      <a:gd name="connsiteX7" fmla="*/ 27020 w 69904"/>
                      <a:gd name="connsiteY7" fmla="*/ 36753 h 108246"/>
                      <a:gd name="connsiteX8" fmla="*/ 69883 w 69904"/>
                      <a:gd name="connsiteY8" fmla="*/ 240 h 10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9904" h="108246">
                        <a:moveTo>
                          <a:pt x="69883" y="240"/>
                        </a:moveTo>
                        <a:cubicBezTo>
                          <a:pt x="68825" y="-2141"/>
                          <a:pt x="30724" y="13734"/>
                          <a:pt x="20670" y="22465"/>
                        </a:cubicBezTo>
                        <a:cubicBezTo>
                          <a:pt x="10616" y="31196"/>
                          <a:pt x="12997" y="40457"/>
                          <a:pt x="9558" y="52628"/>
                        </a:cubicBezTo>
                        <a:cubicBezTo>
                          <a:pt x="6118" y="64799"/>
                          <a:pt x="562" y="86230"/>
                          <a:pt x="33" y="95490"/>
                        </a:cubicBezTo>
                        <a:cubicBezTo>
                          <a:pt x="-496" y="104750"/>
                          <a:pt x="5325" y="107661"/>
                          <a:pt x="6383" y="108190"/>
                        </a:cubicBezTo>
                        <a:cubicBezTo>
                          <a:pt x="7441" y="108719"/>
                          <a:pt x="5060" y="105544"/>
                          <a:pt x="6383" y="98665"/>
                        </a:cubicBezTo>
                        <a:cubicBezTo>
                          <a:pt x="7706" y="91786"/>
                          <a:pt x="10881" y="77234"/>
                          <a:pt x="14320" y="66915"/>
                        </a:cubicBezTo>
                        <a:cubicBezTo>
                          <a:pt x="17759" y="56596"/>
                          <a:pt x="20934" y="43368"/>
                          <a:pt x="27020" y="36753"/>
                        </a:cubicBezTo>
                        <a:cubicBezTo>
                          <a:pt x="33106" y="30138"/>
                          <a:pt x="70941" y="2621"/>
                          <a:pt x="69883" y="24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7" name="フリーフォーム: 図形 586">
                    <a:extLst>
                      <a:ext uri="{FF2B5EF4-FFF2-40B4-BE49-F238E27FC236}">
                        <a16:creationId xmlns:a16="http://schemas.microsoft.com/office/drawing/2014/main" id="{27B6C9F0-A06E-4D48-BB71-39D84C6A2251}"/>
                      </a:ext>
                    </a:extLst>
                  </p:cNvPr>
                  <p:cNvSpPr/>
                  <p:nvPr/>
                </p:nvSpPr>
                <p:spPr>
                  <a:xfrm>
                    <a:off x="5830770" y="1164757"/>
                    <a:ext cx="108304" cy="106947"/>
                  </a:xfrm>
                  <a:custGeom>
                    <a:avLst/>
                    <a:gdLst>
                      <a:gd name="connsiteX0" fmla="*/ 118 w 108304"/>
                      <a:gd name="connsiteY0" fmla="*/ 468 h 106947"/>
                      <a:gd name="connsiteX1" fmla="*/ 92193 w 108304"/>
                      <a:gd name="connsiteY1" fmla="*/ 38568 h 106947"/>
                      <a:gd name="connsiteX2" fmla="*/ 108068 w 108304"/>
                      <a:gd name="connsiteY2" fmla="*/ 76668 h 106947"/>
                      <a:gd name="connsiteX3" fmla="*/ 101718 w 108304"/>
                      <a:gd name="connsiteY3" fmla="*/ 106831 h 106947"/>
                      <a:gd name="connsiteX4" fmla="*/ 101718 w 108304"/>
                      <a:gd name="connsiteY4" fmla="*/ 65556 h 106947"/>
                      <a:gd name="connsiteX5" fmla="*/ 73143 w 108304"/>
                      <a:gd name="connsiteY5" fmla="*/ 21106 h 106947"/>
                      <a:gd name="connsiteX6" fmla="*/ 118 w 108304"/>
                      <a:gd name="connsiteY6" fmla="*/ 468 h 106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8304" h="106947">
                        <a:moveTo>
                          <a:pt x="118" y="468"/>
                        </a:moveTo>
                        <a:cubicBezTo>
                          <a:pt x="3293" y="3378"/>
                          <a:pt x="74201" y="25868"/>
                          <a:pt x="92193" y="38568"/>
                        </a:cubicBezTo>
                        <a:cubicBezTo>
                          <a:pt x="110185" y="51268"/>
                          <a:pt x="106481" y="65291"/>
                          <a:pt x="108068" y="76668"/>
                        </a:cubicBezTo>
                        <a:cubicBezTo>
                          <a:pt x="109656" y="88045"/>
                          <a:pt x="102776" y="108683"/>
                          <a:pt x="101718" y="106831"/>
                        </a:cubicBezTo>
                        <a:cubicBezTo>
                          <a:pt x="100660" y="104979"/>
                          <a:pt x="106481" y="79844"/>
                          <a:pt x="101718" y="65556"/>
                        </a:cubicBezTo>
                        <a:cubicBezTo>
                          <a:pt x="96955" y="51268"/>
                          <a:pt x="87695" y="33541"/>
                          <a:pt x="73143" y="21106"/>
                        </a:cubicBezTo>
                        <a:cubicBezTo>
                          <a:pt x="58591" y="8671"/>
                          <a:pt x="-3057" y="-2442"/>
                          <a:pt x="118" y="468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08" name="グループ化 307">
                  <a:extLst>
                    <a:ext uri="{FF2B5EF4-FFF2-40B4-BE49-F238E27FC236}">
                      <a16:creationId xmlns:a16="http://schemas.microsoft.com/office/drawing/2014/main" id="{4ED14C22-1B65-4D15-AD75-13ED3A357392}"/>
                    </a:ext>
                  </a:extLst>
                </p:cNvPr>
                <p:cNvGrpSpPr/>
                <p:nvPr/>
              </p:nvGrpSpPr>
              <p:grpSpPr>
                <a:xfrm>
                  <a:off x="5317260" y="1407915"/>
                  <a:ext cx="686173" cy="686382"/>
                  <a:chOff x="3984049" y="1244057"/>
                  <a:chExt cx="4328052" cy="4329366"/>
                </a:xfrm>
              </p:grpSpPr>
              <p:grpSp>
                <p:nvGrpSpPr>
                  <p:cNvPr id="309" name="グループ化 308">
                    <a:extLst>
                      <a:ext uri="{FF2B5EF4-FFF2-40B4-BE49-F238E27FC236}">
                        <a16:creationId xmlns:a16="http://schemas.microsoft.com/office/drawing/2014/main" id="{B69081FE-C4F2-4215-8268-2ECA487F6EF4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445" name="グループ化 444">
                      <a:extLst>
                        <a:ext uri="{FF2B5EF4-FFF2-40B4-BE49-F238E27FC236}">
                          <a16:creationId xmlns:a16="http://schemas.microsoft.com/office/drawing/2014/main" id="{0719159A-F1C5-4C72-B290-8BD15830401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513" name="グループ化 512">
                        <a:extLst>
                          <a:ext uri="{FF2B5EF4-FFF2-40B4-BE49-F238E27FC236}">
                            <a16:creationId xmlns:a16="http://schemas.microsoft.com/office/drawing/2014/main" id="{DD450905-3145-4048-8900-10BC7FE2D36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47" name="グループ化 546">
                          <a:extLst>
                            <a:ext uri="{FF2B5EF4-FFF2-40B4-BE49-F238E27FC236}">
                              <a16:creationId xmlns:a16="http://schemas.microsoft.com/office/drawing/2014/main" id="{0A17C23C-DAC3-4FA6-B6D0-140FFCD0A7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73" name="グループ化 572">
                            <a:extLst>
                              <a:ext uri="{FF2B5EF4-FFF2-40B4-BE49-F238E27FC236}">
                                <a16:creationId xmlns:a16="http://schemas.microsoft.com/office/drawing/2014/main" id="{6E292A2D-9C3F-4D68-A722-4146E8E2209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77" name="フリーフォーム: 図形 576">
                              <a:extLst>
                                <a:ext uri="{FF2B5EF4-FFF2-40B4-BE49-F238E27FC236}">
                                  <a16:creationId xmlns:a16="http://schemas.microsoft.com/office/drawing/2014/main" id="{4A877DC5-5B9B-4F88-B101-C39990ED70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78" name="フリーフォーム: 図形 577">
                              <a:extLst>
                                <a:ext uri="{FF2B5EF4-FFF2-40B4-BE49-F238E27FC236}">
                                  <a16:creationId xmlns:a16="http://schemas.microsoft.com/office/drawing/2014/main" id="{70AD8B27-80D5-4C2D-A6CA-025FC760641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74" name="グループ化 573">
                            <a:extLst>
                              <a:ext uri="{FF2B5EF4-FFF2-40B4-BE49-F238E27FC236}">
                                <a16:creationId xmlns:a16="http://schemas.microsoft.com/office/drawing/2014/main" id="{C0004EC2-BA71-4AB5-991F-684203B37C1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75" name="フリーフォーム: 図形 574">
                              <a:extLst>
                                <a:ext uri="{FF2B5EF4-FFF2-40B4-BE49-F238E27FC236}">
                                  <a16:creationId xmlns:a16="http://schemas.microsoft.com/office/drawing/2014/main" id="{7715EE90-6784-46C3-ADBC-5B6C82C672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76" name="フリーフォーム: 図形 575">
                              <a:extLst>
                                <a:ext uri="{FF2B5EF4-FFF2-40B4-BE49-F238E27FC236}">
                                  <a16:creationId xmlns:a16="http://schemas.microsoft.com/office/drawing/2014/main" id="{D600B12E-EBB9-45B4-A1D5-61CD92EFEC3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48" name="グループ化 547">
                          <a:extLst>
                            <a:ext uri="{FF2B5EF4-FFF2-40B4-BE49-F238E27FC236}">
                              <a16:creationId xmlns:a16="http://schemas.microsoft.com/office/drawing/2014/main" id="{0A0B6CDE-FE0F-4518-AA26-417A31F5DD9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67" name="グループ化 566">
                            <a:extLst>
                              <a:ext uri="{FF2B5EF4-FFF2-40B4-BE49-F238E27FC236}">
                                <a16:creationId xmlns:a16="http://schemas.microsoft.com/office/drawing/2014/main" id="{4268AD1D-6340-42C3-9F8F-8E67307ACA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71" name="フリーフォーム: 図形 570">
                              <a:extLst>
                                <a:ext uri="{FF2B5EF4-FFF2-40B4-BE49-F238E27FC236}">
                                  <a16:creationId xmlns:a16="http://schemas.microsoft.com/office/drawing/2014/main" id="{E5F4718C-A848-4F32-A2CB-EA16D4E9ACA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72" name="フリーフォーム: 図形 571">
                              <a:extLst>
                                <a:ext uri="{FF2B5EF4-FFF2-40B4-BE49-F238E27FC236}">
                                  <a16:creationId xmlns:a16="http://schemas.microsoft.com/office/drawing/2014/main" id="{506B9309-F327-4D17-B633-1BCC704370F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68" name="グループ化 567">
                            <a:extLst>
                              <a:ext uri="{FF2B5EF4-FFF2-40B4-BE49-F238E27FC236}">
                                <a16:creationId xmlns:a16="http://schemas.microsoft.com/office/drawing/2014/main" id="{B5CF0466-5C6E-487D-A5F6-F5CB6B5AB50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69" name="フリーフォーム: 図形 568">
                              <a:extLst>
                                <a:ext uri="{FF2B5EF4-FFF2-40B4-BE49-F238E27FC236}">
                                  <a16:creationId xmlns:a16="http://schemas.microsoft.com/office/drawing/2014/main" id="{BD719A2D-21A5-46FA-970E-87F9DFB41C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70" name="フリーフォーム: 図形 569">
                              <a:extLst>
                                <a:ext uri="{FF2B5EF4-FFF2-40B4-BE49-F238E27FC236}">
                                  <a16:creationId xmlns:a16="http://schemas.microsoft.com/office/drawing/2014/main" id="{3D7C1EDA-B3A0-4509-8745-90D5BE7EFC6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49" name="グループ化 548">
                          <a:extLst>
                            <a:ext uri="{FF2B5EF4-FFF2-40B4-BE49-F238E27FC236}">
                              <a16:creationId xmlns:a16="http://schemas.microsoft.com/office/drawing/2014/main" id="{2C26DF98-1838-461C-8226-8DA2988502A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62" name="フリーフォーム: 図形 561">
                            <a:extLst>
                              <a:ext uri="{FF2B5EF4-FFF2-40B4-BE49-F238E27FC236}">
                                <a16:creationId xmlns:a16="http://schemas.microsoft.com/office/drawing/2014/main" id="{3E553465-C9BF-4FCF-9882-16B9AC66C7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3" name="フリーフォーム: 図形 562">
                            <a:extLst>
                              <a:ext uri="{FF2B5EF4-FFF2-40B4-BE49-F238E27FC236}">
                                <a16:creationId xmlns:a16="http://schemas.microsoft.com/office/drawing/2014/main" id="{F792F211-6B29-439F-8BD1-1F3137C3813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4" name="フリーフォーム: 図形 563">
                            <a:extLst>
                              <a:ext uri="{FF2B5EF4-FFF2-40B4-BE49-F238E27FC236}">
                                <a16:creationId xmlns:a16="http://schemas.microsoft.com/office/drawing/2014/main" id="{BCFDAC3C-5E18-43AB-9A89-F8222B0666D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5" name="フリーフォーム: 図形 564">
                            <a:extLst>
                              <a:ext uri="{FF2B5EF4-FFF2-40B4-BE49-F238E27FC236}">
                                <a16:creationId xmlns:a16="http://schemas.microsoft.com/office/drawing/2014/main" id="{77450DA3-CD73-464A-BCAD-D2FD374DE2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6" name="フリーフォーム: 図形 565">
                            <a:extLst>
                              <a:ext uri="{FF2B5EF4-FFF2-40B4-BE49-F238E27FC236}">
                                <a16:creationId xmlns:a16="http://schemas.microsoft.com/office/drawing/2014/main" id="{0ADF8FC0-E5D2-4741-AC19-BDD0777D95C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50" name="グループ化 549">
                          <a:extLst>
                            <a:ext uri="{FF2B5EF4-FFF2-40B4-BE49-F238E27FC236}">
                              <a16:creationId xmlns:a16="http://schemas.microsoft.com/office/drawing/2014/main" id="{2E58C207-6678-496E-A7A6-9E732AE5B80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57" name="フリーフォーム: 図形 556">
                            <a:extLst>
                              <a:ext uri="{FF2B5EF4-FFF2-40B4-BE49-F238E27FC236}">
                                <a16:creationId xmlns:a16="http://schemas.microsoft.com/office/drawing/2014/main" id="{58344390-1F4F-4461-91AC-5C7116F01A5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58" name="フリーフォーム: 図形 557">
                            <a:extLst>
                              <a:ext uri="{FF2B5EF4-FFF2-40B4-BE49-F238E27FC236}">
                                <a16:creationId xmlns:a16="http://schemas.microsoft.com/office/drawing/2014/main" id="{AEE63AB1-7028-4E1C-B65F-15F4717DA3B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59" name="フリーフォーム: 図形 558">
                            <a:extLst>
                              <a:ext uri="{FF2B5EF4-FFF2-40B4-BE49-F238E27FC236}">
                                <a16:creationId xmlns:a16="http://schemas.microsoft.com/office/drawing/2014/main" id="{65C9BF88-78B9-4EF3-B7DE-11FB483E9E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0" name="フリーフォーム: 図形 559">
                            <a:extLst>
                              <a:ext uri="{FF2B5EF4-FFF2-40B4-BE49-F238E27FC236}">
                                <a16:creationId xmlns:a16="http://schemas.microsoft.com/office/drawing/2014/main" id="{F169F605-3215-4B94-876C-0635928FCB2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61" name="フリーフォーム: 図形 560">
                            <a:extLst>
                              <a:ext uri="{FF2B5EF4-FFF2-40B4-BE49-F238E27FC236}">
                                <a16:creationId xmlns:a16="http://schemas.microsoft.com/office/drawing/2014/main" id="{E2E57C11-59F8-482A-AA8E-AEF21DC2AF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51" name="グループ化 550">
                          <a:extLst>
                            <a:ext uri="{FF2B5EF4-FFF2-40B4-BE49-F238E27FC236}">
                              <a16:creationId xmlns:a16="http://schemas.microsoft.com/office/drawing/2014/main" id="{AF5698F6-5B72-4534-B900-EA348F89C6D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55" name="フリーフォーム: 図形 554">
                            <a:extLst>
                              <a:ext uri="{FF2B5EF4-FFF2-40B4-BE49-F238E27FC236}">
                                <a16:creationId xmlns:a16="http://schemas.microsoft.com/office/drawing/2014/main" id="{FB31B041-7B4D-486C-B846-FCA9411BAD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56" name="フリーフォーム: 図形 555">
                            <a:extLst>
                              <a:ext uri="{FF2B5EF4-FFF2-40B4-BE49-F238E27FC236}">
                                <a16:creationId xmlns:a16="http://schemas.microsoft.com/office/drawing/2014/main" id="{23303CEC-33E2-4E4D-9C62-0A409E06536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52" name="グループ化 551">
                          <a:extLst>
                            <a:ext uri="{FF2B5EF4-FFF2-40B4-BE49-F238E27FC236}">
                              <a16:creationId xmlns:a16="http://schemas.microsoft.com/office/drawing/2014/main" id="{C84790F3-EA55-41A5-93BB-A489BEACAE1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53" name="フリーフォーム: 図形 552">
                            <a:extLst>
                              <a:ext uri="{FF2B5EF4-FFF2-40B4-BE49-F238E27FC236}">
                                <a16:creationId xmlns:a16="http://schemas.microsoft.com/office/drawing/2014/main" id="{ECEC9280-B22D-4DF0-BDD5-B8862CE3F0F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54" name="フリーフォーム: 図形 553">
                            <a:extLst>
                              <a:ext uri="{FF2B5EF4-FFF2-40B4-BE49-F238E27FC236}">
                                <a16:creationId xmlns:a16="http://schemas.microsoft.com/office/drawing/2014/main" id="{982E031B-95E3-4F79-8559-C63E900ED26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514" name="グループ化 513">
                        <a:extLst>
                          <a:ext uri="{FF2B5EF4-FFF2-40B4-BE49-F238E27FC236}">
                            <a16:creationId xmlns:a16="http://schemas.microsoft.com/office/drawing/2014/main" id="{BBDEFF55-510D-4FDC-84CC-482B1EC83B08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15" name="グループ化 514">
                          <a:extLst>
                            <a:ext uri="{FF2B5EF4-FFF2-40B4-BE49-F238E27FC236}">
                              <a16:creationId xmlns:a16="http://schemas.microsoft.com/office/drawing/2014/main" id="{32645123-0594-447E-BACA-7A3A1265AEE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41" name="グループ化 540">
                            <a:extLst>
                              <a:ext uri="{FF2B5EF4-FFF2-40B4-BE49-F238E27FC236}">
                                <a16:creationId xmlns:a16="http://schemas.microsoft.com/office/drawing/2014/main" id="{A3FD1B0A-EC0D-4806-A0AF-98E75211BA8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45" name="フリーフォーム: 図形 544">
                              <a:extLst>
                                <a:ext uri="{FF2B5EF4-FFF2-40B4-BE49-F238E27FC236}">
                                  <a16:creationId xmlns:a16="http://schemas.microsoft.com/office/drawing/2014/main" id="{686548C3-0027-4F14-9B93-C5C642E85B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46" name="フリーフォーム: 図形 545">
                              <a:extLst>
                                <a:ext uri="{FF2B5EF4-FFF2-40B4-BE49-F238E27FC236}">
                                  <a16:creationId xmlns:a16="http://schemas.microsoft.com/office/drawing/2014/main" id="{352E31A0-FDA6-445D-8585-4CC63C6956A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42" name="グループ化 541">
                            <a:extLst>
                              <a:ext uri="{FF2B5EF4-FFF2-40B4-BE49-F238E27FC236}">
                                <a16:creationId xmlns:a16="http://schemas.microsoft.com/office/drawing/2014/main" id="{8DDF7184-DA4A-4A54-B2BA-59FF3A4BF5B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43" name="フリーフォーム: 図形 542">
                              <a:extLst>
                                <a:ext uri="{FF2B5EF4-FFF2-40B4-BE49-F238E27FC236}">
                                  <a16:creationId xmlns:a16="http://schemas.microsoft.com/office/drawing/2014/main" id="{5C4EEB50-FF73-4382-AA64-BC0AE5B38AE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44" name="フリーフォーム: 図形 543">
                              <a:extLst>
                                <a:ext uri="{FF2B5EF4-FFF2-40B4-BE49-F238E27FC236}">
                                  <a16:creationId xmlns:a16="http://schemas.microsoft.com/office/drawing/2014/main" id="{78FFFF5D-55B8-4C23-B3E4-5E9E3AB670A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16" name="グループ化 515">
                          <a:extLst>
                            <a:ext uri="{FF2B5EF4-FFF2-40B4-BE49-F238E27FC236}">
                              <a16:creationId xmlns:a16="http://schemas.microsoft.com/office/drawing/2014/main" id="{B9643715-994B-428D-978C-BB3095B5C8A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35" name="グループ化 534">
                            <a:extLst>
                              <a:ext uri="{FF2B5EF4-FFF2-40B4-BE49-F238E27FC236}">
                                <a16:creationId xmlns:a16="http://schemas.microsoft.com/office/drawing/2014/main" id="{AA003B7D-ECF2-42A9-ABF6-B52614E32D1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39" name="フリーフォーム: 図形 538">
                              <a:extLst>
                                <a:ext uri="{FF2B5EF4-FFF2-40B4-BE49-F238E27FC236}">
                                  <a16:creationId xmlns:a16="http://schemas.microsoft.com/office/drawing/2014/main" id="{831B27D1-D5F2-4B10-91D7-DD37362001C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40" name="フリーフォーム: 図形 539">
                              <a:extLst>
                                <a:ext uri="{FF2B5EF4-FFF2-40B4-BE49-F238E27FC236}">
                                  <a16:creationId xmlns:a16="http://schemas.microsoft.com/office/drawing/2014/main" id="{2B9DD572-BB7A-43E9-B610-1088F66B24C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36" name="グループ化 535">
                            <a:extLst>
                              <a:ext uri="{FF2B5EF4-FFF2-40B4-BE49-F238E27FC236}">
                                <a16:creationId xmlns:a16="http://schemas.microsoft.com/office/drawing/2014/main" id="{6B4F0424-8118-4E82-AE7F-99742549076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37" name="フリーフォーム: 図形 536">
                              <a:extLst>
                                <a:ext uri="{FF2B5EF4-FFF2-40B4-BE49-F238E27FC236}">
                                  <a16:creationId xmlns:a16="http://schemas.microsoft.com/office/drawing/2014/main" id="{759A3409-0C69-4976-9F91-835E7B45544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38" name="フリーフォーム: 図形 537">
                              <a:extLst>
                                <a:ext uri="{FF2B5EF4-FFF2-40B4-BE49-F238E27FC236}">
                                  <a16:creationId xmlns:a16="http://schemas.microsoft.com/office/drawing/2014/main" id="{6B63C62A-391C-4AAD-B349-DB02B614B76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17" name="グループ化 516">
                          <a:extLst>
                            <a:ext uri="{FF2B5EF4-FFF2-40B4-BE49-F238E27FC236}">
                              <a16:creationId xmlns:a16="http://schemas.microsoft.com/office/drawing/2014/main" id="{7AAE2686-95AB-4284-90C7-7372E1950A1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30" name="フリーフォーム: 図形 529">
                            <a:extLst>
                              <a:ext uri="{FF2B5EF4-FFF2-40B4-BE49-F238E27FC236}">
                                <a16:creationId xmlns:a16="http://schemas.microsoft.com/office/drawing/2014/main" id="{39769AF2-78A6-42FF-8D0A-4FA43315D5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1" name="フリーフォーム: 図形 530">
                            <a:extLst>
                              <a:ext uri="{FF2B5EF4-FFF2-40B4-BE49-F238E27FC236}">
                                <a16:creationId xmlns:a16="http://schemas.microsoft.com/office/drawing/2014/main" id="{8519CBEC-59D4-45F2-AB99-6E89DE17774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2" name="フリーフォーム: 図形 531">
                            <a:extLst>
                              <a:ext uri="{FF2B5EF4-FFF2-40B4-BE49-F238E27FC236}">
                                <a16:creationId xmlns:a16="http://schemas.microsoft.com/office/drawing/2014/main" id="{A70819FD-2777-489A-974F-89077BFA78F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3" name="フリーフォーム: 図形 532">
                            <a:extLst>
                              <a:ext uri="{FF2B5EF4-FFF2-40B4-BE49-F238E27FC236}">
                                <a16:creationId xmlns:a16="http://schemas.microsoft.com/office/drawing/2014/main" id="{5026C19C-361A-406C-8038-3F5E9DECB37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4" name="フリーフォーム: 図形 533">
                            <a:extLst>
                              <a:ext uri="{FF2B5EF4-FFF2-40B4-BE49-F238E27FC236}">
                                <a16:creationId xmlns:a16="http://schemas.microsoft.com/office/drawing/2014/main" id="{B48C286E-D7A2-4134-A304-18511E7A21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18" name="グループ化 517">
                          <a:extLst>
                            <a:ext uri="{FF2B5EF4-FFF2-40B4-BE49-F238E27FC236}">
                              <a16:creationId xmlns:a16="http://schemas.microsoft.com/office/drawing/2014/main" id="{48199B23-5546-42CD-8DC7-DA2BBCABC38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25" name="フリーフォーム: 図形 524">
                            <a:extLst>
                              <a:ext uri="{FF2B5EF4-FFF2-40B4-BE49-F238E27FC236}">
                                <a16:creationId xmlns:a16="http://schemas.microsoft.com/office/drawing/2014/main" id="{D4385924-2EE8-4973-A733-66BBD072C24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6" name="フリーフォーム: 図形 525">
                            <a:extLst>
                              <a:ext uri="{FF2B5EF4-FFF2-40B4-BE49-F238E27FC236}">
                                <a16:creationId xmlns:a16="http://schemas.microsoft.com/office/drawing/2014/main" id="{63811CC9-AB86-42B9-873C-CDC76C35D3F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7" name="フリーフォーム: 図形 526">
                            <a:extLst>
                              <a:ext uri="{FF2B5EF4-FFF2-40B4-BE49-F238E27FC236}">
                                <a16:creationId xmlns:a16="http://schemas.microsoft.com/office/drawing/2014/main" id="{7F79AF82-BDFE-4768-B7E5-420A3D71EC9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8" name="フリーフォーム: 図形 527">
                            <a:extLst>
                              <a:ext uri="{FF2B5EF4-FFF2-40B4-BE49-F238E27FC236}">
                                <a16:creationId xmlns:a16="http://schemas.microsoft.com/office/drawing/2014/main" id="{2DCF21D8-ADFE-4FD7-A519-9C51340400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9" name="フリーフォーム: 図形 528">
                            <a:extLst>
                              <a:ext uri="{FF2B5EF4-FFF2-40B4-BE49-F238E27FC236}">
                                <a16:creationId xmlns:a16="http://schemas.microsoft.com/office/drawing/2014/main" id="{276F81EB-1DBD-4CC1-92B7-696D31E0F38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19" name="グループ化 518">
                          <a:extLst>
                            <a:ext uri="{FF2B5EF4-FFF2-40B4-BE49-F238E27FC236}">
                              <a16:creationId xmlns:a16="http://schemas.microsoft.com/office/drawing/2014/main" id="{C6B3A9F6-D201-46F4-B763-39A29B9225E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23" name="フリーフォーム: 図形 522">
                            <a:extLst>
                              <a:ext uri="{FF2B5EF4-FFF2-40B4-BE49-F238E27FC236}">
                                <a16:creationId xmlns:a16="http://schemas.microsoft.com/office/drawing/2014/main" id="{88418A55-2E3D-4D32-AB7D-8D73CFCBB66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4" name="フリーフォーム: 図形 523">
                            <a:extLst>
                              <a:ext uri="{FF2B5EF4-FFF2-40B4-BE49-F238E27FC236}">
                                <a16:creationId xmlns:a16="http://schemas.microsoft.com/office/drawing/2014/main" id="{5C8F0B20-DE2D-4D78-8E44-8D5D7996652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20" name="グループ化 519">
                          <a:extLst>
                            <a:ext uri="{FF2B5EF4-FFF2-40B4-BE49-F238E27FC236}">
                              <a16:creationId xmlns:a16="http://schemas.microsoft.com/office/drawing/2014/main" id="{2FA8E49F-A739-42A4-BDB9-0066F7BE686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21" name="フリーフォーム: 図形 520">
                            <a:extLst>
                              <a:ext uri="{FF2B5EF4-FFF2-40B4-BE49-F238E27FC236}">
                                <a16:creationId xmlns:a16="http://schemas.microsoft.com/office/drawing/2014/main" id="{E66E6D0F-CED6-4250-8F8A-303EF52D96F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22" name="フリーフォーム: 図形 521">
                            <a:extLst>
                              <a:ext uri="{FF2B5EF4-FFF2-40B4-BE49-F238E27FC236}">
                                <a16:creationId xmlns:a16="http://schemas.microsoft.com/office/drawing/2014/main" id="{8F140E00-8775-46B8-AD8E-BCDE4C56C4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446" name="グループ化 445">
                      <a:extLst>
                        <a:ext uri="{FF2B5EF4-FFF2-40B4-BE49-F238E27FC236}">
                          <a16:creationId xmlns:a16="http://schemas.microsoft.com/office/drawing/2014/main" id="{A9B5F079-7A44-4CBD-BAF9-9B0798677DB3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447" name="グループ化 446">
                        <a:extLst>
                          <a:ext uri="{FF2B5EF4-FFF2-40B4-BE49-F238E27FC236}">
                            <a16:creationId xmlns:a16="http://schemas.microsoft.com/office/drawing/2014/main" id="{5E09887C-270E-4047-9749-015CAB3B3F9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81" name="グループ化 480">
                          <a:extLst>
                            <a:ext uri="{FF2B5EF4-FFF2-40B4-BE49-F238E27FC236}">
                              <a16:creationId xmlns:a16="http://schemas.microsoft.com/office/drawing/2014/main" id="{537D1B60-7391-4001-BEF6-023470ECA92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07" name="グループ化 506">
                            <a:extLst>
                              <a:ext uri="{FF2B5EF4-FFF2-40B4-BE49-F238E27FC236}">
                                <a16:creationId xmlns:a16="http://schemas.microsoft.com/office/drawing/2014/main" id="{236CF152-E75D-4D39-9C2E-56B1940189B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11" name="フリーフォーム: 図形 510">
                              <a:extLst>
                                <a:ext uri="{FF2B5EF4-FFF2-40B4-BE49-F238E27FC236}">
                                  <a16:creationId xmlns:a16="http://schemas.microsoft.com/office/drawing/2014/main" id="{E212628A-D1E0-44CA-BB93-08C913C03F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12" name="フリーフォーム: 図形 511">
                              <a:extLst>
                                <a:ext uri="{FF2B5EF4-FFF2-40B4-BE49-F238E27FC236}">
                                  <a16:creationId xmlns:a16="http://schemas.microsoft.com/office/drawing/2014/main" id="{6DB9A426-554C-4C0E-8465-7E3E29AF937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08" name="グループ化 507">
                            <a:extLst>
                              <a:ext uri="{FF2B5EF4-FFF2-40B4-BE49-F238E27FC236}">
                                <a16:creationId xmlns:a16="http://schemas.microsoft.com/office/drawing/2014/main" id="{936BA941-9F6D-4D35-B39C-FA6F1ED4AB8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09" name="フリーフォーム: 図形 508">
                              <a:extLst>
                                <a:ext uri="{FF2B5EF4-FFF2-40B4-BE49-F238E27FC236}">
                                  <a16:creationId xmlns:a16="http://schemas.microsoft.com/office/drawing/2014/main" id="{9C1DBE86-E5A3-49A7-8D04-1F39506AA81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10" name="フリーフォーム: 図形 509">
                              <a:extLst>
                                <a:ext uri="{FF2B5EF4-FFF2-40B4-BE49-F238E27FC236}">
                                  <a16:creationId xmlns:a16="http://schemas.microsoft.com/office/drawing/2014/main" id="{24B658C9-623A-474B-A420-94DE4D6C760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82" name="グループ化 481">
                          <a:extLst>
                            <a:ext uri="{FF2B5EF4-FFF2-40B4-BE49-F238E27FC236}">
                              <a16:creationId xmlns:a16="http://schemas.microsoft.com/office/drawing/2014/main" id="{3A99F9CF-11FA-495B-8772-04C9EEA93A7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01" name="グループ化 500">
                            <a:extLst>
                              <a:ext uri="{FF2B5EF4-FFF2-40B4-BE49-F238E27FC236}">
                                <a16:creationId xmlns:a16="http://schemas.microsoft.com/office/drawing/2014/main" id="{9337E62A-A992-44DB-B5DA-8C546C16773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05" name="フリーフォーム: 図形 504">
                              <a:extLst>
                                <a:ext uri="{FF2B5EF4-FFF2-40B4-BE49-F238E27FC236}">
                                  <a16:creationId xmlns:a16="http://schemas.microsoft.com/office/drawing/2014/main" id="{8FE4C34E-1129-4A88-9AE8-C9B5260308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06" name="フリーフォーム: 図形 505">
                              <a:extLst>
                                <a:ext uri="{FF2B5EF4-FFF2-40B4-BE49-F238E27FC236}">
                                  <a16:creationId xmlns:a16="http://schemas.microsoft.com/office/drawing/2014/main" id="{93FC44E2-CC11-463E-898C-844E6E893A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02" name="グループ化 501">
                            <a:extLst>
                              <a:ext uri="{FF2B5EF4-FFF2-40B4-BE49-F238E27FC236}">
                                <a16:creationId xmlns:a16="http://schemas.microsoft.com/office/drawing/2014/main" id="{E6207F4F-3DFD-48DE-AC40-865A02E95C4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03" name="フリーフォーム: 図形 502">
                              <a:extLst>
                                <a:ext uri="{FF2B5EF4-FFF2-40B4-BE49-F238E27FC236}">
                                  <a16:creationId xmlns:a16="http://schemas.microsoft.com/office/drawing/2014/main" id="{8BC6A5A1-B6B6-4BB6-8B07-1503703284F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04" name="フリーフォーム: 図形 503">
                              <a:extLst>
                                <a:ext uri="{FF2B5EF4-FFF2-40B4-BE49-F238E27FC236}">
                                  <a16:creationId xmlns:a16="http://schemas.microsoft.com/office/drawing/2014/main" id="{85A58989-6617-4B9A-AB2C-4B6DCE6465F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83" name="グループ化 482">
                          <a:extLst>
                            <a:ext uri="{FF2B5EF4-FFF2-40B4-BE49-F238E27FC236}">
                              <a16:creationId xmlns:a16="http://schemas.microsoft.com/office/drawing/2014/main" id="{5014066C-FF6A-48A8-8857-61182C5EDC2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96" name="フリーフォーム: 図形 495">
                            <a:extLst>
                              <a:ext uri="{FF2B5EF4-FFF2-40B4-BE49-F238E27FC236}">
                                <a16:creationId xmlns:a16="http://schemas.microsoft.com/office/drawing/2014/main" id="{7ECE46EA-ED48-4664-9EE5-1EB8A1C181A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7" name="フリーフォーム: 図形 496">
                            <a:extLst>
                              <a:ext uri="{FF2B5EF4-FFF2-40B4-BE49-F238E27FC236}">
                                <a16:creationId xmlns:a16="http://schemas.microsoft.com/office/drawing/2014/main" id="{D5F28C5D-71B6-4FCC-A806-292C260ED1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8" name="フリーフォーム: 図形 497">
                            <a:extLst>
                              <a:ext uri="{FF2B5EF4-FFF2-40B4-BE49-F238E27FC236}">
                                <a16:creationId xmlns:a16="http://schemas.microsoft.com/office/drawing/2014/main" id="{8E6E9EA3-81B4-4451-B685-B46E216E55B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9" name="フリーフォーム: 図形 498">
                            <a:extLst>
                              <a:ext uri="{FF2B5EF4-FFF2-40B4-BE49-F238E27FC236}">
                                <a16:creationId xmlns:a16="http://schemas.microsoft.com/office/drawing/2014/main" id="{DD243BB8-44C2-4C76-84B3-A96E25D8D77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0" name="フリーフォーム: 図形 499">
                            <a:extLst>
                              <a:ext uri="{FF2B5EF4-FFF2-40B4-BE49-F238E27FC236}">
                                <a16:creationId xmlns:a16="http://schemas.microsoft.com/office/drawing/2014/main" id="{334062D2-0C99-415C-92CB-6502103EE07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84" name="グループ化 483">
                          <a:extLst>
                            <a:ext uri="{FF2B5EF4-FFF2-40B4-BE49-F238E27FC236}">
                              <a16:creationId xmlns:a16="http://schemas.microsoft.com/office/drawing/2014/main" id="{E1AB28CA-36B8-445D-A380-33FEB8B995C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91" name="フリーフォーム: 図形 490">
                            <a:extLst>
                              <a:ext uri="{FF2B5EF4-FFF2-40B4-BE49-F238E27FC236}">
                                <a16:creationId xmlns:a16="http://schemas.microsoft.com/office/drawing/2014/main" id="{1AB79204-AAC2-4986-8915-596C00C328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2" name="フリーフォーム: 図形 491">
                            <a:extLst>
                              <a:ext uri="{FF2B5EF4-FFF2-40B4-BE49-F238E27FC236}">
                                <a16:creationId xmlns:a16="http://schemas.microsoft.com/office/drawing/2014/main" id="{63865B5D-90BF-474F-98C5-1EFEB62C8B3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3" name="フリーフォーム: 図形 492">
                            <a:extLst>
                              <a:ext uri="{FF2B5EF4-FFF2-40B4-BE49-F238E27FC236}">
                                <a16:creationId xmlns:a16="http://schemas.microsoft.com/office/drawing/2014/main" id="{61D26A55-EAA2-4457-BCA8-9F17498D2EC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4" name="フリーフォーム: 図形 493">
                            <a:extLst>
                              <a:ext uri="{FF2B5EF4-FFF2-40B4-BE49-F238E27FC236}">
                                <a16:creationId xmlns:a16="http://schemas.microsoft.com/office/drawing/2014/main" id="{B4A7E82C-65FA-4AAA-B317-CAEBB5B3AF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5" name="フリーフォーム: 図形 494">
                            <a:extLst>
                              <a:ext uri="{FF2B5EF4-FFF2-40B4-BE49-F238E27FC236}">
                                <a16:creationId xmlns:a16="http://schemas.microsoft.com/office/drawing/2014/main" id="{7B2B2112-34E8-457D-8FCC-4D367C8761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85" name="グループ化 484">
                          <a:extLst>
                            <a:ext uri="{FF2B5EF4-FFF2-40B4-BE49-F238E27FC236}">
                              <a16:creationId xmlns:a16="http://schemas.microsoft.com/office/drawing/2014/main" id="{CFA13A75-23C1-46AD-B0B1-BDDBB71C7DA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89" name="フリーフォーム: 図形 488">
                            <a:extLst>
                              <a:ext uri="{FF2B5EF4-FFF2-40B4-BE49-F238E27FC236}">
                                <a16:creationId xmlns:a16="http://schemas.microsoft.com/office/drawing/2014/main" id="{A26470FB-46ED-4401-B3C9-0E5E6729E1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90" name="フリーフォーム: 図形 489">
                            <a:extLst>
                              <a:ext uri="{FF2B5EF4-FFF2-40B4-BE49-F238E27FC236}">
                                <a16:creationId xmlns:a16="http://schemas.microsoft.com/office/drawing/2014/main" id="{DB6D8AB8-992E-4601-8599-E7827D1C5F1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86" name="グループ化 485">
                          <a:extLst>
                            <a:ext uri="{FF2B5EF4-FFF2-40B4-BE49-F238E27FC236}">
                              <a16:creationId xmlns:a16="http://schemas.microsoft.com/office/drawing/2014/main" id="{97168185-829E-4AB0-BBF2-617F7B61FE1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87" name="フリーフォーム: 図形 486">
                            <a:extLst>
                              <a:ext uri="{FF2B5EF4-FFF2-40B4-BE49-F238E27FC236}">
                                <a16:creationId xmlns:a16="http://schemas.microsoft.com/office/drawing/2014/main" id="{518E28F2-A14E-442B-9209-661D410C5C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88" name="フリーフォーム: 図形 487">
                            <a:extLst>
                              <a:ext uri="{FF2B5EF4-FFF2-40B4-BE49-F238E27FC236}">
                                <a16:creationId xmlns:a16="http://schemas.microsoft.com/office/drawing/2014/main" id="{99F459A3-D4B1-4F32-877B-5D41AFCCA98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448" name="グループ化 447">
                        <a:extLst>
                          <a:ext uri="{FF2B5EF4-FFF2-40B4-BE49-F238E27FC236}">
                            <a16:creationId xmlns:a16="http://schemas.microsoft.com/office/drawing/2014/main" id="{61E27E3B-F227-4C3E-A7B9-25F002871D16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49" name="グループ化 448">
                          <a:extLst>
                            <a:ext uri="{FF2B5EF4-FFF2-40B4-BE49-F238E27FC236}">
                              <a16:creationId xmlns:a16="http://schemas.microsoft.com/office/drawing/2014/main" id="{E8E3FB87-DEBD-40D7-B000-29BD64D5CBF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75" name="グループ化 474">
                            <a:extLst>
                              <a:ext uri="{FF2B5EF4-FFF2-40B4-BE49-F238E27FC236}">
                                <a16:creationId xmlns:a16="http://schemas.microsoft.com/office/drawing/2014/main" id="{F93081EF-CA8B-4530-96FF-A046B5BDCC3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79" name="フリーフォーム: 図形 478">
                              <a:extLst>
                                <a:ext uri="{FF2B5EF4-FFF2-40B4-BE49-F238E27FC236}">
                                  <a16:creationId xmlns:a16="http://schemas.microsoft.com/office/drawing/2014/main" id="{F9F03F5B-A2C1-4E37-BFA0-1B6AF81E867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0" name="フリーフォーム: 図形 479">
                              <a:extLst>
                                <a:ext uri="{FF2B5EF4-FFF2-40B4-BE49-F238E27FC236}">
                                  <a16:creationId xmlns:a16="http://schemas.microsoft.com/office/drawing/2014/main" id="{F1ED9539-E3A1-4EEC-8FF2-4FE555FCA4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76" name="グループ化 475">
                            <a:extLst>
                              <a:ext uri="{FF2B5EF4-FFF2-40B4-BE49-F238E27FC236}">
                                <a16:creationId xmlns:a16="http://schemas.microsoft.com/office/drawing/2014/main" id="{9A281EAB-F0B9-4DCF-A37A-B6FD2AA3B3B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77" name="フリーフォーム: 図形 476">
                              <a:extLst>
                                <a:ext uri="{FF2B5EF4-FFF2-40B4-BE49-F238E27FC236}">
                                  <a16:creationId xmlns:a16="http://schemas.microsoft.com/office/drawing/2014/main" id="{375CB1C4-F1DF-44F5-A4FC-F7BF865087E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78" name="フリーフォーム: 図形 477">
                              <a:extLst>
                                <a:ext uri="{FF2B5EF4-FFF2-40B4-BE49-F238E27FC236}">
                                  <a16:creationId xmlns:a16="http://schemas.microsoft.com/office/drawing/2014/main" id="{4800A7E2-2699-4EDF-907F-8C1BCFE4C3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50" name="グループ化 449">
                          <a:extLst>
                            <a:ext uri="{FF2B5EF4-FFF2-40B4-BE49-F238E27FC236}">
                              <a16:creationId xmlns:a16="http://schemas.microsoft.com/office/drawing/2014/main" id="{48CC906A-4AB7-44EE-B595-80A937898CE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69" name="グループ化 468">
                            <a:extLst>
                              <a:ext uri="{FF2B5EF4-FFF2-40B4-BE49-F238E27FC236}">
                                <a16:creationId xmlns:a16="http://schemas.microsoft.com/office/drawing/2014/main" id="{FD5B4296-E78E-4B94-8D2B-6831E885CF6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73" name="フリーフォーム: 図形 472">
                              <a:extLst>
                                <a:ext uri="{FF2B5EF4-FFF2-40B4-BE49-F238E27FC236}">
                                  <a16:creationId xmlns:a16="http://schemas.microsoft.com/office/drawing/2014/main" id="{6DE0DF00-4E45-4859-8E2D-E977090C21E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74" name="フリーフォーム: 図形 473">
                              <a:extLst>
                                <a:ext uri="{FF2B5EF4-FFF2-40B4-BE49-F238E27FC236}">
                                  <a16:creationId xmlns:a16="http://schemas.microsoft.com/office/drawing/2014/main" id="{0EE33DAD-DDD0-453E-B09E-529A7F646B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70" name="グループ化 469">
                            <a:extLst>
                              <a:ext uri="{FF2B5EF4-FFF2-40B4-BE49-F238E27FC236}">
                                <a16:creationId xmlns:a16="http://schemas.microsoft.com/office/drawing/2014/main" id="{700A55F0-15E7-453C-9898-364EA32C4A0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71" name="フリーフォーム: 図形 470">
                              <a:extLst>
                                <a:ext uri="{FF2B5EF4-FFF2-40B4-BE49-F238E27FC236}">
                                  <a16:creationId xmlns:a16="http://schemas.microsoft.com/office/drawing/2014/main" id="{A07A2D2B-9652-4A2B-AE43-387543C0DD7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72" name="フリーフォーム: 図形 471">
                              <a:extLst>
                                <a:ext uri="{FF2B5EF4-FFF2-40B4-BE49-F238E27FC236}">
                                  <a16:creationId xmlns:a16="http://schemas.microsoft.com/office/drawing/2014/main" id="{2EBF0061-54AB-4E6B-BAF3-4B271F0DB21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51" name="グループ化 450">
                          <a:extLst>
                            <a:ext uri="{FF2B5EF4-FFF2-40B4-BE49-F238E27FC236}">
                              <a16:creationId xmlns:a16="http://schemas.microsoft.com/office/drawing/2014/main" id="{4DA2071D-9546-480E-86D5-52444FB806C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64" name="フリーフォーム: 図形 463">
                            <a:extLst>
                              <a:ext uri="{FF2B5EF4-FFF2-40B4-BE49-F238E27FC236}">
                                <a16:creationId xmlns:a16="http://schemas.microsoft.com/office/drawing/2014/main" id="{C8CA8542-869F-40A4-B090-15AFD1C7BD9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5" name="フリーフォーム: 図形 464">
                            <a:extLst>
                              <a:ext uri="{FF2B5EF4-FFF2-40B4-BE49-F238E27FC236}">
                                <a16:creationId xmlns:a16="http://schemas.microsoft.com/office/drawing/2014/main" id="{E9ACB475-B56F-41CC-8AAD-E11F8CF603D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6" name="フリーフォーム: 図形 465">
                            <a:extLst>
                              <a:ext uri="{FF2B5EF4-FFF2-40B4-BE49-F238E27FC236}">
                                <a16:creationId xmlns:a16="http://schemas.microsoft.com/office/drawing/2014/main" id="{A0E1AF95-382F-48A3-AABA-1B0166813D2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7" name="フリーフォーム: 図形 466">
                            <a:extLst>
                              <a:ext uri="{FF2B5EF4-FFF2-40B4-BE49-F238E27FC236}">
                                <a16:creationId xmlns:a16="http://schemas.microsoft.com/office/drawing/2014/main" id="{D6600200-80CF-4B1C-BC45-36C084BD1D3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8" name="フリーフォーム: 図形 467">
                            <a:extLst>
                              <a:ext uri="{FF2B5EF4-FFF2-40B4-BE49-F238E27FC236}">
                                <a16:creationId xmlns:a16="http://schemas.microsoft.com/office/drawing/2014/main" id="{0E2291A4-8598-40C0-A6C9-7544065AA93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52" name="グループ化 451">
                          <a:extLst>
                            <a:ext uri="{FF2B5EF4-FFF2-40B4-BE49-F238E27FC236}">
                              <a16:creationId xmlns:a16="http://schemas.microsoft.com/office/drawing/2014/main" id="{062D1188-E11D-48D9-BE3D-EE98D38E649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59" name="フリーフォーム: 図形 458">
                            <a:extLst>
                              <a:ext uri="{FF2B5EF4-FFF2-40B4-BE49-F238E27FC236}">
                                <a16:creationId xmlns:a16="http://schemas.microsoft.com/office/drawing/2014/main" id="{3BD37F78-24C6-4129-80A8-750CCE32DF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0" name="フリーフォーム: 図形 459">
                            <a:extLst>
                              <a:ext uri="{FF2B5EF4-FFF2-40B4-BE49-F238E27FC236}">
                                <a16:creationId xmlns:a16="http://schemas.microsoft.com/office/drawing/2014/main" id="{9FA49232-A944-4A31-9461-CDA10F8559B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1" name="フリーフォーム: 図形 460">
                            <a:extLst>
                              <a:ext uri="{FF2B5EF4-FFF2-40B4-BE49-F238E27FC236}">
                                <a16:creationId xmlns:a16="http://schemas.microsoft.com/office/drawing/2014/main" id="{4A4FB5A3-11D7-49BF-878F-93B7BDFE6B9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2" name="フリーフォーム: 図形 461">
                            <a:extLst>
                              <a:ext uri="{FF2B5EF4-FFF2-40B4-BE49-F238E27FC236}">
                                <a16:creationId xmlns:a16="http://schemas.microsoft.com/office/drawing/2014/main" id="{52A6E002-C15A-4AC9-9C50-61FD384DC5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63" name="フリーフォーム: 図形 462">
                            <a:extLst>
                              <a:ext uri="{FF2B5EF4-FFF2-40B4-BE49-F238E27FC236}">
                                <a16:creationId xmlns:a16="http://schemas.microsoft.com/office/drawing/2014/main" id="{6BBC6F86-1604-4F7E-98DC-4FA96E807C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53" name="グループ化 452">
                          <a:extLst>
                            <a:ext uri="{FF2B5EF4-FFF2-40B4-BE49-F238E27FC236}">
                              <a16:creationId xmlns:a16="http://schemas.microsoft.com/office/drawing/2014/main" id="{5C8C2109-306C-459C-A0C1-9A57A159AD3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57" name="フリーフォーム: 図形 456">
                            <a:extLst>
                              <a:ext uri="{FF2B5EF4-FFF2-40B4-BE49-F238E27FC236}">
                                <a16:creationId xmlns:a16="http://schemas.microsoft.com/office/drawing/2014/main" id="{17BFD86C-2C28-45BD-B69A-8BFEE94362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58" name="フリーフォーム: 図形 457">
                            <a:extLst>
                              <a:ext uri="{FF2B5EF4-FFF2-40B4-BE49-F238E27FC236}">
                                <a16:creationId xmlns:a16="http://schemas.microsoft.com/office/drawing/2014/main" id="{30EDE0AA-AB37-491B-9D25-4927AE0E48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54" name="グループ化 453">
                          <a:extLst>
                            <a:ext uri="{FF2B5EF4-FFF2-40B4-BE49-F238E27FC236}">
                              <a16:creationId xmlns:a16="http://schemas.microsoft.com/office/drawing/2014/main" id="{D3F4E134-4AC5-4795-A810-67F1D76439C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55" name="フリーフォーム: 図形 454">
                            <a:extLst>
                              <a:ext uri="{FF2B5EF4-FFF2-40B4-BE49-F238E27FC236}">
                                <a16:creationId xmlns:a16="http://schemas.microsoft.com/office/drawing/2014/main" id="{E377B18A-B5C0-4E59-B606-31A5F99D93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56" name="フリーフォーム: 図形 455">
                            <a:extLst>
                              <a:ext uri="{FF2B5EF4-FFF2-40B4-BE49-F238E27FC236}">
                                <a16:creationId xmlns:a16="http://schemas.microsoft.com/office/drawing/2014/main" id="{A2BE4483-025B-4541-9EAA-783194C8400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310" name="グループ化 309">
                    <a:extLst>
                      <a:ext uri="{FF2B5EF4-FFF2-40B4-BE49-F238E27FC236}">
                        <a16:creationId xmlns:a16="http://schemas.microsoft.com/office/drawing/2014/main" id="{FA627CAD-F7F8-4237-92F6-DC440AB07E54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311" name="グループ化 310">
                      <a:extLst>
                        <a:ext uri="{FF2B5EF4-FFF2-40B4-BE49-F238E27FC236}">
                          <a16:creationId xmlns:a16="http://schemas.microsoft.com/office/drawing/2014/main" id="{38A4EA6A-7131-4071-B37F-EE425C9B305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379" name="グループ化 378">
                        <a:extLst>
                          <a:ext uri="{FF2B5EF4-FFF2-40B4-BE49-F238E27FC236}">
                            <a16:creationId xmlns:a16="http://schemas.microsoft.com/office/drawing/2014/main" id="{A5683D03-7EA0-4F4A-825E-4B5DD16E05E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13" name="グループ化 412">
                          <a:extLst>
                            <a:ext uri="{FF2B5EF4-FFF2-40B4-BE49-F238E27FC236}">
                              <a16:creationId xmlns:a16="http://schemas.microsoft.com/office/drawing/2014/main" id="{2C2A86BD-C5BB-4306-A1E7-7E21C22226C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39" name="グループ化 438">
                            <a:extLst>
                              <a:ext uri="{FF2B5EF4-FFF2-40B4-BE49-F238E27FC236}">
                                <a16:creationId xmlns:a16="http://schemas.microsoft.com/office/drawing/2014/main" id="{7CA45F3E-C158-48C4-829B-3E8A82CC612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43" name="フリーフォーム: 図形 442">
                              <a:extLst>
                                <a:ext uri="{FF2B5EF4-FFF2-40B4-BE49-F238E27FC236}">
                                  <a16:creationId xmlns:a16="http://schemas.microsoft.com/office/drawing/2014/main" id="{A0B23B23-D63C-44A7-8571-C2971A75CCA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44" name="フリーフォーム: 図形 443">
                              <a:extLst>
                                <a:ext uri="{FF2B5EF4-FFF2-40B4-BE49-F238E27FC236}">
                                  <a16:creationId xmlns:a16="http://schemas.microsoft.com/office/drawing/2014/main" id="{652AF6F8-66FC-4DE6-A9F0-82981911283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40" name="グループ化 439">
                            <a:extLst>
                              <a:ext uri="{FF2B5EF4-FFF2-40B4-BE49-F238E27FC236}">
                                <a16:creationId xmlns:a16="http://schemas.microsoft.com/office/drawing/2014/main" id="{D3E88ABC-D06A-408A-802D-FD631E71E6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41" name="フリーフォーム: 図形 440">
                              <a:extLst>
                                <a:ext uri="{FF2B5EF4-FFF2-40B4-BE49-F238E27FC236}">
                                  <a16:creationId xmlns:a16="http://schemas.microsoft.com/office/drawing/2014/main" id="{3D854B84-BF27-4B15-ABD5-C36E80AF35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42" name="フリーフォーム: 図形 441">
                              <a:extLst>
                                <a:ext uri="{FF2B5EF4-FFF2-40B4-BE49-F238E27FC236}">
                                  <a16:creationId xmlns:a16="http://schemas.microsoft.com/office/drawing/2014/main" id="{B17C48BF-1EC3-4433-892C-A532E4FE8CB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14" name="グループ化 413">
                          <a:extLst>
                            <a:ext uri="{FF2B5EF4-FFF2-40B4-BE49-F238E27FC236}">
                              <a16:creationId xmlns:a16="http://schemas.microsoft.com/office/drawing/2014/main" id="{F5D5D7F2-F7D3-46F4-ADCF-70B5BDF0A03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33" name="グループ化 432">
                            <a:extLst>
                              <a:ext uri="{FF2B5EF4-FFF2-40B4-BE49-F238E27FC236}">
                                <a16:creationId xmlns:a16="http://schemas.microsoft.com/office/drawing/2014/main" id="{A99EA58A-60B8-4FA6-B2E5-6033B74FBBD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37" name="フリーフォーム: 図形 436">
                              <a:extLst>
                                <a:ext uri="{FF2B5EF4-FFF2-40B4-BE49-F238E27FC236}">
                                  <a16:creationId xmlns:a16="http://schemas.microsoft.com/office/drawing/2014/main" id="{9465F5F2-8A34-4EE5-978C-2DE7547D431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38" name="フリーフォーム: 図形 437">
                              <a:extLst>
                                <a:ext uri="{FF2B5EF4-FFF2-40B4-BE49-F238E27FC236}">
                                  <a16:creationId xmlns:a16="http://schemas.microsoft.com/office/drawing/2014/main" id="{D14D72F3-1AE0-4C3C-9DA5-F14304915D1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34" name="グループ化 433">
                            <a:extLst>
                              <a:ext uri="{FF2B5EF4-FFF2-40B4-BE49-F238E27FC236}">
                                <a16:creationId xmlns:a16="http://schemas.microsoft.com/office/drawing/2014/main" id="{BC8D5755-673A-43C2-8642-7F61F34D59C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35" name="フリーフォーム: 図形 434">
                              <a:extLst>
                                <a:ext uri="{FF2B5EF4-FFF2-40B4-BE49-F238E27FC236}">
                                  <a16:creationId xmlns:a16="http://schemas.microsoft.com/office/drawing/2014/main" id="{8888406D-3CC1-49A0-A2C5-600C06D4262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36" name="フリーフォーム: 図形 435">
                              <a:extLst>
                                <a:ext uri="{FF2B5EF4-FFF2-40B4-BE49-F238E27FC236}">
                                  <a16:creationId xmlns:a16="http://schemas.microsoft.com/office/drawing/2014/main" id="{C9B48215-F407-4F70-9516-7E5BC558F2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15" name="グループ化 414">
                          <a:extLst>
                            <a:ext uri="{FF2B5EF4-FFF2-40B4-BE49-F238E27FC236}">
                              <a16:creationId xmlns:a16="http://schemas.microsoft.com/office/drawing/2014/main" id="{5AD3FD11-EBB9-4A8D-A38D-C07A5E39776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28" name="フリーフォーム: 図形 427">
                            <a:extLst>
                              <a:ext uri="{FF2B5EF4-FFF2-40B4-BE49-F238E27FC236}">
                                <a16:creationId xmlns:a16="http://schemas.microsoft.com/office/drawing/2014/main" id="{9A416946-48EC-4551-B904-8032ECA227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9" name="フリーフォーム: 図形 428">
                            <a:extLst>
                              <a:ext uri="{FF2B5EF4-FFF2-40B4-BE49-F238E27FC236}">
                                <a16:creationId xmlns:a16="http://schemas.microsoft.com/office/drawing/2014/main" id="{033045B6-6476-4354-996F-3175226198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0" name="フリーフォーム: 図形 429">
                            <a:extLst>
                              <a:ext uri="{FF2B5EF4-FFF2-40B4-BE49-F238E27FC236}">
                                <a16:creationId xmlns:a16="http://schemas.microsoft.com/office/drawing/2014/main" id="{20795922-B0C0-4B94-B9D2-B567C616103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1" name="フリーフォーム: 図形 430">
                            <a:extLst>
                              <a:ext uri="{FF2B5EF4-FFF2-40B4-BE49-F238E27FC236}">
                                <a16:creationId xmlns:a16="http://schemas.microsoft.com/office/drawing/2014/main" id="{A80F5605-CC74-4B5E-8E6F-6664A081BE4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2" name="フリーフォーム: 図形 431">
                            <a:extLst>
                              <a:ext uri="{FF2B5EF4-FFF2-40B4-BE49-F238E27FC236}">
                                <a16:creationId xmlns:a16="http://schemas.microsoft.com/office/drawing/2014/main" id="{447B2941-E573-4416-BD92-8EE415DC7D4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6" name="グループ化 415">
                          <a:extLst>
                            <a:ext uri="{FF2B5EF4-FFF2-40B4-BE49-F238E27FC236}">
                              <a16:creationId xmlns:a16="http://schemas.microsoft.com/office/drawing/2014/main" id="{3E51A572-1ED6-40C9-AA5D-7353F415D85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23" name="フリーフォーム: 図形 422">
                            <a:extLst>
                              <a:ext uri="{FF2B5EF4-FFF2-40B4-BE49-F238E27FC236}">
                                <a16:creationId xmlns:a16="http://schemas.microsoft.com/office/drawing/2014/main" id="{E8B444A3-A8C1-481A-ABCF-4C12CFBABF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4" name="フリーフォーム: 図形 423">
                            <a:extLst>
                              <a:ext uri="{FF2B5EF4-FFF2-40B4-BE49-F238E27FC236}">
                                <a16:creationId xmlns:a16="http://schemas.microsoft.com/office/drawing/2014/main" id="{4FE91294-977C-409D-903D-5C60D3E2EA0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5" name="フリーフォーム: 図形 424">
                            <a:extLst>
                              <a:ext uri="{FF2B5EF4-FFF2-40B4-BE49-F238E27FC236}">
                                <a16:creationId xmlns:a16="http://schemas.microsoft.com/office/drawing/2014/main" id="{ED0E369E-9432-4F19-BA0B-7EFF6F8BFB2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6" name="フリーフォーム: 図形 425">
                            <a:extLst>
                              <a:ext uri="{FF2B5EF4-FFF2-40B4-BE49-F238E27FC236}">
                                <a16:creationId xmlns:a16="http://schemas.microsoft.com/office/drawing/2014/main" id="{0D4A8D16-61EB-470D-8555-F2FC3353125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7" name="フリーフォーム: 図形 426">
                            <a:extLst>
                              <a:ext uri="{FF2B5EF4-FFF2-40B4-BE49-F238E27FC236}">
                                <a16:creationId xmlns:a16="http://schemas.microsoft.com/office/drawing/2014/main" id="{8562B0D3-E63A-4677-B8A6-90617AE618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7" name="グループ化 416">
                          <a:extLst>
                            <a:ext uri="{FF2B5EF4-FFF2-40B4-BE49-F238E27FC236}">
                              <a16:creationId xmlns:a16="http://schemas.microsoft.com/office/drawing/2014/main" id="{D31BF747-434D-49E9-9EF4-73A30B1187D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21" name="フリーフォーム: 図形 420">
                            <a:extLst>
                              <a:ext uri="{FF2B5EF4-FFF2-40B4-BE49-F238E27FC236}">
                                <a16:creationId xmlns:a16="http://schemas.microsoft.com/office/drawing/2014/main" id="{9CCED805-80E6-479B-8042-85719E306C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2" name="フリーフォーム: 図形 421">
                            <a:extLst>
                              <a:ext uri="{FF2B5EF4-FFF2-40B4-BE49-F238E27FC236}">
                                <a16:creationId xmlns:a16="http://schemas.microsoft.com/office/drawing/2014/main" id="{637058F3-63FA-4A43-ADEE-540C390186C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18" name="グループ化 417">
                          <a:extLst>
                            <a:ext uri="{FF2B5EF4-FFF2-40B4-BE49-F238E27FC236}">
                              <a16:creationId xmlns:a16="http://schemas.microsoft.com/office/drawing/2014/main" id="{B599BF92-6169-4241-B5A3-8694C9EA276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19" name="フリーフォーム: 図形 418">
                            <a:extLst>
                              <a:ext uri="{FF2B5EF4-FFF2-40B4-BE49-F238E27FC236}">
                                <a16:creationId xmlns:a16="http://schemas.microsoft.com/office/drawing/2014/main" id="{3BDC9216-8777-4CF6-9565-CB1AD47FB5B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20" name="フリーフォーム: 図形 419">
                            <a:extLst>
                              <a:ext uri="{FF2B5EF4-FFF2-40B4-BE49-F238E27FC236}">
                                <a16:creationId xmlns:a16="http://schemas.microsoft.com/office/drawing/2014/main" id="{BFBE3007-D213-4F00-A597-60AB005E88C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380" name="グループ化 379">
                        <a:extLst>
                          <a:ext uri="{FF2B5EF4-FFF2-40B4-BE49-F238E27FC236}">
                            <a16:creationId xmlns:a16="http://schemas.microsoft.com/office/drawing/2014/main" id="{0329C4D8-CC12-48CC-9D43-29BB5CB5A9BB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81" name="グループ化 380">
                          <a:extLst>
                            <a:ext uri="{FF2B5EF4-FFF2-40B4-BE49-F238E27FC236}">
                              <a16:creationId xmlns:a16="http://schemas.microsoft.com/office/drawing/2014/main" id="{C45DFA25-D710-467C-9364-1BB4A3F4C8E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07" name="グループ化 406">
                            <a:extLst>
                              <a:ext uri="{FF2B5EF4-FFF2-40B4-BE49-F238E27FC236}">
                                <a16:creationId xmlns:a16="http://schemas.microsoft.com/office/drawing/2014/main" id="{02997BC1-B9B8-482A-AFF4-37C55FD7FB2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11" name="フリーフォーム: 図形 410">
                              <a:extLst>
                                <a:ext uri="{FF2B5EF4-FFF2-40B4-BE49-F238E27FC236}">
                                  <a16:creationId xmlns:a16="http://schemas.microsoft.com/office/drawing/2014/main" id="{54B397C0-0153-492E-A656-27735B69267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2" name="フリーフォーム: 図形 411">
                              <a:extLst>
                                <a:ext uri="{FF2B5EF4-FFF2-40B4-BE49-F238E27FC236}">
                                  <a16:creationId xmlns:a16="http://schemas.microsoft.com/office/drawing/2014/main" id="{B5FE100C-6EBF-4EB1-AE14-4CA48E0469F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08" name="グループ化 407">
                            <a:extLst>
                              <a:ext uri="{FF2B5EF4-FFF2-40B4-BE49-F238E27FC236}">
                                <a16:creationId xmlns:a16="http://schemas.microsoft.com/office/drawing/2014/main" id="{FDE3FE50-A839-4AC8-A04E-4D7324701C4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9" name="フリーフォーム: 図形 408">
                              <a:extLst>
                                <a:ext uri="{FF2B5EF4-FFF2-40B4-BE49-F238E27FC236}">
                                  <a16:creationId xmlns:a16="http://schemas.microsoft.com/office/drawing/2014/main" id="{3BC33B78-6B15-4E72-B97F-00945EA8E4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0" name="フリーフォーム: 図形 409">
                              <a:extLst>
                                <a:ext uri="{FF2B5EF4-FFF2-40B4-BE49-F238E27FC236}">
                                  <a16:creationId xmlns:a16="http://schemas.microsoft.com/office/drawing/2014/main" id="{34A76BFE-D384-4BD1-AF54-A3929EF1E65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82" name="グループ化 381">
                          <a:extLst>
                            <a:ext uri="{FF2B5EF4-FFF2-40B4-BE49-F238E27FC236}">
                              <a16:creationId xmlns:a16="http://schemas.microsoft.com/office/drawing/2014/main" id="{32B36D9C-32C8-410F-ADAC-B5415210224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01" name="グループ化 400">
                            <a:extLst>
                              <a:ext uri="{FF2B5EF4-FFF2-40B4-BE49-F238E27FC236}">
                                <a16:creationId xmlns:a16="http://schemas.microsoft.com/office/drawing/2014/main" id="{03328D50-68EB-4CEA-9CAB-230A0C61485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5" name="フリーフォーム: 図形 404">
                              <a:extLst>
                                <a:ext uri="{FF2B5EF4-FFF2-40B4-BE49-F238E27FC236}">
                                  <a16:creationId xmlns:a16="http://schemas.microsoft.com/office/drawing/2014/main" id="{D10E747B-A6FD-4111-848B-511619DAD1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06" name="フリーフォーム: 図形 405">
                              <a:extLst>
                                <a:ext uri="{FF2B5EF4-FFF2-40B4-BE49-F238E27FC236}">
                                  <a16:creationId xmlns:a16="http://schemas.microsoft.com/office/drawing/2014/main" id="{83687882-72CC-4D7B-A1D2-1A9CC1733A2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02" name="グループ化 401">
                            <a:extLst>
                              <a:ext uri="{FF2B5EF4-FFF2-40B4-BE49-F238E27FC236}">
                                <a16:creationId xmlns:a16="http://schemas.microsoft.com/office/drawing/2014/main" id="{34078DB7-9DD7-409B-8D23-D1108F11696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3" name="フリーフォーム: 図形 402">
                              <a:extLst>
                                <a:ext uri="{FF2B5EF4-FFF2-40B4-BE49-F238E27FC236}">
                                  <a16:creationId xmlns:a16="http://schemas.microsoft.com/office/drawing/2014/main" id="{FFF03038-808F-44E8-840F-DC3FA70FB4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04" name="フリーフォーム: 図形 403">
                              <a:extLst>
                                <a:ext uri="{FF2B5EF4-FFF2-40B4-BE49-F238E27FC236}">
                                  <a16:creationId xmlns:a16="http://schemas.microsoft.com/office/drawing/2014/main" id="{21EA36DC-A9E4-4D8B-9727-B8406B3BF97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83" name="グループ化 382">
                          <a:extLst>
                            <a:ext uri="{FF2B5EF4-FFF2-40B4-BE49-F238E27FC236}">
                              <a16:creationId xmlns:a16="http://schemas.microsoft.com/office/drawing/2014/main" id="{5FDC0547-FC46-4E41-81AF-16080501A12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96" name="フリーフォーム: 図形 395">
                            <a:extLst>
                              <a:ext uri="{FF2B5EF4-FFF2-40B4-BE49-F238E27FC236}">
                                <a16:creationId xmlns:a16="http://schemas.microsoft.com/office/drawing/2014/main" id="{43CB4784-B5B4-4214-BFAA-91D472B3386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7" name="フリーフォーム: 図形 396">
                            <a:extLst>
                              <a:ext uri="{FF2B5EF4-FFF2-40B4-BE49-F238E27FC236}">
                                <a16:creationId xmlns:a16="http://schemas.microsoft.com/office/drawing/2014/main" id="{75A1F88B-8020-4798-8348-E29CCC2C036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8" name="フリーフォーム: 図形 397">
                            <a:extLst>
                              <a:ext uri="{FF2B5EF4-FFF2-40B4-BE49-F238E27FC236}">
                                <a16:creationId xmlns:a16="http://schemas.microsoft.com/office/drawing/2014/main" id="{3FE15899-D75B-4BA4-BDE7-31A9F869601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9" name="フリーフォーム: 図形 398">
                            <a:extLst>
                              <a:ext uri="{FF2B5EF4-FFF2-40B4-BE49-F238E27FC236}">
                                <a16:creationId xmlns:a16="http://schemas.microsoft.com/office/drawing/2014/main" id="{21FF9F6B-165E-4D96-ABC2-273511D5585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0" name="フリーフォーム: 図形 399">
                            <a:extLst>
                              <a:ext uri="{FF2B5EF4-FFF2-40B4-BE49-F238E27FC236}">
                                <a16:creationId xmlns:a16="http://schemas.microsoft.com/office/drawing/2014/main" id="{5F0D1569-04B0-4A65-B1F4-CEEADAB8884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4" name="グループ化 383">
                          <a:extLst>
                            <a:ext uri="{FF2B5EF4-FFF2-40B4-BE49-F238E27FC236}">
                              <a16:creationId xmlns:a16="http://schemas.microsoft.com/office/drawing/2014/main" id="{071C6B99-6703-48F5-98AA-657B8EB388F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91" name="フリーフォーム: 図形 390">
                            <a:extLst>
                              <a:ext uri="{FF2B5EF4-FFF2-40B4-BE49-F238E27FC236}">
                                <a16:creationId xmlns:a16="http://schemas.microsoft.com/office/drawing/2014/main" id="{11762096-864B-4938-A216-3C7FB345637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2" name="フリーフォーム: 図形 391">
                            <a:extLst>
                              <a:ext uri="{FF2B5EF4-FFF2-40B4-BE49-F238E27FC236}">
                                <a16:creationId xmlns:a16="http://schemas.microsoft.com/office/drawing/2014/main" id="{FCFFDEA6-84EE-4751-88AD-9006DA5026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3" name="フリーフォーム: 図形 392">
                            <a:extLst>
                              <a:ext uri="{FF2B5EF4-FFF2-40B4-BE49-F238E27FC236}">
                                <a16:creationId xmlns:a16="http://schemas.microsoft.com/office/drawing/2014/main" id="{20DF7908-C9CE-4A35-8C08-A7E8AD5E63E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4" name="フリーフォーム: 図形 393">
                            <a:extLst>
                              <a:ext uri="{FF2B5EF4-FFF2-40B4-BE49-F238E27FC236}">
                                <a16:creationId xmlns:a16="http://schemas.microsoft.com/office/drawing/2014/main" id="{D3ABF05F-2626-4A2F-BAC9-35D984FEB3C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5" name="フリーフォーム: 図形 394">
                            <a:extLst>
                              <a:ext uri="{FF2B5EF4-FFF2-40B4-BE49-F238E27FC236}">
                                <a16:creationId xmlns:a16="http://schemas.microsoft.com/office/drawing/2014/main" id="{88CD6844-9265-430A-935B-1EAAB34CF4B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5" name="グループ化 384">
                          <a:extLst>
                            <a:ext uri="{FF2B5EF4-FFF2-40B4-BE49-F238E27FC236}">
                              <a16:creationId xmlns:a16="http://schemas.microsoft.com/office/drawing/2014/main" id="{F49B6A3D-A15E-47E4-B8B1-A771242C824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89" name="フリーフォーム: 図形 388">
                            <a:extLst>
                              <a:ext uri="{FF2B5EF4-FFF2-40B4-BE49-F238E27FC236}">
                                <a16:creationId xmlns:a16="http://schemas.microsoft.com/office/drawing/2014/main" id="{8512A132-5A01-4D47-9323-FE64AE2805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90" name="フリーフォーム: 図形 389">
                            <a:extLst>
                              <a:ext uri="{FF2B5EF4-FFF2-40B4-BE49-F238E27FC236}">
                                <a16:creationId xmlns:a16="http://schemas.microsoft.com/office/drawing/2014/main" id="{330EE015-393D-4417-ABAB-F240BEACB0C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86" name="グループ化 385">
                          <a:extLst>
                            <a:ext uri="{FF2B5EF4-FFF2-40B4-BE49-F238E27FC236}">
                              <a16:creationId xmlns:a16="http://schemas.microsoft.com/office/drawing/2014/main" id="{8D7DDD65-077B-4334-9D65-3877C7673DE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87" name="フリーフォーム: 図形 386">
                            <a:extLst>
                              <a:ext uri="{FF2B5EF4-FFF2-40B4-BE49-F238E27FC236}">
                                <a16:creationId xmlns:a16="http://schemas.microsoft.com/office/drawing/2014/main" id="{FF419848-267D-41DC-9848-0DB60FD0F9E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88" name="フリーフォーム: 図形 387">
                            <a:extLst>
                              <a:ext uri="{FF2B5EF4-FFF2-40B4-BE49-F238E27FC236}">
                                <a16:creationId xmlns:a16="http://schemas.microsoft.com/office/drawing/2014/main" id="{C8397D83-793D-41A4-A966-6344B65376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312" name="グループ化 311">
                      <a:extLst>
                        <a:ext uri="{FF2B5EF4-FFF2-40B4-BE49-F238E27FC236}">
                          <a16:creationId xmlns:a16="http://schemas.microsoft.com/office/drawing/2014/main" id="{3B975B13-0C92-4BFC-8B04-9D0AF7D7E2EB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313" name="グループ化 312">
                        <a:extLst>
                          <a:ext uri="{FF2B5EF4-FFF2-40B4-BE49-F238E27FC236}">
                            <a16:creationId xmlns:a16="http://schemas.microsoft.com/office/drawing/2014/main" id="{DB4AEA87-9C24-4907-9CA5-EB433323168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47" name="グループ化 346">
                          <a:extLst>
                            <a:ext uri="{FF2B5EF4-FFF2-40B4-BE49-F238E27FC236}">
                              <a16:creationId xmlns:a16="http://schemas.microsoft.com/office/drawing/2014/main" id="{73385912-D68F-4F7C-85A6-C6720DB0566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73" name="グループ化 372">
                            <a:extLst>
                              <a:ext uri="{FF2B5EF4-FFF2-40B4-BE49-F238E27FC236}">
                                <a16:creationId xmlns:a16="http://schemas.microsoft.com/office/drawing/2014/main" id="{466F9D83-EE9A-4A30-A283-1FBC08AE8CB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7" name="フリーフォーム: 図形 376">
                              <a:extLst>
                                <a:ext uri="{FF2B5EF4-FFF2-40B4-BE49-F238E27FC236}">
                                  <a16:creationId xmlns:a16="http://schemas.microsoft.com/office/drawing/2014/main" id="{1D88EA43-5C95-4158-B534-5F50CF43814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8" name="フリーフォーム: 図形 377">
                              <a:extLst>
                                <a:ext uri="{FF2B5EF4-FFF2-40B4-BE49-F238E27FC236}">
                                  <a16:creationId xmlns:a16="http://schemas.microsoft.com/office/drawing/2014/main" id="{8C9B89F0-0768-4645-B6B8-EB908B49AB5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74" name="グループ化 373">
                            <a:extLst>
                              <a:ext uri="{FF2B5EF4-FFF2-40B4-BE49-F238E27FC236}">
                                <a16:creationId xmlns:a16="http://schemas.microsoft.com/office/drawing/2014/main" id="{35EAAF49-84AF-4C7E-A5D7-1C6C9ACE494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5" name="フリーフォーム: 図形 374">
                              <a:extLst>
                                <a:ext uri="{FF2B5EF4-FFF2-40B4-BE49-F238E27FC236}">
                                  <a16:creationId xmlns:a16="http://schemas.microsoft.com/office/drawing/2014/main" id="{45CE6994-3B93-4931-8839-2E766D9A648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6" name="フリーフォーム: 図形 375">
                              <a:extLst>
                                <a:ext uri="{FF2B5EF4-FFF2-40B4-BE49-F238E27FC236}">
                                  <a16:creationId xmlns:a16="http://schemas.microsoft.com/office/drawing/2014/main" id="{D129801C-04E9-4FEB-9CD2-8716BFB1C2A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48" name="グループ化 347">
                          <a:extLst>
                            <a:ext uri="{FF2B5EF4-FFF2-40B4-BE49-F238E27FC236}">
                              <a16:creationId xmlns:a16="http://schemas.microsoft.com/office/drawing/2014/main" id="{0D69697D-FCBF-476D-A3E9-8A9B2C8A768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67" name="グループ化 366">
                            <a:extLst>
                              <a:ext uri="{FF2B5EF4-FFF2-40B4-BE49-F238E27FC236}">
                                <a16:creationId xmlns:a16="http://schemas.microsoft.com/office/drawing/2014/main" id="{9B1F5728-1A0E-4F6D-8604-191C73B0C25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71" name="フリーフォーム: 図形 370">
                              <a:extLst>
                                <a:ext uri="{FF2B5EF4-FFF2-40B4-BE49-F238E27FC236}">
                                  <a16:creationId xmlns:a16="http://schemas.microsoft.com/office/drawing/2014/main" id="{C921C5A2-DCA9-4B06-9AE0-62E3A3FF766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2" name="フリーフォーム: 図形 371">
                              <a:extLst>
                                <a:ext uri="{FF2B5EF4-FFF2-40B4-BE49-F238E27FC236}">
                                  <a16:creationId xmlns:a16="http://schemas.microsoft.com/office/drawing/2014/main" id="{980D7C55-9625-4FF1-9110-90B47334071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68" name="グループ化 367">
                            <a:extLst>
                              <a:ext uri="{FF2B5EF4-FFF2-40B4-BE49-F238E27FC236}">
                                <a16:creationId xmlns:a16="http://schemas.microsoft.com/office/drawing/2014/main" id="{63A46F77-A76A-42F7-B391-EA979271CED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69" name="フリーフォーム: 図形 368">
                              <a:extLst>
                                <a:ext uri="{FF2B5EF4-FFF2-40B4-BE49-F238E27FC236}">
                                  <a16:creationId xmlns:a16="http://schemas.microsoft.com/office/drawing/2014/main" id="{4FE6B1BF-0013-493B-9F1A-C28F09E104B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70" name="フリーフォーム: 図形 369">
                              <a:extLst>
                                <a:ext uri="{FF2B5EF4-FFF2-40B4-BE49-F238E27FC236}">
                                  <a16:creationId xmlns:a16="http://schemas.microsoft.com/office/drawing/2014/main" id="{E4D38603-435C-4D41-88DB-3BC60BD58F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49" name="グループ化 348">
                          <a:extLst>
                            <a:ext uri="{FF2B5EF4-FFF2-40B4-BE49-F238E27FC236}">
                              <a16:creationId xmlns:a16="http://schemas.microsoft.com/office/drawing/2014/main" id="{1ACFD415-40BD-4A2D-8F64-2A1F52D8475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62" name="フリーフォーム: 図形 361">
                            <a:extLst>
                              <a:ext uri="{FF2B5EF4-FFF2-40B4-BE49-F238E27FC236}">
                                <a16:creationId xmlns:a16="http://schemas.microsoft.com/office/drawing/2014/main" id="{4D885D09-72C8-4C7C-9F30-A617BEA3F45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3" name="フリーフォーム: 図形 362">
                            <a:extLst>
                              <a:ext uri="{FF2B5EF4-FFF2-40B4-BE49-F238E27FC236}">
                                <a16:creationId xmlns:a16="http://schemas.microsoft.com/office/drawing/2014/main" id="{35A55A25-FF84-4B2C-8059-458329A8225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4" name="フリーフォーム: 図形 363">
                            <a:extLst>
                              <a:ext uri="{FF2B5EF4-FFF2-40B4-BE49-F238E27FC236}">
                                <a16:creationId xmlns:a16="http://schemas.microsoft.com/office/drawing/2014/main" id="{64606274-D724-4159-92FC-65C02F13C62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5" name="フリーフォーム: 図形 364">
                            <a:extLst>
                              <a:ext uri="{FF2B5EF4-FFF2-40B4-BE49-F238E27FC236}">
                                <a16:creationId xmlns:a16="http://schemas.microsoft.com/office/drawing/2014/main" id="{7858527A-C9B0-4E4B-956A-CCEE684AABE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6" name="フリーフォーム: 図形 365">
                            <a:extLst>
                              <a:ext uri="{FF2B5EF4-FFF2-40B4-BE49-F238E27FC236}">
                                <a16:creationId xmlns:a16="http://schemas.microsoft.com/office/drawing/2014/main" id="{A49DBD91-BB7B-4F0B-86B4-1E85E66B65C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0" name="グループ化 349">
                          <a:extLst>
                            <a:ext uri="{FF2B5EF4-FFF2-40B4-BE49-F238E27FC236}">
                              <a16:creationId xmlns:a16="http://schemas.microsoft.com/office/drawing/2014/main" id="{449964A8-2A12-4891-8CFC-D0C8C9F1A61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57" name="フリーフォーム: 図形 356">
                            <a:extLst>
                              <a:ext uri="{FF2B5EF4-FFF2-40B4-BE49-F238E27FC236}">
                                <a16:creationId xmlns:a16="http://schemas.microsoft.com/office/drawing/2014/main" id="{28FDF0E5-0388-462B-A2B2-4FB4AF0DC7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8" name="フリーフォーム: 図形 357">
                            <a:extLst>
                              <a:ext uri="{FF2B5EF4-FFF2-40B4-BE49-F238E27FC236}">
                                <a16:creationId xmlns:a16="http://schemas.microsoft.com/office/drawing/2014/main" id="{BDDF3EAE-5419-4AC1-B94C-57091E7176E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9" name="フリーフォーム: 図形 358">
                            <a:extLst>
                              <a:ext uri="{FF2B5EF4-FFF2-40B4-BE49-F238E27FC236}">
                                <a16:creationId xmlns:a16="http://schemas.microsoft.com/office/drawing/2014/main" id="{2DB9A5F7-DE1E-4FB0-B40E-D4CBE36763C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0" name="フリーフォーム: 図形 359">
                            <a:extLst>
                              <a:ext uri="{FF2B5EF4-FFF2-40B4-BE49-F238E27FC236}">
                                <a16:creationId xmlns:a16="http://schemas.microsoft.com/office/drawing/2014/main" id="{A8053E2C-414A-4063-8474-70A3AE76CE7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1" name="フリーフォーム: 図形 360">
                            <a:extLst>
                              <a:ext uri="{FF2B5EF4-FFF2-40B4-BE49-F238E27FC236}">
                                <a16:creationId xmlns:a16="http://schemas.microsoft.com/office/drawing/2014/main" id="{91916050-C25D-4103-A838-05F9BC67457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1" name="グループ化 350">
                          <a:extLst>
                            <a:ext uri="{FF2B5EF4-FFF2-40B4-BE49-F238E27FC236}">
                              <a16:creationId xmlns:a16="http://schemas.microsoft.com/office/drawing/2014/main" id="{46B77E9F-D622-4DD4-9853-98B0B46175F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55" name="フリーフォーム: 図形 354">
                            <a:extLst>
                              <a:ext uri="{FF2B5EF4-FFF2-40B4-BE49-F238E27FC236}">
                                <a16:creationId xmlns:a16="http://schemas.microsoft.com/office/drawing/2014/main" id="{EC8EEC0F-8C46-4837-A421-17E6AA6751E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6" name="フリーフォーム: 図形 355">
                            <a:extLst>
                              <a:ext uri="{FF2B5EF4-FFF2-40B4-BE49-F238E27FC236}">
                                <a16:creationId xmlns:a16="http://schemas.microsoft.com/office/drawing/2014/main" id="{8441BCEA-C327-4172-8ACB-10D524B17B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52" name="グループ化 351">
                          <a:extLst>
                            <a:ext uri="{FF2B5EF4-FFF2-40B4-BE49-F238E27FC236}">
                              <a16:creationId xmlns:a16="http://schemas.microsoft.com/office/drawing/2014/main" id="{B40E2430-3D1E-4584-AEF9-BBA09C47483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53" name="フリーフォーム: 図形 352">
                            <a:extLst>
                              <a:ext uri="{FF2B5EF4-FFF2-40B4-BE49-F238E27FC236}">
                                <a16:creationId xmlns:a16="http://schemas.microsoft.com/office/drawing/2014/main" id="{AC54856F-2BCB-4A04-A785-3246E9B1CD4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4" name="フリーフォーム: 図形 353">
                            <a:extLst>
                              <a:ext uri="{FF2B5EF4-FFF2-40B4-BE49-F238E27FC236}">
                                <a16:creationId xmlns:a16="http://schemas.microsoft.com/office/drawing/2014/main" id="{9F77E85A-1E3B-4FB7-953B-634F710571A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314" name="グループ化 313">
                        <a:extLst>
                          <a:ext uri="{FF2B5EF4-FFF2-40B4-BE49-F238E27FC236}">
                            <a16:creationId xmlns:a16="http://schemas.microsoft.com/office/drawing/2014/main" id="{20C62BA8-1258-4BEF-829E-7BBEBD7717B0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15" name="グループ化 314">
                          <a:extLst>
                            <a:ext uri="{FF2B5EF4-FFF2-40B4-BE49-F238E27FC236}">
                              <a16:creationId xmlns:a16="http://schemas.microsoft.com/office/drawing/2014/main" id="{3F2963B8-DC2A-45A3-ACAD-EDEB3CFB0C3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41" name="グループ化 340">
                            <a:extLst>
                              <a:ext uri="{FF2B5EF4-FFF2-40B4-BE49-F238E27FC236}">
                                <a16:creationId xmlns:a16="http://schemas.microsoft.com/office/drawing/2014/main" id="{895EBCB0-5A63-4F60-88A5-7810BF57496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45" name="フリーフォーム: 図形 344">
                              <a:extLst>
                                <a:ext uri="{FF2B5EF4-FFF2-40B4-BE49-F238E27FC236}">
                                  <a16:creationId xmlns:a16="http://schemas.microsoft.com/office/drawing/2014/main" id="{67CA38B4-E343-4154-BDDC-2275316EC61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6" name="フリーフォーム: 図形 345">
                              <a:extLst>
                                <a:ext uri="{FF2B5EF4-FFF2-40B4-BE49-F238E27FC236}">
                                  <a16:creationId xmlns:a16="http://schemas.microsoft.com/office/drawing/2014/main" id="{6A4B9A38-A57D-437D-A828-11ACD437D04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42" name="グループ化 341">
                            <a:extLst>
                              <a:ext uri="{FF2B5EF4-FFF2-40B4-BE49-F238E27FC236}">
                                <a16:creationId xmlns:a16="http://schemas.microsoft.com/office/drawing/2014/main" id="{03348ABF-5EB4-4D88-915F-F1553830329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43" name="フリーフォーム: 図形 342">
                              <a:extLst>
                                <a:ext uri="{FF2B5EF4-FFF2-40B4-BE49-F238E27FC236}">
                                  <a16:creationId xmlns:a16="http://schemas.microsoft.com/office/drawing/2014/main" id="{70FA71CE-908D-4ADF-924B-32E7C24213A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4" name="フリーフォーム: 図形 343">
                              <a:extLst>
                                <a:ext uri="{FF2B5EF4-FFF2-40B4-BE49-F238E27FC236}">
                                  <a16:creationId xmlns:a16="http://schemas.microsoft.com/office/drawing/2014/main" id="{57470E05-A838-4796-82D1-FBA61A07E8F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16" name="グループ化 315">
                          <a:extLst>
                            <a:ext uri="{FF2B5EF4-FFF2-40B4-BE49-F238E27FC236}">
                              <a16:creationId xmlns:a16="http://schemas.microsoft.com/office/drawing/2014/main" id="{E9339FC9-5408-4FA0-8E29-6265CA71FEA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35" name="グループ化 334">
                            <a:extLst>
                              <a:ext uri="{FF2B5EF4-FFF2-40B4-BE49-F238E27FC236}">
                                <a16:creationId xmlns:a16="http://schemas.microsoft.com/office/drawing/2014/main" id="{CEBDAD8B-D165-4DF5-A7C2-4961780AD7E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39" name="フリーフォーム: 図形 338">
                              <a:extLst>
                                <a:ext uri="{FF2B5EF4-FFF2-40B4-BE49-F238E27FC236}">
                                  <a16:creationId xmlns:a16="http://schemas.microsoft.com/office/drawing/2014/main" id="{44186212-89F8-45C4-8527-BB95186DDFE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40" name="フリーフォーム: 図形 339">
                              <a:extLst>
                                <a:ext uri="{FF2B5EF4-FFF2-40B4-BE49-F238E27FC236}">
                                  <a16:creationId xmlns:a16="http://schemas.microsoft.com/office/drawing/2014/main" id="{B9AB9681-5E9A-48FD-8D39-CC0C9834828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36" name="グループ化 335">
                            <a:extLst>
                              <a:ext uri="{FF2B5EF4-FFF2-40B4-BE49-F238E27FC236}">
                                <a16:creationId xmlns:a16="http://schemas.microsoft.com/office/drawing/2014/main" id="{C1F8FA57-60A6-4A59-BAFC-633E3108A24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37" name="フリーフォーム: 図形 336">
                              <a:extLst>
                                <a:ext uri="{FF2B5EF4-FFF2-40B4-BE49-F238E27FC236}">
                                  <a16:creationId xmlns:a16="http://schemas.microsoft.com/office/drawing/2014/main" id="{0C291E19-37FD-4748-BC2A-9897057D215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38" name="フリーフォーム: 図形 337">
                              <a:extLst>
                                <a:ext uri="{FF2B5EF4-FFF2-40B4-BE49-F238E27FC236}">
                                  <a16:creationId xmlns:a16="http://schemas.microsoft.com/office/drawing/2014/main" id="{B2CA39B6-D2EE-4128-B2EA-1C5FFB7306B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17" name="グループ化 316">
                          <a:extLst>
                            <a:ext uri="{FF2B5EF4-FFF2-40B4-BE49-F238E27FC236}">
                              <a16:creationId xmlns:a16="http://schemas.microsoft.com/office/drawing/2014/main" id="{517B9607-0412-4F93-AC6F-CA43FF36C7A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30" name="フリーフォーム: 図形 329">
                            <a:extLst>
                              <a:ext uri="{FF2B5EF4-FFF2-40B4-BE49-F238E27FC236}">
                                <a16:creationId xmlns:a16="http://schemas.microsoft.com/office/drawing/2014/main" id="{EA6929B9-5B9F-499F-AE18-1418DA6D74B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1" name="フリーフォーム: 図形 330">
                            <a:extLst>
                              <a:ext uri="{FF2B5EF4-FFF2-40B4-BE49-F238E27FC236}">
                                <a16:creationId xmlns:a16="http://schemas.microsoft.com/office/drawing/2014/main" id="{7033C12E-0684-4D21-8493-3E9165CDD9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2" name="フリーフォーム: 図形 331">
                            <a:extLst>
                              <a:ext uri="{FF2B5EF4-FFF2-40B4-BE49-F238E27FC236}">
                                <a16:creationId xmlns:a16="http://schemas.microsoft.com/office/drawing/2014/main" id="{B357CA4E-4100-4909-9D01-BFD702D48CC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3" name="フリーフォーム: 図形 332">
                            <a:extLst>
                              <a:ext uri="{FF2B5EF4-FFF2-40B4-BE49-F238E27FC236}">
                                <a16:creationId xmlns:a16="http://schemas.microsoft.com/office/drawing/2014/main" id="{30D4F6C8-1ED7-45E0-B1FD-00D47FD3E5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4" name="フリーフォーム: 図形 333">
                            <a:extLst>
                              <a:ext uri="{FF2B5EF4-FFF2-40B4-BE49-F238E27FC236}">
                                <a16:creationId xmlns:a16="http://schemas.microsoft.com/office/drawing/2014/main" id="{A5DD3309-AF34-4451-B34C-A27FCF7A81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18" name="グループ化 317">
                          <a:extLst>
                            <a:ext uri="{FF2B5EF4-FFF2-40B4-BE49-F238E27FC236}">
                              <a16:creationId xmlns:a16="http://schemas.microsoft.com/office/drawing/2014/main" id="{A7DAEC81-F6AA-4F80-B91A-244E776CF88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25" name="フリーフォーム: 図形 324">
                            <a:extLst>
                              <a:ext uri="{FF2B5EF4-FFF2-40B4-BE49-F238E27FC236}">
                                <a16:creationId xmlns:a16="http://schemas.microsoft.com/office/drawing/2014/main" id="{188FFC1D-0713-4281-B165-0022B98FFF4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6" name="フリーフォーム: 図形 325">
                            <a:extLst>
                              <a:ext uri="{FF2B5EF4-FFF2-40B4-BE49-F238E27FC236}">
                                <a16:creationId xmlns:a16="http://schemas.microsoft.com/office/drawing/2014/main" id="{13F7B906-AF74-48BA-BD95-A341B78E72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7" name="フリーフォーム: 図形 326">
                            <a:extLst>
                              <a:ext uri="{FF2B5EF4-FFF2-40B4-BE49-F238E27FC236}">
                                <a16:creationId xmlns:a16="http://schemas.microsoft.com/office/drawing/2014/main" id="{10D7342B-D3E5-4192-A808-D225AC3150B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8" name="フリーフォーム: 図形 327">
                            <a:extLst>
                              <a:ext uri="{FF2B5EF4-FFF2-40B4-BE49-F238E27FC236}">
                                <a16:creationId xmlns:a16="http://schemas.microsoft.com/office/drawing/2014/main" id="{F09FEB53-17E6-4127-9575-E5993BED839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9" name="フリーフォーム: 図形 328">
                            <a:extLst>
                              <a:ext uri="{FF2B5EF4-FFF2-40B4-BE49-F238E27FC236}">
                                <a16:creationId xmlns:a16="http://schemas.microsoft.com/office/drawing/2014/main" id="{722182B5-86B2-4513-81D6-646B56A5F28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19" name="グループ化 318">
                          <a:extLst>
                            <a:ext uri="{FF2B5EF4-FFF2-40B4-BE49-F238E27FC236}">
                              <a16:creationId xmlns:a16="http://schemas.microsoft.com/office/drawing/2014/main" id="{78ECEC87-137D-429B-BA6F-285C93229C3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23" name="フリーフォーム: 図形 322">
                            <a:extLst>
                              <a:ext uri="{FF2B5EF4-FFF2-40B4-BE49-F238E27FC236}">
                                <a16:creationId xmlns:a16="http://schemas.microsoft.com/office/drawing/2014/main" id="{00613F8E-AD13-488D-9643-094D0F9FD72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4" name="フリーフォーム: 図形 323">
                            <a:extLst>
                              <a:ext uri="{FF2B5EF4-FFF2-40B4-BE49-F238E27FC236}">
                                <a16:creationId xmlns:a16="http://schemas.microsoft.com/office/drawing/2014/main" id="{DF35B4E6-80B1-4AE2-9B1E-1C0B3A3795A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20" name="グループ化 319">
                          <a:extLst>
                            <a:ext uri="{FF2B5EF4-FFF2-40B4-BE49-F238E27FC236}">
                              <a16:creationId xmlns:a16="http://schemas.microsoft.com/office/drawing/2014/main" id="{6EB6A7A6-7A86-4C5D-8058-E319AB3134F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21" name="フリーフォーム: 図形 320">
                            <a:extLst>
                              <a:ext uri="{FF2B5EF4-FFF2-40B4-BE49-F238E27FC236}">
                                <a16:creationId xmlns:a16="http://schemas.microsoft.com/office/drawing/2014/main" id="{AE444FC0-34A8-42E8-A6AB-112A211B5EF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2" name="フリーフォーム: 図形 321">
                            <a:extLst>
                              <a:ext uri="{FF2B5EF4-FFF2-40B4-BE49-F238E27FC236}">
                                <a16:creationId xmlns:a16="http://schemas.microsoft.com/office/drawing/2014/main" id="{8818DCDE-9A46-42DA-BE33-31D5252652A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DD91A4C5-0047-4981-AF8D-17BA47099A8B}"/>
                  </a:ext>
                </a:extLst>
              </p:cNvPr>
              <p:cNvSpPr/>
              <p:nvPr/>
            </p:nvSpPr>
            <p:spPr>
              <a:xfrm>
                <a:off x="2069350" y="1638300"/>
                <a:ext cx="26150" cy="148167"/>
              </a:xfrm>
              <a:custGeom>
                <a:avLst/>
                <a:gdLst>
                  <a:gd name="connsiteX0" fmla="*/ 9217 w 26150"/>
                  <a:gd name="connsiteY0" fmla="*/ 0 h 148167"/>
                  <a:gd name="connsiteX1" fmla="*/ 750 w 26150"/>
                  <a:gd name="connsiteY1" fmla="*/ 84667 h 148167"/>
                  <a:gd name="connsiteX2" fmla="*/ 26150 w 26150"/>
                  <a:gd name="connsiteY2" fmla="*/ 148167 h 148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50" h="148167">
                    <a:moveTo>
                      <a:pt x="9217" y="0"/>
                    </a:moveTo>
                    <a:cubicBezTo>
                      <a:pt x="3572" y="29986"/>
                      <a:pt x="-2072" y="59973"/>
                      <a:pt x="750" y="84667"/>
                    </a:cubicBezTo>
                    <a:cubicBezTo>
                      <a:pt x="3572" y="109361"/>
                      <a:pt x="14861" y="128764"/>
                      <a:pt x="26150" y="148167"/>
                    </a:cubicBezTo>
                  </a:path>
                </a:pathLst>
              </a:custGeom>
              <a:no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EB06B480-43E6-408F-9C9E-900DD661F85A}"/>
                  </a:ext>
                </a:extLst>
              </p:cNvPr>
              <p:cNvSpPr/>
              <p:nvPr/>
            </p:nvSpPr>
            <p:spPr>
              <a:xfrm rot="1070680">
                <a:off x="2052388" y="1494829"/>
                <a:ext cx="97798" cy="276290"/>
              </a:xfrm>
              <a:custGeom>
                <a:avLst/>
                <a:gdLst>
                  <a:gd name="connsiteX0" fmla="*/ 432 w 97798"/>
                  <a:gd name="connsiteY0" fmla="*/ 596 h 276290"/>
                  <a:gd name="connsiteX1" fmla="*/ 42765 w 97798"/>
                  <a:gd name="connsiteY1" fmla="*/ 85263 h 276290"/>
                  <a:gd name="connsiteX2" fmla="*/ 68165 w 97798"/>
                  <a:gd name="connsiteY2" fmla="*/ 208030 h 276290"/>
                  <a:gd name="connsiteX3" fmla="*/ 97798 w 97798"/>
                  <a:gd name="connsiteY3" fmla="*/ 275763 h 276290"/>
                  <a:gd name="connsiteX4" fmla="*/ 68165 w 97798"/>
                  <a:gd name="connsiteY4" fmla="*/ 233430 h 276290"/>
                  <a:gd name="connsiteX5" fmla="*/ 21598 w 97798"/>
                  <a:gd name="connsiteY5" fmla="*/ 127596 h 276290"/>
                  <a:gd name="connsiteX6" fmla="*/ 432 w 97798"/>
                  <a:gd name="connsiteY6" fmla="*/ 596 h 27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798" h="276290">
                    <a:moveTo>
                      <a:pt x="432" y="596"/>
                    </a:moveTo>
                    <a:cubicBezTo>
                      <a:pt x="3960" y="-6460"/>
                      <a:pt x="31476" y="50691"/>
                      <a:pt x="42765" y="85263"/>
                    </a:cubicBezTo>
                    <a:cubicBezTo>
                      <a:pt x="54054" y="119835"/>
                      <a:pt x="58993" y="176280"/>
                      <a:pt x="68165" y="208030"/>
                    </a:cubicBezTo>
                    <a:cubicBezTo>
                      <a:pt x="77337" y="239780"/>
                      <a:pt x="97798" y="271530"/>
                      <a:pt x="97798" y="275763"/>
                    </a:cubicBezTo>
                    <a:cubicBezTo>
                      <a:pt x="97798" y="279996"/>
                      <a:pt x="80865" y="258125"/>
                      <a:pt x="68165" y="233430"/>
                    </a:cubicBezTo>
                    <a:cubicBezTo>
                      <a:pt x="55465" y="208735"/>
                      <a:pt x="27242" y="160757"/>
                      <a:pt x="21598" y="127596"/>
                    </a:cubicBezTo>
                    <a:cubicBezTo>
                      <a:pt x="15954" y="94435"/>
                      <a:pt x="-3096" y="7652"/>
                      <a:pt x="432" y="596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53E455F2-7552-4939-8554-72DDB22388E1}"/>
                </a:ext>
              </a:extLst>
            </p:cNvPr>
            <p:cNvSpPr/>
            <p:nvPr/>
          </p:nvSpPr>
          <p:spPr>
            <a:xfrm>
              <a:off x="3708361" y="5179794"/>
              <a:ext cx="671043" cy="3183138"/>
            </a:xfrm>
            <a:custGeom>
              <a:avLst/>
              <a:gdLst>
                <a:gd name="connsiteX0" fmla="*/ 39 w 671043"/>
                <a:gd name="connsiteY0" fmla="*/ 61073 h 3183138"/>
                <a:gd name="connsiteX1" fmla="*/ 668906 w 671043"/>
                <a:gd name="connsiteY1" fmla="*/ 120339 h 3183138"/>
                <a:gd name="connsiteX2" fmla="*/ 220172 w 671043"/>
                <a:gd name="connsiteY2" fmla="*/ 1212539 h 3183138"/>
                <a:gd name="connsiteX3" fmla="*/ 440306 w 671043"/>
                <a:gd name="connsiteY3" fmla="*/ 3126006 h 3183138"/>
                <a:gd name="connsiteX4" fmla="*/ 364106 w 671043"/>
                <a:gd name="connsiteY4" fmla="*/ 2550273 h 3183138"/>
                <a:gd name="connsiteX5" fmla="*/ 313306 w 671043"/>
                <a:gd name="connsiteY5" fmla="*/ 1212539 h 3183138"/>
                <a:gd name="connsiteX6" fmla="*/ 635039 w 671043"/>
                <a:gd name="connsiteY6" fmla="*/ 416673 h 3183138"/>
                <a:gd name="connsiteX7" fmla="*/ 39 w 671043"/>
                <a:gd name="connsiteY7" fmla="*/ 61073 h 318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1043" h="3183138">
                  <a:moveTo>
                    <a:pt x="39" y="61073"/>
                  </a:moveTo>
                  <a:cubicBezTo>
                    <a:pt x="5683" y="11684"/>
                    <a:pt x="632217" y="-71572"/>
                    <a:pt x="668906" y="120339"/>
                  </a:cubicBezTo>
                  <a:cubicBezTo>
                    <a:pt x="705595" y="312250"/>
                    <a:pt x="258272" y="711595"/>
                    <a:pt x="220172" y="1212539"/>
                  </a:cubicBezTo>
                  <a:cubicBezTo>
                    <a:pt x="182072" y="1713483"/>
                    <a:pt x="416317" y="2903050"/>
                    <a:pt x="440306" y="3126006"/>
                  </a:cubicBezTo>
                  <a:cubicBezTo>
                    <a:pt x="464295" y="3348962"/>
                    <a:pt x="385273" y="2869184"/>
                    <a:pt x="364106" y="2550273"/>
                  </a:cubicBezTo>
                  <a:cubicBezTo>
                    <a:pt x="342939" y="2231362"/>
                    <a:pt x="268151" y="1568139"/>
                    <a:pt x="313306" y="1212539"/>
                  </a:cubicBezTo>
                  <a:cubicBezTo>
                    <a:pt x="358462" y="856939"/>
                    <a:pt x="681606" y="605762"/>
                    <a:pt x="635039" y="416673"/>
                  </a:cubicBezTo>
                  <a:cubicBezTo>
                    <a:pt x="588472" y="227584"/>
                    <a:pt x="-5605" y="110462"/>
                    <a:pt x="39" y="61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F20D2465-35F6-4AAF-B612-0A7CE0D6C757}"/>
                </a:ext>
              </a:extLst>
            </p:cNvPr>
            <p:cNvSpPr/>
            <p:nvPr/>
          </p:nvSpPr>
          <p:spPr>
            <a:xfrm>
              <a:off x="4160470" y="6272906"/>
              <a:ext cx="647452" cy="3037419"/>
            </a:xfrm>
            <a:custGeom>
              <a:avLst/>
              <a:gdLst>
                <a:gd name="connsiteX0" fmla="*/ 309930 w 647452"/>
                <a:gd name="connsiteY0" fmla="*/ 894 h 3037419"/>
                <a:gd name="connsiteX1" fmla="*/ 5130 w 647452"/>
                <a:gd name="connsiteY1" fmla="*/ 999961 h 3037419"/>
                <a:gd name="connsiteX2" fmla="*/ 614730 w 647452"/>
                <a:gd name="connsiteY2" fmla="*/ 2930361 h 3037419"/>
                <a:gd name="connsiteX3" fmla="*/ 530063 w 647452"/>
                <a:gd name="connsiteY3" fmla="*/ 2676361 h 3037419"/>
                <a:gd name="connsiteX4" fmla="*/ 233730 w 647452"/>
                <a:gd name="connsiteY4" fmla="*/ 1728094 h 3037419"/>
                <a:gd name="connsiteX5" fmla="*/ 81330 w 647452"/>
                <a:gd name="connsiteY5" fmla="*/ 839094 h 3037419"/>
                <a:gd name="connsiteX6" fmla="*/ 309930 w 647452"/>
                <a:gd name="connsiteY6" fmla="*/ 894 h 303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52" h="3037419">
                  <a:moveTo>
                    <a:pt x="309930" y="894"/>
                  </a:moveTo>
                  <a:cubicBezTo>
                    <a:pt x="297230" y="27705"/>
                    <a:pt x="-45670" y="511717"/>
                    <a:pt x="5130" y="999961"/>
                  </a:cubicBezTo>
                  <a:cubicBezTo>
                    <a:pt x="55930" y="1488205"/>
                    <a:pt x="614730" y="2930361"/>
                    <a:pt x="614730" y="2930361"/>
                  </a:cubicBezTo>
                  <a:cubicBezTo>
                    <a:pt x="702219" y="3209761"/>
                    <a:pt x="593563" y="2876739"/>
                    <a:pt x="530063" y="2676361"/>
                  </a:cubicBezTo>
                  <a:cubicBezTo>
                    <a:pt x="466563" y="2475983"/>
                    <a:pt x="308519" y="2034305"/>
                    <a:pt x="233730" y="1728094"/>
                  </a:cubicBezTo>
                  <a:cubicBezTo>
                    <a:pt x="158941" y="1421883"/>
                    <a:pt x="71452" y="1121316"/>
                    <a:pt x="81330" y="839094"/>
                  </a:cubicBezTo>
                  <a:cubicBezTo>
                    <a:pt x="91208" y="556872"/>
                    <a:pt x="322630" y="-25917"/>
                    <a:pt x="309930" y="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6909035F-F5FB-462A-93A4-15723C9EC61F}"/>
                </a:ext>
              </a:extLst>
            </p:cNvPr>
            <p:cNvSpPr/>
            <p:nvPr/>
          </p:nvSpPr>
          <p:spPr>
            <a:xfrm>
              <a:off x="4027194" y="8435374"/>
              <a:ext cx="1028025" cy="1483703"/>
            </a:xfrm>
            <a:custGeom>
              <a:avLst/>
              <a:gdLst>
                <a:gd name="connsiteX0" fmla="*/ 53739 w 1028025"/>
                <a:gd name="connsiteY0" fmla="*/ 107493 h 1483703"/>
                <a:gd name="connsiteX1" fmla="*/ 28339 w 1028025"/>
                <a:gd name="connsiteY1" fmla="*/ 209093 h 1483703"/>
                <a:gd name="connsiteX2" fmla="*/ 282339 w 1028025"/>
                <a:gd name="connsiteY2" fmla="*/ 1428293 h 1483703"/>
                <a:gd name="connsiteX3" fmla="*/ 1010473 w 1028025"/>
                <a:gd name="connsiteY3" fmla="*/ 1284359 h 1483703"/>
                <a:gd name="connsiteX4" fmla="*/ 773406 w 1028025"/>
                <a:gd name="connsiteY4" fmla="*/ 1360559 h 1483703"/>
                <a:gd name="connsiteX5" fmla="*/ 451673 w 1028025"/>
                <a:gd name="connsiteY5" fmla="*/ 1318226 h 1483703"/>
                <a:gd name="connsiteX6" fmla="*/ 53739 w 1028025"/>
                <a:gd name="connsiteY6" fmla="*/ 107493 h 148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8025" h="1483703">
                  <a:moveTo>
                    <a:pt x="53739" y="107493"/>
                  </a:moveTo>
                  <a:cubicBezTo>
                    <a:pt x="-16817" y="-77362"/>
                    <a:pt x="-9761" y="-11040"/>
                    <a:pt x="28339" y="209093"/>
                  </a:cubicBezTo>
                  <a:cubicBezTo>
                    <a:pt x="66439" y="429226"/>
                    <a:pt x="118650" y="1249082"/>
                    <a:pt x="282339" y="1428293"/>
                  </a:cubicBezTo>
                  <a:cubicBezTo>
                    <a:pt x="446028" y="1607504"/>
                    <a:pt x="928629" y="1295648"/>
                    <a:pt x="1010473" y="1284359"/>
                  </a:cubicBezTo>
                  <a:cubicBezTo>
                    <a:pt x="1092317" y="1273070"/>
                    <a:pt x="866539" y="1354915"/>
                    <a:pt x="773406" y="1360559"/>
                  </a:cubicBezTo>
                  <a:cubicBezTo>
                    <a:pt x="680273" y="1366203"/>
                    <a:pt x="574440" y="1525659"/>
                    <a:pt x="451673" y="1318226"/>
                  </a:cubicBezTo>
                  <a:cubicBezTo>
                    <a:pt x="328906" y="1110793"/>
                    <a:pt x="124295" y="292348"/>
                    <a:pt x="53739" y="107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165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後藤真希、モー娘。時代のつんく♂との衝突振り返り「ほんと申し訳なかった」今になって伝えたいことは… | COCONUTS" hidden="1">
            <a:extLst>
              <a:ext uri="{FF2B5EF4-FFF2-40B4-BE49-F238E27FC236}">
                <a16:creationId xmlns:a16="http://schemas.microsoft.com/office/drawing/2014/main" id="{6199C642-E984-4419-81CD-993AA2972D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r="13095"/>
          <a:stretch/>
        </p:blipFill>
        <p:spPr bwMode="auto">
          <a:xfrm>
            <a:off x="0" y="388938"/>
            <a:ext cx="9610062" cy="1209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C41CEA7-BE3C-45D7-A57D-38362449F9B7}"/>
              </a:ext>
            </a:extLst>
          </p:cNvPr>
          <p:cNvSpPr/>
          <p:nvPr/>
        </p:nvSpPr>
        <p:spPr>
          <a:xfrm>
            <a:off x="4861893" y="4800194"/>
            <a:ext cx="1039666" cy="316549"/>
          </a:xfrm>
          <a:custGeom>
            <a:avLst/>
            <a:gdLst>
              <a:gd name="connsiteX0" fmla="*/ 5382 w 1039666"/>
              <a:gd name="connsiteY0" fmla="*/ 314736 h 316549"/>
              <a:gd name="connsiteX1" fmla="*/ 203820 w 1039666"/>
              <a:gd name="connsiteY1" fmla="*/ 106773 h 316549"/>
              <a:gd name="connsiteX2" fmla="*/ 457820 w 1039666"/>
              <a:gd name="connsiteY2" fmla="*/ 27398 h 316549"/>
              <a:gd name="connsiteX3" fmla="*/ 689595 w 1039666"/>
              <a:gd name="connsiteY3" fmla="*/ 32161 h 316549"/>
              <a:gd name="connsiteX4" fmla="*/ 915020 w 1039666"/>
              <a:gd name="connsiteY4" fmla="*/ 121061 h 316549"/>
              <a:gd name="connsiteX5" fmla="*/ 1032495 w 1039666"/>
              <a:gd name="connsiteY5" fmla="*/ 206786 h 316549"/>
              <a:gd name="connsiteX6" fmla="*/ 1021382 w 1039666"/>
              <a:gd name="connsiteY6" fmla="*/ 173448 h 316549"/>
              <a:gd name="connsiteX7" fmla="*/ 976932 w 1039666"/>
              <a:gd name="connsiteY7" fmla="*/ 125823 h 316549"/>
              <a:gd name="connsiteX8" fmla="*/ 764207 w 1039666"/>
              <a:gd name="connsiteY8" fmla="*/ 33748 h 316549"/>
              <a:gd name="connsiteX9" fmla="*/ 480045 w 1039666"/>
              <a:gd name="connsiteY9" fmla="*/ 411 h 316549"/>
              <a:gd name="connsiteX10" fmla="*/ 286370 w 1039666"/>
              <a:gd name="connsiteY10" fmla="*/ 52798 h 316549"/>
              <a:gd name="connsiteX11" fmla="*/ 183182 w 1039666"/>
              <a:gd name="connsiteY11" fmla="*/ 100423 h 316549"/>
              <a:gd name="connsiteX12" fmla="*/ 65707 w 1039666"/>
              <a:gd name="connsiteY12" fmla="*/ 203611 h 316549"/>
              <a:gd name="connsiteX13" fmla="*/ 5382 w 1039666"/>
              <a:gd name="connsiteY13" fmla="*/ 314736 h 3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9666" h="316549">
                <a:moveTo>
                  <a:pt x="5382" y="314736"/>
                </a:moveTo>
                <a:cubicBezTo>
                  <a:pt x="28401" y="298596"/>
                  <a:pt x="128414" y="154663"/>
                  <a:pt x="203820" y="106773"/>
                </a:cubicBezTo>
                <a:cubicBezTo>
                  <a:pt x="279226" y="58883"/>
                  <a:pt x="376858" y="39833"/>
                  <a:pt x="457820" y="27398"/>
                </a:cubicBezTo>
                <a:cubicBezTo>
                  <a:pt x="538782" y="14963"/>
                  <a:pt x="613395" y="16550"/>
                  <a:pt x="689595" y="32161"/>
                </a:cubicBezTo>
                <a:cubicBezTo>
                  <a:pt x="765795" y="47771"/>
                  <a:pt x="857870" y="91957"/>
                  <a:pt x="915020" y="121061"/>
                </a:cubicBezTo>
                <a:cubicBezTo>
                  <a:pt x="972170" y="150165"/>
                  <a:pt x="1014768" y="198055"/>
                  <a:pt x="1032495" y="206786"/>
                </a:cubicBezTo>
                <a:cubicBezTo>
                  <a:pt x="1050222" y="215517"/>
                  <a:pt x="1030643" y="186942"/>
                  <a:pt x="1021382" y="173448"/>
                </a:cubicBezTo>
                <a:cubicBezTo>
                  <a:pt x="1012121" y="159954"/>
                  <a:pt x="1019794" y="149106"/>
                  <a:pt x="976932" y="125823"/>
                </a:cubicBezTo>
                <a:cubicBezTo>
                  <a:pt x="934070" y="102540"/>
                  <a:pt x="847022" y="54650"/>
                  <a:pt x="764207" y="33748"/>
                </a:cubicBezTo>
                <a:cubicBezTo>
                  <a:pt x="681393" y="12846"/>
                  <a:pt x="559684" y="-2764"/>
                  <a:pt x="480045" y="411"/>
                </a:cubicBezTo>
                <a:cubicBezTo>
                  <a:pt x="400406" y="3586"/>
                  <a:pt x="335847" y="36129"/>
                  <a:pt x="286370" y="52798"/>
                </a:cubicBezTo>
                <a:cubicBezTo>
                  <a:pt x="236893" y="69467"/>
                  <a:pt x="219959" y="75288"/>
                  <a:pt x="183182" y="100423"/>
                </a:cubicBezTo>
                <a:cubicBezTo>
                  <a:pt x="146405" y="125558"/>
                  <a:pt x="92430" y="172390"/>
                  <a:pt x="65707" y="203611"/>
                </a:cubicBezTo>
                <a:cubicBezTo>
                  <a:pt x="38984" y="234832"/>
                  <a:pt x="-17637" y="330876"/>
                  <a:pt x="5382" y="314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EDFD98B-F0F1-45B3-B770-777E65D93E66}"/>
              </a:ext>
            </a:extLst>
          </p:cNvPr>
          <p:cNvSpPr/>
          <p:nvPr/>
        </p:nvSpPr>
        <p:spPr>
          <a:xfrm>
            <a:off x="4787653" y="4933049"/>
            <a:ext cx="380315" cy="305211"/>
          </a:xfrm>
          <a:custGeom>
            <a:avLst/>
            <a:gdLst>
              <a:gd name="connsiteX0" fmla="*/ 1835 w 380315"/>
              <a:gd name="connsiteY0" fmla="*/ 304114 h 305211"/>
              <a:gd name="connsiteX1" fmla="*/ 141535 w 380315"/>
              <a:gd name="connsiteY1" fmla="*/ 166001 h 305211"/>
              <a:gd name="connsiteX2" fmla="*/ 301872 w 380315"/>
              <a:gd name="connsiteY2" fmla="*/ 29476 h 305211"/>
              <a:gd name="connsiteX3" fmla="*/ 379660 w 380315"/>
              <a:gd name="connsiteY3" fmla="*/ 901 h 305211"/>
              <a:gd name="connsiteX4" fmla="*/ 262185 w 380315"/>
              <a:gd name="connsiteY4" fmla="*/ 48526 h 305211"/>
              <a:gd name="connsiteX5" fmla="*/ 168522 w 380315"/>
              <a:gd name="connsiteY5" fmla="*/ 123139 h 305211"/>
              <a:gd name="connsiteX6" fmla="*/ 66922 w 380315"/>
              <a:gd name="connsiteY6" fmla="*/ 226326 h 305211"/>
              <a:gd name="connsiteX7" fmla="*/ 1835 w 380315"/>
              <a:gd name="connsiteY7" fmla="*/ 304114 h 30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315" h="305211">
                <a:moveTo>
                  <a:pt x="1835" y="304114"/>
                </a:moveTo>
                <a:cubicBezTo>
                  <a:pt x="14270" y="294060"/>
                  <a:pt x="91529" y="211774"/>
                  <a:pt x="141535" y="166001"/>
                </a:cubicBezTo>
                <a:cubicBezTo>
                  <a:pt x="191541" y="120228"/>
                  <a:pt x="262184" y="56993"/>
                  <a:pt x="301872" y="29476"/>
                </a:cubicBezTo>
                <a:cubicBezTo>
                  <a:pt x="341560" y="1959"/>
                  <a:pt x="386275" y="-2274"/>
                  <a:pt x="379660" y="901"/>
                </a:cubicBezTo>
                <a:cubicBezTo>
                  <a:pt x="373045" y="4076"/>
                  <a:pt x="297375" y="28153"/>
                  <a:pt x="262185" y="48526"/>
                </a:cubicBezTo>
                <a:cubicBezTo>
                  <a:pt x="226995" y="68899"/>
                  <a:pt x="201066" y="93506"/>
                  <a:pt x="168522" y="123139"/>
                </a:cubicBezTo>
                <a:cubicBezTo>
                  <a:pt x="135978" y="152772"/>
                  <a:pt x="90470" y="200132"/>
                  <a:pt x="66922" y="226326"/>
                </a:cubicBezTo>
                <a:cubicBezTo>
                  <a:pt x="43374" y="252520"/>
                  <a:pt x="-10600" y="314168"/>
                  <a:pt x="1835" y="304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3869B5A-4C9F-4357-A748-58C6142742D0}"/>
              </a:ext>
            </a:extLst>
          </p:cNvPr>
          <p:cNvSpPr/>
          <p:nvPr/>
        </p:nvSpPr>
        <p:spPr>
          <a:xfrm>
            <a:off x="4773911" y="5049624"/>
            <a:ext cx="122275" cy="213170"/>
          </a:xfrm>
          <a:custGeom>
            <a:avLst/>
            <a:gdLst>
              <a:gd name="connsiteX0" fmla="*/ 121939 w 122275"/>
              <a:gd name="connsiteY0" fmla="*/ 214 h 213170"/>
              <a:gd name="connsiteX1" fmla="*/ 12402 w 122275"/>
              <a:gd name="connsiteY1" fmla="*/ 125626 h 213170"/>
              <a:gd name="connsiteX2" fmla="*/ 2877 w 122275"/>
              <a:gd name="connsiteY2" fmla="*/ 212939 h 213170"/>
              <a:gd name="connsiteX3" fmla="*/ 15577 w 122275"/>
              <a:gd name="connsiteY3" fmla="*/ 149439 h 213170"/>
              <a:gd name="connsiteX4" fmla="*/ 45739 w 122275"/>
              <a:gd name="connsiteY4" fmla="*/ 97051 h 213170"/>
              <a:gd name="connsiteX5" fmla="*/ 121939 w 122275"/>
              <a:gd name="connsiteY5" fmla="*/ 214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75" h="213170">
                <a:moveTo>
                  <a:pt x="121939" y="214"/>
                </a:moveTo>
                <a:cubicBezTo>
                  <a:pt x="116383" y="4976"/>
                  <a:pt x="32246" y="90172"/>
                  <a:pt x="12402" y="125626"/>
                </a:cubicBezTo>
                <a:cubicBezTo>
                  <a:pt x="-7442" y="161080"/>
                  <a:pt x="2348" y="208970"/>
                  <a:pt x="2877" y="212939"/>
                </a:cubicBezTo>
                <a:cubicBezTo>
                  <a:pt x="3406" y="216908"/>
                  <a:pt x="8433" y="168754"/>
                  <a:pt x="15577" y="149439"/>
                </a:cubicBezTo>
                <a:cubicBezTo>
                  <a:pt x="22721" y="130124"/>
                  <a:pt x="28806" y="122980"/>
                  <a:pt x="45739" y="97051"/>
                </a:cubicBezTo>
                <a:cubicBezTo>
                  <a:pt x="62672" y="71122"/>
                  <a:pt x="127495" y="-4548"/>
                  <a:pt x="121939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EC5722A-EF8B-44B4-A0AB-14E42B228FDA}"/>
              </a:ext>
            </a:extLst>
          </p:cNvPr>
          <p:cNvSpPr/>
          <p:nvPr/>
        </p:nvSpPr>
        <p:spPr>
          <a:xfrm>
            <a:off x="5176672" y="4816164"/>
            <a:ext cx="20904" cy="111033"/>
          </a:xfrm>
          <a:custGeom>
            <a:avLst/>
            <a:gdLst>
              <a:gd name="connsiteX0" fmla="*/ 1753 w 20904"/>
              <a:gd name="connsiteY0" fmla="*/ 109849 h 111033"/>
              <a:gd name="connsiteX1" fmla="*/ 1753 w 20904"/>
              <a:gd name="connsiteY1" fmla="*/ 3486 h 111033"/>
              <a:gd name="connsiteX2" fmla="*/ 9691 w 20904"/>
              <a:gd name="connsiteY2" fmla="*/ 28886 h 111033"/>
              <a:gd name="connsiteX3" fmla="*/ 20803 w 20904"/>
              <a:gd name="connsiteY3" fmla="*/ 60636 h 111033"/>
              <a:gd name="connsiteX4" fmla="*/ 1753 w 20904"/>
              <a:gd name="connsiteY4" fmla="*/ 109849 h 1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4" h="111033">
                <a:moveTo>
                  <a:pt x="1753" y="109849"/>
                </a:moveTo>
                <a:cubicBezTo>
                  <a:pt x="-1422" y="100324"/>
                  <a:pt x="430" y="16980"/>
                  <a:pt x="1753" y="3486"/>
                </a:cubicBezTo>
                <a:cubicBezTo>
                  <a:pt x="3076" y="-10008"/>
                  <a:pt x="6516" y="19361"/>
                  <a:pt x="9691" y="28886"/>
                </a:cubicBezTo>
                <a:cubicBezTo>
                  <a:pt x="12866" y="38411"/>
                  <a:pt x="19215" y="52698"/>
                  <a:pt x="20803" y="60636"/>
                </a:cubicBezTo>
                <a:cubicBezTo>
                  <a:pt x="22391" y="68574"/>
                  <a:pt x="4928" y="119374"/>
                  <a:pt x="1753" y="109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26608F3-D89F-47C8-A61F-166DC0FDABD3}"/>
              </a:ext>
            </a:extLst>
          </p:cNvPr>
          <p:cNvSpPr/>
          <p:nvPr/>
        </p:nvSpPr>
        <p:spPr>
          <a:xfrm>
            <a:off x="5230559" y="4813342"/>
            <a:ext cx="12012" cy="101791"/>
          </a:xfrm>
          <a:custGeom>
            <a:avLst/>
            <a:gdLst>
              <a:gd name="connsiteX0" fmla="*/ 11366 w 12012"/>
              <a:gd name="connsiteY0" fmla="*/ 101558 h 101791"/>
              <a:gd name="connsiteX1" fmla="*/ 254 w 12012"/>
              <a:gd name="connsiteY1" fmla="*/ 3133 h 101791"/>
              <a:gd name="connsiteX2" fmla="*/ 6604 w 12012"/>
              <a:gd name="connsiteY2" fmla="*/ 30121 h 101791"/>
              <a:gd name="connsiteX3" fmla="*/ 11366 w 12012"/>
              <a:gd name="connsiteY3" fmla="*/ 101558 h 10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12" h="101791">
                <a:moveTo>
                  <a:pt x="11366" y="101558"/>
                </a:moveTo>
                <a:cubicBezTo>
                  <a:pt x="10308" y="97060"/>
                  <a:pt x="1048" y="15039"/>
                  <a:pt x="254" y="3133"/>
                </a:cubicBezTo>
                <a:cubicBezTo>
                  <a:pt x="-540" y="-8773"/>
                  <a:pt x="254" y="16098"/>
                  <a:pt x="6604" y="30121"/>
                </a:cubicBezTo>
                <a:cubicBezTo>
                  <a:pt x="12954" y="44144"/>
                  <a:pt x="12424" y="106056"/>
                  <a:pt x="11366" y="101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0FC783AF-B3B3-47C7-A3FD-3C2EF3C1FDAF}"/>
              </a:ext>
            </a:extLst>
          </p:cNvPr>
          <p:cNvSpPr/>
          <p:nvPr/>
        </p:nvSpPr>
        <p:spPr>
          <a:xfrm>
            <a:off x="5294019" y="4791697"/>
            <a:ext cx="63803" cy="126680"/>
          </a:xfrm>
          <a:custGeom>
            <a:avLst/>
            <a:gdLst>
              <a:gd name="connsiteX0" fmla="*/ 294 w 63803"/>
              <a:gd name="connsiteY0" fmla="*/ 113678 h 126680"/>
              <a:gd name="connsiteX1" fmla="*/ 39981 w 63803"/>
              <a:gd name="connsiteY1" fmla="*/ 2553 h 126680"/>
              <a:gd name="connsiteX2" fmla="*/ 38394 w 63803"/>
              <a:gd name="connsiteY2" fmla="*/ 42241 h 126680"/>
              <a:gd name="connsiteX3" fmla="*/ 63794 w 63803"/>
              <a:gd name="connsiteY3" fmla="*/ 116853 h 126680"/>
              <a:gd name="connsiteX4" fmla="*/ 294 w 63803"/>
              <a:gd name="connsiteY4" fmla="*/ 113678 h 12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03" h="126680">
                <a:moveTo>
                  <a:pt x="294" y="113678"/>
                </a:moveTo>
                <a:cubicBezTo>
                  <a:pt x="-3675" y="94628"/>
                  <a:pt x="33631" y="14459"/>
                  <a:pt x="39981" y="2553"/>
                </a:cubicBezTo>
                <a:cubicBezTo>
                  <a:pt x="46331" y="-9353"/>
                  <a:pt x="34425" y="23191"/>
                  <a:pt x="38394" y="42241"/>
                </a:cubicBezTo>
                <a:cubicBezTo>
                  <a:pt x="42363" y="61291"/>
                  <a:pt x="64323" y="105476"/>
                  <a:pt x="63794" y="116853"/>
                </a:cubicBezTo>
                <a:cubicBezTo>
                  <a:pt x="63265" y="128230"/>
                  <a:pt x="4263" y="132728"/>
                  <a:pt x="294" y="11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1D77EB0-C6F5-4745-97BE-011DFAFD007D}"/>
              </a:ext>
            </a:extLst>
          </p:cNvPr>
          <p:cNvSpPr/>
          <p:nvPr/>
        </p:nvSpPr>
        <p:spPr>
          <a:xfrm>
            <a:off x="5410669" y="4791074"/>
            <a:ext cx="22352" cy="136526"/>
          </a:xfrm>
          <a:custGeom>
            <a:avLst/>
            <a:gdLst>
              <a:gd name="connsiteX0" fmla="*/ 21756 w 22352"/>
              <a:gd name="connsiteY0" fmla="*/ 136526 h 136526"/>
              <a:gd name="connsiteX1" fmla="*/ 15406 w 22352"/>
              <a:gd name="connsiteY1" fmla="*/ 46039 h 136526"/>
              <a:gd name="connsiteX2" fmla="*/ 1119 w 22352"/>
              <a:gd name="connsiteY2" fmla="*/ 1 h 136526"/>
              <a:gd name="connsiteX3" fmla="*/ 1119 w 22352"/>
              <a:gd name="connsiteY3" fmla="*/ 44451 h 136526"/>
              <a:gd name="connsiteX4" fmla="*/ 21756 w 22352"/>
              <a:gd name="connsiteY4" fmla="*/ 136526 h 13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" h="136526">
                <a:moveTo>
                  <a:pt x="21756" y="136526"/>
                </a:moveTo>
                <a:cubicBezTo>
                  <a:pt x="24137" y="136791"/>
                  <a:pt x="18845" y="68793"/>
                  <a:pt x="15406" y="46039"/>
                </a:cubicBezTo>
                <a:cubicBezTo>
                  <a:pt x="11967" y="23285"/>
                  <a:pt x="3500" y="266"/>
                  <a:pt x="1119" y="1"/>
                </a:cubicBezTo>
                <a:cubicBezTo>
                  <a:pt x="-1262" y="-264"/>
                  <a:pt x="854" y="26724"/>
                  <a:pt x="1119" y="44451"/>
                </a:cubicBezTo>
                <a:cubicBezTo>
                  <a:pt x="1383" y="62178"/>
                  <a:pt x="19375" y="136261"/>
                  <a:pt x="21756" y="136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ACA5679-8ECB-4F8B-9A4D-ECD08CFC48E8}"/>
              </a:ext>
            </a:extLst>
          </p:cNvPr>
          <p:cNvSpPr/>
          <p:nvPr/>
        </p:nvSpPr>
        <p:spPr>
          <a:xfrm>
            <a:off x="5474261" y="4819649"/>
            <a:ext cx="31253" cy="114302"/>
          </a:xfrm>
          <a:custGeom>
            <a:avLst/>
            <a:gdLst>
              <a:gd name="connsiteX0" fmla="*/ 1027 w 31253"/>
              <a:gd name="connsiteY0" fmla="*/ 114301 h 114302"/>
              <a:gd name="connsiteX1" fmla="*/ 26427 w 31253"/>
              <a:gd name="connsiteY1" fmla="*/ 55564 h 114302"/>
              <a:gd name="connsiteX2" fmla="*/ 29602 w 31253"/>
              <a:gd name="connsiteY2" fmla="*/ 1 h 114302"/>
              <a:gd name="connsiteX3" fmla="*/ 7377 w 31253"/>
              <a:gd name="connsiteY3" fmla="*/ 53976 h 114302"/>
              <a:gd name="connsiteX4" fmla="*/ 1027 w 31253"/>
              <a:gd name="connsiteY4" fmla="*/ 114301 h 11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53" h="114302">
                <a:moveTo>
                  <a:pt x="1027" y="114301"/>
                </a:moveTo>
                <a:cubicBezTo>
                  <a:pt x="4202" y="114566"/>
                  <a:pt x="21665" y="74614"/>
                  <a:pt x="26427" y="55564"/>
                </a:cubicBezTo>
                <a:cubicBezTo>
                  <a:pt x="31189" y="36514"/>
                  <a:pt x="32777" y="266"/>
                  <a:pt x="29602" y="1"/>
                </a:cubicBezTo>
                <a:cubicBezTo>
                  <a:pt x="26427" y="-264"/>
                  <a:pt x="12139" y="40482"/>
                  <a:pt x="7377" y="53976"/>
                </a:cubicBezTo>
                <a:cubicBezTo>
                  <a:pt x="2615" y="67470"/>
                  <a:pt x="-2148" y="114036"/>
                  <a:pt x="1027" y="114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057E1D8-B9AF-4889-8A60-614B1F97F2F7}"/>
              </a:ext>
            </a:extLst>
          </p:cNvPr>
          <p:cNvSpPr/>
          <p:nvPr/>
        </p:nvSpPr>
        <p:spPr>
          <a:xfrm>
            <a:off x="5511079" y="4814374"/>
            <a:ext cx="100327" cy="116447"/>
          </a:xfrm>
          <a:custGeom>
            <a:avLst/>
            <a:gdLst>
              <a:gd name="connsiteX0" fmla="*/ 721 w 100327"/>
              <a:gd name="connsiteY0" fmla="*/ 111639 h 116447"/>
              <a:gd name="connsiteX1" fmla="*/ 97559 w 100327"/>
              <a:gd name="connsiteY1" fmla="*/ 2101 h 116447"/>
              <a:gd name="connsiteX2" fmla="*/ 72159 w 100327"/>
              <a:gd name="connsiteY2" fmla="*/ 43376 h 116447"/>
              <a:gd name="connsiteX3" fmla="*/ 53109 w 100327"/>
              <a:gd name="connsiteY3" fmla="*/ 91001 h 116447"/>
              <a:gd name="connsiteX4" fmla="*/ 721 w 100327"/>
              <a:gd name="connsiteY4" fmla="*/ 111639 h 11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27" h="116447">
                <a:moveTo>
                  <a:pt x="721" y="111639"/>
                </a:moveTo>
                <a:cubicBezTo>
                  <a:pt x="8129" y="96822"/>
                  <a:pt x="85653" y="13478"/>
                  <a:pt x="97559" y="2101"/>
                </a:cubicBezTo>
                <a:cubicBezTo>
                  <a:pt x="109465" y="-9276"/>
                  <a:pt x="79567" y="28559"/>
                  <a:pt x="72159" y="43376"/>
                </a:cubicBezTo>
                <a:cubicBezTo>
                  <a:pt x="64751" y="58193"/>
                  <a:pt x="61046" y="78566"/>
                  <a:pt x="53109" y="91001"/>
                </a:cubicBezTo>
                <a:cubicBezTo>
                  <a:pt x="45172" y="103436"/>
                  <a:pt x="-6687" y="126456"/>
                  <a:pt x="721" y="111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06B2B1F-ECDE-441D-997C-C44F5D9D315C}"/>
              </a:ext>
            </a:extLst>
          </p:cNvPr>
          <p:cNvSpPr/>
          <p:nvPr/>
        </p:nvSpPr>
        <p:spPr>
          <a:xfrm>
            <a:off x="5557655" y="4846637"/>
            <a:ext cx="122446" cy="104650"/>
          </a:xfrm>
          <a:custGeom>
            <a:avLst/>
            <a:gdLst>
              <a:gd name="connsiteX0" fmla="*/ 183 w 122446"/>
              <a:gd name="connsiteY0" fmla="*/ 103188 h 104650"/>
              <a:gd name="connsiteX1" fmla="*/ 92258 w 122446"/>
              <a:gd name="connsiteY1" fmla="*/ 49213 h 104650"/>
              <a:gd name="connsiteX2" fmla="*/ 122420 w 122446"/>
              <a:gd name="connsiteY2" fmla="*/ 1 h 104650"/>
              <a:gd name="connsiteX3" fmla="*/ 97020 w 122446"/>
              <a:gd name="connsiteY3" fmla="*/ 47626 h 104650"/>
              <a:gd name="connsiteX4" fmla="*/ 68445 w 122446"/>
              <a:gd name="connsiteY4" fmla="*/ 85726 h 104650"/>
              <a:gd name="connsiteX5" fmla="*/ 183 w 122446"/>
              <a:gd name="connsiteY5" fmla="*/ 103188 h 10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46" h="104650">
                <a:moveTo>
                  <a:pt x="183" y="103188"/>
                </a:moveTo>
                <a:cubicBezTo>
                  <a:pt x="4152" y="97103"/>
                  <a:pt x="71885" y="66411"/>
                  <a:pt x="92258" y="49213"/>
                </a:cubicBezTo>
                <a:cubicBezTo>
                  <a:pt x="112631" y="32015"/>
                  <a:pt x="121626" y="265"/>
                  <a:pt x="122420" y="1"/>
                </a:cubicBezTo>
                <a:cubicBezTo>
                  <a:pt x="123214" y="-264"/>
                  <a:pt x="106016" y="33339"/>
                  <a:pt x="97020" y="47626"/>
                </a:cubicBezTo>
                <a:cubicBezTo>
                  <a:pt x="88024" y="61913"/>
                  <a:pt x="79028" y="76466"/>
                  <a:pt x="68445" y="85726"/>
                </a:cubicBezTo>
                <a:cubicBezTo>
                  <a:pt x="57862" y="94986"/>
                  <a:pt x="-3786" y="109273"/>
                  <a:pt x="183" y="103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637FCB1-DF28-4F4D-BE87-450EC3DA0B09}"/>
              </a:ext>
            </a:extLst>
          </p:cNvPr>
          <p:cNvSpPr/>
          <p:nvPr/>
        </p:nvSpPr>
        <p:spPr>
          <a:xfrm>
            <a:off x="5676685" y="4901515"/>
            <a:ext cx="118643" cy="100809"/>
          </a:xfrm>
          <a:custGeom>
            <a:avLst/>
            <a:gdLst>
              <a:gd name="connsiteX0" fmla="*/ 215 w 118643"/>
              <a:gd name="connsiteY0" fmla="*/ 97523 h 100809"/>
              <a:gd name="connsiteX1" fmla="*/ 97053 w 118643"/>
              <a:gd name="connsiteY1" fmla="*/ 30848 h 100809"/>
              <a:gd name="connsiteX2" fmla="*/ 117690 w 118643"/>
              <a:gd name="connsiteY2" fmla="*/ 685 h 100809"/>
              <a:gd name="connsiteX3" fmla="*/ 78003 w 118643"/>
              <a:gd name="connsiteY3" fmla="*/ 57835 h 100809"/>
              <a:gd name="connsiteX4" fmla="*/ 70065 w 118643"/>
              <a:gd name="connsiteY4" fmla="*/ 86410 h 100809"/>
              <a:gd name="connsiteX5" fmla="*/ 215 w 118643"/>
              <a:gd name="connsiteY5" fmla="*/ 97523 h 10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43" h="100809">
                <a:moveTo>
                  <a:pt x="215" y="97523"/>
                </a:moveTo>
                <a:cubicBezTo>
                  <a:pt x="4713" y="88263"/>
                  <a:pt x="77474" y="46988"/>
                  <a:pt x="97053" y="30848"/>
                </a:cubicBezTo>
                <a:cubicBezTo>
                  <a:pt x="116632" y="14708"/>
                  <a:pt x="120865" y="-3813"/>
                  <a:pt x="117690" y="685"/>
                </a:cubicBezTo>
                <a:cubicBezTo>
                  <a:pt x="114515" y="5183"/>
                  <a:pt x="85940" y="43548"/>
                  <a:pt x="78003" y="57835"/>
                </a:cubicBezTo>
                <a:cubicBezTo>
                  <a:pt x="70066" y="72122"/>
                  <a:pt x="76944" y="78472"/>
                  <a:pt x="70065" y="86410"/>
                </a:cubicBezTo>
                <a:cubicBezTo>
                  <a:pt x="63186" y="94348"/>
                  <a:pt x="-4283" y="106783"/>
                  <a:pt x="215" y="97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3C64403-BF2E-4F04-815C-5F282F1CC153}"/>
              </a:ext>
            </a:extLst>
          </p:cNvPr>
          <p:cNvSpPr/>
          <p:nvPr/>
        </p:nvSpPr>
        <p:spPr>
          <a:xfrm>
            <a:off x="5760825" y="4959271"/>
            <a:ext cx="134289" cy="74776"/>
          </a:xfrm>
          <a:custGeom>
            <a:avLst/>
            <a:gdLst>
              <a:gd name="connsiteX0" fmla="*/ 213 w 134289"/>
              <a:gd name="connsiteY0" fmla="*/ 74692 h 74776"/>
              <a:gd name="connsiteX1" fmla="*/ 78000 w 134289"/>
              <a:gd name="connsiteY1" fmla="*/ 33417 h 74776"/>
              <a:gd name="connsiteX2" fmla="*/ 133563 w 134289"/>
              <a:gd name="connsiteY2" fmla="*/ 79 h 74776"/>
              <a:gd name="connsiteX3" fmla="*/ 103400 w 134289"/>
              <a:gd name="connsiteY3" fmla="*/ 42942 h 74776"/>
              <a:gd name="connsiteX4" fmla="*/ 213 w 134289"/>
              <a:gd name="connsiteY4" fmla="*/ 74692 h 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89" h="74776">
                <a:moveTo>
                  <a:pt x="213" y="74692"/>
                </a:moveTo>
                <a:cubicBezTo>
                  <a:pt x="-4020" y="73105"/>
                  <a:pt x="55775" y="45852"/>
                  <a:pt x="78000" y="33417"/>
                </a:cubicBezTo>
                <a:cubicBezTo>
                  <a:pt x="100225" y="20982"/>
                  <a:pt x="129330" y="-1508"/>
                  <a:pt x="133563" y="79"/>
                </a:cubicBezTo>
                <a:cubicBezTo>
                  <a:pt x="137796" y="1666"/>
                  <a:pt x="122979" y="30771"/>
                  <a:pt x="103400" y="42942"/>
                </a:cubicBezTo>
                <a:cubicBezTo>
                  <a:pt x="83821" y="55113"/>
                  <a:pt x="4446" y="76279"/>
                  <a:pt x="213" y="74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0508DC0-4C97-4CAC-B1FA-01FFEF2EBFC4}"/>
              </a:ext>
            </a:extLst>
          </p:cNvPr>
          <p:cNvSpPr/>
          <p:nvPr/>
        </p:nvSpPr>
        <p:spPr>
          <a:xfrm>
            <a:off x="5800712" y="4990761"/>
            <a:ext cx="118331" cy="73417"/>
          </a:xfrm>
          <a:custGeom>
            <a:avLst/>
            <a:gdLst>
              <a:gd name="connsiteX0" fmla="*/ 13 w 118331"/>
              <a:gd name="connsiteY0" fmla="*/ 55902 h 73417"/>
              <a:gd name="connsiteX1" fmla="*/ 82563 w 118331"/>
              <a:gd name="connsiteY1" fmla="*/ 51139 h 73417"/>
              <a:gd name="connsiteX2" fmla="*/ 117488 w 118331"/>
              <a:gd name="connsiteY2" fmla="*/ 339 h 73417"/>
              <a:gd name="connsiteX3" fmla="*/ 106376 w 118331"/>
              <a:gd name="connsiteY3" fmla="*/ 30502 h 73417"/>
              <a:gd name="connsiteX4" fmla="*/ 93676 w 118331"/>
              <a:gd name="connsiteY4" fmla="*/ 60664 h 73417"/>
              <a:gd name="connsiteX5" fmla="*/ 76213 w 118331"/>
              <a:gd name="connsiteY5" fmla="*/ 73364 h 73417"/>
              <a:gd name="connsiteX6" fmla="*/ 13 w 118331"/>
              <a:gd name="connsiteY6" fmla="*/ 55902 h 7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31" h="73417">
                <a:moveTo>
                  <a:pt x="13" y="55902"/>
                </a:moveTo>
                <a:cubicBezTo>
                  <a:pt x="1071" y="52198"/>
                  <a:pt x="62984" y="60400"/>
                  <a:pt x="82563" y="51139"/>
                </a:cubicBezTo>
                <a:cubicBezTo>
                  <a:pt x="102142" y="41878"/>
                  <a:pt x="113519" y="3778"/>
                  <a:pt x="117488" y="339"/>
                </a:cubicBezTo>
                <a:cubicBezTo>
                  <a:pt x="121457" y="-3100"/>
                  <a:pt x="110345" y="20448"/>
                  <a:pt x="106376" y="30502"/>
                </a:cubicBezTo>
                <a:cubicBezTo>
                  <a:pt x="102407" y="40556"/>
                  <a:pt x="98703" y="53520"/>
                  <a:pt x="93676" y="60664"/>
                </a:cubicBezTo>
                <a:cubicBezTo>
                  <a:pt x="88649" y="67808"/>
                  <a:pt x="90236" y="72306"/>
                  <a:pt x="76213" y="73364"/>
                </a:cubicBezTo>
                <a:cubicBezTo>
                  <a:pt x="62190" y="74422"/>
                  <a:pt x="-1045" y="59606"/>
                  <a:pt x="13" y="55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A4354F8-8B46-481B-AA12-544C498CFFF1}"/>
              </a:ext>
            </a:extLst>
          </p:cNvPr>
          <p:cNvSpPr/>
          <p:nvPr/>
        </p:nvSpPr>
        <p:spPr>
          <a:xfrm>
            <a:off x="5151321" y="4905818"/>
            <a:ext cx="510001" cy="94808"/>
          </a:xfrm>
          <a:custGeom>
            <a:avLst/>
            <a:gdLst>
              <a:gd name="connsiteX0" fmla="*/ 117 w 510001"/>
              <a:gd name="connsiteY0" fmla="*/ 36070 h 94808"/>
              <a:gd name="connsiteX1" fmla="*/ 122354 w 510001"/>
              <a:gd name="connsiteY1" fmla="*/ 18607 h 94808"/>
              <a:gd name="connsiteX2" fmla="*/ 246179 w 510001"/>
              <a:gd name="connsiteY2" fmla="*/ 23370 h 94808"/>
              <a:gd name="connsiteX3" fmla="*/ 390642 w 510001"/>
              <a:gd name="connsiteY3" fmla="*/ 47182 h 94808"/>
              <a:gd name="connsiteX4" fmla="*/ 509704 w 510001"/>
              <a:gd name="connsiteY4" fmla="*/ 94807 h 94808"/>
              <a:gd name="connsiteX5" fmla="*/ 419217 w 510001"/>
              <a:gd name="connsiteY5" fmla="*/ 45595 h 94808"/>
              <a:gd name="connsiteX6" fmla="*/ 258879 w 510001"/>
              <a:gd name="connsiteY6" fmla="*/ 5907 h 94808"/>
              <a:gd name="connsiteX7" fmla="*/ 144579 w 510001"/>
              <a:gd name="connsiteY7" fmla="*/ 1145 h 94808"/>
              <a:gd name="connsiteX8" fmla="*/ 117 w 510001"/>
              <a:gd name="connsiteY8" fmla="*/ 36070 h 9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001" h="94808">
                <a:moveTo>
                  <a:pt x="117" y="36070"/>
                </a:moveTo>
                <a:cubicBezTo>
                  <a:pt x="-3587" y="38980"/>
                  <a:pt x="81344" y="20724"/>
                  <a:pt x="122354" y="18607"/>
                </a:cubicBezTo>
                <a:cubicBezTo>
                  <a:pt x="163364" y="16490"/>
                  <a:pt x="201464" y="18607"/>
                  <a:pt x="246179" y="23370"/>
                </a:cubicBezTo>
                <a:cubicBezTo>
                  <a:pt x="290894" y="28132"/>
                  <a:pt x="346721" y="35276"/>
                  <a:pt x="390642" y="47182"/>
                </a:cubicBezTo>
                <a:cubicBezTo>
                  <a:pt x="434563" y="59088"/>
                  <a:pt x="504942" y="95071"/>
                  <a:pt x="509704" y="94807"/>
                </a:cubicBezTo>
                <a:cubicBezTo>
                  <a:pt x="514466" y="94543"/>
                  <a:pt x="461021" y="60412"/>
                  <a:pt x="419217" y="45595"/>
                </a:cubicBezTo>
                <a:cubicBezTo>
                  <a:pt x="377413" y="30778"/>
                  <a:pt x="304652" y="13315"/>
                  <a:pt x="258879" y="5907"/>
                </a:cubicBezTo>
                <a:cubicBezTo>
                  <a:pt x="213106" y="-1501"/>
                  <a:pt x="185854" y="-442"/>
                  <a:pt x="144579" y="1145"/>
                </a:cubicBezTo>
                <a:cubicBezTo>
                  <a:pt x="103304" y="2732"/>
                  <a:pt x="3821" y="33160"/>
                  <a:pt x="117" y="36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F48021F-0046-432B-8412-312FE5F73D4F}"/>
              </a:ext>
            </a:extLst>
          </p:cNvPr>
          <p:cNvSpPr/>
          <p:nvPr/>
        </p:nvSpPr>
        <p:spPr>
          <a:xfrm>
            <a:off x="5440363" y="4846717"/>
            <a:ext cx="59503" cy="71688"/>
          </a:xfrm>
          <a:custGeom>
            <a:avLst/>
            <a:gdLst>
              <a:gd name="connsiteX0" fmla="*/ 0 w 59503"/>
              <a:gd name="connsiteY0" fmla="*/ 71358 h 71688"/>
              <a:gd name="connsiteX1" fmla="*/ 55562 w 59503"/>
              <a:gd name="connsiteY1" fmla="*/ 1508 h 71688"/>
              <a:gd name="connsiteX2" fmla="*/ 53975 w 59503"/>
              <a:gd name="connsiteY2" fmla="*/ 26908 h 71688"/>
              <a:gd name="connsiteX3" fmla="*/ 0 w 59503"/>
              <a:gd name="connsiteY3" fmla="*/ 71358 h 7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03" h="71688">
                <a:moveTo>
                  <a:pt x="0" y="71358"/>
                </a:moveTo>
                <a:cubicBezTo>
                  <a:pt x="264" y="67125"/>
                  <a:pt x="46566" y="8916"/>
                  <a:pt x="55562" y="1508"/>
                </a:cubicBezTo>
                <a:cubicBezTo>
                  <a:pt x="64558" y="-5900"/>
                  <a:pt x="55562" y="15796"/>
                  <a:pt x="53975" y="26908"/>
                </a:cubicBezTo>
                <a:cubicBezTo>
                  <a:pt x="52388" y="38020"/>
                  <a:pt x="-264" y="75591"/>
                  <a:pt x="0" y="7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1C5A983-A5FF-474F-9FC4-ED9D296B41BA}"/>
              </a:ext>
            </a:extLst>
          </p:cNvPr>
          <p:cNvSpPr/>
          <p:nvPr/>
        </p:nvSpPr>
        <p:spPr>
          <a:xfrm>
            <a:off x="5528805" y="4912226"/>
            <a:ext cx="397842" cy="204309"/>
          </a:xfrm>
          <a:custGeom>
            <a:avLst/>
            <a:gdLst>
              <a:gd name="connsiteX0" fmla="*/ 458 w 397842"/>
              <a:gd name="connsiteY0" fmla="*/ 1087 h 204309"/>
              <a:gd name="connsiteX1" fmla="*/ 240170 w 397842"/>
              <a:gd name="connsiteY1" fmla="*/ 93162 h 204309"/>
              <a:gd name="connsiteX2" fmla="*/ 344945 w 397842"/>
              <a:gd name="connsiteY2" fmla="*/ 166187 h 204309"/>
              <a:gd name="connsiteX3" fmla="*/ 390983 w 397842"/>
              <a:gd name="connsiteY3" fmla="*/ 204287 h 204309"/>
              <a:gd name="connsiteX4" fmla="*/ 375108 w 397842"/>
              <a:gd name="connsiteY4" fmla="*/ 161424 h 204309"/>
              <a:gd name="connsiteX5" fmla="*/ 184608 w 397842"/>
              <a:gd name="connsiteY5" fmla="*/ 50299 h 204309"/>
              <a:gd name="connsiteX6" fmla="*/ 458 w 397842"/>
              <a:gd name="connsiteY6" fmla="*/ 1087 h 20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842" h="204309">
                <a:moveTo>
                  <a:pt x="458" y="1087"/>
                </a:moveTo>
                <a:cubicBezTo>
                  <a:pt x="9718" y="8231"/>
                  <a:pt x="182756" y="65645"/>
                  <a:pt x="240170" y="93162"/>
                </a:cubicBezTo>
                <a:cubicBezTo>
                  <a:pt x="297584" y="120679"/>
                  <a:pt x="319809" y="147666"/>
                  <a:pt x="344945" y="166187"/>
                </a:cubicBezTo>
                <a:cubicBezTo>
                  <a:pt x="370081" y="184708"/>
                  <a:pt x="385956" y="205081"/>
                  <a:pt x="390983" y="204287"/>
                </a:cubicBezTo>
                <a:cubicBezTo>
                  <a:pt x="396010" y="203493"/>
                  <a:pt x="409504" y="187089"/>
                  <a:pt x="375108" y="161424"/>
                </a:cubicBezTo>
                <a:cubicBezTo>
                  <a:pt x="340712" y="135759"/>
                  <a:pt x="244669" y="77287"/>
                  <a:pt x="184608" y="50299"/>
                </a:cubicBezTo>
                <a:cubicBezTo>
                  <a:pt x="124548" y="23312"/>
                  <a:pt x="-8802" y="-6057"/>
                  <a:pt x="458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5AFC22F-06A7-4A13-9497-4A3C087E4151}"/>
              </a:ext>
            </a:extLst>
          </p:cNvPr>
          <p:cNvSpPr/>
          <p:nvPr/>
        </p:nvSpPr>
        <p:spPr>
          <a:xfrm>
            <a:off x="5043040" y="4940309"/>
            <a:ext cx="478286" cy="118214"/>
          </a:xfrm>
          <a:custGeom>
            <a:avLst/>
            <a:gdLst>
              <a:gd name="connsiteX0" fmla="*/ 3623 w 478286"/>
              <a:gd name="connsiteY0" fmla="*/ 117466 h 118214"/>
              <a:gd name="connsiteX1" fmla="*/ 94110 w 478286"/>
              <a:gd name="connsiteY1" fmla="*/ 50791 h 118214"/>
              <a:gd name="connsiteX2" fmla="*/ 246510 w 478286"/>
              <a:gd name="connsiteY2" fmla="*/ 14279 h 118214"/>
              <a:gd name="connsiteX3" fmla="*/ 427485 w 478286"/>
              <a:gd name="connsiteY3" fmla="*/ 36504 h 118214"/>
              <a:gd name="connsiteX4" fmla="*/ 478285 w 478286"/>
              <a:gd name="connsiteY4" fmla="*/ 55554 h 118214"/>
              <a:gd name="connsiteX5" fmla="*/ 429073 w 478286"/>
              <a:gd name="connsiteY5" fmla="*/ 34916 h 118214"/>
              <a:gd name="connsiteX6" fmla="*/ 395735 w 478286"/>
              <a:gd name="connsiteY6" fmla="*/ 20629 h 118214"/>
              <a:gd name="connsiteX7" fmla="*/ 216348 w 478286"/>
              <a:gd name="connsiteY7" fmla="*/ 3166 h 118214"/>
              <a:gd name="connsiteX8" fmla="*/ 3623 w 478286"/>
              <a:gd name="connsiteY8" fmla="*/ 117466 h 11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86" h="118214">
                <a:moveTo>
                  <a:pt x="3623" y="117466"/>
                </a:moveTo>
                <a:cubicBezTo>
                  <a:pt x="-16750" y="125403"/>
                  <a:pt x="53629" y="67989"/>
                  <a:pt x="94110" y="50791"/>
                </a:cubicBezTo>
                <a:cubicBezTo>
                  <a:pt x="134591" y="33593"/>
                  <a:pt x="190948" y="16660"/>
                  <a:pt x="246510" y="14279"/>
                </a:cubicBezTo>
                <a:cubicBezTo>
                  <a:pt x="302072" y="11898"/>
                  <a:pt x="388856" y="29625"/>
                  <a:pt x="427485" y="36504"/>
                </a:cubicBezTo>
                <a:cubicBezTo>
                  <a:pt x="466114" y="43383"/>
                  <a:pt x="478020" y="55819"/>
                  <a:pt x="478285" y="55554"/>
                </a:cubicBezTo>
                <a:cubicBezTo>
                  <a:pt x="478550" y="55289"/>
                  <a:pt x="429073" y="34916"/>
                  <a:pt x="429073" y="34916"/>
                </a:cubicBezTo>
                <a:cubicBezTo>
                  <a:pt x="415315" y="29095"/>
                  <a:pt x="431189" y="25921"/>
                  <a:pt x="395735" y="20629"/>
                </a:cubicBezTo>
                <a:cubicBezTo>
                  <a:pt x="360281" y="15337"/>
                  <a:pt x="277731" y="-8476"/>
                  <a:pt x="216348" y="3166"/>
                </a:cubicBezTo>
                <a:cubicBezTo>
                  <a:pt x="154965" y="14808"/>
                  <a:pt x="23996" y="109529"/>
                  <a:pt x="3623" y="117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6A5DFFB-B53E-4988-8654-A710E294A7F5}"/>
              </a:ext>
            </a:extLst>
          </p:cNvPr>
          <p:cNvSpPr/>
          <p:nvPr/>
        </p:nvSpPr>
        <p:spPr>
          <a:xfrm>
            <a:off x="5651499" y="4979884"/>
            <a:ext cx="234965" cy="195514"/>
          </a:xfrm>
          <a:custGeom>
            <a:avLst/>
            <a:gdLst>
              <a:gd name="connsiteX0" fmla="*/ 1 w 234965"/>
              <a:gd name="connsiteY0" fmla="*/ 104 h 195514"/>
              <a:gd name="connsiteX1" fmla="*/ 182564 w 234965"/>
              <a:gd name="connsiteY1" fmla="*/ 117579 h 195514"/>
              <a:gd name="connsiteX2" fmla="*/ 234951 w 234965"/>
              <a:gd name="connsiteY2" fmla="*/ 195366 h 195514"/>
              <a:gd name="connsiteX3" fmla="*/ 185739 w 234965"/>
              <a:gd name="connsiteY3" fmla="*/ 98529 h 195514"/>
              <a:gd name="connsiteX4" fmla="*/ 1 w 234965"/>
              <a:gd name="connsiteY4" fmla="*/ 104 h 1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65" h="195514">
                <a:moveTo>
                  <a:pt x="1" y="104"/>
                </a:moveTo>
                <a:cubicBezTo>
                  <a:pt x="-528" y="3279"/>
                  <a:pt x="143406" y="85035"/>
                  <a:pt x="182564" y="117579"/>
                </a:cubicBezTo>
                <a:cubicBezTo>
                  <a:pt x="221722" y="150123"/>
                  <a:pt x="234422" y="198541"/>
                  <a:pt x="234951" y="195366"/>
                </a:cubicBezTo>
                <a:cubicBezTo>
                  <a:pt x="235480" y="192191"/>
                  <a:pt x="221457" y="130014"/>
                  <a:pt x="185739" y="98529"/>
                </a:cubicBezTo>
                <a:cubicBezTo>
                  <a:pt x="150021" y="67044"/>
                  <a:pt x="530" y="-3071"/>
                  <a:pt x="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59B2B3-40EF-4078-A2B5-6A21729B1FE2}"/>
              </a:ext>
            </a:extLst>
          </p:cNvPr>
          <p:cNvSpPr/>
          <p:nvPr/>
        </p:nvSpPr>
        <p:spPr>
          <a:xfrm>
            <a:off x="5916509" y="5082864"/>
            <a:ext cx="134053" cy="151163"/>
          </a:xfrm>
          <a:custGeom>
            <a:avLst/>
            <a:gdLst>
              <a:gd name="connsiteX0" fmla="*/ 104 w 134053"/>
              <a:gd name="connsiteY0" fmla="*/ 311 h 151163"/>
              <a:gd name="connsiteX1" fmla="*/ 42966 w 134053"/>
              <a:gd name="connsiteY1" fmla="*/ 51111 h 151163"/>
              <a:gd name="connsiteX2" fmla="*/ 130279 w 134053"/>
              <a:gd name="connsiteY2" fmla="*/ 59049 h 151163"/>
              <a:gd name="connsiteX3" fmla="*/ 114404 w 134053"/>
              <a:gd name="connsiteY3" fmla="*/ 74924 h 151163"/>
              <a:gd name="connsiteX4" fmla="*/ 79479 w 134053"/>
              <a:gd name="connsiteY4" fmla="*/ 86036 h 151163"/>
              <a:gd name="connsiteX5" fmla="*/ 60429 w 134053"/>
              <a:gd name="connsiteY5" fmla="*/ 100324 h 151163"/>
              <a:gd name="connsiteX6" fmla="*/ 33441 w 134053"/>
              <a:gd name="connsiteY6" fmla="*/ 151124 h 151163"/>
              <a:gd name="connsiteX7" fmla="*/ 41379 w 134053"/>
              <a:gd name="connsiteY7" fmla="*/ 108261 h 151163"/>
              <a:gd name="connsiteX8" fmla="*/ 54079 w 134053"/>
              <a:gd name="connsiteY8" fmla="*/ 78099 h 151163"/>
              <a:gd name="connsiteX9" fmla="*/ 104 w 134053"/>
              <a:gd name="connsiteY9" fmla="*/ 311 h 1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053" h="151163">
                <a:moveTo>
                  <a:pt x="104" y="311"/>
                </a:moveTo>
                <a:cubicBezTo>
                  <a:pt x="-1748" y="-4187"/>
                  <a:pt x="21270" y="41321"/>
                  <a:pt x="42966" y="51111"/>
                </a:cubicBezTo>
                <a:cubicBezTo>
                  <a:pt x="64662" y="60901"/>
                  <a:pt x="118373" y="55080"/>
                  <a:pt x="130279" y="59049"/>
                </a:cubicBezTo>
                <a:cubicBezTo>
                  <a:pt x="142185" y="63018"/>
                  <a:pt x="122871" y="70426"/>
                  <a:pt x="114404" y="74924"/>
                </a:cubicBezTo>
                <a:cubicBezTo>
                  <a:pt x="105937" y="79422"/>
                  <a:pt x="88475" y="81803"/>
                  <a:pt x="79479" y="86036"/>
                </a:cubicBezTo>
                <a:cubicBezTo>
                  <a:pt x="70483" y="90269"/>
                  <a:pt x="68102" y="89476"/>
                  <a:pt x="60429" y="100324"/>
                </a:cubicBezTo>
                <a:cubicBezTo>
                  <a:pt x="52756" y="111172"/>
                  <a:pt x="36616" y="149801"/>
                  <a:pt x="33441" y="151124"/>
                </a:cubicBezTo>
                <a:cubicBezTo>
                  <a:pt x="30266" y="152447"/>
                  <a:pt x="37939" y="120432"/>
                  <a:pt x="41379" y="108261"/>
                </a:cubicBezTo>
                <a:cubicBezTo>
                  <a:pt x="44819" y="96090"/>
                  <a:pt x="59635" y="90270"/>
                  <a:pt x="54079" y="78099"/>
                </a:cubicBezTo>
                <a:cubicBezTo>
                  <a:pt x="48523" y="65928"/>
                  <a:pt x="1956" y="4809"/>
                  <a:pt x="104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0B127C4-F35D-45C9-A20A-3A33141A66AE}"/>
              </a:ext>
            </a:extLst>
          </p:cNvPr>
          <p:cNvSpPr/>
          <p:nvPr/>
        </p:nvSpPr>
        <p:spPr>
          <a:xfrm>
            <a:off x="5533661" y="4998412"/>
            <a:ext cx="250026" cy="153254"/>
          </a:xfrm>
          <a:custGeom>
            <a:avLst/>
            <a:gdLst>
              <a:gd name="connsiteX0" fmla="*/ 364 w 250026"/>
              <a:gd name="connsiteY0" fmla="*/ 626 h 153254"/>
              <a:gd name="connsiteX1" fmla="*/ 154352 w 250026"/>
              <a:gd name="connsiteY1" fmla="*/ 92701 h 153254"/>
              <a:gd name="connsiteX2" fmla="*/ 241664 w 250026"/>
              <a:gd name="connsiteY2" fmla="*/ 151438 h 153254"/>
              <a:gd name="connsiteX3" fmla="*/ 232139 w 250026"/>
              <a:gd name="connsiteY3" fmla="*/ 130801 h 153254"/>
              <a:gd name="connsiteX4" fmla="*/ 114664 w 250026"/>
              <a:gd name="connsiteY4" fmla="*/ 56188 h 153254"/>
              <a:gd name="connsiteX5" fmla="*/ 364 w 250026"/>
              <a:gd name="connsiteY5" fmla="*/ 626 h 15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026" h="153254">
                <a:moveTo>
                  <a:pt x="364" y="626"/>
                </a:moveTo>
                <a:cubicBezTo>
                  <a:pt x="6979" y="6711"/>
                  <a:pt x="114135" y="67566"/>
                  <a:pt x="154352" y="92701"/>
                </a:cubicBezTo>
                <a:cubicBezTo>
                  <a:pt x="194569" y="117836"/>
                  <a:pt x="228700" y="145088"/>
                  <a:pt x="241664" y="151438"/>
                </a:cubicBezTo>
                <a:cubicBezTo>
                  <a:pt x="254628" y="157788"/>
                  <a:pt x="253306" y="146676"/>
                  <a:pt x="232139" y="130801"/>
                </a:cubicBezTo>
                <a:cubicBezTo>
                  <a:pt x="210972" y="114926"/>
                  <a:pt x="150383" y="78148"/>
                  <a:pt x="114664" y="56188"/>
                </a:cubicBezTo>
                <a:cubicBezTo>
                  <a:pt x="78945" y="34228"/>
                  <a:pt x="-6251" y="-5459"/>
                  <a:pt x="364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CE7F495-1B78-40EB-AA0B-034E22594A89}"/>
              </a:ext>
            </a:extLst>
          </p:cNvPr>
          <p:cNvSpPr/>
          <p:nvPr/>
        </p:nvSpPr>
        <p:spPr>
          <a:xfrm>
            <a:off x="4991989" y="5035357"/>
            <a:ext cx="97891" cy="92689"/>
          </a:xfrm>
          <a:custGeom>
            <a:avLst/>
            <a:gdLst>
              <a:gd name="connsiteX0" fmla="*/ 2286 w 97891"/>
              <a:gd name="connsiteY0" fmla="*/ 92268 h 92689"/>
              <a:gd name="connsiteX1" fmla="*/ 97536 w 97891"/>
              <a:gd name="connsiteY1" fmla="*/ 1781 h 92689"/>
              <a:gd name="connsiteX2" fmla="*/ 34036 w 97891"/>
              <a:gd name="connsiteY2" fmla="*/ 35118 h 92689"/>
              <a:gd name="connsiteX3" fmla="*/ 2286 w 97891"/>
              <a:gd name="connsiteY3" fmla="*/ 92268 h 9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91" h="92689">
                <a:moveTo>
                  <a:pt x="2286" y="92268"/>
                </a:moveTo>
                <a:cubicBezTo>
                  <a:pt x="12869" y="86712"/>
                  <a:pt x="92244" y="11306"/>
                  <a:pt x="97536" y="1781"/>
                </a:cubicBezTo>
                <a:cubicBezTo>
                  <a:pt x="102828" y="-7744"/>
                  <a:pt x="47530" y="23476"/>
                  <a:pt x="34036" y="35118"/>
                </a:cubicBezTo>
                <a:cubicBezTo>
                  <a:pt x="20542" y="46760"/>
                  <a:pt x="-8297" y="97824"/>
                  <a:pt x="2286" y="92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36A41EE-E072-4830-9EEA-1B9A415E57D0}"/>
              </a:ext>
            </a:extLst>
          </p:cNvPr>
          <p:cNvSpPr/>
          <p:nvPr/>
        </p:nvSpPr>
        <p:spPr>
          <a:xfrm>
            <a:off x="5001235" y="5119627"/>
            <a:ext cx="49234" cy="117999"/>
          </a:xfrm>
          <a:custGeom>
            <a:avLst/>
            <a:gdLst>
              <a:gd name="connsiteX0" fmla="*/ 978 w 49234"/>
              <a:gd name="connsiteY0" fmla="*/ 61 h 117999"/>
              <a:gd name="connsiteX1" fmla="*/ 32728 w 49234"/>
              <a:gd name="connsiteY1" fmla="*/ 93723 h 117999"/>
              <a:gd name="connsiteX2" fmla="*/ 48603 w 49234"/>
              <a:gd name="connsiteY2" fmla="*/ 117536 h 117999"/>
              <a:gd name="connsiteX3" fmla="*/ 12090 w 49234"/>
              <a:gd name="connsiteY3" fmla="*/ 79436 h 117999"/>
              <a:gd name="connsiteX4" fmla="*/ 978 w 49234"/>
              <a:gd name="connsiteY4" fmla="*/ 61 h 11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34" h="117999">
                <a:moveTo>
                  <a:pt x="978" y="61"/>
                </a:moveTo>
                <a:cubicBezTo>
                  <a:pt x="4418" y="2442"/>
                  <a:pt x="24790" y="74144"/>
                  <a:pt x="32728" y="93723"/>
                </a:cubicBezTo>
                <a:cubicBezTo>
                  <a:pt x="40666" y="113302"/>
                  <a:pt x="52043" y="119917"/>
                  <a:pt x="48603" y="117536"/>
                </a:cubicBezTo>
                <a:cubicBezTo>
                  <a:pt x="45163" y="115155"/>
                  <a:pt x="20557" y="93459"/>
                  <a:pt x="12090" y="79436"/>
                </a:cubicBezTo>
                <a:cubicBezTo>
                  <a:pt x="3623" y="65413"/>
                  <a:pt x="-2462" y="-2320"/>
                  <a:pt x="978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95ECAA8-7436-4070-A89B-D97DAF49083F}"/>
              </a:ext>
            </a:extLst>
          </p:cNvPr>
          <p:cNvSpPr/>
          <p:nvPr/>
        </p:nvSpPr>
        <p:spPr>
          <a:xfrm>
            <a:off x="4827571" y="5152873"/>
            <a:ext cx="55246" cy="128041"/>
          </a:xfrm>
          <a:custGeom>
            <a:avLst/>
            <a:gdLst>
              <a:gd name="connsiteX0" fmla="*/ 47642 w 55246"/>
              <a:gd name="connsiteY0" fmla="*/ 152 h 128041"/>
              <a:gd name="connsiteX1" fmla="*/ 17 w 55246"/>
              <a:gd name="connsiteY1" fmla="*/ 55715 h 128041"/>
              <a:gd name="connsiteX2" fmla="*/ 53992 w 55246"/>
              <a:gd name="connsiteY2" fmla="*/ 127152 h 128041"/>
              <a:gd name="connsiteX3" fmla="*/ 36529 w 55246"/>
              <a:gd name="connsiteY3" fmla="*/ 93815 h 128041"/>
              <a:gd name="connsiteX4" fmla="*/ 19067 w 55246"/>
              <a:gd name="connsiteY4" fmla="*/ 65240 h 128041"/>
              <a:gd name="connsiteX5" fmla="*/ 11129 w 55246"/>
              <a:gd name="connsiteY5" fmla="*/ 39840 h 128041"/>
              <a:gd name="connsiteX6" fmla="*/ 47642 w 55246"/>
              <a:gd name="connsiteY6" fmla="*/ 152 h 12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46" h="128041">
                <a:moveTo>
                  <a:pt x="47642" y="152"/>
                </a:moveTo>
                <a:cubicBezTo>
                  <a:pt x="45790" y="2798"/>
                  <a:pt x="-1041" y="34548"/>
                  <a:pt x="17" y="55715"/>
                </a:cubicBezTo>
                <a:cubicBezTo>
                  <a:pt x="1075" y="76882"/>
                  <a:pt x="47907" y="120802"/>
                  <a:pt x="53992" y="127152"/>
                </a:cubicBezTo>
                <a:cubicBezTo>
                  <a:pt x="60077" y="133502"/>
                  <a:pt x="42350" y="104134"/>
                  <a:pt x="36529" y="93815"/>
                </a:cubicBezTo>
                <a:cubicBezTo>
                  <a:pt x="30708" y="83496"/>
                  <a:pt x="23300" y="74236"/>
                  <a:pt x="19067" y="65240"/>
                </a:cubicBezTo>
                <a:cubicBezTo>
                  <a:pt x="14834" y="56244"/>
                  <a:pt x="10071" y="49630"/>
                  <a:pt x="11129" y="39840"/>
                </a:cubicBezTo>
                <a:cubicBezTo>
                  <a:pt x="12187" y="30050"/>
                  <a:pt x="49494" y="-2494"/>
                  <a:pt x="47642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1DEA892-E115-4CC9-BD28-AB92A21327B3}"/>
              </a:ext>
            </a:extLst>
          </p:cNvPr>
          <p:cNvSpPr/>
          <p:nvPr/>
        </p:nvSpPr>
        <p:spPr>
          <a:xfrm>
            <a:off x="4805205" y="5219662"/>
            <a:ext cx="216129" cy="63656"/>
          </a:xfrm>
          <a:custGeom>
            <a:avLst/>
            <a:gdLst>
              <a:gd name="connsiteX0" fmla="*/ 216058 w 216129"/>
              <a:gd name="connsiteY0" fmla="*/ 20676 h 63656"/>
              <a:gd name="connsiteX1" fmla="*/ 144620 w 216129"/>
              <a:gd name="connsiteY1" fmla="*/ 58776 h 63656"/>
              <a:gd name="connsiteX2" fmla="*/ 46195 w 216129"/>
              <a:gd name="connsiteY2" fmla="*/ 61951 h 63656"/>
              <a:gd name="connsiteX3" fmla="*/ 20795 w 216129"/>
              <a:gd name="connsiteY3" fmla="*/ 47663 h 63656"/>
              <a:gd name="connsiteX4" fmla="*/ 158 w 216129"/>
              <a:gd name="connsiteY4" fmla="*/ 38 h 63656"/>
              <a:gd name="connsiteX5" fmla="*/ 31908 w 216129"/>
              <a:gd name="connsiteY5" fmla="*/ 39726 h 63656"/>
              <a:gd name="connsiteX6" fmla="*/ 90645 w 216129"/>
              <a:gd name="connsiteY6" fmla="*/ 49251 h 63656"/>
              <a:gd name="connsiteX7" fmla="*/ 131920 w 216129"/>
              <a:gd name="connsiteY7" fmla="*/ 49251 h 63656"/>
              <a:gd name="connsiteX8" fmla="*/ 216058 w 216129"/>
              <a:gd name="connsiteY8" fmla="*/ 20676 h 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29" h="63656">
                <a:moveTo>
                  <a:pt x="216058" y="20676"/>
                </a:moveTo>
                <a:cubicBezTo>
                  <a:pt x="218175" y="22264"/>
                  <a:pt x="172931" y="51897"/>
                  <a:pt x="144620" y="58776"/>
                </a:cubicBezTo>
                <a:cubicBezTo>
                  <a:pt x="116309" y="65655"/>
                  <a:pt x="66832" y="63803"/>
                  <a:pt x="46195" y="61951"/>
                </a:cubicBezTo>
                <a:cubicBezTo>
                  <a:pt x="25557" y="60099"/>
                  <a:pt x="28468" y="57982"/>
                  <a:pt x="20795" y="47663"/>
                </a:cubicBezTo>
                <a:cubicBezTo>
                  <a:pt x="13122" y="37344"/>
                  <a:pt x="-1694" y="1361"/>
                  <a:pt x="158" y="38"/>
                </a:cubicBezTo>
                <a:cubicBezTo>
                  <a:pt x="2010" y="-1285"/>
                  <a:pt x="16827" y="31524"/>
                  <a:pt x="31908" y="39726"/>
                </a:cubicBezTo>
                <a:cubicBezTo>
                  <a:pt x="46989" y="47928"/>
                  <a:pt x="73976" y="47664"/>
                  <a:pt x="90645" y="49251"/>
                </a:cubicBezTo>
                <a:cubicBezTo>
                  <a:pt x="107314" y="50838"/>
                  <a:pt x="111018" y="54543"/>
                  <a:pt x="131920" y="49251"/>
                </a:cubicBezTo>
                <a:cubicBezTo>
                  <a:pt x="152822" y="43959"/>
                  <a:pt x="213941" y="19088"/>
                  <a:pt x="216058" y="20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5A70C6E-BBC8-4495-B962-B3C157C85028}"/>
              </a:ext>
            </a:extLst>
          </p:cNvPr>
          <p:cNvSpPr/>
          <p:nvPr/>
        </p:nvSpPr>
        <p:spPr>
          <a:xfrm>
            <a:off x="4907426" y="5130800"/>
            <a:ext cx="58432" cy="96838"/>
          </a:xfrm>
          <a:custGeom>
            <a:avLst/>
            <a:gdLst>
              <a:gd name="connsiteX0" fmla="*/ 58274 w 58432"/>
              <a:gd name="connsiteY0" fmla="*/ 0 h 96838"/>
              <a:gd name="connsiteX1" fmla="*/ 1124 w 58432"/>
              <a:gd name="connsiteY1" fmla="*/ 47625 h 96838"/>
              <a:gd name="connsiteX2" fmla="*/ 20174 w 58432"/>
              <a:gd name="connsiteY2" fmla="*/ 96838 h 96838"/>
              <a:gd name="connsiteX3" fmla="*/ 18587 w 58432"/>
              <a:gd name="connsiteY3" fmla="*/ 47625 h 96838"/>
              <a:gd name="connsiteX4" fmla="*/ 58274 w 58432"/>
              <a:gd name="connsiteY4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432" h="96838">
                <a:moveTo>
                  <a:pt x="58274" y="0"/>
                </a:moveTo>
                <a:cubicBezTo>
                  <a:pt x="55364" y="0"/>
                  <a:pt x="7474" y="31486"/>
                  <a:pt x="1124" y="47625"/>
                </a:cubicBezTo>
                <a:cubicBezTo>
                  <a:pt x="-5226" y="63764"/>
                  <a:pt x="17264" y="96838"/>
                  <a:pt x="20174" y="96838"/>
                </a:cubicBezTo>
                <a:cubicBezTo>
                  <a:pt x="23084" y="96838"/>
                  <a:pt x="14089" y="61383"/>
                  <a:pt x="18587" y="47625"/>
                </a:cubicBezTo>
                <a:cubicBezTo>
                  <a:pt x="23085" y="33867"/>
                  <a:pt x="61184" y="0"/>
                  <a:pt x="582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90FB020-E756-4F5E-9A69-2C6C32403417}"/>
              </a:ext>
            </a:extLst>
          </p:cNvPr>
          <p:cNvSpPr/>
          <p:nvPr/>
        </p:nvSpPr>
        <p:spPr>
          <a:xfrm>
            <a:off x="5038725" y="5227427"/>
            <a:ext cx="456465" cy="15183"/>
          </a:xfrm>
          <a:custGeom>
            <a:avLst/>
            <a:gdLst>
              <a:gd name="connsiteX0" fmla="*/ 0 w 456465"/>
              <a:gd name="connsiteY0" fmla="*/ 11323 h 15183"/>
              <a:gd name="connsiteX1" fmla="*/ 190500 w 456465"/>
              <a:gd name="connsiteY1" fmla="*/ 12911 h 15183"/>
              <a:gd name="connsiteX2" fmla="*/ 377825 w 456465"/>
              <a:gd name="connsiteY2" fmla="*/ 12911 h 15183"/>
              <a:gd name="connsiteX3" fmla="*/ 455613 w 456465"/>
              <a:gd name="connsiteY3" fmla="*/ 14498 h 15183"/>
              <a:gd name="connsiteX4" fmla="*/ 409575 w 456465"/>
              <a:gd name="connsiteY4" fmla="*/ 211 h 15183"/>
              <a:gd name="connsiteX5" fmla="*/ 266700 w 456465"/>
              <a:gd name="connsiteY5" fmla="*/ 4973 h 15183"/>
              <a:gd name="connsiteX6" fmla="*/ 0 w 456465"/>
              <a:gd name="connsiteY6" fmla="*/ 11323 h 1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465" h="15183">
                <a:moveTo>
                  <a:pt x="0" y="11323"/>
                </a:moveTo>
                <a:lnTo>
                  <a:pt x="190500" y="12911"/>
                </a:lnTo>
                <a:lnTo>
                  <a:pt x="377825" y="12911"/>
                </a:lnTo>
                <a:cubicBezTo>
                  <a:pt x="422010" y="13175"/>
                  <a:pt x="450321" y="16615"/>
                  <a:pt x="455613" y="14498"/>
                </a:cubicBezTo>
                <a:cubicBezTo>
                  <a:pt x="460905" y="12381"/>
                  <a:pt x="441060" y="1798"/>
                  <a:pt x="409575" y="211"/>
                </a:cubicBezTo>
                <a:cubicBezTo>
                  <a:pt x="378090" y="-1376"/>
                  <a:pt x="330464" y="6560"/>
                  <a:pt x="266700" y="4973"/>
                </a:cubicBezTo>
                <a:cubicBezTo>
                  <a:pt x="202936" y="3386"/>
                  <a:pt x="114962" y="-2964"/>
                  <a:pt x="0" y="1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D28CD14-564C-4F72-9205-00BEBB50C3E2}"/>
              </a:ext>
            </a:extLst>
          </p:cNvPr>
          <p:cNvSpPr/>
          <p:nvPr/>
        </p:nvSpPr>
        <p:spPr>
          <a:xfrm>
            <a:off x="5530831" y="5156184"/>
            <a:ext cx="242913" cy="77891"/>
          </a:xfrm>
          <a:custGeom>
            <a:avLst/>
            <a:gdLst>
              <a:gd name="connsiteX0" fmla="*/ 1607 w 242913"/>
              <a:gd name="connsiteY0" fmla="*/ 77804 h 77891"/>
              <a:gd name="connsiteX1" fmla="*/ 100032 w 242913"/>
              <a:gd name="connsiteY1" fmla="*/ 20654 h 77891"/>
              <a:gd name="connsiteX2" fmla="*/ 187344 w 242913"/>
              <a:gd name="connsiteY2" fmla="*/ 1604 h 77891"/>
              <a:gd name="connsiteX3" fmla="*/ 242907 w 242913"/>
              <a:gd name="connsiteY3" fmla="*/ 1604 h 77891"/>
              <a:gd name="connsiteX4" fmla="*/ 184169 w 242913"/>
              <a:gd name="connsiteY4" fmla="*/ 6366 h 77891"/>
              <a:gd name="connsiteX5" fmla="*/ 1607 w 242913"/>
              <a:gd name="connsiteY5" fmla="*/ 77804 h 7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13" h="77891">
                <a:moveTo>
                  <a:pt x="1607" y="77804"/>
                </a:moveTo>
                <a:cubicBezTo>
                  <a:pt x="-12416" y="80185"/>
                  <a:pt x="69076" y="33354"/>
                  <a:pt x="100032" y="20654"/>
                </a:cubicBezTo>
                <a:cubicBezTo>
                  <a:pt x="130988" y="7954"/>
                  <a:pt x="163532" y="4779"/>
                  <a:pt x="187344" y="1604"/>
                </a:cubicBezTo>
                <a:cubicBezTo>
                  <a:pt x="211157" y="-1571"/>
                  <a:pt x="243436" y="810"/>
                  <a:pt x="242907" y="1604"/>
                </a:cubicBezTo>
                <a:cubicBezTo>
                  <a:pt x="242378" y="2398"/>
                  <a:pt x="222269" y="-4482"/>
                  <a:pt x="184169" y="6366"/>
                </a:cubicBezTo>
                <a:cubicBezTo>
                  <a:pt x="146069" y="17214"/>
                  <a:pt x="15630" y="75423"/>
                  <a:pt x="1607" y="77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ACA39AD-0A11-4C57-8E3B-9D48B1CB8170}"/>
              </a:ext>
            </a:extLst>
          </p:cNvPr>
          <p:cNvSpPr/>
          <p:nvPr/>
        </p:nvSpPr>
        <p:spPr>
          <a:xfrm>
            <a:off x="5060829" y="5263195"/>
            <a:ext cx="248687" cy="15298"/>
          </a:xfrm>
          <a:custGeom>
            <a:avLst/>
            <a:gdLst>
              <a:gd name="connsiteX0" fmla="*/ 121 w 248687"/>
              <a:gd name="connsiteY0" fmla="*/ 5718 h 15298"/>
              <a:gd name="connsiteX1" fmla="*/ 233484 w 248687"/>
              <a:gd name="connsiteY1" fmla="*/ 15243 h 15298"/>
              <a:gd name="connsiteX2" fmla="*/ 201734 w 248687"/>
              <a:gd name="connsiteY2" fmla="*/ 955 h 15298"/>
              <a:gd name="connsiteX3" fmla="*/ 121 w 248687"/>
              <a:gd name="connsiteY3" fmla="*/ 5718 h 1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87" h="15298">
                <a:moveTo>
                  <a:pt x="121" y="5718"/>
                </a:moveTo>
                <a:cubicBezTo>
                  <a:pt x="5413" y="8099"/>
                  <a:pt x="199882" y="16037"/>
                  <a:pt x="233484" y="15243"/>
                </a:cubicBezTo>
                <a:cubicBezTo>
                  <a:pt x="267086" y="14449"/>
                  <a:pt x="239834" y="4130"/>
                  <a:pt x="201734" y="955"/>
                </a:cubicBezTo>
                <a:cubicBezTo>
                  <a:pt x="163634" y="-2220"/>
                  <a:pt x="-5171" y="3337"/>
                  <a:pt x="121" y="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00559EF-E5C8-45BF-B56E-62695BC304F6}"/>
              </a:ext>
            </a:extLst>
          </p:cNvPr>
          <p:cNvSpPr/>
          <p:nvPr/>
        </p:nvSpPr>
        <p:spPr>
          <a:xfrm>
            <a:off x="5355837" y="5247604"/>
            <a:ext cx="262894" cy="50280"/>
          </a:xfrm>
          <a:custGeom>
            <a:avLst/>
            <a:gdLst>
              <a:gd name="connsiteX0" fmla="*/ 388 w 262894"/>
              <a:gd name="connsiteY0" fmla="*/ 49884 h 50280"/>
              <a:gd name="connsiteX1" fmla="*/ 252801 w 262894"/>
              <a:gd name="connsiteY1" fmla="*/ 671 h 50280"/>
              <a:gd name="connsiteX2" fmla="*/ 195651 w 262894"/>
              <a:gd name="connsiteY2" fmla="*/ 22896 h 50280"/>
              <a:gd name="connsiteX3" fmla="*/ 388 w 262894"/>
              <a:gd name="connsiteY3" fmla="*/ 49884 h 5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4" h="50280">
                <a:moveTo>
                  <a:pt x="388" y="49884"/>
                </a:moveTo>
                <a:cubicBezTo>
                  <a:pt x="9913" y="46180"/>
                  <a:pt x="220257" y="5169"/>
                  <a:pt x="252801" y="671"/>
                </a:cubicBezTo>
                <a:cubicBezTo>
                  <a:pt x="285345" y="-3827"/>
                  <a:pt x="231899" y="15488"/>
                  <a:pt x="195651" y="22896"/>
                </a:cubicBezTo>
                <a:cubicBezTo>
                  <a:pt x="159403" y="30304"/>
                  <a:pt x="-9137" y="53588"/>
                  <a:pt x="388" y="49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3C7ACA4-5F74-4F73-9DCA-C3994AC13C8F}"/>
              </a:ext>
            </a:extLst>
          </p:cNvPr>
          <p:cNvSpPr/>
          <p:nvPr/>
        </p:nvSpPr>
        <p:spPr>
          <a:xfrm>
            <a:off x="5627063" y="5187041"/>
            <a:ext cx="182400" cy="51710"/>
          </a:xfrm>
          <a:custGeom>
            <a:avLst/>
            <a:gdLst>
              <a:gd name="connsiteX0" fmla="*/ 625 w 182400"/>
              <a:gd name="connsiteY0" fmla="*/ 51709 h 51710"/>
              <a:gd name="connsiteX1" fmla="*/ 145087 w 182400"/>
              <a:gd name="connsiteY1" fmla="*/ 2497 h 51710"/>
              <a:gd name="connsiteX2" fmla="*/ 180012 w 182400"/>
              <a:gd name="connsiteY2" fmla="*/ 8847 h 51710"/>
              <a:gd name="connsiteX3" fmla="*/ 95875 w 182400"/>
              <a:gd name="connsiteY3" fmla="*/ 909 h 51710"/>
              <a:gd name="connsiteX4" fmla="*/ 625 w 182400"/>
              <a:gd name="connsiteY4" fmla="*/ 51709 h 5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400" h="51710">
                <a:moveTo>
                  <a:pt x="625" y="51709"/>
                </a:moveTo>
                <a:cubicBezTo>
                  <a:pt x="8827" y="51974"/>
                  <a:pt x="115189" y="9641"/>
                  <a:pt x="145087" y="2497"/>
                </a:cubicBezTo>
                <a:cubicBezTo>
                  <a:pt x="174985" y="-4647"/>
                  <a:pt x="188214" y="9112"/>
                  <a:pt x="180012" y="8847"/>
                </a:cubicBezTo>
                <a:cubicBezTo>
                  <a:pt x="171810" y="8582"/>
                  <a:pt x="124715" y="-3324"/>
                  <a:pt x="95875" y="909"/>
                </a:cubicBezTo>
                <a:cubicBezTo>
                  <a:pt x="67036" y="5142"/>
                  <a:pt x="-7577" y="51444"/>
                  <a:pt x="625" y="5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D2CA533-AE97-443C-94EB-F9711D40CBF5}"/>
              </a:ext>
            </a:extLst>
          </p:cNvPr>
          <p:cNvSpPr/>
          <p:nvPr/>
        </p:nvSpPr>
        <p:spPr>
          <a:xfrm>
            <a:off x="5884848" y="5143499"/>
            <a:ext cx="52432" cy="127562"/>
          </a:xfrm>
          <a:custGeom>
            <a:avLst/>
            <a:gdLst>
              <a:gd name="connsiteX0" fmla="*/ 31765 w 52432"/>
              <a:gd name="connsiteY0" fmla="*/ 1 h 127562"/>
              <a:gd name="connsiteX1" fmla="*/ 20652 w 52432"/>
              <a:gd name="connsiteY1" fmla="*/ 66676 h 127562"/>
              <a:gd name="connsiteX2" fmla="*/ 52402 w 52432"/>
              <a:gd name="connsiteY2" fmla="*/ 127001 h 127562"/>
              <a:gd name="connsiteX3" fmla="*/ 27002 w 52432"/>
              <a:gd name="connsiteY3" fmla="*/ 98426 h 127562"/>
              <a:gd name="connsiteX4" fmla="*/ 15 w 52432"/>
              <a:gd name="connsiteY4" fmla="*/ 68264 h 127562"/>
              <a:gd name="connsiteX5" fmla="*/ 31765 w 52432"/>
              <a:gd name="connsiteY5" fmla="*/ 1 h 12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" h="127562">
                <a:moveTo>
                  <a:pt x="31765" y="1"/>
                </a:moveTo>
                <a:cubicBezTo>
                  <a:pt x="35204" y="-264"/>
                  <a:pt x="17212" y="45509"/>
                  <a:pt x="20652" y="66676"/>
                </a:cubicBezTo>
                <a:cubicBezTo>
                  <a:pt x="24092" y="87843"/>
                  <a:pt x="51344" y="121710"/>
                  <a:pt x="52402" y="127001"/>
                </a:cubicBezTo>
                <a:cubicBezTo>
                  <a:pt x="53460" y="132292"/>
                  <a:pt x="27002" y="98426"/>
                  <a:pt x="27002" y="98426"/>
                </a:cubicBezTo>
                <a:cubicBezTo>
                  <a:pt x="18271" y="88637"/>
                  <a:pt x="809" y="83874"/>
                  <a:pt x="15" y="68264"/>
                </a:cubicBezTo>
                <a:cubicBezTo>
                  <a:pt x="-779" y="52654"/>
                  <a:pt x="28326" y="266"/>
                  <a:pt x="3176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15160EF-40C4-4D8B-9E46-A12F9B29C96B}"/>
              </a:ext>
            </a:extLst>
          </p:cNvPr>
          <p:cNvSpPr/>
          <p:nvPr/>
        </p:nvSpPr>
        <p:spPr>
          <a:xfrm>
            <a:off x="5773632" y="5162549"/>
            <a:ext cx="110149" cy="76203"/>
          </a:xfrm>
          <a:custGeom>
            <a:avLst/>
            <a:gdLst>
              <a:gd name="connsiteX0" fmla="*/ 106 w 110149"/>
              <a:gd name="connsiteY0" fmla="*/ 1 h 76203"/>
              <a:gd name="connsiteX1" fmla="*/ 73131 w 110149"/>
              <a:gd name="connsiteY1" fmla="*/ 42864 h 76203"/>
              <a:gd name="connsiteX2" fmla="*/ 109643 w 110149"/>
              <a:gd name="connsiteY2" fmla="*/ 76201 h 76203"/>
              <a:gd name="connsiteX3" fmla="*/ 90593 w 110149"/>
              <a:gd name="connsiteY3" fmla="*/ 44451 h 76203"/>
              <a:gd name="connsiteX4" fmla="*/ 106 w 110149"/>
              <a:gd name="connsiteY4" fmla="*/ 1 h 7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49" h="76203">
                <a:moveTo>
                  <a:pt x="106" y="1"/>
                </a:moveTo>
                <a:cubicBezTo>
                  <a:pt x="-2804" y="-264"/>
                  <a:pt x="54875" y="30164"/>
                  <a:pt x="73131" y="42864"/>
                </a:cubicBezTo>
                <a:cubicBezTo>
                  <a:pt x="91387" y="55564"/>
                  <a:pt x="106733" y="75936"/>
                  <a:pt x="109643" y="76201"/>
                </a:cubicBezTo>
                <a:cubicBezTo>
                  <a:pt x="112553" y="76466"/>
                  <a:pt x="102499" y="57151"/>
                  <a:pt x="90593" y="44451"/>
                </a:cubicBezTo>
                <a:cubicBezTo>
                  <a:pt x="78687" y="31751"/>
                  <a:pt x="3016" y="266"/>
                  <a:pt x="1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CC1E368-1E2E-4E39-B9E7-F69EE67F65F9}"/>
              </a:ext>
            </a:extLst>
          </p:cNvPr>
          <p:cNvSpPr/>
          <p:nvPr/>
        </p:nvSpPr>
        <p:spPr>
          <a:xfrm>
            <a:off x="5714855" y="5241146"/>
            <a:ext cx="300628" cy="21782"/>
          </a:xfrm>
          <a:custGeom>
            <a:avLst/>
            <a:gdLst>
              <a:gd name="connsiteX0" fmla="*/ 145 w 300628"/>
              <a:gd name="connsiteY0" fmla="*/ 7129 h 21782"/>
              <a:gd name="connsiteX1" fmla="*/ 212870 w 300628"/>
              <a:gd name="connsiteY1" fmla="*/ 13479 h 21782"/>
              <a:gd name="connsiteX2" fmla="*/ 300183 w 300628"/>
              <a:gd name="connsiteY2" fmla="*/ 21417 h 21782"/>
              <a:gd name="connsiteX3" fmla="*/ 181120 w 300628"/>
              <a:gd name="connsiteY3" fmla="*/ 779 h 21782"/>
              <a:gd name="connsiteX4" fmla="*/ 145 w 300628"/>
              <a:gd name="connsiteY4" fmla="*/ 7129 h 2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28" h="21782">
                <a:moveTo>
                  <a:pt x="145" y="7129"/>
                </a:moveTo>
                <a:cubicBezTo>
                  <a:pt x="5437" y="9246"/>
                  <a:pt x="162864" y="11098"/>
                  <a:pt x="212870" y="13479"/>
                </a:cubicBezTo>
                <a:cubicBezTo>
                  <a:pt x="262876" y="15860"/>
                  <a:pt x="305475" y="23534"/>
                  <a:pt x="300183" y="21417"/>
                </a:cubicBezTo>
                <a:cubicBezTo>
                  <a:pt x="294891" y="19300"/>
                  <a:pt x="226628" y="3954"/>
                  <a:pt x="181120" y="779"/>
                </a:cubicBezTo>
                <a:cubicBezTo>
                  <a:pt x="135612" y="-2396"/>
                  <a:pt x="-5147" y="5012"/>
                  <a:pt x="145" y="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8216959-8F84-47E2-89D5-41165EE9EE0B}"/>
              </a:ext>
            </a:extLst>
          </p:cNvPr>
          <p:cNvSpPr/>
          <p:nvPr/>
        </p:nvSpPr>
        <p:spPr>
          <a:xfrm>
            <a:off x="5670540" y="5206978"/>
            <a:ext cx="144473" cy="93696"/>
          </a:xfrm>
          <a:custGeom>
            <a:avLst/>
            <a:gdLst>
              <a:gd name="connsiteX0" fmla="*/ 144473 w 144473"/>
              <a:gd name="connsiteY0" fmla="*/ 22 h 93696"/>
              <a:gd name="connsiteX1" fmla="*/ 28585 w 144473"/>
              <a:gd name="connsiteY1" fmla="*/ 34947 h 93696"/>
              <a:gd name="connsiteX2" fmla="*/ 10 w 144473"/>
              <a:gd name="connsiteY2" fmla="*/ 93685 h 93696"/>
              <a:gd name="connsiteX3" fmla="*/ 30173 w 144473"/>
              <a:gd name="connsiteY3" fmla="*/ 39710 h 93696"/>
              <a:gd name="connsiteX4" fmla="*/ 144473 w 144473"/>
              <a:gd name="connsiteY4" fmla="*/ 22 h 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73" h="93696">
                <a:moveTo>
                  <a:pt x="144473" y="22"/>
                </a:moveTo>
                <a:cubicBezTo>
                  <a:pt x="144208" y="-772"/>
                  <a:pt x="52662" y="19337"/>
                  <a:pt x="28585" y="34947"/>
                </a:cubicBezTo>
                <a:cubicBezTo>
                  <a:pt x="4508" y="50557"/>
                  <a:pt x="-255" y="92891"/>
                  <a:pt x="10" y="93685"/>
                </a:cubicBezTo>
                <a:cubicBezTo>
                  <a:pt x="275" y="94479"/>
                  <a:pt x="5567" y="54262"/>
                  <a:pt x="30173" y="39710"/>
                </a:cubicBezTo>
                <a:cubicBezTo>
                  <a:pt x="54779" y="25158"/>
                  <a:pt x="144738" y="816"/>
                  <a:pt x="14447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C221BAA-0525-4024-A9C2-E722E08E391E}"/>
              </a:ext>
            </a:extLst>
          </p:cNvPr>
          <p:cNvSpPr/>
          <p:nvPr/>
        </p:nvSpPr>
        <p:spPr>
          <a:xfrm>
            <a:off x="4859323" y="5272024"/>
            <a:ext cx="180367" cy="44762"/>
          </a:xfrm>
          <a:custGeom>
            <a:avLst/>
            <a:gdLst>
              <a:gd name="connsiteX0" fmla="*/ 15 w 180367"/>
              <a:gd name="connsiteY0" fmla="*/ 36576 h 44762"/>
              <a:gd name="connsiteX1" fmla="*/ 147652 w 180367"/>
              <a:gd name="connsiteY1" fmla="*/ 42926 h 44762"/>
              <a:gd name="connsiteX2" fmla="*/ 179402 w 180367"/>
              <a:gd name="connsiteY2" fmla="*/ 64 h 44762"/>
              <a:gd name="connsiteX3" fmla="*/ 157177 w 180367"/>
              <a:gd name="connsiteY3" fmla="*/ 33401 h 44762"/>
              <a:gd name="connsiteX4" fmla="*/ 15 w 180367"/>
              <a:gd name="connsiteY4" fmla="*/ 36576 h 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67" h="44762">
                <a:moveTo>
                  <a:pt x="15" y="36576"/>
                </a:moveTo>
                <a:cubicBezTo>
                  <a:pt x="-1572" y="38163"/>
                  <a:pt x="117754" y="49011"/>
                  <a:pt x="147652" y="42926"/>
                </a:cubicBezTo>
                <a:cubicBezTo>
                  <a:pt x="177550" y="36841"/>
                  <a:pt x="177815" y="1651"/>
                  <a:pt x="179402" y="64"/>
                </a:cubicBezTo>
                <a:cubicBezTo>
                  <a:pt x="180989" y="-1523"/>
                  <a:pt x="183900" y="26522"/>
                  <a:pt x="157177" y="33401"/>
                </a:cubicBezTo>
                <a:cubicBezTo>
                  <a:pt x="130454" y="40280"/>
                  <a:pt x="1602" y="34989"/>
                  <a:pt x="15" y="36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18C2A19-4A9B-41EA-82E2-F9D4897B9A66}"/>
              </a:ext>
            </a:extLst>
          </p:cNvPr>
          <p:cNvSpPr/>
          <p:nvPr/>
        </p:nvSpPr>
        <p:spPr>
          <a:xfrm>
            <a:off x="5212414" y="5297815"/>
            <a:ext cx="475885" cy="50599"/>
          </a:xfrm>
          <a:custGeom>
            <a:avLst/>
            <a:gdLst>
              <a:gd name="connsiteX0" fmla="*/ 2524 w 475885"/>
              <a:gd name="connsiteY0" fmla="*/ 37773 h 50599"/>
              <a:gd name="connsiteX1" fmla="*/ 191436 w 475885"/>
              <a:gd name="connsiteY1" fmla="*/ 48885 h 50599"/>
              <a:gd name="connsiteX2" fmla="*/ 472424 w 475885"/>
              <a:gd name="connsiteY2" fmla="*/ 1260 h 50599"/>
              <a:gd name="connsiteX3" fmla="*/ 326374 w 475885"/>
              <a:gd name="connsiteY3" fmla="*/ 15548 h 50599"/>
              <a:gd name="connsiteX4" fmla="*/ 2524 w 475885"/>
              <a:gd name="connsiteY4" fmla="*/ 37773 h 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885" h="50599">
                <a:moveTo>
                  <a:pt x="2524" y="37773"/>
                </a:moveTo>
                <a:cubicBezTo>
                  <a:pt x="-19966" y="43329"/>
                  <a:pt x="113119" y="54971"/>
                  <a:pt x="191436" y="48885"/>
                </a:cubicBezTo>
                <a:cubicBezTo>
                  <a:pt x="269753" y="42800"/>
                  <a:pt x="449934" y="6816"/>
                  <a:pt x="472424" y="1260"/>
                </a:cubicBezTo>
                <a:cubicBezTo>
                  <a:pt x="494914" y="-4296"/>
                  <a:pt x="403368" y="9992"/>
                  <a:pt x="326374" y="15548"/>
                </a:cubicBezTo>
                <a:cubicBezTo>
                  <a:pt x="249380" y="21104"/>
                  <a:pt x="25014" y="32217"/>
                  <a:pt x="2524" y="3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A773751-9E1F-4CFA-81E2-099A10C2AABB}"/>
              </a:ext>
            </a:extLst>
          </p:cNvPr>
          <p:cNvSpPr/>
          <p:nvPr/>
        </p:nvSpPr>
        <p:spPr>
          <a:xfrm>
            <a:off x="4904960" y="5397074"/>
            <a:ext cx="811018" cy="45784"/>
          </a:xfrm>
          <a:custGeom>
            <a:avLst/>
            <a:gdLst>
              <a:gd name="connsiteX0" fmla="*/ 415 w 811018"/>
              <a:gd name="connsiteY0" fmla="*/ 2014 h 45784"/>
              <a:gd name="connsiteX1" fmla="*/ 209965 w 811018"/>
              <a:gd name="connsiteY1" fmla="*/ 3601 h 45784"/>
              <a:gd name="connsiteX2" fmla="*/ 316328 w 811018"/>
              <a:gd name="connsiteY2" fmla="*/ 38526 h 45784"/>
              <a:gd name="connsiteX3" fmla="*/ 375065 w 811018"/>
              <a:gd name="connsiteY3" fmla="*/ 33764 h 45784"/>
              <a:gd name="connsiteX4" fmla="*/ 460790 w 811018"/>
              <a:gd name="connsiteY4" fmla="*/ 40114 h 45784"/>
              <a:gd name="connsiteX5" fmla="*/ 535403 w 811018"/>
              <a:gd name="connsiteY5" fmla="*/ 16301 h 45784"/>
              <a:gd name="connsiteX6" fmla="*/ 610015 w 811018"/>
              <a:gd name="connsiteY6" fmla="*/ 44876 h 45784"/>
              <a:gd name="connsiteX7" fmla="*/ 810040 w 811018"/>
              <a:gd name="connsiteY7" fmla="*/ 38526 h 45784"/>
              <a:gd name="connsiteX8" fmla="*/ 517940 w 811018"/>
              <a:gd name="connsiteY8" fmla="*/ 36939 h 45784"/>
              <a:gd name="connsiteX9" fmla="*/ 219490 w 811018"/>
              <a:gd name="connsiteY9" fmla="*/ 25826 h 45784"/>
              <a:gd name="connsiteX10" fmla="*/ 157578 w 811018"/>
              <a:gd name="connsiteY10" fmla="*/ 11539 h 45784"/>
              <a:gd name="connsiteX11" fmla="*/ 415 w 811018"/>
              <a:gd name="connsiteY11" fmla="*/ 2014 h 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1018" h="45784">
                <a:moveTo>
                  <a:pt x="415" y="2014"/>
                </a:moveTo>
                <a:cubicBezTo>
                  <a:pt x="9146" y="691"/>
                  <a:pt x="157313" y="-2484"/>
                  <a:pt x="209965" y="3601"/>
                </a:cubicBezTo>
                <a:cubicBezTo>
                  <a:pt x="262617" y="9686"/>
                  <a:pt x="288811" y="33499"/>
                  <a:pt x="316328" y="38526"/>
                </a:cubicBezTo>
                <a:cubicBezTo>
                  <a:pt x="343845" y="43553"/>
                  <a:pt x="350988" y="33499"/>
                  <a:pt x="375065" y="33764"/>
                </a:cubicBezTo>
                <a:cubicBezTo>
                  <a:pt x="399142" y="34029"/>
                  <a:pt x="434067" y="43024"/>
                  <a:pt x="460790" y="40114"/>
                </a:cubicBezTo>
                <a:cubicBezTo>
                  <a:pt x="487513" y="37204"/>
                  <a:pt x="510532" y="15507"/>
                  <a:pt x="535403" y="16301"/>
                </a:cubicBezTo>
                <a:cubicBezTo>
                  <a:pt x="560274" y="17095"/>
                  <a:pt x="564242" y="41172"/>
                  <a:pt x="610015" y="44876"/>
                </a:cubicBezTo>
                <a:cubicBezTo>
                  <a:pt x="655788" y="48580"/>
                  <a:pt x="825386" y="39849"/>
                  <a:pt x="810040" y="38526"/>
                </a:cubicBezTo>
                <a:cubicBezTo>
                  <a:pt x="794694" y="37203"/>
                  <a:pt x="616365" y="39056"/>
                  <a:pt x="517940" y="36939"/>
                </a:cubicBezTo>
                <a:cubicBezTo>
                  <a:pt x="419515" y="34822"/>
                  <a:pt x="279550" y="30059"/>
                  <a:pt x="219490" y="25826"/>
                </a:cubicBezTo>
                <a:cubicBezTo>
                  <a:pt x="159430" y="21593"/>
                  <a:pt x="192238" y="14978"/>
                  <a:pt x="157578" y="11539"/>
                </a:cubicBezTo>
                <a:cubicBezTo>
                  <a:pt x="122918" y="8100"/>
                  <a:pt x="-8316" y="3337"/>
                  <a:pt x="415" y="20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379587F-34D9-45B3-85FB-7036311F6B04}"/>
              </a:ext>
            </a:extLst>
          </p:cNvPr>
          <p:cNvSpPr/>
          <p:nvPr/>
        </p:nvSpPr>
        <p:spPr>
          <a:xfrm>
            <a:off x="4876180" y="5420094"/>
            <a:ext cx="867599" cy="116735"/>
          </a:xfrm>
          <a:custGeom>
            <a:avLst/>
            <a:gdLst>
              <a:gd name="connsiteX0" fmla="*/ 620 w 867599"/>
              <a:gd name="connsiteY0" fmla="*/ 20269 h 116735"/>
              <a:gd name="connsiteX1" fmla="*/ 194295 w 867599"/>
              <a:gd name="connsiteY1" fmla="*/ 56781 h 116735"/>
              <a:gd name="connsiteX2" fmla="*/ 443533 w 867599"/>
              <a:gd name="connsiteY2" fmla="*/ 110756 h 116735"/>
              <a:gd name="connsiteX3" fmla="*/ 653083 w 867599"/>
              <a:gd name="connsiteY3" fmla="*/ 110756 h 116735"/>
              <a:gd name="connsiteX4" fmla="*/ 867395 w 867599"/>
              <a:gd name="connsiteY4" fmla="*/ 69481 h 116735"/>
              <a:gd name="connsiteX5" fmla="*/ 688008 w 867599"/>
              <a:gd name="connsiteY5" fmla="*/ 80594 h 116735"/>
              <a:gd name="connsiteX6" fmla="*/ 475283 w 867599"/>
              <a:gd name="connsiteY6" fmla="*/ 88531 h 116735"/>
              <a:gd name="connsiteX7" fmla="*/ 281608 w 867599"/>
              <a:gd name="connsiteY7" fmla="*/ 64719 h 116735"/>
              <a:gd name="connsiteX8" fmla="*/ 137145 w 867599"/>
              <a:gd name="connsiteY8" fmla="*/ 2806 h 116735"/>
              <a:gd name="connsiteX9" fmla="*/ 620 w 867599"/>
              <a:gd name="connsiteY9" fmla="*/ 20269 h 11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7599" h="116735">
                <a:moveTo>
                  <a:pt x="620" y="20269"/>
                </a:moveTo>
                <a:cubicBezTo>
                  <a:pt x="10145" y="29265"/>
                  <a:pt x="120476" y="41700"/>
                  <a:pt x="194295" y="56781"/>
                </a:cubicBezTo>
                <a:cubicBezTo>
                  <a:pt x="268114" y="71862"/>
                  <a:pt x="367068" y="101760"/>
                  <a:pt x="443533" y="110756"/>
                </a:cubicBezTo>
                <a:cubicBezTo>
                  <a:pt x="519998" y="119752"/>
                  <a:pt x="582439" y="117635"/>
                  <a:pt x="653083" y="110756"/>
                </a:cubicBezTo>
                <a:cubicBezTo>
                  <a:pt x="723727" y="103877"/>
                  <a:pt x="861574" y="74508"/>
                  <a:pt x="867395" y="69481"/>
                </a:cubicBezTo>
                <a:cubicBezTo>
                  <a:pt x="873216" y="64454"/>
                  <a:pt x="753360" y="77419"/>
                  <a:pt x="688008" y="80594"/>
                </a:cubicBezTo>
                <a:cubicBezTo>
                  <a:pt x="622656" y="83769"/>
                  <a:pt x="543016" y="91177"/>
                  <a:pt x="475283" y="88531"/>
                </a:cubicBezTo>
                <a:cubicBezTo>
                  <a:pt x="407550" y="85885"/>
                  <a:pt x="337964" y="79007"/>
                  <a:pt x="281608" y="64719"/>
                </a:cubicBezTo>
                <a:cubicBezTo>
                  <a:pt x="225252" y="50432"/>
                  <a:pt x="180537" y="12596"/>
                  <a:pt x="137145" y="2806"/>
                </a:cubicBezTo>
                <a:cubicBezTo>
                  <a:pt x="93753" y="-6984"/>
                  <a:pt x="-8905" y="11273"/>
                  <a:pt x="620" y="202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3BA19FB-9DDD-4773-A965-7CD1EAEA265E}"/>
              </a:ext>
            </a:extLst>
          </p:cNvPr>
          <p:cNvSpPr/>
          <p:nvPr/>
        </p:nvSpPr>
        <p:spPr>
          <a:xfrm>
            <a:off x="5085549" y="4941743"/>
            <a:ext cx="457673" cy="297285"/>
          </a:xfrm>
          <a:custGeom>
            <a:avLst/>
            <a:gdLst>
              <a:gd name="connsiteX0" fmla="*/ 30964 w 457673"/>
              <a:gd name="connsiteY0" fmla="*/ 68407 h 297285"/>
              <a:gd name="connsiteX1" fmla="*/ 3976 w 457673"/>
              <a:gd name="connsiteY1" fmla="*/ 158895 h 297285"/>
              <a:gd name="connsiteX2" fmla="*/ 5564 w 457673"/>
              <a:gd name="connsiteY2" fmla="*/ 211282 h 297285"/>
              <a:gd name="connsiteX3" fmla="*/ 54776 w 457673"/>
              <a:gd name="connsiteY3" fmla="*/ 282720 h 297285"/>
              <a:gd name="connsiteX4" fmla="*/ 107164 w 457673"/>
              <a:gd name="connsiteY4" fmla="*/ 289070 h 297285"/>
              <a:gd name="connsiteX5" fmla="*/ 291314 w 457673"/>
              <a:gd name="connsiteY5" fmla="*/ 292245 h 297285"/>
              <a:gd name="connsiteX6" fmla="*/ 415139 w 457673"/>
              <a:gd name="connsiteY6" fmla="*/ 289070 h 297285"/>
              <a:gd name="connsiteX7" fmla="*/ 456414 w 457673"/>
              <a:gd name="connsiteY7" fmla="*/ 193820 h 297285"/>
              <a:gd name="connsiteX8" fmla="*/ 442126 w 457673"/>
              <a:gd name="connsiteY8" fmla="*/ 60470 h 297285"/>
              <a:gd name="connsiteX9" fmla="*/ 392914 w 457673"/>
              <a:gd name="connsiteY9" fmla="*/ 35070 h 297285"/>
              <a:gd name="connsiteX10" fmla="*/ 326239 w 457673"/>
              <a:gd name="connsiteY10" fmla="*/ 19195 h 297285"/>
              <a:gd name="connsiteX11" fmla="*/ 224639 w 457673"/>
              <a:gd name="connsiteY11" fmla="*/ 145 h 297285"/>
              <a:gd name="connsiteX12" fmla="*/ 150026 w 457673"/>
              <a:gd name="connsiteY12" fmla="*/ 12845 h 297285"/>
              <a:gd name="connsiteX13" fmla="*/ 30964 w 457673"/>
              <a:gd name="connsiteY13" fmla="*/ 68407 h 29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673" h="297285">
                <a:moveTo>
                  <a:pt x="30964" y="68407"/>
                </a:moveTo>
                <a:cubicBezTo>
                  <a:pt x="6622" y="92749"/>
                  <a:pt x="8209" y="135083"/>
                  <a:pt x="3976" y="158895"/>
                </a:cubicBezTo>
                <a:cubicBezTo>
                  <a:pt x="-257" y="182707"/>
                  <a:pt x="-2903" y="190644"/>
                  <a:pt x="5564" y="211282"/>
                </a:cubicBezTo>
                <a:cubicBezTo>
                  <a:pt x="14031" y="231920"/>
                  <a:pt x="37843" y="269755"/>
                  <a:pt x="54776" y="282720"/>
                </a:cubicBezTo>
                <a:cubicBezTo>
                  <a:pt x="71709" y="295685"/>
                  <a:pt x="67741" y="287483"/>
                  <a:pt x="107164" y="289070"/>
                </a:cubicBezTo>
                <a:cubicBezTo>
                  <a:pt x="146587" y="290658"/>
                  <a:pt x="291314" y="292245"/>
                  <a:pt x="291314" y="292245"/>
                </a:cubicBezTo>
                <a:cubicBezTo>
                  <a:pt x="342643" y="292245"/>
                  <a:pt x="387622" y="305474"/>
                  <a:pt x="415139" y="289070"/>
                </a:cubicBezTo>
                <a:cubicBezTo>
                  <a:pt x="442656" y="272666"/>
                  <a:pt x="451916" y="231920"/>
                  <a:pt x="456414" y="193820"/>
                </a:cubicBezTo>
                <a:cubicBezTo>
                  <a:pt x="460912" y="155720"/>
                  <a:pt x="452709" y="86928"/>
                  <a:pt x="442126" y="60470"/>
                </a:cubicBezTo>
                <a:cubicBezTo>
                  <a:pt x="431543" y="34012"/>
                  <a:pt x="412229" y="41949"/>
                  <a:pt x="392914" y="35070"/>
                </a:cubicBezTo>
                <a:cubicBezTo>
                  <a:pt x="373600" y="28191"/>
                  <a:pt x="354285" y="25016"/>
                  <a:pt x="326239" y="19195"/>
                </a:cubicBezTo>
                <a:cubicBezTo>
                  <a:pt x="298193" y="13374"/>
                  <a:pt x="254008" y="1203"/>
                  <a:pt x="224639" y="145"/>
                </a:cubicBezTo>
                <a:cubicBezTo>
                  <a:pt x="195270" y="-913"/>
                  <a:pt x="177807" y="3849"/>
                  <a:pt x="150026" y="12845"/>
                </a:cubicBezTo>
                <a:cubicBezTo>
                  <a:pt x="122245" y="21841"/>
                  <a:pt x="55306" y="44065"/>
                  <a:pt x="30964" y="68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9E0CC831-8B4A-4A7E-A242-7456189C3A70}"/>
              </a:ext>
            </a:extLst>
          </p:cNvPr>
          <p:cNvSpPr/>
          <p:nvPr/>
        </p:nvSpPr>
        <p:spPr>
          <a:xfrm>
            <a:off x="5265738" y="4967287"/>
            <a:ext cx="96838" cy="968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52F4ECDF-4090-4A5D-A75B-81AC2B813A8D}"/>
              </a:ext>
            </a:extLst>
          </p:cNvPr>
          <p:cNvSpPr/>
          <p:nvPr/>
        </p:nvSpPr>
        <p:spPr>
          <a:xfrm>
            <a:off x="5154613" y="5024437"/>
            <a:ext cx="96838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B756EB0A-0DF6-4923-ADFF-70C2B350CC0F}"/>
              </a:ext>
            </a:extLst>
          </p:cNvPr>
          <p:cNvSpPr/>
          <p:nvPr/>
        </p:nvSpPr>
        <p:spPr>
          <a:xfrm>
            <a:off x="5305425" y="509111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B31FE19-4F51-49BE-B20C-0C3B09053D5B}"/>
              </a:ext>
            </a:extLst>
          </p:cNvPr>
          <p:cNvSpPr/>
          <p:nvPr/>
        </p:nvSpPr>
        <p:spPr>
          <a:xfrm>
            <a:off x="3268402" y="5248256"/>
            <a:ext cx="24275" cy="117517"/>
          </a:xfrm>
          <a:custGeom>
            <a:avLst/>
            <a:gdLst>
              <a:gd name="connsiteX0" fmla="*/ 24073 w 24275"/>
              <a:gd name="connsiteY0" fmla="*/ 19 h 117517"/>
              <a:gd name="connsiteX1" fmla="*/ 261 w 24275"/>
              <a:gd name="connsiteY1" fmla="*/ 60344 h 117517"/>
              <a:gd name="connsiteX2" fmla="*/ 11373 w 24275"/>
              <a:gd name="connsiteY2" fmla="*/ 117494 h 117517"/>
              <a:gd name="connsiteX3" fmla="*/ 11373 w 24275"/>
              <a:gd name="connsiteY3" fmla="*/ 66694 h 117517"/>
              <a:gd name="connsiteX4" fmla="*/ 24073 w 24275"/>
              <a:gd name="connsiteY4" fmla="*/ 19 h 11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5" h="117517">
                <a:moveTo>
                  <a:pt x="24073" y="19"/>
                </a:moveTo>
                <a:cubicBezTo>
                  <a:pt x="22221" y="-1039"/>
                  <a:pt x="2378" y="40765"/>
                  <a:pt x="261" y="60344"/>
                </a:cubicBezTo>
                <a:cubicBezTo>
                  <a:pt x="-1856" y="79923"/>
                  <a:pt x="9521" y="116436"/>
                  <a:pt x="11373" y="117494"/>
                </a:cubicBezTo>
                <a:cubicBezTo>
                  <a:pt x="13225" y="118552"/>
                  <a:pt x="8198" y="84157"/>
                  <a:pt x="11373" y="66694"/>
                </a:cubicBezTo>
                <a:cubicBezTo>
                  <a:pt x="14548" y="49232"/>
                  <a:pt x="25925" y="1077"/>
                  <a:pt x="2407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83C779E-A006-4CAF-BABF-B499398F1635}"/>
              </a:ext>
            </a:extLst>
          </p:cNvPr>
          <p:cNvSpPr/>
          <p:nvPr/>
        </p:nvSpPr>
        <p:spPr>
          <a:xfrm>
            <a:off x="3361741" y="5280025"/>
            <a:ext cx="49797" cy="73213"/>
          </a:xfrm>
          <a:custGeom>
            <a:avLst/>
            <a:gdLst>
              <a:gd name="connsiteX0" fmla="*/ 49797 w 49797"/>
              <a:gd name="connsiteY0" fmla="*/ 0 h 73213"/>
              <a:gd name="connsiteX1" fmla="*/ 584 w 49797"/>
              <a:gd name="connsiteY1" fmla="*/ 73025 h 73213"/>
              <a:gd name="connsiteX2" fmla="*/ 49797 w 49797"/>
              <a:gd name="connsiteY2" fmla="*/ 0 h 7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97" h="73213">
                <a:moveTo>
                  <a:pt x="49797" y="0"/>
                </a:moveTo>
                <a:cubicBezTo>
                  <a:pt x="49797" y="0"/>
                  <a:pt x="7463" y="68527"/>
                  <a:pt x="584" y="73025"/>
                </a:cubicBezTo>
                <a:cubicBezTo>
                  <a:pt x="-6295" y="77523"/>
                  <a:pt x="49797" y="0"/>
                  <a:pt x="497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CC3B196-894C-4874-8423-8ADE59196528}"/>
              </a:ext>
            </a:extLst>
          </p:cNvPr>
          <p:cNvSpPr/>
          <p:nvPr/>
        </p:nvSpPr>
        <p:spPr>
          <a:xfrm>
            <a:off x="3034996" y="4996479"/>
            <a:ext cx="28372" cy="150716"/>
          </a:xfrm>
          <a:custGeom>
            <a:avLst/>
            <a:gdLst>
              <a:gd name="connsiteX0" fmla="*/ 27292 w 28372"/>
              <a:gd name="connsiteY0" fmla="*/ 150196 h 150716"/>
              <a:gd name="connsiteX1" fmla="*/ 22529 w 28372"/>
              <a:gd name="connsiteY1" fmla="*/ 45421 h 150716"/>
              <a:gd name="connsiteX2" fmla="*/ 17767 w 28372"/>
              <a:gd name="connsiteY2" fmla="*/ 971 h 150716"/>
              <a:gd name="connsiteX3" fmla="*/ 304 w 28372"/>
              <a:gd name="connsiteY3" fmla="*/ 83521 h 150716"/>
              <a:gd name="connsiteX4" fmla="*/ 27292 w 28372"/>
              <a:gd name="connsiteY4" fmla="*/ 150196 h 15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2" h="150716">
                <a:moveTo>
                  <a:pt x="27292" y="150196"/>
                </a:moveTo>
                <a:cubicBezTo>
                  <a:pt x="30996" y="143846"/>
                  <a:pt x="24116" y="70292"/>
                  <a:pt x="22529" y="45421"/>
                </a:cubicBezTo>
                <a:cubicBezTo>
                  <a:pt x="20941" y="20550"/>
                  <a:pt x="21471" y="-5379"/>
                  <a:pt x="17767" y="971"/>
                </a:cubicBezTo>
                <a:cubicBezTo>
                  <a:pt x="14063" y="7321"/>
                  <a:pt x="3744" y="63942"/>
                  <a:pt x="304" y="83521"/>
                </a:cubicBezTo>
                <a:cubicBezTo>
                  <a:pt x="-3136" y="103100"/>
                  <a:pt x="23588" y="156546"/>
                  <a:pt x="27292" y="150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FA656A9-8791-4B23-8CC7-BFD6FF638172}"/>
              </a:ext>
            </a:extLst>
          </p:cNvPr>
          <p:cNvSpPr/>
          <p:nvPr/>
        </p:nvSpPr>
        <p:spPr>
          <a:xfrm>
            <a:off x="2960620" y="4982539"/>
            <a:ext cx="44687" cy="145556"/>
          </a:xfrm>
          <a:custGeom>
            <a:avLst/>
            <a:gdLst>
              <a:gd name="connsiteX0" fmla="*/ 68 w 44687"/>
              <a:gd name="connsiteY0" fmla="*/ 145086 h 145556"/>
              <a:gd name="connsiteX1" fmla="*/ 31818 w 44687"/>
              <a:gd name="connsiteY1" fmla="*/ 81586 h 145556"/>
              <a:gd name="connsiteX2" fmla="*/ 44518 w 44687"/>
              <a:gd name="connsiteY2" fmla="*/ 624 h 145556"/>
              <a:gd name="connsiteX3" fmla="*/ 23880 w 44687"/>
              <a:gd name="connsiteY3" fmla="*/ 48249 h 145556"/>
              <a:gd name="connsiteX4" fmla="*/ 68 w 44687"/>
              <a:gd name="connsiteY4" fmla="*/ 145086 h 14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87" h="145556">
                <a:moveTo>
                  <a:pt x="68" y="145086"/>
                </a:moveTo>
                <a:cubicBezTo>
                  <a:pt x="1391" y="150642"/>
                  <a:pt x="24410" y="105663"/>
                  <a:pt x="31818" y="81586"/>
                </a:cubicBezTo>
                <a:cubicBezTo>
                  <a:pt x="39226" y="57509"/>
                  <a:pt x="45841" y="6180"/>
                  <a:pt x="44518" y="624"/>
                </a:cubicBezTo>
                <a:cubicBezTo>
                  <a:pt x="43195" y="-4932"/>
                  <a:pt x="30759" y="27876"/>
                  <a:pt x="23880" y="48249"/>
                </a:cubicBezTo>
                <a:cubicBezTo>
                  <a:pt x="17001" y="68622"/>
                  <a:pt x="-1255" y="139530"/>
                  <a:pt x="68" y="145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13153A7-8B72-4E2C-A592-1AAF43DCE6EA}"/>
              </a:ext>
            </a:extLst>
          </p:cNvPr>
          <p:cNvSpPr/>
          <p:nvPr/>
        </p:nvSpPr>
        <p:spPr>
          <a:xfrm>
            <a:off x="2898289" y="5005189"/>
            <a:ext cx="27474" cy="117674"/>
          </a:xfrm>
          <a:custGeom>
            <a:avLst/>
            <a:gdLst>
              <a:gd name="connsiteX0" fmla="*/ 27474 w 27474"/>
              <a:gd name="connsiteY0" fmla="*/ 117674 h 117674"/>
              <a:gd name="connsiteX1" fmla="*/ 486 w 27474"/>
              <a:gd name="connsiteY1" fmla="*/ 199 h 117674"/>
              <a:gd name="connsiteX2" fmla="*/ 27474 w 27474"/>
              <a:gd name="connsiteY2" fmla="*/ 117674 h 1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74" h="117674">
                <a:moveTo>
                  <a:pt x="27474" y="117674"/>
                </a:moveTo>
                <a:cubicBezTo>
                  <a:pt x="27474" y="117674"/>
                  <a:pt x="5248" y="6020"/>
                  <a:pt x="486" y="199"/>
                </a:cubicBezTo>
                <a:cubicBezTo>
                  <a:pt x="-4276" y="-5622"/>
                  <a:pt x="27474" y="117674"/>
                  <a:pt x="27474" y="117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CBDCDF4-3467-4902-B8C5-414D4EA123FE}"/>
              </a:ext>
            </a:extLst>
          </p:cNvPr>
          <p:cNvSpPr/>
          <p:nvPr/>
        </p:nvSpPr>
        <p:spPr>
          <a:xfrm>
            <a:off x="2782468" y="5000624"/>
            <a:ext cx="99367" cy="134339"/>
          </a:xfrm>
          <a:custGeom>
            <a:avLst/>
            <a:gdLst>
              <a:gd name="connsiteX0" fmla="*/ 98845 w 99367"/>
              <a:gd name="connsiteY0" fmla="*/ 133351 h 134339"/>
              <a:gd name="connsiteX1" fmla="*/ 46457 w 99367"/>
              <a:gd name="connsiteY1" fmla="*/ 87314 h 134339"/>
              <a:gd name="connsiteX2" fmla="*/ 16295 w 99367"/>
              <a:gd name="connsiteY2" fmla="*/ 55564 h 134339"/>
              <a:gd name="connsiteX3" fmla="*/ 420 w 99367"/>
              <a:gd name="connsiteY3" fmla="*/ 1 h 134339"/>
              <a:gd name="connsiteX4" fmla="*/ 5182 w 99367"/>
              <a:gd name="connsiteY4" fmla="*/ 53976 h 134339"/>
              <a:gd name="connsiteX5" fmla="*/ 11532 w 99367"/>
              <a:gd name="connsiteY5" fmla="*/ 114301 h 134339"/>
              <a:gd name="connsiteX6" fmla="*/ 98845 w 99367"/>
              <a:gd name="connsiteY6" fmla="*/ 133351 h 13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367" h="134339">
                <a:moveTo>
                  <a:pt x="98845" y="133351"/>
                </a:moveTo>
                <a:cubicBezTo>
                  <a:pt x="104666" y="128853"/>
                  <a:pt x="60215" y="100278"/>
                  <a:pt x="46457" y="87314"/>
                </a:cubicBezTo>
                <a:cubicBezTo>
                  <a:pt x="32699" y="74350"/>
                  <a:pt x="23968" y="70116"/>
                  <a:pt x="16295" y="55564"/>
                </a:cubicBezTo>
                <a:cubicBezTo>
                  <a:pt x="8622" y="41012"/>
                  <a:pt x="2272" y="266"/>
                  <a:pt x="420" y="1"/>
                </a:cubicBezTo>
                <a:cubicBezTo>
                  <a:pt x="-1432" y="-264"/>
                  <a:pt x="3330" y="34926"/>
                  <a:pt x="5182" y="53976"/>
                </a:cubicBezTo>
                <a:cubicBezTo>
                  <a:pt x="7034" y="73026"/>
                  <a:pt x="1478" y="102395"/>
                  <a:pt x="11532" y="114301"/>
                </a:cubicBezTo>
                <a:cubicBezTo>
                  <a:pt x="21586" y="126207"/>
                  <a:pt x="93024" y="137849"/>
                  <a:pt x="98845" y="133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949C3D2-673A-4EBC-9274-946D8D2A1B4C}"/>
              </a:ext>
            </a:extLst>
          </p:cNvPr>
          <p:cNvSpPr/>
          <p:nvPr/>
        </p:nvSpPr>
        <p:spPr>
          <a:xfrm>
            <a:off x="2679270" y="4979305"/>
            <a:ext cx="83040" cy="164196"/>
          </a:xfrm>
          <a:custGeom>
            <a:avLst/>
            <a:gdLst>
              <a:gd name="connsiteX0" fmla="*/ 82980 w 83040"/>
              <a:gd name="connsiteY0" fmla="*/ 164195 h 164196"/>
              <a:gd name="connsiteX1" fmla="*/ 19480 w 83040"/>
              <a:gd name="connsiteY1" fmla="*/ 111808 h 164196"/>
              <a:gd name="connsiteX2" fmla="*/ 11543 w 83040"/>
              <a:gd name="connsiteY2" fmla="*/ 2270 h 164196"/>
              <a:gd name="connsiteX3" fmla="*/ 430 w 83040"/>
              <a:gd name="connsiteY3" fmla="*/ 43545 h 164196"/>
              <a:gd name="connsiteX4" fmla="*/ 6780 w 83040"/>
              <a:gd name="connsiteY4" fmla="*/ 113395 h 164196"/>
              <a:gd name="connsiteX5" fmla="*/ 82980 w 83040"/>
              <a:gd name="connsiteY5" fmla="*/ 164195 h 1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40" h="164196">
                <a:moveTo>
                  <a:pt x="82980" y="164195"/>
                </a:moveTo>
                <a:cubicBezTo>
                  <a:pt x="85097" y="163931"/>
                  <a:pt x="31386" y="138795"/>
                  <a:pt x="19480" y="111808"/>
                </a:cubicBezTo>
                <a:cubicBezTo>
                  <a:pt x="7574" y="84821"/>
                  <a:pt x="14718" y="13647"/>
                  <a:pt x="11543" y="2270"/>
                </a:cubicBezTo>
                <a:cubicBezTo>
                  <a:pt x="8368" y="-9107"/>
                  <a:pt x="1224" y="25024"/>
                  <a:pt x="430" y="43545"/>
                </a:cubicBezTo>
                <a:cubicBezTo>
                  <a:pt x="-364" y="62066"/>
                  <a:pt x="-893" y="94080"/>
                  <a:pt x="6780" y="113395"/>
                </a:cubicBezTo>
                <a:cubicBezTo>
                  <a:pt x="14453" y="132710"/>
                  <a:pt x="80863" y="164459"/>
                  <a:pt x="82980" y="164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D05867A-77EA-4F02-B3DE-6A66B8BA8742}"/>
              </a:ext>
            </a:extLst>
          </p:cNvPr>
          <p:cNvSpPr/>
          <p:nvPr/>
        </p:nvSpPr>
        <p:spPr>
          <a:xfrm>
            <a:off x="2599195" y="5038407"/>
            <a:ext cx="108219" cy="144869"/>
          </a:xfrm>
          <a:custGeom>
            <a:avLst/>
            <a:gdLst>
              <a:gd name="connsiteX0" fmla="*/ 107493 w 108219"/>
              <a:gd name="connsiteY0" fmla="*/ 144781 h 144869"/>
              <a:gd name="connsiteX1" fmla="*/ 48755 w 108219"/>
              <a:gd name="connsiteY1" fmla="*/ 98743 h 144869"/>
              <a:gd name="connsiteX2" fmla="*/ 18593 w 108219"/>
              <a:gd name="connsiteY2" fmla="*/ 74931 h 144869"/>
              <a:gd name="connsiteX3" fmla="*/ 21768 w 108219"/>
              <a:gd name="connsiteY3" fmla="*/ 318 h 144869"/>
              <a:gd name="connsiteX4" fmla="*/ 7480 w 108219"/>
              <a:gd name="connsiteY4" fmla="*/ 49531 h 144869"/>
              <a:gd name="connsiteX5" fmla="*/ 4305 w 108219"/>
              <a:gd name="connsiteY5" fmla="*/ 86043 h 144869"/>
              <a:gd name="connsiteX6" fmla="*/ 107493 w 108219"/>
              <a:gd name="connsiteY6" fmla="*/ 144781 h 14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19" h="144869">
                <a:moveTo>
                  <a:pt x="107493" y="144781"/>
                </a:moveTo>
                <a:cubicBezTo>
                  <a:pt x="114901" y="146898"/>
                  <a:pt x="63571" y="110385"/>
                  <a:pt x="48755" y="98743"/>
                </a:cubicBezTo>
                <a:cubicBezTo>
                  <a:pt x="33939" y="87101"/>
                  <a:pt x="23091" y="91335"/>
                  <a:pt x="18593" y="74931"/>
                </a:cubicBezTo>
                <a:cubicBezTo>
                  <a:pt x="14095" y="58527"/>
                  <a:pt x="23620" y="4551"/>
                  <a:pt x="21768" y="318"/>
                </a:cubicBezTo>
                <a:cubicBezTo>
                  <a:pt x="19916" y="-3915"/>
                  <a:pt x="10390" y="35243"/>
                  <a:pt x="7480" y="49531"/>
                </a:cubicBezTo>
                <a:cubicBezTo>
                  <a:pt x="4569" y="63818"/>
                  <a:pt x="-5749" y="73608"/>
                  <a:pt x="4305" y="86043"/>
                </a:cubicBezTo>
                <a:cubicBezTo>
                  <a:pt x="14359" y="98478"/>
                  <a:pt x="100085" y="142664"/>
                  <a:pt x="107493" y="14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01EA1E2-A921-4933-8F5A-EF9B95B28FB5}"/>
              </a:ext>
            </a:extLst>
          </p:cNvPr>
          <p:cNvSpPr/>
          <p:nvPr/>
        </p:nvSpPr>
        <p:spPr>
          <a:xfrm>
            <a:off x="2512045" y="5079023"/>
            <a:ext cx="91903" cy="109354"/>
          </a:xfrm>
          <a:custGeom>
            <a:avLst/>
            <a:gdLst>
              <a:gd name="connsiteX0" fmla="*/ 91455 w 91903"/>
              <a:gd name="connsiteY0" fmla="*/ 107340 h 109354"/>
              <a:gd name="connsiteX1" fmla="*/ 35893 w 91903"/>
              <a:gd name="connsiteY1" fmla="*/ 77177 h 109354"/>
              <a:gd name="connsiteX2" fmla="*/ 10493 w 91903"/>
              <a:gd name="connsiteY2" fmla="*/ 2565 h 109354"/>
              <a:gd name="connsiteX3" fmla="*/ 2555 w 91903"/>
              <a:gd name="connsiteY3" fmla="*/ 24790 h 109354"/>
              <a:gd name="connsiteX4" fmla="*/ 91455 w 91903"/>
              <a:gd name="connsiteY4" fmla="*/ 107340 h 10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3" h="109354">
                <a:moveTo>
                  <a:pt x="91455" y="107340"/>
                </a:moveTo>
                <a:cubicBezTo>
                  <a:pt x="97011" y="116071"/>
                  <a:pt x="49387" y="94639"/>
                  <a:pt x="35893" y="77177"/>
                </a:cubicBezTo>
                <a:cubicBezTo>
                  <a:pt x="22399" y="59714"/>
                  <a:pt x="16049" y="11296"/>
                  <a:pt x="10493" y="2565"/>
                </a:cubicBezTo>
                <a:cubicBezTo>
                  <a:pt x="4937" y="-6166"/>
                  <a:pt x="-4589" y="8915"/>
                  <a:pt x="2555" y="24790"/>
                </a:cubicBezTo>
                <a:cubicBezTo>
                  <a:pt x="9699" y="40665"/>
                  <a:pt x="85899" y="98609"/>
                  <a:pt x="91455" y="107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DA6D82-A254-459E-BF17-6BDBD7FE9B18}"/>
              </a:ext>
            </a:extLst>
          </p:cNvPr>
          <p:cNvSpPr/>
          <p:nvPr/>
        </p:nvSpPr>
        <p:spPr>
          <a:xfrm>
            <a:off x="2447867" y="5146222"/>
            <a:ext cx="128681" cy="86904"/>
          </a:xfrm>
          <a:custGeom>
            <a:avLst/>
            <a:gdLst>
              <a:gd name="connsiteX0" fmla="*/ 128646 w 128681"/>
              <a:gd name="connsiteY0" fmla="*/ 86178 h 86904"/>
              <a:gd name="connsiteX1" fmla="*/ 57208 w 128681"/>
              <a:gd name="connsiteY1" fmla="*/ 36966 h 86904"/>
              <a:gd name="connsiteX2" fmla="*/ 58 w 128681"/>
              <a:gd name="connsiteY2" fmla="*/ 453 h 86904"/>
              <a:gd name="connsiteX3" fmla="*/ 47683 w 128681"/>
              <a:gd name="connsiteY3" fmla="*/ 62366 h 86904"/>
              <a:gd name="connsiteX4" fmla="*/ 128646 w 128681"/>
              <a:gd name="connsiteY4" fmla="*/ 86178 h 86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81" h="86904">
                <a:moveTo>
                  <a:pt x="128646" y="86178"/>
                </a:moveTo>
                <a:cubicBezTo>
                  <a:pt x="130233" y="81945"/>
                  <a:pt x="78639" y="51253"/>
                  <a:pt x="57208" y="36966"/>
                </a:cubicBezTo>
                <a:cubicBezTo>
                  <a:pt x="35777" y="22679"/>
                  <a:pt x="1645" y="-3780"/>
                  <a:pt x="58" y="453"/>
                </a:cubicBezTo>
                <a:cubicBezTo>
                  <a:pt x="-1529" y="4686"/>
                  <a:pt x="29691" y="49401"/>
                  <a:pt x="47683" y="62366"/>
                </a:cubicBezTo>
                <a:cubicBezTo>
                  <a:pt x="65675" y="75331"/>
                  <a:pt x="127059" y="90411"/>
                  <a:pt x="128646" y="86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9F22F2E-8376-465C-B289-248C2F73800F}"/>
              </a:ext>
            </a:extLst>
          </p:cNvPr>
          <p:cNvSpPr/>
          <p:nvPr/>
        </p:nvSpPr>
        <p:spPr>
          <a:xfrm>
            <a:off x="2400656" y="5165701"/>
            <a:ext cx="101431" cy="93697"/>
          </a:xfrm>
          <a:custGeom>
            <a:avLst/>
            <a:gdLst>
              <a:gd name="connsiteX0" fmla="*/ 101244 w 101431"/>
              <a:gd name="connsiteY0" fmla="*/ 93687 h 93697"/>
              <a:gd name="connsiteX1" fmla="*/ 36157 w 101431"/>
              <a:gd name="connsiteY1" fmla="*/ 33362 h 93697"/>
              <a:gd name="connsiteX2" fmla="*/ 1232 w 101431"/>
              <a:gd name="connsiteY2" fmla="*/ 24 h 93697"/>
              <a:gd name="connsiteX3" fmla="*/ 13932 w 101431"/>
              <a:gd name="connsiteY3" fmla="*/ 38124 h 93697"/>
              <a:gd name="connsiteX4" fmla="*/ 101244 w 101431"/>
              <a:gd name="connsiteY4" fmla="*/ 93687 h 9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31" h="93697">
                <a:moveTo>
                  <a:pt x="101244" y="93687"/>
                </a:moveTo>
                <a:cubicBezTo>
                  <a:pt x="104948" y="92893"/>
                  <a:pt x="52826" y="48972"/>
                  <a:pt x="36157" y="33362"/>
                </a:cubicBezTo>
                <a:cubicBezTo>
                  <a:pt x="19488" y="17751"/>
                  <a:pt x="4936" y="-770"/>
                  <a:pt x="1232" y="24"/>
                </a:cubicBezTo>
                <a:cubicBezTo>
                  <a:pt x="-2472" y="818"/>
                  <a:pt x="2290" y="25424"/>
                  <a:pt x="13932" y="38124"/>
                </a:cubicBezTo>
                <a:cubicBezTo>
                  <a:pt x="25574" y="50824"/>
                  <a:pt x="97540" y="94481"/>
                  <a:pt x="101244" y="9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CDD4C72-0C2E-4220-B040-A5E8D3B27B7A}"/>
              </a:ext>
            </a:extLst>
          </p:cNvPr>
          <p:cNvSpPr/>
          <p:nvPr/>
        </p:nvSpPr>
        <p:spPr>
          <a:xfrm>
            <a:off x="2387173" y="5020916"/>
            <a:ext cx="628377" cy="244823"/>
          </a:xfrm>
          <a:custGeom>
            <a:avLst/>
            <a:gdLst>
              <a:gd name="connsiteX0" fmla="*/ 427 w 628377"/>
              <a:gd name="connsiteY0" fmla="*/ 244822 h 244823"/>
              <a:gd name="connsiteX1" fmla="*/ 213152 w 628377"/>
              <a:gd name="connsiteY1" fmla="*/ 90834 h 244823"/>
              <a:gd name="connsiteX2" fmla="*/ 490965 w 628377"/>
              <a:gd name="connsiteY2" fmla="*/ 22572 h 244823"/>
              <a:gd name="connsiteX3" fmla="*/ 614790 w 628377"/>
              <a:gd name="connsiteY3" fmla="*/ 22572 h 244823"/>
              <a:gd name="connsiteX4" fmla="*/ 611615 w 628377"/>
              <a:gd name="connsiteY4" fmla="*/ 14634 h 244823"/>
              <a:gd name="connsiteX5" fmla="*/ 494140 w 628377"/>
              <a:gd name="connsiteY5" fmla="*/ 347 h 244823"/>
              <a:gd name="connsiteX6" fmla="*/ 314752 w 628377"/>
              <a:gd name="connsiteY6" fmla="*/ 30509 h 244823"/>
              <a:gd name="connsiteX7" fmla="*/ 230615 w 628377"/>
              <a:gd name="connsiteY7" fmla="*/ 54322 h 244823"/>
              <a:gd name="connsiteX8" fmla="*/ 160765 w 628377"/>
              <a:gd name="connsiteY8" fmla="*/ 87659 h 244823"/>
              <a:gd name="connsiteX9" fmla="*/ 427 w 628377"/>
              <a:gd name="connsiteY9" fmla="*/ 244822 h 2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8377" h="244823">
                <a:moveTo>
                  <a:pt x="427" y="244822"/>
                </a:moveTo>
                <a:cubicBezTo>
                  <a:pt x="9158" y="245351"/>
                  <a:pt x="131396" y="127876"/>
                  <a:pt x="213152" y="90834"/>
                </a:cubicBezTo>
                <a:cubicBezTo>
                  <a:pt x="294908" y="53792"/>
                  <a:pt x="424025" y="33949"/>
                  <a:pt x="490965" y="22572"/>
                </a:cubicBezTo>
                <a:cubicBezTo>
                  <a:pt x="557905" y="11195"/>
                  <a:pt x="594682" y="23895"/>
                  <a:pt x="614790" y="22572"/>
                </a:cubicBezTo>
                <a:cubicBezTo>
                  <a:pt x="634898" y="21249"/>
                  <a:pt x="631723" y="18338"/>
                  <a:pt x="611615" y="14634"/>
                </a:cubicBezTo>
                <a:cubicBezTo>
                  <a:pt x="591507" y="10930"/>
                  <a:pt x="543617" y="-2299"/>
                  <a:pt x="494140" y="347"/>
                </a:cubicBezTo>
                <a:cubicBezTo>
                  <a:pt x="444663" y="2993"/>
                  <a:pt x="358673" y="21513"/>
                  <a:pt x="314752" y="30509"/>
                </a:cubicBezTo>
                <a:cubicBezTo>
                  <a:pt x="270831" y="39505"/>
                  <a:pt x="256279" y="44797"/>
                  <a:pt x="230615" y="54322"/>
                </a:cubicBezTo>
                <a:cubicBezTo>
                  <a:pt x="204951" y="63847"/>
                  <a:pt x="202305" y="59349"/>
                  <a:pt x="160765" y="87659"/>
                </a:cubicBezTo>
                <a:cubicBezTo>
                  <a:pt x="119225" y="115969"/>
                  <a:pt x="-8304" y="244293"/>
                  <a:pt x="427" y="244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AB3A0B1-9803-4D68-BB25-A5AEB4C97DF0}"/>
              </a:ext>
            </a:extLst>
          </p:cNvPr>
          <p:cNvSpPr/>
          <p:nvPr/>
        </p:nvSpPr>
        <p:spPr>
          <a:xfrm>
            <a:off x="2748112" y="5020042"/>
            <a:ext cx="623877" cy="179306"/>
          </a:xfrm>
          <a:custGeom>
            <a:avLst/>
            <a:gdLst>
              <a:gd name="connsiteX0" fmla="*/ 4613 w 623877"/>
              <a:gd name="connsiteY0" fmla="*/ 9158 h 179306"/>
              <a:gd name="connsiteX1" fmla="*/ 271313 w 623877"/>
              <a:gd name="connsiteY1" fmla="*/ 2808 h 179306"/>
              <a:gd name="connsiteX2" fmla="*/ 457051 w 623877"/>
              <a:gd name="connsiteY2" fmla="*/ 59958 h 179306"/>
              <a:gd name="connsiteX3" fmla="*/ 572938 w 623877"/>
              <a:gd name="connsiteY3" fmla="*/ 126633 h 179306"/>
              <a:gd name="connsiteX4" fmla="*/ 623738 w 623877"/>
              <a:gd name="connsiteY4" fmla="*/ 179021 h 179306"/>
              <a:gd name="connsiteX5" fmla="*/ 585638 w 623877"/>
              <a:gd name="connsiteY5" fmla="*/ 145683 h 179306"/>
              <a:gd name="connsiteX6" fmla="*/ 517376 w 623877"/>
              <a:gd name="connsiteY6" fmla="*/ 104408 h 179306"/>
              <a:gd name="connsiteX7" fmla="*/ 345926 w 623877"/>
              <a:gd name="connsiteY7" fmla="*/ 34558 h 179306"/>
              <a:gd name="connsiteX8" fmla="*/ 120501 w 623877"/>
              <a:gd name="connsiteY8" fmla="*/ 12333 h 179306"/>
              <a:gd name="connsiteX9" fmla="*/ 4613 w 623877"/>
              <a:gd name="connsiteY9" fmla="*/ 9158 h 17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877" h="179306">
                <a:moveTo>
                  <a:pt x="4613" y="9158"/>
                </a:moveTo>
                <a:cubicBezTo>
                  <a:pt x="29748" y="7570"/>
                  <a:pt x="195907" y="-5659"/>
                  <a:pt x="271313" y="2808"/>
                </a:cubicBezTo>
                <a:cubicBezTo>
                  <a:pt x="346719" y="11275"/>
                  <a:pt x="406780" y="39321"/>
                  <a:pt x="457051" y="59958"/>
                </a:cubicBezTo>
                <a:cubicBezTo>
                  <a:pt x="507322" y="80595"/>
                  <a:pt x="545157" y="106789"/>
                  <a:pt x="572938" y="126633"/>
                </a:cubicBezTo>
                <a:cubicBezTo>
                  <a:pt x="600719" y="146477"/>
                  <a:pt x="621621" y="175846"/>
                  <a:pt x="623738" y="179021"/>
                </a:cubicBezTo>
                <a:cubicBezTo>
                  <a:pt x="625855" y="182196"/>
                  <a:pt x="603365" y="158119"/>
                  <a:pt x="585638" y="145683"/>
                </a:cubicBezTo>
                <a:cubicBezTo>
                  <a:pt x="567911" y="133247"/>
                  <a:pt x="557328" y="122929"/>
                  <a:pt x="517376" y="104408"/>
                </a:cubicBezTo>
                <a:cubicBezTo>
                  <a:pt x="477424" y="85887"/>
                  <a:pt x="412072" y="49904"/>
                  <a:pt x="345926" y="34558"/>
                </a:cubicBezTo>
                <a:cubicBezTo>
                  <a:pt x="279780" y="19212"/>
                  <a:pt x="178445" y="16566"/>
                  <a:pt x="120501" y="12333"/>
                </a:cubicBezTo>
                <a:cubicBezTo>
                  <a:pt x="62557" y="8100"/>
                  <a:pt x="-20522" y="10746"/>
                  <a:pt x="4613" y="9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10842CB-4F86-4417-A41A-E9A1C98186C7}"/>
              </a:ext>
            </a:extLst>
          </p:cNvPr>
          <p:cNvSpPr/>
          <p:nvPr/>
        </p:nvSpPr>
        <p:spPr>
          <a:xfrm>
            <a:off x="2333708" y="5032088"/>
            <a:ext cx="441386" cy="251320"/>
          </a:xfrm>
          <a:custGeom>
            <a:avLst/>
            <a:gdLst>
              <a:gd name="connsiteX0" fmla="*/ 4680 w 441386"/>
              <a:gd name="connsiteY0" fmla="*/ 249525 h 251320"/>
              <a:gd name="connsiteX1" fmla="*/ 103105 w 441386"/>
              <a:gd name="connsiteY1" fmla="*/ 155862 h 251320"/>
              <a:gd name="connsiteX2" fmla="*/ 218992 w 441386"/>
              <a:gd name="connsiteY2" fmla="*/ 84425 h 251320"/>
              <a:gd name="connsiteX3" fmla="*/ 363455 w 441386"/>
              <a:gd name="connsiteY3" fmla="*/ 9812 h 251320"/>
              <a:gd name="connsiteX4" fmla="*/ 441242 w 441386"/>
              <a:gd name="connsiteY4" fmla="*/ 1875 h 251320"/>
              <a:gd name="connsiteX5" fmla="*/ 379330 w 441386"/>
              <a:gd name="connsiteY5" fmla="*/ 19337 h 251320"/>
              <a:gd name="connsiteX6" fmla="*/ 258680 w 441386"/>
              <a:gd name="connsiteY6" fmla="*/ 66962 h 251320"/>
              <a:gd name="connsiteX7" fmla="*/ 4680 w 441386"/>
              <a:gd name="connsiteY7" fmla="*/ 249525 h 25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386" h="251320">
                <a:moveTo>
                  <a:pt x="4680" y="249525"/>
                </a:moveTo>
                <a:cubicBezTo>
                  <a:pt x="-21249" y="264342"/>
                  <a:pt x="67386" y="183379"/>
                  <a:pt x="103105" y="155862"/>
                </a:cubicBezTo>
                <a:cubicBezTo>
                  <a:pt x="138824" y="128345"/>
                  <a:pt x="175600" y="108767"/>
                  <a:pt x="218992" y="84425"/>
                </a:cubicBezTo>
                <a:cubicBezTo>
                  <a:pt x="262384" y="60083"/>
                  <a:pt x="326413" y="23570"/>
                  <a:pt x="363455" y="9812"/>
                </a:cubicBezTo>
                <a:cubicBezTo>
                  <a:pt x="400497" y="-3946"/>
                  <a:pt x="438596" y="287"/>
                  <a:pt x="441242" y="1875"/>
                </a:cubicBezTo>
                <a:cubicBezTo>
                  <a:pt x="443888" y="3462"/>
                  <a:pt x="409757" y="8489"/>
                  <a:pt x="379330" y="19337"/>
                </a:cubicBezTo>
                <a:cubicBezTo>
                  <a:pt x="348903" y="30185"/>
                  <a:pt x="316095" y="30979"/>
                  <a:pt x="258680" y="66962"/>
                </a:cubicBezTo>
                <a:cubicBezTo>
                  <a:pt x="201265" y="102945"/>
                  <a:pt x="30609" y="234708"/>
                  <a:pt x="4680" y="24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D044430-1D17-4A57-AB8C-8E8C14455647}"/>
              </a:ext>
            </a:extLst>
          </p:cNvPr>
          <p:cNvSpPr/>
          <p:nvPr/>
        </p:nvSpPr>
        <p:spPr>
          <a:xfrm>
            <a:off x="2420925" y="5150792"/>
            <a:ext cx="207302" cy="188888"/>
          </a:xfrm>
          <a:custGeom>
            <a:avLst/>
            <a:gdLst>
              <a:gd name="connsiteX0" fmla="*/ 66688 w 207302"/>
              <a:gd name="connsiteY0" fmla="*/ 180033 h 188888"/>
              <a:gd name="connsiteX1" fmla="*/ 203213 w 207302"/>
              <a:gd name="connsiteY1" fmla="*/ 8583 h 188888"/>
              <a:gd name="connsiteX2" fmla="*/ 161938 w 207302"/>
              <a:gd name="connsiteY2" fmla="*/ 35571 h 188888"/>
              <a:gd name="connsiteX3" fmla="*/ 63513 w 207302"/>
              <a:gd name="connsiteY3" fmla="*/ 121296 h 188888"/>
              <a:gd name="connsiteX4" fmla="*/ 13 w 207302"/>
              <a:gd name="connsiteY4" fmla="*/ 160983 h 188888"/>
              <a:gd name="connsiteX5" fmla="*/ 66688 w 207302"/>
              <a:gd name="connsiteY5" fmla="*/ 180033 h 18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02" h="188888">
                <a:moveTo>
                  <a:pt x="66688" y="180033"/>
                </a:moveTo>
                <a:cubicBezTo>
                  <a:pt x="100555" y="154633"/>
                  <a:pt x="187338" y="32660"/>
                  <a:pt x="203213" y="8583"/>
                </a:cubicBezTo>
                <a:cubicBezTo>
                  <a:pt x="219088" y="-15494"/>
                  <a:pt x="185221" y="16786"/>
                  <a:pt x="161938" y="35571"/>
                </a:cubicBezTo>
                <a:cubicBezTo>
                  <a:pt x="138655" y="54356"/>
                  <a:pt x="90501" y="100394"/>
                  <a:pt x="63513" y="121296"/>
                </a:cubicBezTo>
                <a:cubicBezTo>
                  <a:pt x="36525" y="142198"/>
                  <a:pt x="807" y="153046"/>
                  <a:pt x="13" y="160983"/>
                </a:cubicBezTo>
                <a:cubicBezTo>
                  <a:pt x="-781" y="168920"/>
                  <a:pt x="32821" y="205433"/>
                  <a:pt x="66688" y="180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7B05A53-5038-4820-AFA9-57F3F5A0A030}"/>
              </a:ext>
            </a:extLst>
          </p:cNvPr>
          <p:cNvSpPr/>
          <p:nvPr/>
        </p:nvSpPr>
        <p:spPr>
          <a:xfrm>
            <a:off x="2628845" y="5085841"/>
            <a:ext cx="494377" cy="75148"/>
          </a:xfrm>
          <a:custGeom>
            <a:avLst/>
            <a:gdLst>
              <a:gd name="connsiteX0" fmla="*/ 3230 w 494377"/>
              <a:gd name="connsiteY0" fmla="*/ 75122 h 75148"/>
              <a:gd name="connsiteX1" fmla="*/ 241355 w 494377"/>
              <a:gd name="connsiteY1" fmla="*/ 10034 h 75148"/>
              <a:gd name="connsiteX2" fmla="*/ 412805 w 494377"/>
              <a:gd name="connsiteY2" fmla="*/ 41784 h 75148"/>
              <a:gd name="connsiteX3" fmla="*/ 493768 w 494377"/>
              <a:gd name="connsiteY3" fmla="*/ 68772 h 75148"/>
              <a:gd name="connsiteX4" fmla="*/ 439793 w 494377"/>
              <a:gd name="connsiteY4" fmla="*/ 35434 h 75148"/>
              <a:gd name="connsiteX5" fmla="*/ 266755 w 494377"/>
              <a:gd name="connsiteY5" fmla="*/ 509 h 75148"/>
              <a:gd name="connsiteX6" fmla="*/ 114355 w 494377"/>
              <a:gd name="connsiteY6" fmla="*/ 17972 h 75148"/>
              <a:gd name="connsiteX7" fmla="*/ 3230 w 494377"/>
              <a:gd name="connsiteY7" fmla="*/ 75122 h 7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77" h="75148">
                <a:moveTo>
                  <a:pt x="3230" y="75122"/>
                </a:moveTo>
                <a:cubicBezTo>
                  <a:pt x="24397" y="73799"/>
                  <a:pt x="173093" y="15590"/>
                  <a:pt x="241355" y="10034"/>
                </a:cubicBezTo>
                <a:cubicBezTo>
                  <a:pt x="309617" y="4478"/>
                  <a:pt x="370736" y="31994"/>
                  <a:pt x="412805" y="41784"/>
                </a:cubicBezTo>
                <a:cubicBezTo>
                  <a:pt x="454874" y="51574"/>
                  <a:pt x="489270" y="69830"/>
                  <a:pt x="493768" y="68772"/>
                </a:cubicBezTo>
                <a:cubicBezTo>
                  <a:pt x="498266" y="67714"/>
                  <a:pt x="477628" y="46811"/>
                  <a:pt x="439793" y="35434"/>
                </a:cubicBezTo>
                <a:cubicBezTo>
                  <a:pt x="401958" y="24057"/>
                  <a:pt x="320995" y="3419"/>
                  <a:pt x="266755" y="509"/>
                </a:cubicBezTo>
                <a:cubicBezTo>
                  <a:pt x="212515" y="-2401"/>
                  <a:pt x="158540" y="7653"/>
                  <a:pt x="114355" y="17972"/>
                </a:cubicBezTo>
                <a:cubicBezTo>
                  <a:pt x="70170" y="28291"/>
                  <a:pt x="-17937" y="76445"/>
                  <a:pt x="3230" y="75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9207E32-DBE9-4AA7-8822-2D908F08FDC2}"/>
              </a:ext>
            </a:extLst>
          </p:cNvPr>
          <p:cNvSpPr/>
          <p:nvPr/>
        </p:nvSpPr>
        <p:spPr>
          <a:xfrm>
            <a:off x="3125788" y="5153025"/>
            <a:ext cx="366773" cy="254105"/>
          </a:xfrm>
          <a:custGeom>
            <a:avLst/>
            <a:gdLst>
              <a:gd name="connsiteX0" fmla="*/ 0 w 366773"/>
              <a:gd name="connsiteY0" fmla="*/ 0 h 254105"/>
              <a:gd name="connsiteX1" fmla="*/ 187325 w 366773"/>
              <a:gd name="connsiteY1" fmla="*/ 90488 h 254105"/>
              <a:gd name="connsiteX2" fmla="*/ 327025 w 366773"/>
              <a:gd name="connsiteY2" fmla="*/ 160338 h 254105"/>
              <a:gd name="connsiteX3" fmla="*/ 352425 w 366773"/>
              <a:gd name="connsiteY3" fmla="*/ 176213 h 254105"/>
              <a:gd name="connsiteX4" fmla="*/ 366712 w 366773"/>
              <a:gd name="connsiteY4" fmla="*/ 254000 h 254105"/>
              <a:gd name="connsiteX5" fmla="*/ 354012 w 366773"/>
              <a:gd name="connsiteY5" fmla="*/ 192088 h 254105"/>
              <a:gd name="connsiteX6" fmla="*/ 288925 w 366773"/>
              <a:gd name="connsiteY6" fmla="*/ 152400 h 254105"/>
              <a:gd name="connsiteX7" fmla="*/ 214312 w 366773"/>
              <a:gd name="connsiteY7" fmla="*/ 95250 h 254105"/>
              <a:gd name="connsiteX8" fmla="*/ 0 w 366773"/>
              <a:gd name="connsiteY8" fmla="*/ 0 h 25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773" h="254105">
                <a:moveTo>
                  <a:pt x="0" y="0"/>
                </a:moveTo>
                <a:lnTo>
                  <a:pt x="187325" y="90488"/>
                </a:lnTo>
                <a:lnTo>
                  <a:pt x="327025" y="160338"/>
                </a:lnTo>
                <a:cubicBezTo>
                  <a:pt x="354542" y="174626"/>
                  <a:pt x="345811" y="160603"/>
                  <a:pt x="352425" y="176213"/>
                </a:cubicBezTo>
                <a:cubicBezTo>
                  <a:pt x="359039" y="191823"/>
                  <a:pt x="366448" y="251354"/>
                  <a:pt x="366712" y="254000"/>
                </a:cubicBezTo>
                <a:cubicBezTo>
                  <a:pt x="366976" y="256646"/>
                  <a:pt x="366977" y="209021"/>
                  <a:pt x="354012" y="192088"/>
                </a:cubicBezTo>
                <a:cubicBezTo>
                  <a:pt x="341048" y="175155"/>
                  <a:pt x="312208" y="168540"/>
                  <a:pt x="288925" y="152400"/>
                </a:cubicBezTo>
                <a:cubicBezTo>
                  <a:pt x="265642" y="136260"/>
                  <a:pt x="265377" y="124090"/>
                  <a:pt x="214312" y="95250"/>
                </a:cubicBezTo>
                <a:cubicBezTo>
                  <a:pt x="163247" y="66410"/>
                  <a:pt x="72892" y="2288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6ADBA123-3938-432F-94F7-7A3DDBC0B9BC}"/>
              </a:ext>
            </a:extLst>
          </p:cNvPr>
          <p:cNvSpPr/>
          <p:nvPr/>
        </p:nvSpPr>
        <p:spPr>
          <a:xfrm>
            <a:off x="3101951" y="5093864"/>
            <a:ext cx="141876" cy="61764"/>
          </a:xfrm>
          <a:custGeom>
            <a:avLst/>
            <a:gdLst>
              <a:gd name="connsiteX0" fmla="*/ 24 w 141876"/>
              <a:gd name="connsiteY0" fmla="*/ 424 h 61764"/>
              <a:gd name="connsiteX1" fmla="*/ 131787 w 141876"/>
              <a:gd name="connsiteY1" fmla="*/ 60749 h 61764"/>
              <a:gd name="connsiteX2" fmla="*/ 120674 w 141876"/>
              <a:gd name="connsiteY2" fmla="*/ 35349 h 61764"/>
              <a:gd name="connsiteX3" fmla="*/ 24 w 141876"/>
              <a:gd name="connsiteY3" fmla="*/ 424 h 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876" h="61764">
                <a:moveTo>
                  <a:pt x="24" y="424"/>
                </a:moveTo>
                <a:cubicBezTo>
                  <a:pt x="1876" y="4657"/>
                  <a:pt x="111679" y="54928"/>
                  <a:pt x="131787" y="60749"/>
                </a:cubicBezTo>
                <a:cubicBezTo>
                  <a:pt x="151895" y="66570"/>
                  <a:pt x="138666" y="45932"/>
                  <a:pt x="120674" y="35349"/>
                </a:cubicBezTo>
                <a:cubicBezTo>
                  <a:pt x="102682" y="24766"/>
                  <a:pt x="-1828" y="-3809"/>
                  <a:pt x="24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55D11A8-2A0E-4A2B-80D4-06B55E6BF08F}"/>
              </a:ext>
            </a:extLst>
          </p:cNvPr>
          <p:cNvSpPr/>
          <p:nvPr/>
        </p:nvSpPr>
        <p:spPr>
          <a:xfrm>
            <a:off x="3253320" y="5166078"/>
            <a:ext cx="190210" cy="131332"/>
          </a:xfrm>
          <a:custGeom>
            <a:avLst/>
            <a:gdLst>
              <a:gd name="connsiteX0" fmla="*/ 1055 w 190210"/>
              <a:gd name="connsiteY0" fmla="*/ 1235 h 131332"/>
              <a:gd name="connsiteX1" fmla="*/ 186793 w 190210"/>
              <a:gd name="connsiteY1" fmla="*/ 129822 h 131332"/>
              <a:gd name="connsiteX2" fmla="*/ 113768 w 190210"/>
              <a:gd name="connsiteY2" fmla="*/ 67910 h 131332"/>
              <a:gd name="connsiteX3" fmla="*/ 1055 w 190210"/>
              <a:gd name="connsiteY3" fmla="*/ 1235 h 1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210" h="131332">
                <a:moveTo>
                  <a:pt x="1055" y="1235"/>
                </a:moveTo>
                <a:cubicBezTo>
                  <a:pt x="13226" y="11554"/>
                  <a:pt x="168008" y="118710"/>
                  <a:pt x="186793" y="129822"/>
                </a:cubicBezTo>
                <a:cubicBezTo>
                  <a:pt x="205579" y="140935"/>
                  <a:pt x="142078" y="87754"/>
                  <a:pt x="113768" y="67910"/>
                </a:cubicBezTo>
                <a:cubicBezTo>
                  <a:pt x="85458" y="48066"/>
                  <a:pt x="-11116" y="-9084"/>
                  <a:pt x="1055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36B64C0-A15E-4818-83A3-7B7B0DDF804D}"/>
              </a:ext>
            </a:extLst>
          </p:cNvPr>
          <p:cNvSpPr/>
          <p:nvPr/>
        </p:nvSpPr>
        <p:spPr>
          <a:xfrm>
            <a:off x="2488897" y="5198935"/>
            <a:ext cx="222946" cy="197217"/>
          </a:xfrm>
          <a:custGeom>
            <a:avLst/>
            <a:gdLst>
              <a:gd name="connsiteX0" fmla="*/ 303 w 222946"/>
              <a:gd name="connsiteY0" fmla="*/ 195390 h 197217"/>
              <a:gd name="connsiteX1" fmla="*/ 74916 w 222946"/>
              <a:gd name="connsiteY1" fmla="*/ 168403 h 197217"/>
              <a:gd name="connsiteX2" fmla="*/ 125716 w 222946"/>
              <a:gd name="connsiteY2" fmla="*/ 103315 h 197217"/>
              <a:gd name="connsiteX3" fmla="*/ 128891 w 222946"/>
              <a:gd name="connsiteY3" fmla="*/ 76328 h 197217"/>
              <a:gd name="connsiteX4" fmla="*/ 222553 w 222946"/>
              <a:gd name="connsiteY4" fmla="*/ 1715 h 197217"/>
              <a:gd name="connsiteX5" fmla="*/ 160641 w 222946"/>
              <a:gd name="connsiteY5" fmla="*/ 28703 h 197217"/>
              <a:gd name="connsiteX6" fmla="*/ 116191 w 222946"/>
              <a:gd name="connsiteY6" fmla="*/ 82678 h 197217"/>
              <a:gd name="connsiteX7" fmla="*/ 105078 w 222946"/>
              <a:gd name="connsiteY7" fmla="*/ 120778 h 197217"/>
              <a:gd name="connsiteX8" fmla="*/ 303 w 222946"/>
              <a:gd name="connsiteY8" fmla="*/ 195390 h 1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946" h="197217">
                <a:moveTo>
                  <a:pt x="303" y="195390"/>
                </a:moveTo>
                <a:cubicBezTo>
                  <a:pt x="-4724" y="203328"/>
                  <a:pt x="54014" y="183749"/>
                  <a:pt x="74916" y="168403"/>
                </a:cubicBezTo>
                <a:cubicBezTo>
                  <a:pt x="95818" y="153057"/>
                  <a:pt x="116720" y="118661"/>
                  <a:pt x="125716" y="103315"/>
                </a:cubicBezTo>
                <a:cubicBezTo>
                  <a:pt x="134712" y="87969"/>
                  <a:pt x="112752" y="93261"/>
                  <a:pt x="128891" y="76328"/>
                </a:cubicBezTo>
                <a:cubicBezTo>
                  <a:pt x="145031" y="59395"/>
                  <a:pt x="217261" y="9652"/>
                  <a:pt x="222553" y="1715"/>
                </a:cubicBezTo>
                <a:cubicBezTo>
                  <a:pt x="227845" y="-6222"/>
                  <a:pt x="178368" y="15209"/>
                  <a:pt x="160641" y="28703"/>
                </a:cubicBezTo>
                <a:cubicBezTo>
                  <a:pt x="142914" y="42197"/>
                  <a:pt x="125451" y="67332"/>
                  <a:pt x="116191" y="82678"/>
                </a:cubicBezTo>
                <a:cubicBezTo>
                  <a:pt x="106931" y="98024"/>
                  <a:pt x="121747" y="103845"/>
                  <a:pt x="105078" y="120778"/>
                </a:cubicBezTo>
                <a:cubicBezTo>
                  <a:pt x="88409" y="137711"/>
                  <a:pt x="5330" y="187452"/>
                  <a:pt x="303" y="195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FF15C67-E503-490E-ADF5-AF7FB995E38A}"/>
              </a:ext>
            </a:extLst>
          </p:cNvPr>
          <p:cNvSpPr/>
          <p:nvPr/>
        </p:nvSpPr>
        <p:spPr>
          <a:xfrm>
            <a:off x="2698690" y="5156403"/>
            <a:ext cx="351758" cy="53864"/>
          </a:xfrm>
          <a:custGeom>
            <a:avLst/>
            <a:gdLst>
              <a:gd name="connsiteX0" fmla="*/ 60 w 351758"/>
              <a:gd name="connsiteY0" fmla="*/ 53772 h 53864"/>
              <a:gd name="connsiteX1" fmla="*/ 157223 w 351758"/>
              <a:gd name="connsiteY1" fmla="*/ 14085 h 53864"/>
              <a:gd name="connsiteX2" fmla="*/ 227073 w 351758"/>
              <a:gd name="connsiteY2" fmla="*/ 12497 h 53864"/>
              <a:gd name="connsiteX3" fmla="*/ 349310 w 351758"/>
              <a:gd name="connsiteY3" fmla="*/ 25197 h 53864"/>
              <a:gd name="connsiteX4" fmla="*/ 298510 w 351758"/>
              <a:gd name="connsiteY4" fmla="*/ 9322 h 53864"/>
              <a:gd name="connsiteX5" fmla="*/ 176273 w 351758"/>
              <a:gd name="connsiteY5" fmla="*/ 1385 h 53864"/>
              <a:gd name="connsiteX6" fmla="*/ 60 w 351758"/>
              <a:gd name="connsiteY6" fmla="*/ 53772 h 5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758" h="53864">
                <a:moveTo>
                  <a:pt x="60" y="53772"/>
                </a:moveTo>
                <a:cubicBezTo>
                  <a:pt x="-3115" y="55889"/>
                  <a:pt x="119388" y="20964"/>
                  <a:pt x="157223" y="14085"/>
                </a:cubicBezTo>
                <a:cubicBezTo>
                  <a:pt x="195058" y="7206"/>
                  <a:pt x="195058" y="10645"/>
                  <a:pt x="227073" y="12497"/>
                </a:cubicBezTo>
                <a:cubicBezTo>
                  <a:pt x="259088" y="14349"/>
                  <a:pt x="337404" y="25726"/>
                  <a:pt x="349310" y="25197"/>
                </a:cubicBezTo>
                <a:cubicBezTo>
                  <a:pt x="361216" y="24668"/>
                  <a:pt x="327349" y="13291"/>
                  <a:pt x="298510" y="9322"/>
                </a:cubicBezTo>
                <a:cubicBezTo>
                  <a:pt x="269671" y="5353"/>
                  <a:pt x="222575" y="-3378"/>
                  <a:pt x="176273" y="1385"/>
                </a:cubicBezTo>
                <a:cubicBezTo>
                  <a:pt x="129971" y="6147"/>
                  <a:pt x="3235" y="51655"/>
                  <a:pt x="60" y="5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9E73E5CC-6394-446B-95FB-6A86C723B326}"/>
              </a:ext>
            </a:extLst>
          </p:cNvPr>
          <p:cNvSpPr/>
          <p:nvPr/>
        </p:nvSpPr>
        <p:spPr>
          <a:xfrm>
            <a:off x="3049179" y="5175994"/>
            <a:ext cx="228699" cy="113928"/>
          </a:xfrm>
          <a:custGeom>
            <a:avLst/>
            <a:gdLst>
              <a:gd name="connsiteX0" fmla="*/ 3584 w 228699"/>
              <a:gd name="connsiteY0" fmla="*/ 4019 h 113928"/>
              <a:gd name="connsiteX1" fmla="*/ 55971 w 228699"/>
              <a:gd name="connsiteY1" fmla="*/ 18306 h 113928"/>
              <a:gd name="connsiteX2" fmla="*/ 162334 w 228699"/>
              <a:gd name="connsiteY2" fmla="*/ 70694 h 113928"/>
              <a:gd name="connsiteX3" fmla="*/ 197259 w 228699"/>
              <a:gd name="connsiteY3" fmla="*/ 99269 h 113928"/>
              <a:gd name="connsiteX4" fmla="*/ 227421 w 228699"/>
              <a:gd name="connsiteY4" fmla="*/ 113556 h 113928"/>
              <a:gd name="connsiteX5" fmla="*/ 152809 w 228699"/>
              <a:gd name="connsiteY5" fmla="*/ 84981 h 113928"/>
              <a:gd name="connsiteX6" fmla="*/ 3584 w 228699"/>
              <a:gd name="connsiteY6" fmla="*/ 4019 h 11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99" h="113928">
                <a:moveTo>
                  <a:pt x="3584" y="4019"/>
                </a:moveTo>
                <a:cubicBezTo>
                  <a:pt x="-12556" y="-7093"/>
                  <a:pt x="29513" y="7194"/>
                  <a:pt x="55971" y="18306"/>
                </a:cubicBezTo>
                <a:cubicBezTo>
                  <a:pt x="82429" y="29419"/>
                  <a:pt x="138786" y="57200"/>
                  <a:pt x="162334" y="70694"/>
                </a:cubicBezTo>
                <a:cubicBezTo>
                  <a:pt x="185882" y="84188"/>
                  <a:pt x="186411" y="92125"/>
                  <a:pt x="197259" y="99269"/>
                </a:cubicBezTo>
                <a:cubicBezTo>
                  <a:pt x="208107" y="106413"/>
                  <a:pt x="234829" y="115937"/>
                  <a:pt x="227421" y="113556"/>
                </a:cubicBezTo>
                <a:cubicBezTo>
                  <a:pt x="220013" y="111175"/>
                  <a:pt x="186146" y="100856"/>
                  <a:pt x="152809" y="84981"/>
                </a:cubicBezTo>
                <a:cubicBezTo>
                  <a:pt x="119472" y="69106"/>
                  <a:pt x="19724" y="15131"/>
                  <a:pt x="3584" y="4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6C525C7-F535-4C69-BDD3-EC1F0E582757}"/>
              </a:ext>
            </a:extLst>
          </p:cNvPr>
          <p:cNvSpPr/>
          <p:nvPr/>
        </p:nvSpPr>
        <p:spPr>
          <a:xfrm>
            <a:off x="2571746" y="5360938"/>
            <a:ext cx="473492" cy="72228"/>
          </a:xfrm>
          <a:custGeom>
            <a:avLst/>
            <a:gdLst>
              <a:gd name="connsiteX0" fmla="*/ 4 w 473492"/>
              <a:gd name="connsiteY0" fmla="*/ 50 h 72228"/>
              <a:gd name="connsiteX1" fmla="*/ 73029 w 473492"/>
              <a:gd name="connsiteY1" fmla="*/ 66725 h 72228"/>
              <a:gd name="connsiteX2" fmla="*/ 217492 w 473492"/>
              <a:gd name="connsiteY2" fmla="*/ 68312 h 72228"/>
              <a:gd name="connsiteX3" fmla="*/ 409579 w 473492"/>
              <a:gd name="connsiteY3" fmla="*/ 68312 h 72228"/>
              <a:gd name="connsiteX4" fmla="*/ 473079 w 473492"/>
              <a:gd name="connsiteY4" fmla="*/ 52437 h 72228"/>
              <a:gd name="connsiteX5" fmla="*/ 385767 w 473492"/>
              <a:gd name="connsiteY5" fmla="*/ 60375 h 72228"/>
              <a:gd name="connsiteX6" fmla="*/ 211142 w 473492"/>
              <a:gd name="connsiteY6" fmla="*/ 58787 h 72228"/>
              <a:gd name="connsiteX7" fmla="*/ 125417 w 473492"/>
              <a:gd name="connsiteY7" fmla="*/ 55612 h 72228"/>
              <a:gd name="connsiteX8" fmla="*/ 69854 w 473492"/>
              <a:gd name="connsiteY8" fmla="*/ 55612 h 72228"/>
              <a:gd name="connsiteX9" fmla="*/ 4 w 473492"/>
              <a:gd name="connsiteY9" fmla="*/ 50 h 7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492" h="72228">
                <a:moveTo>
                  <a:pt x="4" y="50"/>
                </a:moveTo>
                <a:cubicBezTo>
                  <a:pt x="533" y="1902"/>
                  <a:pt x="36781" y="55348"/>
                  <a:pt x="73029" y="66725"/>
                </a:cubicBezTo>
                <a:cubicBezTo>
                  <a:pt x="109277" y="78102"/>
                  <a:pt x="217492" y="68312"/>
                  <a:pt x="217492" y="68312"/>
                </a:cubicBezTo>
                <a:cubicBezTo>
                  <a:pt x="273584" y="68576"/>
                  <a:pt x="366981" y="70958"/>
                  <a:pt x="409579" y="68312"/>
                </a:cubicBezTo>
                <a:cubicBezTo>
                  <a:pt x="452177" y="65666"/>
                  <a:pt x="477048" y="53760"/>
                  <a:pt x="473079" y="52437"/>
                </a:cubicBezTo>
                <a:cubicBezTo>
                  <a:pt x="469110" y="51114"/>
                  <a:pt x="429423" y="59317"/>
                  <a:pt x="385767" y="60375"/>
                </a:cubicBezTo>
                <a:cubicBezTo>
                  <a:pt x="342111" y="61433"/>
                  <a:pt x="254534" y="59581"/>
                  <a:pt x="211142" y="58787"/>
                </a:cubicBezTo>
                <a:cubicBezTo>
                  <a:pt x="167750" y="57993"/>
                  <a:pt x="148965" y="56141"/>
                  <a:pt x="125417" y="55612"/>
                </a:cubicBezTo>
                <a:cubicBezTo>
                  <a:pt x="101869" y="55083"/>
                  <a:pt x="88640" y="63285"/>
                  <a:pt x="69854" y="55612"/>
                </a:cubicBezTo>
                <a:cubicBezTo>
                  <a:pt x="51068" y="47939"/>
                  <a:pt x="-525" y="-1802"/>
                  <a:pt x="4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C34DE1FB-8481-4B70-A2BE-C1F15C5D5239}"/>
              </a:ext>
            </a:extLst>
          </p:cNvPr>
          <p:cNvSpPr/>
          <p:nvPr/>
        </p:nvSpPr>
        <p:spPr>
          <a:xfrm>
            <a:off x="2464246" y="5399768"/>
            <a:ext cx="142714" cy="32677"/>
          </a:xfrm>
          <a:custGeom>
            <a:avLst/>
            <a:gdLst>
              <a:gd name="connsiteX0" fmla="*/ 1142 w 142714"/>
              <a:gd name="connsiteY0" fmla="*/ 32657 h 32677"/>
              <a:gd name="connsiteX1" fmla="*/ 140842 w 142714"/>
              <a:gd name="connsiteY1" fmla="*/ 5670 h 32677"/>
              <a:gd name="connsiteX2" fmla="*/ 77342 w 142714"/>
              <a:gd name="connsiteY2" fmla="*/ 907 h 32677"/>
              <a:gd name="connsiteX3" fmla="*/ 1142 w 142714"/>
              <a:gd name="connsiteY3" fmla="*/ 32657 h 3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14" h="32677">
                <a:moveTo>
                  <a:pt x="1142" y="32657"/>
                </a:moveTo>
                <a:cubicBezTo>
                  <a:pt x="11725" y="33451"/>
                  <a:pt x="128142" y="10962"/>
                  <a:pt x="140842" y="5670"/>
                </a:cubicBezTo>
                <a:cubicBezTo>
                  <a:pt x="153542" y="378"/>
                  <a:pt x="98244" y="-1210"/>
                  <a:pt x="77342" y="907"/>
                </a:cubicBezTo>
                <a:cubicBezTo>
                  <a:pt x="56440" y="3024"/>
                  <a:pt x="-9441" y="31863"/>
                  <a:pt x="1142" y="32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F2B6EA6-E6CC-445F-8430-A62DED50E934}"/>
              </a:ext>
            </a:extLst>
          </p:cNvPr>
          <p:cNvSpPr/>
          <p:nvPr/>
        </p:nvSpPr>
        <p:spPr>
          <a:xfrm>
            <a:off x="2433638" y="5442223"/>
            <a:ext cx="389166" cy="37920"/>
          </a:xfrm>
          <a:custGeom>
            <a:avLst/>
            <a:gdLst>
              <a:gd name="connsiteX0" fmla="*/ 0 w 389166"/>
              <a:gd name="connsiteY0" fmla="*/ 4490 h 37920"/>
              <a:gd name="connsiteX1" fmla="*/ 112712 w 389166"/>
              <a:gd name="connsiteY1" fmla="*/ 1315 h 37920"/>
              <a:gd name="connsiteX2" fmla="*/ 231775 w 389166"/>
              <a:gd name="connsiteY2" fmla="*/ 23540 h 37920"/>
              <a:gd name="connsiteX3" fmla="*/ 385762 w 389166"/>
              <a:gd name="connsiteY3" fmla="*/ 28302 h 37920"/>
              <a:gd name="connsiteX4" fmla="*/ 320675 w 389166"/>
              <a:gd name="connsiteY4" fmla="*/ 37827 h 37920"/>
              <a:gd name="connsiteX5" fmla="*/ 120650 w 389166"/>
              <a:gd name="connsiteY5" fmla="*/ 21952 h 37920"/>
              <a:gd name="connsiteX6" fmla="*/ 0 w 389166"/>
              <a:gd name="connsiteY6" fmla="*/ 4490 h 3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166" h="37920">
                <a:moveTo>
                  <a:pt x="0" y="4490"/>
                </a:moveTo>
                <a:cubicBezTo>
                  <a:pt x="37041" y="1315"/>
                  <a:pt x="74083" y="-1860"/>
                  <a:pt x="112712" y="1315"/>
                </a:cubicBezTo>
                <a:cubicBezTo>
                  <a:pt x="151341" y="4490"/>
                  <a:pt x="186267" y="19042"/>
                  <a:pt x="231775" y="23540"/>
                </a:cubicBezTo>
                <a:cubicBezTo>
                  <a:pt x="277283" y="28038"/>
                  <a:pt x="370945" y="25921"/>
                  <a:pt x="385762" y="28302"/>
                </a:cubicBezTo>
                <a:cubicBezTo>
                  <a:pt x="400579" y="30683"/>
                  <a:pt x="364860" y="38885"/>
                  <a:pt x="320675" y="37827"/>
                </a:cubicBezTo>
                <a:cubicBezTo>
                  <a:pt x="276490" y="36769"/>
                  <a:pt x="120650" y="21952"/>
                  <a:pt x="120650" y="21952"/>
                </a:cubicBezTo>
                <a:lnTo>
                  <a:pt x="0" y="4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9C4F443-1FE2-4C64-9ADB-22E7E7EA13D6}"/>
              </a:ext>
            </a:extLst>
          </p:cNvPr>
          <p:cNvSpPr/>
          <p:nvPr/>
        </p:nvSpPr>
        <p:spPr>
          <a:xfrm>
            <a:off x="3055829" y="5383206"/>
            <a:ext cx="419258" cy="29477"/>
          </a:xfrm>
          <a:custGeom>
            <a:avLst/>
            <a:gdLst>
              <a:gd name="connsiteX0" fmla="*/ 109 w 419258"/>
              <a:gd name="connsiteY0" fmla="*/ 26994 h 29477"/>
              <a:gd name="connsiteX1" fmla="*/ 79484 w 419258"/>
              <a:gd name="connsiteY1" fmla="*/ 1594 h 29477"/>
              <a:gd name="connsiteX2" fmla="*/ 157271 w 419258"/>
              <a:gd name="connsiteY2" fmla="*/ 14294 h 29477"/>
              <a:gd name="connsiteX3" fmla="*/ 263634 w 419258"/>
              <a:gd name="connsiteY3" fmla="*/ 22232 h 29477"/>
              <a:gd name="connsiteX4" fmla="*/ 328721 w 419258"/>
              <a:gd name="connsiteY4" fmla="*/ 28582 h 29477"/>
              <a:gd name="connsiteX5" fmla="*/ 419209 w 419258"/>
              <a:gd name="connsiteY5" fmla="*/ 1594 h 29477"/>
              <a:gd name="connsiteX6" fmla="*/ 316021 w 419258"/>
              <a:gd name="connsiteY6" fmla="*/ 15882 h 29477"/>
              <a:gd name="connsiteX7" fmla="*/ 96946 w 419258"/>
              <a:gd name="connsiteY7" fmla="*/ 7 h 29477"/>
              <a:gd name="connsiteX8" fmla="*/ 109 w 419258"/>
              <a:gd name="connsiteY8" fmla="*/ 26994 h 2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258" h="29477">
                <a:moveTo>
                  <a:pt x="109" y="26994"/>
                </a:moveTo>
                <a:cubicBezTo>
                  <a:pt x="-2801" y="27259"/>
                  <a:pt x="53290" y="3711"/>
                  <a:pt x="79484" y="1594"/>
                </a:cubicBezTo>
                <a:cubicBezTo>
                  <a:pt x="105678" y="-523"/>
                  <a:pt x="126579" y="10854"/>
                  <a:pt x="157271" y="14294"/>
                </a:cubicBezTo>
                <a:cubicBezTo>
                  <a:pt x="187963" y="17734"/>
                  <a:pt x="235059" y="19851"/>
                  <a:pt x="263634" y="22232"/>
                </a:cubicBezTo>
                <a:cubicBezTo>
                  <a:pt x="292209" y="24613"/>
                  <a:pt x="302792" y="32022"/>
                  <a:pt x="328721" y="28582"/>
                </a:cubicBezTo>
                <a:cubicBezTo>
                  <a:pt x="354650" y="25142"/>
                  <a:pt x="421326" y="3711"/>
                  <a:pt x="419209" y="1594"/>
                </a:cubicBezTo>
                <a:cubicBezTo>
                  <a:pt x="417092" y="-523"/>
                  <a:pt x="369731" y="16146"/>
                  <a:pt x="316021" y="15882"/>
                </a:cubicBezTo>
                <a:cubicBezTo>
                  <a:pt x="262311" y="15618"/>
                  <a:pt x="149863" y="536"/>
                  <a:pt x="96946" y="7"/>
                </a:cubicBezTo>
                <a:cubicBezTo>
                  <a:pt x="44029" y="-522"/>
                  <a:pt x="3019" y="26729"/>
                  <a:pt x="109" y="26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20BA2C2-ADAE-4470-AC06-968703868604}"/>
              </a:ext>
            </a:extLst>
          </p:cNvPr>
          <p:cNvSpPr/>
          <p:nvPr/>
        </p:nvSpPr>
        <p:spPr>
          <a:xfrm>
            <a:off x="3212468" y="5262307"/>
            <a:ext cx="49846" cy="115103"/>
          </a:xfrm>
          <a:custGeom>
            <a:avLst/>
            <a:gdLst>
              <a:gd name="connsiteX0" fmla="*/ 49845 w 49846"/>
              <a:gd name="connsiteY0" fmla="*/ 256 h 115103"/>
              <a:gd name="connsiteX1" fmla="*/ 3807 w 49846"/>
              <a:gd name="connsiteY1" fmla="*/ 81218 h 115103"/>
              <a:gd name="connsiteX2" fmla="*/ 5395 w 49846"/>
              <a:gd name="connsiteY2" fmla="*/ 114556 h 115103"/>
              <a:gd name="connsiteX3" fmla="*/ 2220 w 49846"/>
              <a:gd name="connsiteY3" fmla="*/ 57406 h 115103"/>
              <a:gd name="connsiteX4" fmla="*/ 49845 w 49846"/>
              <a:gd name="connsiteY4" fmla="*/ 256 h 11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6" h="115103">
                <a:moveTo>
                  <a:pt x="49845" y="256"/>
                </a:moveTo>
                <a:cubicBezTo>
                  <a:pt x="50109" y="4225"/>
                  <a:pt x="11215" y="62168"/>
                  <a:pt x="3807" y="81218"/>
                </a:cubicBezTo>
                <a:cubicBezTo>
                  <a:pt x="-3601" y="100268"/>
                  <a:pt x="5659" y="118525"/>
                  <a:pt x="5395" y="114556"/>
                </a:cubicBezTo>
                <a:cubicBezTo>
                  <a:pt x="5131" y="110587"/>
                  <a:pt x="-4130" y="75398"/>
                  <a:pt x="2220" y="57406"/>
                </a:cubicBezTo>
                <a:cubicBezTo>
                  <a:pt x="8570" y="39414"/>
                  <a:pt x="49581" y="-3713"/>
                  <a:pt x="4984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A0691D9-54C7-42A7-85DD-B56474955199}"/>
              </a:ext>
            </a:extLst>
          </p:cNvPr>
          <p:cNvSpPr/>
          <p:nvPr/>
        </p:nvSpPr>
        <p:spPr>
          <a:xfrm>
            <a:off x="3327400" y="5259388"/>
            <a:ext cx="6837" cy="98724"/>
          </a:xfrm>
          <a:custGeom>
            <a:avLst/>
            <a:gdLst>
              <a:gd name="connsiteX0" fmla="*/ 0 w 6837"/>
              <a:gd name="connsiteY0" fmla="*/ 0 h 98724"/>
              <a:gd name="connsiteX1" fmla="*/ 6350 w 6837"/>
              <a:gd name="connsiteY1" fmla="*/ 98425 h 98724"/>
              <a:gd name="connsiteX2" fmla="*/ 0 w 6837"/>
              <a:gd name="connsiteY2" fmla="*/ 0 h 9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37" h="98724">
                <a:moveTo>
                  <a:pt x="0" y="0"/>
                </a:moveTo>
                <a:cubicBezTo>
                  <a:pt x="0" y="0"/>
                  <a:pt x="3704" y="91811"/>
                  <a:pt x="6350" y="98425"/>
                </a:cubicBezTo>
                <a:cubicBezTo>
                  <a:pt x="8996" y="10504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E6A3713-C163-4A23-9D0E-6724960B26D9}"/>
              </a:ext>
            </a:extLst>
          </p:cNvPr>
          <p:cNvSpPr/>
          <p:nvPr/>
        </p:nvSpPr>
        <p:spPr>
          <a:xfrm>
            <a:off x="3297032" y="5289531"/>
            <a:ext cx="28798" cy="74729"/>
          </a:xfrm>
          <a:custGeom>
            <a:avLst/>
            <a:gdLst>
              <a:gd name="connsiteX0" fmla="*/ 206 w 28798"/>
              <a:gd name="connsiteY0" fmla="*/ 19 h 74729"/>
              <a:gd name="connsiteX1" fmla="*/ 16081 w 28798"/>
              <a:gd name="connsiteY1" fmla="*/ 55582 h 74729"/>
              <a:gd name="connsiteX2" fmla="*/ 19256 w 28798"/>
              <a:gd name="connsiteY2" fmla="*/ 74632 h 74729"/>
              <a:gd name="connsiteX3" fmla="*/ 28781 w 28798"/>
              <a:gd name="connsiteY3" fmla="*/ 49232 h 74729"/>
              <a:gd name="connsiteX4" fmla="*/ 206 w 28798"/>
              <a:gd name="connsiteY4" fmla="*/ 19 h 7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8" h="74729">
                <a:moveTo>
                  <a:pt x="206" y="19"/>
                </a:moveTo>
                <a:cubicBezTo>
                  <a:pt x="-1911" y="1077"/>
                  <a:pt x="12906" y="43147"/>
                  <a:pt x="16081" y="55582"/>
                </a:cubicBezTo>
                <a:cubicBezTo>
                  <a:pt x="19256" y="68017"/>
                  <a:pt x="17139" y="75690"/>
                  <a:pt x="19256" y="74632"/>
                </a:cubicBezTo>
                <a:cubicBezTo>
                  <a:pt x="21373" y="73574"/>
                  <a:pt x="27987" y="56905"/>
                  <a:pt x="28781" y="49232"/>
                </a:cubicBezTo>
                <a:cubicBezTo>
                  <a:pt x="29575" y="41559"/>
                  <a:pt x="2323" y="-1039"/>
                  <a:pt x="20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CE320D2-FBA7-4717-9091-7D230E89EECE}"/>
              </a:ext>
            </a:extLst>
          </p:cNvPr>
          <p:cNvSpPr/>
          <p:nvPr/>
        </p:nvSpPr>
        <p:spPr>
          <a:xfrm>
            <a:off x="3342964" y="5341330"/>
            <a:ext cx="109952" cy="45144"/>
          </a:xfrm>
          <a:custGeom>
            <a:avLst/>
            <a:gdLst>
              <a:gd name="connsiteX0" fmla="*/ 311 w 109952"/>
              <a:gd name="connsiteY0" fmla="*/ 45058 h 45144"/>
              <a:gd name="connsiteX1" fmla="*/ 30474 w 109952"/>
              <a:gd name="connsiteY1" fmla="*/ 2195 h 45144"/>
              <a:gd name="connsiteX2" fmla="*/ 109849 w 109952"/>
              <a:gd name="connsiteY2" fmla="*/ 6958 h 45144"/>
              <a:gd name="connsiteX3" fmla="*/ 46349 w 109952"/>
              <a:gd name="connsiteY3" fmla="*/ 13308 h 45144"/>
              <a:gd name="connsiteX4" fmla="*/ 311 w 109952"/>
              <a:gd name="connsiteY4" fmla="*/ 45058 h 4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2" h="45144">
                <a:moveTo>
                  <a:pt x="311" y="45058"/>
                </a:moveTo>
                <a:cubicBezTo>
                  <a:pt x="-2335" y="43206"/>
                  <a:pt x="12218" y="8545"/>
                  <a:pt x="30474" y="2195"/>
                </a:cubicBezTo>
                <a:cubicBezTo>
                  <a:pt x="48730" y="-4155"/>
                  <a:pt x="107203" y="5106"/>
                  <a:pt x="109849" y="6958"/>
                </a:cubicBezTo>
                <a:cubicBezTo>
                  <a:pt x="112495" y="8810"/>
                  <a:pt x="63811" y="8016"/>
                  <a:pt x="46349" y="13308"/>
                </a:cubicBezTo>
                <a:cubicBezTo>
                  <a:pt x="28887" y="18600"/>
                  <a:pt x="2957" y="46910"/>
                  <a:pt x="311" y="4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CB8D66F-A7FF-45EF-9EFE-D3DA2F541E85}"/>
              </a:ext>
            </a:extLst>
          </p:cNvPr>
          <p:cNvSpPr/>
          <p:nvPr/>
        </p:nvSpPr>
        <p:spPr>
          <a:xfrm>
            <a:off x="2198683" y="5351312"/>
            <a:ext cx="201626" cy="97184"/>
          </a:xfrm>
          <a:custGeom>
            <a:avLst/>
            <a:gdLst>
              <a:gd name="connsiteX0" fmla="*/ 5 w 201626"/>
              <a:gd name="connsiteY0" fmla="*/ 96988 h 97184"/>
              <a:gd name="connsiteX1" fmla="*/ 119067 w 201626"/>
              <a:gd name="connsiteY1" fmla="*/ 58888 h 97184"/>
              <a:gd name="connsiteX2" fmla="*/ 201617 w 201626"/>
              <a:gd name="connsiteY2" fmla="*/ 151 h 97184"/>
              <a:gd name="connsiteX3" fmla="*/ 114305 w 201626"/>
              <a:gd name="connsiteY3" fmla="*/ 43013 h 97184"/>
              <a:gd name="connsiteX4" fmla="*/ 5 w 201626"/>
              <a:gd name="connsiteY4" fmla="*/ 96988 h 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26" h="97184">
                <a:moveTo>
                  <a:pt x="5" y="96988"/>
                </a:moveTo>
                <a:cubicBezTo>
                  <a:pt x="799" y="99634"/>
                  <a:pt x="85465" y="75027"/>
                  <a:pt x="119067" y="58888"/>
                </a:cubicBezTo>
                <a:cubicBezTo>
                  <a:pt x="152669" y="42749"/>
                  <a:pt x="202411" y="2797"/>
                  <a:pt x="201617" y="151"/>
                </a:cubicBezTo>
                <a:cubicBezTo>
                  <a:pt x="200823" y="-2495"/>
                  <a:pt x="148701" y="30313"/>
                  <a:pt x="114305" y="43013"/>
                </a:cubicBezTo>
                <a:cubicBezTo>
                  <a:pt x="79909" y="55713"/>
                  <a:pt x="-789" y="94342"/>
                  <a:pt x="5" y="9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25D6735-E3AC-41D6-B08D-EEB3D22ED2D3}"/>
              </a:ext>
            </a:extLst>
          </p:cNvPr>
          <p:cNvSpPr/>
          <p:nvPr/>
        </p:nvSpPr>
        <p:spPr>
          <a:xfrm>
            <a:off x="2255598" y="5371298"/>
            <a:ext cx="244738" cy="86852"/>
          </a:xfrm>
          <a:custGeom>
            <a:avLst/>
            <a:gdLst>
              <a:gd name="connsiteX0" fmla="*/ 240 w 244738"/>
              <a:gd name="connsiteY0" fmla="*/ 81765 h 86852"/>
              <a:gd name="connsiteX1" fmla="*/ 165340 w 244738"/>
              <a:gd name="connsiteY1" fmla="*/ 77002 h 86852"/>
              <a:gd name="connsiteX2" fmla="*/ 241540 w 244738"/>
              <a:gd name="connsiteY2" fmla="*/ 802 h 86852"/>
              <a:gd name="connsiteX3" fmla="*/ 205027 w 244738"/>
              <a:gd name="connsiteY3" fmla="*/ 38902 h 86852"/>
              <a:gd name="connsiteX4" fmla="*/ 240 w 244738"/>
              <a:gd name="connsiteY4" fmla="*/ 81765 h 8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38" h="86852">
                <a:moveTo>
                  <a:pt x="240" y="81765"/>
                </a:moveTo>
                <a:cubicBezTo>
                  <a:pt x="-6374" y="88115"/>
                  <a:pt x="125123" y="90496"/>
                  <a:pt x="165340" y="77002"/>
                </a:cubicBezTo>
                <a:cubicBezTo>
                  <a:pt x="205557" y="63508"/>
                  <a:pt x="234926" y="7152"/>
                  <a:pt x="241540" y="802"/>
                </a:cubicBezTo>
                <a:cubicBezTo>
                  <a:pt x="248154" y="-5548"/>
                  <a:pt x="248154" y="27525"/>
                  <a:pt x="205027" y="38902"/>
                </a:cubicBezTo>
                <a:cubicBezTo>
                  <a:pt x="161900" y="50279"/>
                  <a:pt x="6854" y="75415"/>
                  <a:pt x="240" y="81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BECA00B3-88B8-4EDB-99F9-692F1A099796}"/>
              </a:ext>
            </a:extLst>
          </p:cNvPr>
          <p:cNvSpPr/>
          <p:nvPr/>
        </p:nvSpPr>
        <p:spPr>
          <a:xfrm>
            <a:off x="2735236" y="5102031"/>
            <a:ext cx="403209" cy="60052"/>
          </a:xfrm>
          <a:custGeom>
            <a:avLst/>
            <a:gdLst>
              <a:gd name="connsiteX0" fmla="*/ 27 w 403209"/>
              <a:gd name="connsiteY0" fmla="*/ 28769 h 60052"/>
              <a:gd name="connsiteX1" fmla="*/ 157189 w 403209"/>
              <a:gd name="connsiteY1" fmla="*/ 4957 h 60052"/>
              <a:gd name="connsiteX2" fmla="*/ 393727 w 403209"/>
              <a:gd name="connsiteY2" fmla="*/ 58932 h 60052"/>
              <a:gd name="connsiteX3" fmla="*/ 338164 w 403209"/>
              <a:gd name="connsiteY3" fmla="*/ 38294 h 60052"/>
              <a:gd name="connsiteX4" fmla="*/ 168302 w 403209"/>
              <a:gd name="connsiteY4" fmla="*/ 194 h 60052"/>
              <a:gd name="connsiteX5" fmla="*/ 27 w 403209"/>
              <a:gd name="connsiteY5" fmla="*/ 28769 h 6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209" h="60052">
                <a:moveTo>
                  <a:pt x="27" y="28769"/>
                </a:moveTo>
                <a:cubicBezTo>
                  <a:pt x="-1825" y="29563"/>
                  <a:pt x="91572" y="-70"/>
                  <a:pt x="157189" y="4957"/>
                </a:cubicBezTo>
                <a:cubicBezTo>
                  <a:pt x="222806" y="9984"/>
                  <a:pt x="363565" y="53376"/>
                  <a:pt x="393727" y="58932"/>
                </a:cubicBezTo>
                <a:cubicBezTo>
                  <a:pt x="423890" y="64488"/>
                  <a:pt x="375735" y="48084"/>
                  <a:pt x="338164" y="38294"/>
                </a:cubicBezTo>
                <a:cubicBezTo>
                  <a:pt x="300593" y="28504"/>
                  <a:pt x="224129" y="3104"/>
                  <a:pt x="168302" y="194"/>
                </a:cubicBezTo>
                <a:cubicBezTo>
                  <a:pt x="112475" y="-2716"/>
                  <a:pt x="1879" y="27975"/>
                  <a:pt x="27" y="28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91A10503-ACFE-4658-BA49-9D294D15AC55}"/>
              </a:ext>
            </a:extLst>
          </p:cNvPr>
          <p:cNvSpPr/>
          <p:nvPr/>
        </p:nvSpPr>
        <p:spPr>
          <a:xfrm>
            <a:off x="2806700" y="5491163"/>
            <a:ext cx="316104" cy="15879"/>
          </a:xfrm>
          <a:custGeom>
            <a:avLst/>
            <a:gdLst>
              <a:gd name="connsiteX0" fmla="*/ 0 w 316104"/>
              <a:gd name="connsiteY0" fmla="*/ 0 h 15879"/>
              <a:gd name="connsiteX1" fmla="*/ 246063 w 316104"/>
              <a:gd name="connsiteY1" fmla="*/ 15875 h 15879"/>
              <a:gd name="connsiteX2" fmla="*/ 315913 w 316104"/>
              <a:gd name="connsiteY2" fmla="*/ 1587 h 15879"/>
              <a:gd name="connsiteX3" fmla="*/ 231775 w 316104"/>
              <a:gd name="connsiteY3" fmla="*/ 4762 h 15879"/>
              <a:gd name="connsiteX4" fmla="*/ 0 w 316104"/>
              <a:gd name="connsiteY4" fmla="*/ 0 h 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104" h="15879">
                <a:moveTo>
                  <a:pt x="0" y="0"/>
                </a:moveTo>
                <a:cubicBezTo>
                  <a:pt x="2381" y="1852"/>
                  <a:pt x="193411" y="15611"/>
                  <a:pt x="246063" y="15875"/>
                </a:cubicBezTo>
                <a:cubicBezTo>
                  <a:pt x="298715" y="16139"/>
                  <a:pt x="318294" y="3439"/>
                  <a:pt x="315913" y="1587"/>
                </a:cubicBezTo>
                <a:cubicBezTo>
                  <a:pt x="313532" y="-265"/>
                  <a:pt x="283104" y="5820"/>
                  <a:pt x="231775" y="47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38FF49D-074B-4A74-BD3F-B4A10CD31713}"/>
              </a:ext>
            </a:extLst>
          </p:cNvPr>
          <p:cNvSpPr/>
          <p:nvPr/>
        </p:nvSpPr>
        <p:spPr>
          <a:xfrm>
            <a:off x="3076559" y="5422825"/>
            <a:ext cx="411201" cy="76985"/>
          </a:xfrm>
          <a:custGeom>
            <a:avLst/>
            <a:gdLst>
              <a:gd name="connsiteX0" fmla="*/ 411179 w 411201"/>
              <a:gd name="connsiteY0" fmla="*/ 75 h 76985"/>
              <a:gd name="connsiteX1" fmla="*/ 117491 w 411201"/>
              <a:gd name="connsiteY1" fmla="*/ 14363 h 76985"/>
              <a:gd name="connsiteX2" fmla="*/ 96854 w 411201"/>
              <a:gd name="connsiteY2" fmla="*/ 57225 h 76985"/>
              <a:gd name="connsiteX3" fmla="*/ 16 w 411201"/>
              <a:gd name="connsiteY3" fmla="*/ 74688 h 76985"/>
              <a:gd name="connsiteX4" fmla="*/ 104791 w 411201"/>
              <a:gd name="connsiteY4" fmla="*/ 76275 h 76985"/>
              <a:gd name="connsiteX5" fmla="*/ 120666 w 411201"/>
              <a:gd name="connsiteY5" fmla="*/ 69925 h 76985"/>
              <a:gd name="connsiteX6" fmla="*/ 133366 w 411201"/>
              <a:gd name="connsiteY6" fmla="*/ 19125 h 76985"/>
              <a:gd name="connsiteX7" fmla="*/ 411179 w 411201"/>
              <a:gd name="connsiteY7" fmla="*/ 75 h 7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76985">
                <a:moveTo>
                  <a:pt x="411179" y="75"/>
                </a:moveTo>
                <a:cubicBezTo>
                  <a:pt x="408533" y="-719"/>
                  <a:pt x="169878" y="4838"/>
                  <a:pt x="117491" y="14363"/>
                </a:cubicBezTo>
                <a:cubicBezTo>
                  <a:pt x="65104" y="23888"/>
                  <a:pt x="116433" y="47171"/>
                  <a:pt x="96854" y="57225"/>
                </a:cubicBezTo>
                <a:cubicBezTo>
                  <a:pt x="77275" y="67279"/>
                  <a:pt x="-1307" y="71513"/>
                  <a:pt x="16" y="74688"/>
                </a:cubicBezTo>
                <a:cubicBezTo>
                  <a:pt x="1339" y="77863"/>
                  <a:pt x="84683" y="77069"/>
                  <a:pt x="104791" y="76275"/>
                </a:cubicBezTo>
                <a:cubicBezTo>
                  <a:pt x="124899" y="75481"/>
                  <a:pt x="115903" y="79450"/>
                  <a:pt x="120666" y="69925"/>
                </a:cubicBezTo>
                <a:cubicBezTo>
                  <a:pt x="125429" y="60400"/>
                  <a:pt x="88122" y="29444"/>
                  <a:pt x="133366" y="19125"/>
                </a:cubicBezTo>
                <a:cubicBezTo>
                  <a:pt x="178610" y="8806"/>
                  <a:pt x="413825" y="869"/>
                  <a:pt x="41117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D86612D-379B-4FC5-962C-400276AA1CB5}"/>
              </a:ext>
            </a:extLst>
          </p:cNvPr>
          <p:cNvSpPr/>
          <p:nvPr/>
        </p:nvSpPr>
        <p:spPr>
          <a:xfrm>
            <a:off x="2252723" y="5465763"/>
            <a:ext cx="346038" cy="60326"/>
          </a:xfrm>
          <a:custGeom>
            <a:avLst/>
            <a:gdLst>
              <a:gd name="connsiteX0" fmla="*/ 1527 w 346038"/>
              <a:gd name="connsiteY0" fmla="*/ 60325 h 60326"/>
              <a:gd name="connsiteX1" fmla="*/ 169802 w 346038"/>
              <a:gd name="connsiteY1" fmla="*/ 7937 h 60326"/>
              <a:gd name="connsiteX2" fmla="*/ 342840 w 346038"/>
              <a:gd name="connsiteY2" fmla="*/ 9525 h 60326"/>
              <a:gd name="connsiteX3" fmla="*/ 268227 w 346038"/>
              <a:gd name="connsiteY3" fmla="*/ 0 h 60326"/>
              <a:gd name="connsiteX4" fmla="*/ 96777 w 346038"/>
              <a:gd name="connsiteY4" fmla="*/ 9525 h 60326"/>
              <a:gd name="connsiteX5" fmla="*/ 1527 w 346038"/>
              <a:gd name="connsiteY5" fmla="*/ 60325 h 6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038" h="60326">
                <a:moveTo>
                  <a:pt x="1527" y="60325"/>
                </a:moveTo>
                <a:cubicBezTo>
                  <a:pt x="13698" y="60060"/>
                  <a:pt x="112917" y="16404"/>
                  <a:pt x="169802" y="7937"/>
                </a:cubicBezTo>
                <a:cubicBezTo>
                  <a:pt x="226687" y="-530"/>
                  <a:pt x="326436" y="10848"/>
                  <a:pt x="342840" y="9525"/>
                </a:cubicBezTo>
                <a:cubicBezTo>
                  <a:pt x="359244" y="8202"/>
                  <a:pt x="309237" y="0"/>
                  <a:pt x="268227" y="0"/>
                </a:cubicBezTo>
                <a:cubicBezTo>
                  <a:pt x="227217" y="0"/>
                  <a:pt x="140962" y="1587"/>
                  <a:pt x="96777" y="9525"/>
                </a:cubicBezTo>
                <a:cubicBezTo>
                  <a:pt x="52592" y="17462"/>
                  <a:pt x="-10644" y="60590"/>
                  <a:pt x="1527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2168C73-0702-47B0-B8A4-E08159A8640F}"/>
              </a:ext>
            </a:extLst>
          </p:cNvPr>
          <p:cNvSpPr/>
          <p:nvPr/>
        </p:nvSpPr>
        <p:spPr>
          <a:xfrm>
            <a:off x="2629361" y="5162357"/>
            <a:ext cx="449979" cy="260209"/>
          </a:xfrm>
          <a:custGeom>
            <a:avLst/>
            <a:gdLst>
              <a:gd name="connsiteX0" fmla="*/ 12239 w 449979"/>
              <a:gd name="connsiteY0" fmla="*/ 84331 h 260209"/>
              <a:gd name="connsiteX1" fmla="*/ 17002 w 449979"/>
              <a:gd name="connsiteY1" fmla="*/ 158943 h 260209"/>
              <a:gd name="connsiteX2" fmla="*/ 39227 w 449979"/>
              <a:gd name="connsiteY2" fmla="*/ 224031 h 260209"/>
              <a:gd name="connsiteX3" fmla="*/ 93202 w 449979"/>
              <a:gd name="connsiteY3" fmla="*/ 251018 h 260209"/>
              <a:gd name="connsiteX4" fmla="*/ 170989 w 449979"/>
              <a:gd name="connsiteY4" fmla="*/ 255781 h 260209"/>
              <a:gd name="connsiteX5" fmla="*/ 388477 w 449979"/>
              <a:gd name="connsiteY5" fmla="*/ 258956 h 260209"/>
              <a:gd name="connsiteX6" fmla="*/ 432927 w 449979"/>
              <a:gd name="connsiteY6" fmla="*/ 233556 h 260209"/>
              <a:gd name="connsiteX7" fmla="*/ 448802 w 449979"/>
              <a:gd name="connsiteY7" fmla="*/ 182756 h 260209"/>
              <a:gd name="connsiteX8" fmla="*/ 447214 w 449979"/>
              <a:gd name="connsiteY8" fmla="*/ 114493 h 260209"/>
              <a:gd name="connsiteX9" fmla="*/ 434514 w 449979"/>
              <a:gd name="connsiteY9" fmla="*/ 46231 h 260209"/>
              <a:gd name="connsiteX10" fmla="*/ 436102 w 449979"/>
              <a:gd name="connsiteY10" fmla="*/ 25593 h 260209"/>
              <a:gd name="connsiteX11" fmla="*/ 390064 w 449979"/>
              <a:gd name="connsiteY11" fmla="*/ 11306 h 260209"/>
              <a:gd name="connsiteX12" fmla="*/ 302752 w 449979"/>
              <a:gd name="connsiteY12" fmla="*/ 6543 h 260209"/>
              <a:gd name="connsiteX13" fmla="*/ 248777 w 449979"/>
              <a:gd name="connsiteY13" fmla="*/ 193 h 260209"/>
              <a:gd name="connsiteX14" fmla="*/ 185277 w 449979"/>
              <a:gd name="connsiteY14" fmla="*/ 14481 h 260209"/>
              <a:gd name="connsiteX15" fmla="*/ 12239 w 449979"/>
              <a:gd name="connsiteY15" fmla="*/ 84331 h 26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9979" h="260209">
                <a:moveTo>
                  <a:pt x="12239" y="84331"/>
                </a:moveTo>
                <a:cubicBezTo>
                  <a:pt x="-15807" y="108408"/>
                  <a:pt x="12504" y="135660"/>
                  <a:pt x="17002" y="158943"/>
                </a:cubicBezTo>
                <a:cubicBezTo>
                  <a:pt x="21500" y="182226"/>
                  <a:pt x="26527" y="208685"/>
                  <a:pt x="39227" y="224031"/>
                </a:cubicBezTo>
                <a:cubicBezTo>
                  <a:pt x="51927" y="239377"/>
                  <a:pt x="71242" y="245726"/>
                  <a:pt x="93202" y="251018"/>
                </a:cubicBezTo>
                <a:cubicBezTo>
                  <a:pt x="115162" y="256310"/>
                  <a:pt x="121777" y="254458"/>
                  <a:pt x="170989" y="255781"/>
                </a:cubicBezTo>
                <a:cubicBezTo>
                  <a:pt x="220201" y="257104"/>
                  <a:pt x="344821" y="262660"/>
                  <a:pt x="388477" y="258956"/>
                </a:cubicBezTo>
                <a:cubicBezTo>
                  <a:pt x="432133" y="255252"/>
                  <a:pt x="422873" y="246256"/>
                  <a:pt x="432927" y="233556"/>
                </a:cubicBezTo>
                <a:cubicBezTo>
                  <a:pt x="442981" y="220856"/>
                  <a:pt x="446421" y="202600"/>
                  <a:pt x="448802" y="182756"/>
                </a:cubicBezTo>
                <a:cubicBezTo>
                  <a:pt x="451183" y="162912"/>
                  <a:pt x="449595" y="137247"/>
                  <a:pt x="447214" y="114493"/>
                </a:cubicBezTo>
                <a:cubicBezTo>
                  <a:pt x="444833" y="91739"/>
                  <a:pt x="436366" y="61048"/>
                  <a:pt x="434514" y="46231"/>
                </a:cubicBezTo>
                <a:cubicBezTo>
                  <a:pt x="432662" y="31414"/>
                  <a:pt x="443510" y="31414"/>
                  <a:pt x="436102" y="25593"/>
                </a:cubicBezTo>
                <a:cubicBezTo>
                  <a:pt x="428694" y="19772"/>
                  <a:pt x="412289" y="14481"/>
                  <a:pt x="390064" y="11306"/>
                </a:cubicBezTo>
                <a:cubicBezTo>
                  <a:pt x="367839" y="8131"/>
                  <a:pt x="326300" y="8395"/>
                  <a:pt x="302752" y="6543"/>
                </a:cubicBezTo>
                <a:cubicBezTo>
                  <a:pt x="279204" y="4691"/>
                  <a:pt x="268356" y="-1130"/>
                  <a:pt x="248777" y="193"/>
                </a:cubicBezTo>
                <a:cubicBezTo>
                  <a:pt x="229198" y="1516"/>
                  <a:pt x="223377" y="3633"/>
                  <a:pt x="185277" y="14481"/>
                </a:cubicBezTo>
                <a:cubicBezTo>
                  <a:pt x="147177" y="25329"/>
                  <a:pt x="40285" y="60254"/>
                  <a:pt x="12239" y="843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楕円 1044">
            <a:extLst>
              <a:ext uri="{FF2B5EF4-FFF2-40B4-BE49-F238E27FC236}">
                <a16:creationId xmlns:a16="http://schemas.microsoft.com/office/drawing/2014/main" id="{D5F76ED3-F631-4682-98AF-F047ED288D73}"/>
              </a:ext>
            </a:extLst>
          </p:cNvPr>
          <p:cNvSpPr/>
          <p:nvPr/>
        </p:nvSpPr>
        <p:spPr>
          <a:xfrm rot="20943337">
            <a:off x="2749550" y="5211762"/>
            <a:ext cx="857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8D066F15-1D22-4064-805A-08F5AB0F0C59}"/>
              </a:ext>
            </a:extLst>
          </p:cNvPr>
          <p:cNvSpPr/>
          <p:nvPr/>
        </p:nvSpPr>
        <p:spPr>
          <a:xfrm rot="20943337">
            <a:off x="2870201" y="5195887"/>
            <a:ext cx="8572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楕円 1045">
            <a:extLst>
              <a:ext uri="{FF2B5EF4-FFF2-40B4-BE49-F238E27FC236}">
                <a16:creationId xmlns:a16="http://schemas.microsoft.com/office/drawing/2014/main" id="{7BBF6816-53BB-4BC4-A76A-DE9EC0A07FAA}"/>
              </a:ext>
            </a:extLst>
          </p:cNvPr>
          <p:cNvSpPr/>
          <p:nvPr/>
        </p:nvSpPr>
        <p:spPr>
          <a:xfrm>
            <a:off x="2897187" y="52705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44C336E-19C0-40BF-967D-27DF42298E7C}"/>
              </a:ext>
            </a:extLst>
          </p:cNvPr>
          <p:cNvSpPr/>
          <p:nvPr/>
        </p:nvSpPr>
        <p:spPr>
          <a:xfrm>
            <a:off x="3246429" y="5457823"/>
            <a:ext cx="246115" cy="41283"/>
          </a:xfrm>
          <a:custGeom>
            <a:avLst/>
            <a:gdLst>
              <a:gd name="connsiteX0" fmla="*/ 9 w 246115"/>
              <a:gd name="connsiteY0" fmla="*/ 41277 h 41283"/>
              <a:gd name="connsiteX1" fmla="*/ 177809 w 246115"/>
              <a:gd name="connsiteY1" fmla="*/ 26990 h 41283"/>
              <a:gd name="connsiteX2" fmla="*/ 246071 w 246115"/>
              <a:gd name="connsiteY2" fmla="*/ 2 h 41283"/>
              <a:gd name="connsiteX3" fmla="*/ 169871 w 246115"/>
              <a:gd name="connsiteY3" fmla="*/ 25402 h 41283"/>
              <a:gd name="connsiteX4" fmla="*/ 9 w 246115"/>
              <a:gd name="connsiteY4" fmla="*/ 41277 h 4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15" h="41283">
                <a:moveTo>
                  <a:pt x="9" y="41277"/>
                </a:moveTo>
                <a:cubicBezTo>
                  <a:pt x="1332" y="41542"/>
                  <a:pt x="136799" y="33869"/>
                  <a:pt x="177809" y="26990"/>
                </a:cubicBezTo>
                <a:cubicBezTo>
                  <a:pt x="218819" y="20111"/>
                  <a:pt x="247394" y="267"/>
                  <a:pt x="246071" y="2"/>
                </a:cubicBezTo>
                <a:cubicBezTo>
                  <a:pt x="244748" y="-263"/>
                  <a:pt x="204796" y="20110"/>
                  <a:pt x="169871" y="25402"/>
                </a:cubicBezTo>
                <a:cubicBezTo>
                  <a:pt x="134946" y="30694"/>
                  <a:pt x="-1314" y="41012"/>
                  <a:pt x="9" y="4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8371A61-749A-457C-860E-6DABAFE589AC}"/>
              </a:ext>
            </a:extLst>
          </p:cNvPr>
          <p:cNvSpPr/>
          <p:nvPr/>
        </p:nvSpPr>
        <p:spPr>
          <a:xfrm>
            <a:off x="2749550" y="5508319"/>
            <a:ext cx="414961" cy="34073"/>
          </a:xfrm>
          <a:custGeom>
            <a:avLst/>
            <a:gdLst>
              <a:gd name="connsiteX0" fmla="*/ 0 w 414961"/>
              <a:gd name="connsiteY0" fmla="*/ 16181 h 34073"/>
              <a:gd name="connsiteX1" fmla="*/ 249238 w 414961"/>
              <a:gd name="connsiteY1" fmla="*/ 33644 h 34073"/>
              <a:gd name="connsiteX2" fmla="*/ 414338 w 414961"/>
              <a:gd name="connsiteY2" fmla="*/ 306 h 34073"/>
              <a:gd name="connsiteX3" fmla="*/ 309563 w 414961"/>
              <a:gd name="connsiteY3" fmla="*/ 16181 h 34073"/>
              <a:gd name="connsiteX4" fmla="*/ 0 w 414961"/>
              <a:gd name="connsiteY4" fmla="*/ 16181 h 3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61" h="34073">
                <a:moveTo>
                  <a:pt x="0" y="16181"/>
                </a:moveTo>
                <a:cubicBezTo>
                  <a:pt x="90091" y="26235"/>
                  <a:pt x="180182" y="36290"/>
                  <a:pt x="249238" y="33644"/>
                </a:cubicBezTo>
                <a:cubicBezTo>
                  <a:pt x="318294" y="30998"/>
                  <a:pt x="404284" y="3216"/>
                  <a:pt x="414338" y="306"/>
                </a:cubicBezTo>
                <a:cubicBezTo>
                  <a:pt x="424392" y="-2604"/>
                  <a:pt x="309563" y="16181"/>
                  <a:pt x="309563" y="16181"/>
                </a:cubicBezTo>
                <a:lnTo>
                  <a:pt x="0" y="161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103E668-0C2D-48F0-9189-6EA6060EB107}"/>
              </a:ext>
            </a:extLst>
          </p:cNvPr>
          <p:cNvSpPr/>
          <p:nvPr/>
        </p:nvSpPr>
        <p:spPr>
          <a:xfrm>
            <a:off x="2632255" y="5507058"/>
            <a:ext cx="761700" cy="215233"/>
          </a:xfrm>
          <a:custGeom>
            <a:avLst/>
            <a:gdLst>
              <a:gd name="connsiteX0" fmla="*/ 6170 w 761700"/>
              <a:gd name="connsiteY0" fmla="*/ 211117 h 215233"/>
              <a:gd name="connsiteX1" fmla="*/ 158570 w 761700"/>
              <a:gd name="connsiteY1" fmla="*/ 200005 h 215233"/>
              <a:gd name="connsiteX2" fmla="*/ 550683 w 761700"/>
              <a:gd name="connsiteY2" fmla="*/ 123805 h 215233"/>
              <a:gd name="connsiteX3" fmla="*/ 758645 w 761700"/>
              <a:gd name="connsiteY3" fmla="*/ 1567 h 215233"/>
              <a:gd name="connsiteX4" fmla="*/ 669745 w 761700"/>
              <a:gd name="connsiteY4" fmla="*/ 57130 h 215233"/>
              <a:gd name="connsiteX5" fmla="*/ 599895 w 761700"/>
              <a:gd name="connsiteY5" fmla="*/ 95230 h 215233"/>
              <a:gd name="connsiteX6" fmla="*/ 345895 w 761700"/>
              <a:gd name="connsiteY6" fmla="*/ 149205 h 215233"/>
              <a:gd name="connsiteX7" fmla="*/ 6170 w 761700"/>
              <a:gd name="connsiteY7" fmla="*/ 211117 h 21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1700" h="215233">
                <a:moveTo>
                  <a:pt x="6170" y="211117"/>
                </a:moveTo>
                <a:cubicBezTo>
                  <a:pt x="-25051" y="219584"/>
                  <a:pt x="67818" y="214557"/>
                  <a:pt x="158570" y="200005"/>
                </a:cubicBezTo>
                <a:cubicBezTo>
                  <a:pt x="249322" y="185453"/>
                  <a:pt x="450671" y="156878"/>
                  <a:pt x="550683" y="123805"/>
                </a:cubicBezTo>
                <a:cubicBezTo>
                  <a:pt x="650695" y="90732"/>
                  <a:pt x="738801" y="12679"/>
                  <a:pt x="758645" y="1567"/>
                </a:cubicBezTo>
                <a:cubicBezTo>
                  <a:pt x="778489" y="-9545"/>
                  <a:pt x="696203" y="41519"/>
                  <a:pt x="669745" y="57130"/>
                </a:cubicBezTo>
                <a:cubicBezTo>
                  <a:pt x="643287" y="72740"/>
                  <a:pt x="653870" y="79884"/>
                  <a:pt x="599895" y="95230"/>
                </a:cubicBezTo>
                <a:cubicBezTo>
                  <a:pt x="545920" y="110576"/>
                  <a:pt x="447230" y="132536"/>
                  <a:pt x="345895" y="149205"/>
                </a:cubicBezTo>
                <a:cubicBezTo>
                  <a:pt x="244560" y="165874"/>
                  <a:pt x="37391" y="202650"/>
                  <a:pt x="6170" y="211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CEC4DB0-4A8A-43EC-921B-58EC03BDD64E}"/>
              </a:ext>
            </a:extLst>
          </p:cNvPr>
          <p:cNvSpPr/>
          <p:nvPr/>
        </p:nvSpPr>
        <p:spPr>
          <a:xfrm>
            <a:off x="2596937" y="5645579"/>
            <a:ext cx="459108" cy="136180"/>
          </a:xfrm>
          <a:custGeom>
            <a:avLst/>
            <a:gdLst>
              <a:gd name="connsiteX0" fmla="*/ 3388 w 459108"/>
              <a:gd name="connsiteY0" fmla="*/ 136096 h 136180"/>
              <a:gd name="connsiteX1" fmla="*/ 385976 w 459108"/>
              <a:gd name="connsiteY1" fmla="*/ 83709 h 136180"/>
              <a:gd name="connsiteX2" fmla="*/ 459001 w 459108"/>
              <a:gd name="connsiteY2" fmla="*/ 1159 h 136180"/>
              <a:gd name="connsiteX3" fmla="*/ 397088 w 459108"/>
              <a:gd name="connsiteY3" fmla="*/ 39259 h 136180"/>
              <a:gd name="connsiteX4" fmla="*/ 209763 w 459108"/>
              <a:gd name="connsiteY4" fmla="*/ 94821 h 136180"/>
              <a:gd name="connsiteX5" fmla="*/ 3388 w 459108"/>
              <a:gd name="connsiteY5" fmla="*/ 136096 h 13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08" h="136180">
                <a:moveTo>
                  <a:pt x="3388" y="136096"/>
                </a:moveTo>
                <a:cubicBezTo>
                  <a:pt x="32757" y="134244"/>
                  <a:pt x="310041" y="106198"/>
                  <a:pt x="385976" y="83709"/>
                </a:cubicBezTo>
                <a:cubicBezTo>
                  <a:pt x="461911" y="61220"/>
                  <a:pt x="457149" y="8567"/>
                  <a:pt x="459001" y="1159"/>
                </a:cubicBezTo>
                <a:cubicBezTo>
                  <a:pt x="460853" y="-6249"/>
                  <a:pt x="438628" y="23649"/>
                  <a:pt x="397088" y="39259"/>
                </a:cubicBezTo>
                <a:cubicBezTo>
                  <a:pt x="355548" y="54869"/>
                  <a:pt x="276173" y="80798"/>
                  <a:pt x="209763" y="94821"/>
                </a:cubicBezTo>
                <a:cubicBezTo>
                  <a:pt x="143353" y="108844"/>
                  <a:pt x="-25981" y="137948"/>
                  <a:pt x="3388" y="1360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553BC7D0-699C-4E89-AE77-25C56201F438}"/>
              </a:ext>
            </a:extLst>
          </p:cNvPr>
          <p:cNvSpPr/>
          <p:nvPr/>
        </p:nvSpPr>
        <p:spPr>
          <a:xfrm>
            <a:off x="2249330" y="5509584"/>
            <a:ext cx="527797" cy="57901"/>
          </a:xfrm>
          <a:custGeom>
            <a:avLst/>
            <a:gdLst>
              <a:gd name="connsiteX0" fmla="*/ 158 w 527797"/>
              <a:gd name="connsiteY0" fmla="*/ 57779 h 57901"/>
              <a:gd name="connsiteX1" fmla="*/ 170020 w 527797"/>
              <a:gd name="connsiteY1" fmla="*/ 16504 h 57901"/>
              <a:gd name="connsiteX2" fmla="*/ 316070 w 527797"/>
              <a:gd name="connsiteY2" fmla="*/ 40316 h 57901"/>
              <a:gd name="connsiteX3" fmla="*/ 389095 w 527797"/>
              <a:gd name="connsiteY3" fmla="*/ 32379 h 57901"/>
              <a:gd name="connsiteX4" fmla="*/ 477995 w 527797"/>
              <a:gd name="connsiteY4" fmla="*/ 2216 h 57901"/>
              <a:gd name="connsiteX5" fmla="*/ 527208 w 527797"/>
              <a:gd name="connsiteY5" fmla="*/ 16504 h 57901"/>
              <a:gd name="connsiteX6" fmla="*/ 446245 w 527797"/>
              <a:gd name="connsiteY6" fmla="*/ 629 h 57901"/>
              <a:gd name="connsiteX7" fmla="*/ 344645 w 527797"/>
              <a:gd name="connsiteY7" fmla="*/ 19679 h 57901"/>
              <a:gd name="connsiteX8" fmla="*/ 143033 w 527797"/>
              <a:gd name="connsiteY8" fmla="*/ 629 h 57901"/>
              <a:gd name="connsiteX9" fmla="*/ 158 w 527797"/>
              <a:gd name="connsiteY9" fmla="*/ 57779 h 5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797" h="57901">
                <a:moveTo>
                  <a:pt x="158" y="57779"/>
                </a:moveTo>
                <a:cubicBezTo>
                  <a:pt x="4656" y="60425"/>
                  <a:pt x="117368" y="19414"/>
                  <a:pt x="170020" y="16504"/>
                </a:cubicBezTo>
                <a:cubicBezTo>
                  <a:pt x="222672" y="13593"/>
                  <a:pt x="279558" y="37670"/>
                  <a:pt x="316070" y="40316"/>
                </a:cubicBezTo>
                <a:cubicBezTo>
                  <a:pt x="352582" y="42962"/>
                  <a:pt x="362108" y="38729"/>
                  <a:pt x="389095" y="32379"/>
                </a:cubicBezTo>
                <a:cubicBezTo>
                  <a:pt x="416082" y="26029"/>
                  <a:pt x="454976" y="4862"/>
                  <a:pt x="477995" y="2216"/>
                </a:cubicBezTo>
                <a:cubicBezTo>
                  <a:pt x="501014" y="-430"/>
                  <a:pt x="532500" y="16768"/>
                  <a:pt x="527208" y="16504"/>
                </a:cubicBezTo>
                <a:cubicBezTo>
                  <a:pt x="521916" y="16240"/>
                  <a:pt x="476672" y="100"/>
                  <a:pt x="446245" y="629"/>
                </a:cubicBezTo>
                <a:cubicBezTo>
                  <a:pt x="415818" y="1158"/>
                  <a:pt x="395180" y="19679"/>
                  <a:pt x="344645" y="19679"/>
                </a:cubicBezTo>
                <a:cubicBezTo>
                  <a:pt x="294110" y="19679"/>
                  <a:pt x="198066" y="-4134"/>
                  <a:pt x="143033" y="629"/>
                </a:cubicBezTo>
                <a:cubicBezTo>
                  <a:pt x="88000" y="5392"/>
                  <a:pt x="-4340" y="55133"/>
                  <a:pt x="158" y="57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B68E32B-2CFA-48AB-B220-5447D18684B7}"/>
              </a:ext>
            </a:extLst>
          </p:cNvPr>
          <p:cNvSpPr/>
          <p:nvPr/>
        </p:nvSpPr>
        <p:spPr>
          <a:xfrm>
            <a:off x="2362200" y="5597373"/>
            <a:ext cx="251122" cy="120002"/>
          </a:xfrm>
          <a:custGeom>
            <a:avLst/>
            <a:gdLst>
              <a:gd name="connsiteX0" fmla="*/ 0 w 251122"/>
              <a:gd name="connsiteY0" fmla="*/ 152 h 120002"/>
              <a:gd name="connsiteX1" fmla="*/ 131763 w 251122"/>
              <a:gd name="connsiteY1" fmla="*/ 81115 h 120002"/>
              <a:gd name="connsiteX2" fmla="*/ 247650 w 251122"/>
              <a:gd name="connsiteY2" fmla="*/ 119215 h 120002"/>
              <a:gd name="connsiteX3" fmla="*/ 212725 w 251122"/>
              <a:gd name="connsiteY3" fmla="*/ 103340 h 120002"/>
              <a:gd name="connsiteX4" fmla="*/ 130175 w 251122"/>
              <a:gd name="connsiteY4" fmla="*/ 62065 h 120002"/>
              <a:gd name="connsiteX5" fmla="*/ 0 w 251122"/>
              <a:gd name="connsiteY5" fmla="*/ 152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122" h="120002">
                <a:moveTo>
                  <a:pt x="0" y="152"/>
                </a:moveTo>
                <a:cubicBezTo>
                  <a:pt x="265" y="3327"/>
                  <a:pt x="90488" y="61271"/>
                  <a:pt x="131763" y="81115"/>
                </a:cubicBezTo>
                <a:cubicBezTo>
                  <a:pt x="173038" y="100959"/>
                  <a:pt x="234156" y="115511"/>
                  <a:pt x="247650" y="119215"/>
                </a:cubicBezTo>
                <a:cubicBezTo>
                  <a:pt x="261144" y="122919"/>
                  <a:pt x="232304" y="112865"/>
                  <a:pt x="212725" y="103340"/>
                </a:cubicBezTo>
                <a:cubicBezTo>
                  <a:pt x="193146" y="93815"/>
                  <a:pt x="161660" y="79792"/>
                  <a:pt x="130175" y="62065"/>
                </a:cubicBezTo>
                <a:cubicBezTo>
                  <a:pt x="98690" y="44338"/>
                  <a:pt x="-265" y="-3023"/>
                  <a:pt x="0" y="1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1005FEE-F79B-4AF1-9A0B-34B268634882}"/>
              </a:ext>
            </a:extLst>
          </p:cNvPr>
          <p:cNvSpPr/>
          <p:nvPr/>
        </p:nvSpPr>
        <p:spPr>
          <a:xfrm>
            <a:off x="2156743" y="4698040"/>
            <a:ext cx="521200" cy="225338"/>
          </a:xfrm>
          <a:custGeom>
            <a:avLst/>
            <a:gdLst>
              <a:gd name="connsiteX0" fmla="*/ 140 w 521200"/>
              <a:gd name="connsiteY0" fmla="*/ 225327 h 225338"/>
              <a:gd name="connsiteX1" fmla="*/ 307057 w 521200"/>
              <a:gd name="connsiteY1" fmla="*/ 51760 h 225338"/>
              <a:gd name="connsiteX2" fmla="*/ 520840 w 521200"/>
              <a:gd name="connsiteY2" fmla="*/ 5193 h 225338"/>
              <a:gd name="connsiteX3" fmla="*/ 355740 w 521200"/>
              <a:gd name="connsiteY3" fmla="*/ 7310 h 225338"/>
              <a:gd name="connsiteX4" fmla="*/ 268957 w 521200"/>
              <a:gd name="connsiteY4" fmla="*/ 60227 h 225338"/>
              <a:gd name="connsiteX5" fmla="*/ 140 w 521200"/>
              <a:gd name="connsiteY5" fmla="*/ 225327 h 22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00" h="225338">
                <a:moveTo>
                  <a:pt x="140" y="225327"/>
                </a:moveTo>
                <a:cubicBezTo>
                  <a:pt x="6490" y="223916"/>
                  <a:pt x="220274" y="88449"/>
                  <a:pt x="307057" y="51760"/>
                </a:cubicBezTo>
                <a:cubicBezTo>
                  <a:pt x="393840" y="15071"/>
                  <a:pt x="512726" y="12601"/>
                  <a:pt x="520840" y="5193"/>
                </a:cubicBezTo>
                <a:cubicBezTo>
                  <a:pt x="528954" y="-2215"/>
                  <a:pt x="397721" y="-1862"/>
                  <a:pt x="355740" y="7310"/>
                </a:cubicBezTo>
                <a:cubicBezTo>
                  <a:pt x="313760" y="16482"/>
                  <a:pt x="332809" y="24949"/>
                  <a:pt x="268957" y="60227"/>
                </a:cubicBezTo>
                <a:cubicBezTo>
                  <a:pt x="205105" y="95505"/>
                  <a:pt x="-6210" y="226738"/>
                  <a:pt x="140" y="225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FF65070-9969-45B0-B8E7-81B3CEA6981D}"/>
              </a:ext>
            </a:extLst>
          </p:cNvPr>
          <p:cNvSpPr/>
          <p:nvPr/>
        </p:nvSpPr>
        <p:spPr>
          <a:xfrm>
            <a:off x="2667000" y="4641615"/>
            <a:ext cx="748059" cy="40452"/>
          </a:xfrm>
          <a:custGeom>
            <a:avLst/>
            <a:gdLst>
              <a:gd name="connsiteX0" fmla="*/ 0 w 748059"/>
              <a:gd name="connsiteY0" fmla="*/ 38335 h 40452"/>
              <a:gd name="connsiteX1" fmla="*/ 309033 w 748059"/>
              <a:gd name="connsiteY1" fmla="*/ 40452 h 40452"/>
              <a:gd name="connsiteX2" fmla="*/ 512233 w 748059"/>
              <a:gd name="connsiteY2" fmla="*/ 34102 h 40452"/>
              <a:gd name="connsiteX3" fmla="*/ 747183 w 748059"/>
              <a:gd name="connsiteY3" fmla="*/ 235 h 40452"/>
              <a:gd name="connsiteX4" fmla="*/ 586317 w 748059"/>
              <a:gd name="connsiteY4" fmla="*/ 19285 h 40452"/>
              <a:gd name="connsiteX5" fmla="*/ 436033 w 748059"/>
              <a:gd name="connsiteY5" fmla="*/ 23518 h 40452"/>
              <a:gd name="connsiteX6" fmla="*/ 0 w 748059"/>
              <a:gd name="connsiteY6" fmla="*/ 38335 h 4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059" h="40452">
                <a:moveTo>
                  <a:pt x="0" y="38335"/>
                </a:moveTo>
                <a:lnTo>
                  <a:pt x="309033" y="40452"/>
                </a:lnTo>
                <a:cubicBezTo>
                  <a:pt x="394405" y="39747"/>
                  <a:pt x="439208" y="40805"/>
                  <a:pt x="512233" y="34102"/>
                </a:cubicBezTo>
                <a:cubicBezTo>
                  <a:pt x="585258" y="27399"/>
                  <a:pt x="734836" y="2704"/>
                  <a:pt x="747183" y="235"/>
                </a:cubicBezTo>
                <a:cubicBezTo>
                  <a:pt x="759530" y="-2234"/>
                  <a:pt x="638175" y="15405"/>
                  <a:pt x="586317" y="19285"/>
                </a:cubicBezTo>
                <a:cubicBezTo>
                  <a:pt x="534459" y="23165"/>
                  <a:pt x="436033" y="23518"/>
                  <a:pt x="436033" y="23518"/>
                </a:cubicBezTo>
                <a:lnTo>
                  <a:pt x="0" y="383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250B20A-1913-4CFA-B3FD-A15DDDF07CA0}"/>
              </a:ext>
            </a:extLst>
          </p:cNvPr>
          <p:cNvSpPr/>
          <p:nvPr/>
        </p:nvSpPr>
        <p:spPr>
          <a:xfrm>
            <a:off x="2116180" y="4475262"/>
            <a:ext cx="399710" cy="347995"/>
          </a:xfrm>
          <a:custGeom>
            <a:avLst/>
            <a:gdLst>
              <a:gd name="connsiteX0" fmla="*/ 2603 w 399710"/>
              <a:gd name="connsiteY0" fmla="*/ 344388 h 347995"/>
              <a:gd name="connsiteX1" fmla="*/ 146537 w 399710"/>
              <a:gd name="connsiteY1" fmla="*/ 170821 h 347995"/>
              <a:gd name="connsiteX2" fmla="*/ 370903 w 399710"/>
              <a:gd name="connsiteY2" fmla="*/ 26888 h 347995"/>
              <a:gd name="connsiteX3" fmla="*/ 396303 w 399710"/>
              <a:gd name="connsiteY3" fmla="*/ 1488 h 347995"/>
              <a:gd name="connsiteX4" fmla="*/ 366670 w 399710"/>
              <a:gd name="connsiteY4" fmla="*/ 48055 h 347995"/>
              <a:gd name="connsiteX5" fmla="*/ 210037 w 399710"/>
              <a:gd name="connsiteY5" fmla="*/ 136955 h 347995"/>
              <a:gd name="connsiteX6" fmla="*/ 63987 w 399710"/>
              <a:gd name="connsiteY6" fmla="*/ 278771 h 347995"/>
              <a:gd name="connsiteX7" fmla="*/ 2603 w 399710"/>
              <a:gd name="connsiteY7" fmla="*/ 344388 h 34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710" h="347995">
                <a:moveTo>
                  <a:pt x="2603" y="344388"/>
                </a:moveTo>
                <a:cubicBezTo>
                  <a:pt x="16361" y="326396"/>
                  <a:pt x="85154" y="223738"/>
                  <a:pt x="146537" y="170821"/>
                </a:cubicBezTo>
                <a:cubicBezTo>
                  <a:pt x="207920" y="117904"/>
                  <a:pt x="329275" y="55110"/>
                  <a:pt x="370903" y="26888"/>
                </a:cubicBezTo>
                <a:cubicBezTo>
                  <a:pt x="412531" y="-1334"/>
                  <a:pt x="397008" y="-2040"/>
                  <a:pt x="396303" y="1488"/>
                </a:cubicBezTo>
                <a:cubicBezTo>
                  <a:pt x="395598" y="5016"/>
                  <a:pt x="397714" y="25477"/>
                  <a:pt x="366670" y="48055"/>
                </a:cubicBezTo>
                <a:cubicBezTo>
                  <a:pt x="335626" y="70633"/>
                  <a:pt x="260484" y="98502"/>
                  <a:pt x="210037" y="136955"/>
                </a:cubicBezTo>
                <a:cubicBezTo>
                  <a:pt x="159590" y="175408"/>
                  <a:pt x="95384" y="248785"/>
                  <a:pt x="63987" y="278771"/>
                </a:cubicBezTo>
                <a:cubicBezTo>
                  <a:pt x="32590" y="308757"/>
                  <a:pt x="-11155" y="362380"/>
                  <a:pt x="2603" y="34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75AE30C-F0F3-462D-8B98-608BA4C0DDE6}"/>
              </a:ext>
            </a:extLst>
          </p:cNvPr>
          <p:cNvSpPr/>
          <p:nvPr/>
        </p:nvSpPr>
        <p:spPr>
          <a:xfrm>
            <a:off x="2510079" y="4367961"/>
            <a:ext cx="584902" cy="124900"/>
          </a:xfrm>
          <a:custGeom>
            <a:avLst/>
            <a:gdLst>
              <a:gd name="connsiteX0" fmla="*/ 288 w 584902"/>
              <a:gd name="connsiteY0" fmla="*/ 115139 h 124900"/>
              <a:gd name="connsiteX1" fmla="*/ 142104 w 584902"/>
              <a:gd name="connsiteY1" fmla="*/ 106672 h 124900"/>
              <a:gd name="connsiteX2" fmla="*/ 171738 w 584902"/>
              <a:gd name="connsiteY2" fmla="*/ 55872 h 124900"/>
              <a:gd name="connsiteX3" fmla="*/ 235238 w 584902"/>
              <a:gd name="connsiteY3" fmla="*/ 74922 h 124900"/>
              <a:gd name="connsiteX4" fmla="*/ 311438 w 584902"/>
              <a:gd name="connsiteY4" fmla="*/ 839 h 124900"/>
              <a:gd name="connsiteX5" fmla="*/ 379171 w 584902"/>
              <a:gd name="connsiteY5" fmla="*/ 38939 h 124900"/>
              <a:gd name="connsiteX6" fmla="*/ 584488 w 584902"/>
              <a:gd name="connsiteY6" fmla="*/ 100322 h 124900"/>
              <a:gd name="connsiteX7" fmla="*/ 319904 w 584902"/>
              <a:gd name="connsiteY7" fmla="*/ 28356 h 124900"/>
              <a:gd name="connsiteX8" fmla="*/ 254288 w 584902"/>
              <a:gd name="connsiteY8" fmla="*/ 93972 h 124900"/>
              <a:gd name="connsiteX9" fmla="*/ 203488 w 584902"/>
              <a:gd name="connsiteY9" fmla="*/ 93972 h 124900"/>
              <a:gd name="connsiteX10" fmla="*/ 108238 w 584902"/>
              <a:gd name="connsiteY10" fmla="*/ 123606 h 124900"/>
              <a:gd name="connsiteX11" fmla="*/ 288 w 584902"/>
              <a:gd name="connsiteY11" fmla="*/ 115139 h 12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02" h="124900">
                <a:moveTo>
                  <a:pt x="288" y="115139"/>
                </a:moveTo>
                <a:cubicBezTo>
                  <a:pt x="5932" y="112317"/>
                  <a:pt x="113529" y="116550"/>
                  <a:pt x="142104" y="106672"/>
                </a:cubicBezTo>
                <a:cubicBezTo>
                  <a:pt x="170679" y="96794"/>
                  <a:pt x="156216" y="61164"/>
                  <a:pt x="171738" y="55872"/>
                </a:cubicBezTo>
                <a:cubicBezTo>
                  <a:pt x="187260" y="50580"/>
                  <a:pt x="211955" y="84094"/>
                  <a:pt x="235238" y="74922"/>
                </a:cubicBezTo>
                <a:cubicBezTo>
                  <a:pt x="258521" y="65750"/>
                  <a:pt x="287449" y="6836"/>
                  <a:pt x="311438" y="839"/>
                </a:cubicBezTo>
                <a:cubicBezTo>
                  <a:pt x="335427" y="-5158"/>
                  <a:pt x="333663" y="22358"/>
                  <a:pt x="379171" y="38939"/>
                </a:cubicBezTo>
                <a:cubicBezTo>
                  <a:pt x="424679" y="55519"/>
                  <a:pt x="594366" y="102086"/>
                  <a:pt x="584488" y="100322"/>
                </a:cubicBezTo>
                <a:cubicBezTo>
                  <a:pt x="574610" y="98558"/>
                  <a:pt x="374937" y="29414"/>
                  <a:pt x="319904" y="28356"/>
                </a:cubicBezTo>
                <a:cubicBezTo>
                  <a:pt x="264871" y="27298"/>
                  <a:pt x="273691" y="83036"/>
                  <a:pt x="254288" y="93972"/>
                </a:cubicBezTo>
                <a:cubicBezTo>
                  <a:pt x="234885" y="104908"/>
                  <a:pt x="227830" y="89033"/>
                  <a:pt x="203488" y="93972"/>
                </a:cubicBezTo>
                <a:cubicBezTo>
                  <a:pt x="179146" y="98911"/>
                  <a:pt x="143163" y="118667"/>
                  <a:pt x="108238" y="123606"/>
                </a:cubicBezTo>
                <a:cubicBezTo>
                  <a:pt x="73313" y="128545"/>
                  <a:pt x="-5356" y="117961"/>
                  <a:pt x="288" y="115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306E42D-29DD-4A01-82A8-DAB79B5A9F8C}"/>
              </a:ext>
            </a:extLst>
          </p:cNvPr>
          <p:cNvSpPr/>
          <p:nvPr/>
        </p:nvSpPr>
        <p:spPr>
          <a:xfrm>
            <a:off x="5809792" y="5301110"/>
            <a:ext cx="326111" cy="128905"/>
          </a:xfrm>
          <a:custGeom>
            <a:avLst/>
            <a:gdLst>
              <a:gd name="connsiteX0" fmla="*/ 458 w 326111"/>
              <a:gd name="connsiteY0" fmla="*/ 128140 h 128905"/>
              <a:gd name="connsiteX1" fmla="*/ 194133 w 326111"/>
              <a:gd name="connsiteY1" fmla="*/ 75753 h 128905"/>
              <a:gd name="connsiteX2" fmla="*/ 324308 w 326111"/>
              <a:gd name="connsiteY2" fmla="*/ 1140 h 128905"/>
              <a:gd name="connsiteX3" fmla="*/ 252871 w 326111"/>
              <a:gd name="connsiteY3" fmla="*/ 36065 h 128905"/>
              <a:gd name="connsiteX4" fmla="*/ 458 w 326111"/>
              <a:gd name="connsiteY4" fmla="*/ 128140 h 12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111" h="128905">
                <a:moveTo>
                  <a:pt x="458" y="128140"/>
                </a:moveTo>
                <a:cubicBezTo>
                  <a:pt x="-9332" y="134755"/>
                  <a:pt x="140158" y="96920"/>
                  <a:pt x="194133" y="75753"/>
                </a:cubicBezTo>
                <a:cubicBezTo>
                  <a:pt x="248108" y="54586"/>
                  <a:pt x="314518" y="7755"/>
                  <a:pt x="324308" y="1140"/>
                </a:cubicBezTo>
                <a:cubicBezTo>
                  <a:pt x="334098" y="-5475"/>
                  <a:pt x="303142" y="18073"/>
                  <a:pt x="252871" y="36065"/>
                </a:cubicBezTo>
                <a:cubicBezTo>
                  <a:pt x="202600" y="54057"/>
                  <a:pt x="10248" y="121525"/>
                  <a:pt x="458" y="1281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84DFD7F-E5D9-45BB-861B-B19B5B3F6157}"/>
              </a:ext>
            </a:extLst>
          </p:cNvPr>
          <p:cNvSpPr/>
          <p:nvPr/>
        </p:nvSpPr>
        <p:spPr>
          <a:xfrm>
            <a:off x="3938970" y="5033208"/>
            <a:ext cx="72507" cy="442539"/>
          </a:xfrm>
          <a:custGeom>
            <a:avLst/>
            <a:gdLst>
              <a:gd name="connsiteX0" fmla="*/ 147 w 72507"/>
              <a:gd name="connsiteY0" fmla="*/ 225 h 442539"/>
              <a:gd name="connsiteX1" fmla="*/ 44597 w 72507"/>
              <a:gd name="connsiteY1" fmla="*/ 163209 h 442539"/>
              <a:gd name="connsiteX2" fmla="*/ 53063 w 72507"/>
              <a:gd name="connsiteY2" fmla="*/ 438375 h 442539"/>
              <a:gd name="connsiteX3" fmla="*/ 72113 w 72507"/>
              <a:gd name="connsiteY3" fmla="*/ 315609 h 442539"/>
              <a:gd name="connsiteX4" fmla="*/ 61530 w 72507"/>
              <a:gd name="connsiteY4" fmla="*/ 131459 h 442539"/>
              <a:gd name="connsiteX5" fmla="*/ 147 w 72507"/>
              <a:gd name="connsiteY5" fmla="*/ 225 h 44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07" h="442539">
                <a:moveTo>
                  <a:pt x="147" y="225"/>
                </a:moveTo>
                <a:cubicBezTo>
                  <a:pt x="-2675" y="5517"/>
                  <a:pt x="35778" y="90184"/>
                  <a:pt x="44597" y="163209"/>
                </a:cubicBezTo>
                <a:cubicBezTo>
                  <a:pt x="53416" y="236234"/>
                  <a:pt x="48477" y="412975"/>
                  <a:pt x="53063" y="438375"/>
                </a:cubicBezTo>
                <a:cubicBezTo>
                  <a:pt x="57649" y="463775"/>
                  <a:pt x="70702" y="366762"/>
                  <a:pt x="72113" y="315609"/>
                </a:cubicBezTo>
                <a:cubicBezTo>
                  <a:pt x="73524" y="264456"/>
                  <a:pt x="71408" y="178731"/>
                  <a:pt x="61530" y="131459"/>
                </a:cubicBezTo>
                <a:cubicBezTo>
                  <a:pt x="51652" y="84187"/>
                  <a:pt x="2969" y="-5067"/>
                  <a:pt x="147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A8466E0-CE0A-4AD5-8ACC-E1B2294E4FB4}"/>
              </a:ext>
            </a:extLst>
          </p:cNvPr>
          <p:cNvSpPr/>
          <p:nvPr/>
        </p:nvSpPr>
        <p:spPr>
          <a:xfrm>
            <a:off x="4216302" y="5048080"/>
            <a:ext cx="44552" cy="450931"/>
          </a:xfrm>
          <a:custGeom>
            <a:avLst/>
            <a:gdLst>
              <a:gd name="connsiteX0" fmla="*/ 14915 w 44552"/>
              <a:gd name="connsiteY0" fmla="*/ 170 h 450931"/>
              <a:gd name="connsiteX1" fmla="*/ 12798 w 44552"/>
              <a:gd name="connsiteY1" fmla="*/ 235120 h 450931"/>
              <a:gd name="connsiteX2" fmla="*/ 44548 w 44552"/>
              <a:gd name="connsiteY2" fmla="*/ 448903 h 450931"/>
              <a:gd name="connsiteX3" fmla="*/ 14915 w 44552"/>
              <a:gd name="connsiteY3" fmla="*/ 334603 h 450931"/>
              <a:gd name="connsiteX4" fmla="*/ 98 w 44552"/>
              <a:gd name="connsiteY4" fmla="*/ 199137 h 450931"/>
              <a:gd name="connsiteX5" fmla="*/ 14915 w 44552"/>
              <a:gd name="connsiteY5" fmla="*/ 170 h 45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52" h="450931">
                <a:moveTo>
                  <a:pt x="14915" y="170"/>
                </a:moveTo>
                <a:cubicBezTo>
                  <a:pt x="17032" y="6167"/>
                  <a:pt x="7859" y="160331"/>
                  <a:pt x="12798" y="235120"/>
                </a:cubicBezTo>
                <a:cubicBezTo>
                  <a:pt x="17737" y="309909"/>
                  <a:pt x="44195" y="432323"/>
                  <a:pt x="44548" y="448903"/>
                </a:cubicBezTo>
                <a:cubicBezTo>
                  <a:pt x="44901" y="465483"/>
                  <a:pt x="22323" y="376231"/>
                  <a:pt x="14915" y="334603"/>
                </a:cubicBezTo>
                <a:cubicBezTo>
                  <a:pt x="7507" y="292975"/>
                  <a:pt x="1509" y="249937"/>
                  <a:pt x="98" y="199137"/>
                </a:cubicBezTo>
                <a:cubicBezTo>
                  <a:pt x="-1313" y="148337"/>
                  <a:pt x="12798" y="-5827"/>
                  <a:pt x="14915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2269AD8-C6C5-43F1-9D39-B8CF187F0142}"/>
              </a:ext>
            </a:extLst>
          </p:cNvPr>
          <p:cNvSpPr/>
          <p:nvPr/>
        </p:nvSpPr>
        <p:spPr>
          <a:xfrm>
            <a:off x="3990429" y="5759449"/>
            <a:ext cx="16752" cy="295279"/>
          </a:xfrm>
          <a:custGeom>
            <a:avLst/>
            <a:gdLst>
              <a:gd name="connsiteX0" fmla="*/ 3721 w 16752"/>
              <a:gd name="connsiteY0" fmla="*/ 1 h 295279"/>
              <a:gd name="connsiteX1" fmla="*/ 546 w 16752"/>
              <a:gd name="connsiteY1" fmla="*/ 190501 h 295279"/>
              <a:gd name="connsiteX2" fmla="*/ 13246 w 16752"/>
              <a:gd name="connsiteY2" fmla="*/ 295276 h 295279"/>
              <a:gd name="connsiteX3" fmla="*/ 16421 w 16752"/>
              <a:gd name="connsiteY3" fmla="*/ 193676 h 295279"/>
              <a:gd name="connsiteX4" fmla="*/ 3721 w 16752"/>
              <a:gd name="connsiteY4" fmla="*/ 1 h 29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2" h="295279">
                <a:moveTo>
                  <a:pt x="3721" y="1"/>
                </a:moveTo>
                <a:cubicBezTo>
                  <a:pt x="1075" y="-528"/>
                  <a:pt x="-1041" y="141289"/>
                  <a:pt x="546" y="190501"/>
                </a:cubicBezTo>
                <a:cubicBezTo>
                  <a:pt x="2133" y="239713"/>
                  <a:pt x="10600" y="294747"/>
                  <a:pt x="13246" y="295276"/>
                </a:cubicBezTo>
                <a:cubicBezTo>
                  <a:pt x="15892" y="295805"/>
                  <a:pt x="17479" y="237068"/>
                  <a:pt x="16421" y="193676"/>
                </a:cubicBezTo>
                <a:cubicBezTo>
                  <a:pt x="15363" y="150284"/>
                  <a:pt x="6367" y="530"/>
                  <a:pt x="37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D299878-22D4-4461-987E-FBD84339CAD7}"/>
              </a:ext>
            </a:extLst>
          </p:cNvPr>
          <p:cNvSpPr/>
          <p:nvPr/>
        </p:nvSpPr>
        <p:spPr>
          <a:xfrm>
            <a:off x="4244651" y="5644913"/>
            <a:ext cx="54676" cy="468542"/>
          </a:xfrm>
          <a:custGeom>
            <a:avLst/>
            <a:gdLst>
              <a:gd name="connsiteX0" fmla="*/ 324 w 54676"/>
              <a:gd name="connsiteY0" fmla="*/ 237 h 468542"/>
              <a:gd name="connsiteX1" fmla="*/ 54299 w 54676"/>
              <a:gd name="connsiteY1" fmla="*/ 257412 h 468542"/>
              <a:gd name="connsiteX2" fmla="*/ 25724 w 54676"/>
              <a:gd name="connsiteY2" fmla="*/ 466962 h 468542"/>
              <a:gd name="connsiteX3" fmla="*/ 54299 w 54676"/>
              <a:gd name="connsiteY3" fmla="*/ 346312 h 468542"/>
              <a:gd name="connsiteX4" fmla="*/ 32074 w 54676"/>
              <a:gd name="connsiteY4" fmla="*/ 212962 h 468542"/>
              <a:gd name="connsiteX5" fmla="*/ 324 w 54676"/>
              <a:gd name="connsiteY5" fmla="*/ 237 h 46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6" h="468542">
                <a:moveTo>
                  <a:pt x="324" y="237"/>
                </a:moveTo>
                <a:cubicBezTo>
                  <a:pt x="4028" y="7645"/>
                  <a:pt x="50066" y="179625"/>
                  <a:pt x="54299" y="257412"/>
                </a:cubicBezTo>
                <a:cubicBezTo>
                  <a:pt x="58532" y="335199"/>
                  <a:pt x="25724" y="452145"/>
                  <a:pt x="25724" y="466962"/>
                </a:cubicBezTo>
                <a:cubicBezTo>
                  <a:pt x="25724" y="481779"/>
                  <a:pt x="53241" y="388645"/>
                  <a:pt x="54299" y="346312"/>
                </a:cubicBezTo>
                <a:cubicBezTo>
                  <a:pt x="55357" y="303979"/>
                  <a:pt x="38424" y="264820"/>
                  <a:pt x="32074" y="212962"/>
                </a:cubicBezTo>
                <a:cubicBezTo>
                  <a:pt x="25724" y="161104"/>
                  <a:pt x="-3380" y="-7171"/>
                  <a:pt x="32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8F14E3D-06E7-49C8-B322-551F451D7615}"/>
              </a:ext>
            </a:extLst>
          </p:cNvPr>
          <p:cNvSpPr/>
          <p:nvPr/>
        </p:nvSpPr>
        <p:spPr>
          <a:xfrm>
            <a:off x="4326009" y="6286500"/>
            <a:ext cx="120002" cy="216197"/>
          </a:xfrm>
          <a:custGeom>
            <a:avLst/>
            <a:gdLst>
              <a:gd name="connsiteX0" fmla="*/ 59724 w 120002"/>
              <a:gd name="connsiteY0" fmla="*/ 0 h 216197"/>
              <a:gd name="connsiteX1" fmla="*/ 118991 w 120002"/>
              <a:gd name="connsiteY1" fmla="*/ 116417 h 216197"/>
              <a:gd name="connsiteX2" fmla="*/ 458 w 120002"/>
              <a:gd name="connsiteY2" fmla="*/ 215900 h 216197"/>
              <a:gd name="connsiteX3" fmla="*/ 78774 w 120002"/>
              <a:gd name="connsiteY3" fmla="*/ 146050 h 216197"/>
              <a:gd name="connsiteX4" fmla="*/ 97824 w 120002"/>
              <a:gd name="connsiteY4" fmla="*/ 114300 h 216197"/>
              <a:gd name="connsiteX5" fmla="*/ 59724 w 120002"/>
              <a:gd name="connsiteY5" fmla="*/ 0 h 2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02" h="216197">
                <a:moveTo>
                  <a:pt x="59724" y="0"/>
                </a:moveTo>
                <a:cubicBezTo>
                  <a:pt x="63252" y="353"/>
                  <a:pt x="128869" y="80434"/>
                  <a:pt x="118991" y="116417"/>
                </a:cubicBezTo>
                <a:cubicBezTo>
                  <a:pt x="109113" y="152400"/>
                  <a:pt x="7161" y="210961"/>
                  <a:pt x="458" y="215900"/>
                </a:cubicBezTo>
                <a:cubicBezTo>
                  <a:pt x="-6245" y="220839"/>
                  <a:pt x="62546" y="162983"/>
                  <a:pt x="78774" y="146050"/>
                </a:cubicBezTo>
                <a:cubicBezTo>
                  <a:pt x="95002" y="129117"/>
                  <a:pt x="99941" y="134761"/>
                  <a:pt x="97824" y="114300"/>
                </a:cubicBezTo>
                <a:cubicBezTo>
                  <a:pt x="95707" y="93839"/>
                  <a:pt x="56196" y="-353"/>
                  <a:pt x="5972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6032586B-E8A9-48FE-AF3F-BF83A19329C4}"/>
              </a:ext>
            </a:extLst>
          </p:cNvPr>
          <p:cNvSpPr/>
          <p:nvPr/>
        </p:nvSpPr>
        <p:spPr>
          <a:xfrm>
            <a:off x="3896769" y="6307647"/>
            <a:ext cx="70132" cy="161522"/>
          </a:xfrm>
          <a:custGeom>
            <a:avLst/>
            <a:gdLst>
              <a:gd name="connsiteX0" fmla="*/ 69864 w 70132"/>
              <a:gd name="connsiteY0" fmla="*/ 20 h 161522"/>
              <a:gd name="connsiteX1" fmla="*/ 14 w 70132"/>
              <a:gd name="connsiteY1" fmla="*/ 99503 h 161522"/>
              <a:gd name="connsiteX2" fmla="*/ 63514 w 70132"/>
              <a:gd name="connsiteY2" fmla="*/ 160886 h 161522"/>
              <a:gd name="connsiteX3" fmla="*/ 38114 w 70132"/>
              <a:gd name="connsiteY3" fmla="*/ 129136 h 161522"/>
              <a:gd name="connsiteX4" fmla="*/ 25414 w 70132"/>
              <a:gd name="connsiteY4" fmla="*/ 91036 h 161522"/>
              <a:gd name="connsiteX5" fmla="*/ 69864 w 70132"/>
              <a:gd name="connsiteY5" fmla="*/ 20 h 16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2" h="161522">
                <a:moveTo>
                  <a:pt x="69864" y="20"/>
                </a:moveTo>
                <a:cubicBezTo>
                  <a:pt x="65631" y="1431"/>
                  <a:pt x="1072" y="72692"/>
                  <a:pt x="14" y="99503"/>
                </a:cubicBezTo>
                <a:cubicBezTo>
                  <a:pt x="-1044" y="126314"/>
                  <a:pt x="57164" y="155947"/>
                  <a:pt x="63514" y="160886"/>
                </a:cubicBezTo>
                <a:cubicBezTo>
                  <a:pt x="69864" y="165825"/>
                  <a:pt x="44464" y="140778"/>
                  <a:pt x="38114" y="129136"/>
                </a:cubicBezTo>
                <a:cubicBezTo>
                  <a:pt x="31764" y="117494"/>
                  <a:pt x="24003" y="110439"/>
                  <a:pt x="25414" y="91036"/>
                </a:cubicBezTo>
                <a:cubicBezTo>
                  <a:pt x="26825" y="71633"/>
                  <a:pt x="74097" y="-1391"/>
                  <a:pt x="69864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2E7E046-81BB-4414-98AC-19B7446030DD}"/>
              </a:ext>
            </a:extLst>
          </p:cNvPr>
          <p:cNvSpPr/>
          <p:nvPr/>
        </p:nvSpPr>
        <p:spPr>
          <a:xfrm>
            <a:off x="3571067" y="6362605"/>
            <a:ext cx="109826" cy="460935"/>
          </a:xfrm>
          <a:custGeom>
            <a:avLst/>
            <a:gdLst>
              <a:gd name="connsiteX0" fmla="*/ 109816 w 109826"/>
              <a:gd name="connsiteY0" fmla="*/ 95 h 460935"/>
              <a:gd name="connsiteX1" fmla="*/ 14566 w 109826"/>
              <a:gd name="connsiteY1" fmla="*/ 103812 h 460935"/>
              <a:gd name="connsiteX2" fmla="*/ 1866 w 109826"/>
              <a:gd name="connsiteY2" fmla="*/ 177895 h 460935"/>
              <a:gd name="connsiteX3" fmla="*/ 8216 w 109826"/>
              <a:gd name="connsiteY3" fmla="*/ 321828 h 460935"/>
              <a:gd name="connsiteX4" fmla="*/ 75950 w 109826"/>
              <a:gd name="connsiteY4" fmla="*/ 457295 h 460935"/>
              <a:gd name="connsiteX5" fmla="*/ 54783 w 109826"/>
              <a:gd name="connsiteY5" fmla="*/ 412845 h 460935"/>
              <a:gd name="connsiteX6" fmla="*/ 20916 w 109826"/>
              <a:gd name="connsiteY6" fmla="*/ 313362 h 460935"/>
              <a:gd name="connsiteX7" fmla="*/ 6100 w 109826"/>
              <a:gd name="connsiteY7" fmla="*/ 192712 h 460935"/>
              <a:gd name="connsiteX8" fmla="*/ 8216 w 109826"/>
              <a:gd name="connsiteY8" fmla="*/ 122862 h 460935"/>
              <a:gd name="connsiteX9" fmla="*/ 109816 w 109826"/>
              <a:gd name="connsiteY9" fmla="*/ 95 h 46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26" h="460935">
                <a:moveTo>
                  <a:pt x="109816" y="95"/>
                </a:moveTo>
                <a:cubicBezTo>
                  <a:pt x="110874" y="-3080"/>
                  <a:pt x="32558" y="74179"/>
                  <a:pt x="14566" y="103812"/>
                </a:cubicBezTo>
                <a:cubicBezTo>
                  <a:pt x="-3426" y="133445"/>
                  <a:pt x="2924" y="141559"/>
                  <a:pt x="1866" y="177895"/>
                </a:cubicBezTo>
                <a:cubicBezTo>
                  <a:pt x="808" y="214231"/>
                  <a:pt x="-4131" y="275261"/>
                  <a:pt x="8216" y="321828"/>
                </a:cubicBezTo>
                <a:cubicBezTo>
                  <a:pt x="20563" y="368395"/>
                  <a:pt x="68189" y="442125"/>
                  <a:pt x="75950" y="457295"/>
                </a:cubicBezTo>
                <a:cubicBezTo>
                  <a:pt x="83711" y="472465"/>
                  <a:pt x="63955" y="436834"/>
                  <a:pt x="54783" y="412845"/>
                </a:cubicBezTo>
                <a:cubicBezTo>
                  <a:pt x="45611" y="388856"/>
                  <a:pt x="29030" y="350051"/>
                  <a:pt x="20916" y="313362"/>
                </a:cubicBezTo>
                <a:cubicBezTo>
                  <a:pt x="12802" y="276673"/>
                  <a:pt x="8217" y="224462"/>
                  <a:pt x="6100" y="192712"/>
                </a:cubicBezTo>
                <a:cubicBezTo>
                  <a:pt x="3983" y="160962"/>
                  <a:pt x="-5895" y="149673"/>
                  <a:pt x="8216" y="122862"/>
                </a:cubicBezTo>
                <a:cubicBezTo>
                  <a:pt x="22327" y="96051"/>
                  <a:pt x="108758" y="3270"/>
                  <a:pt x="109816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983FE46C-E222-4521-8E49-D857E3FF0657}"/>
              </a:ext>
            </a:extLst>
          </p:cNvPr>
          <p:cNvSpPr/>
          <p:nvPr/>
        </p:nvSpPr>
        <p:spPr>
          <a:xfrm>
            <a:off x="4440757" y="6203900"/>
            <a:ext cx="262657" cy="151934"/>
          </a:xfrm>
          <a:custGeom>
            <a:avLst/>
            <a:gdLst>
              <a:gd name="connsiteX0" fmla="*/ 10 w 262657"/>
              <a:gd name="connsiteY0" fmla="*/ 50 h 151934"/>
              <a:gd name="connsiteX1" fmla="*/ 116426 w 262657"/>
              <a:gd name="connsiteY1" fmla="*/ 97417 h 151934"/>
              <a:gd name="connsiteX2" fmla="*/ 256126 w 262657"/>
              <a:gd name="connsiteY2" fmla="*/ 150333 h 151934"/>
              <a:gd name="connsiteX3" fmla="*/ 226493 w 262657"/>
              <a:gd name="connsiteY3" fmla="*/ 133400 h 151934"/>
              <a:gd name="connsiteX4" fmla="*/ 110076 w 262657"/>
              <a:gd name="connsiteY4" fmla="*/ 84717 h 151934"/>
              <a:gd name="connsiteX5" fmla="*/ 10 w 262657"/>
              <a:gd name="connsiteY5" fmla="*/ 50 h 1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57" h="151934">
                <a:moveTo>
                  <a:pt x="10" y="50"/>
                </a:moveTo>
                <a:cubicBezTo>
                  <a:pt x="1068" y="2167"/>
                  <a:pt x="73740" y="72370"/>
                  <a:pt x="116426" y="97417"/>
                </a:cubicBezTo>
                <a:cubicBezTo>
                  <a:pt x="159112" y="122464"/>
                  <a:pt x="237782" y="144336"/>
                  <a:pt x="256126" y="150333"/>
                </a:cubicBezTo>
                <a:cubicBezTo>
                  <a:pt x="274470" y="156330"/>
                  <a:pt x="250835" y="144336"/>
                  <a:pt x="226493" y="133400"/>
                </a:cubicBezTo>
                <a:cubicBezTo>
                  <a:pt x="202151" y="122464"/>
                  <a:pt x="144648" y="106236"/>
                  <a:pt x="110076" y="84717"/>
                </a:cubicBezTo>
                <a:cubicBezTo>
                  <a:pt x="75504" y="63198"/>
                  <a:pt x="-1048" y="-2067"/>
                  <a:pt x="1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A151D596-87FD-4484-A812-BF458A895BFF}"/>
              </a:ext>
            </a:extLst>
          </p:cNvPr>
          <p:cNvSpPr/>
          <p:nvPr/>
        </p:nvSpPr>
        <p:spPr>
          <a:xfrm>
            <a:off x="4734939" y="6546850"/>
            <a:ext cx="72775" cy="174485"/>
          </a:xfrm>
          <a:custGeom>
            <a:avLst/>
            <a:gdLst>
              <a:gd name="connsiteX0" fmla="*/ 72011 w 72775"/>
              <a:gd name="connsiteY0" fmla="*/ 0 h 174485"/>
              <a:gd name="connsiteX1" fmla="*/ 65661 w 72775"/>
              <a:gd name="connsiteY1" fmla="*/ 101600 h 174485"/>
              <a:gd name="connsiteX2" fmla="*/ 42378 w 72775"/>
              <a:gd name="connsiteY2" fmla="*/ 139700 h 174485"/>
              <a:gd name="connsiteX3" fmla="*/ 44 w 72775"/>
              <a:gd name="connsiteY3" fmla="*/ 173567 h 174485"/>
              <a:gd name="connsiteX4" fmla="*/ 50844 w 72775"/>
              <a:gd name="connsiteY4" fmla="*/ 101600 h 174485"/>
              <a:gd name="connsiteX5" fmla="*/ 72011 w 72775"/>
              <a:gd name="connsiteY5" fmla="*/ 0 h 17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75" h="174485">
                <a:moveTo>
                  <a:pt x="72011" y="0"/>
                </a:moveTo>
                <a:cubicBezTo>
                  <a:pt x="74480" y="0"/>
                  <a:pt x="70600" y="78317"/>
                  <a:pt x="65661" y="101600"/>
                </a:cubicBezTo>
                <a:cubicBezTo>
                  <a:pt x="60722" y="124883"/>
                  <a:pt x="53314" y="127706"/>
                  <a:pt x="42378" y="139700"/>
                </a:cubicBezTo>
                <a:cubicBezTo>
                  <a:pt x="31442" y="151694"/>
                  <a:pt x="-1367" y="179917"/>
                  <a:pt x="44" y="173567"/>
                </a:cubicBezTo>
                <a:cubicBezTo>
                  <a:pt x="1455" y="167217"/>
                  <a:pt x="38144" y="127706"/>
                  <a:pt x="50844" y="101600"/>
                </a:cubicBezTo>
                <a:cubicBezTo>
                  <a:pt x="63544" y="75494"/>
                  <a:pt x="69542" y="0"/>
                  <a:pt x="720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60FDF02-8B58-4247-AD08-19D60E37E4E4}"/>
              </a:ext>
            </a:extLst>
          </p:cNvPr>
          <p:cNvSpPr/>
          <p:nvPr/>
        </p:nvSpPr>
        <p:spPr>
          <a:xfrm>
            <a:off x="3750284" y="6619654"/>
            <a:ext cx="375345" cy="248271"/>
          </a:xfrm>
          <a:custGeom>
            <a:avLst/>
            <a:gdLst>
              <a:gd name="connsiteX0" fmla="*/ 449 w 375345"/>
              <a:gd name="connsiteY0" fmla="*/ 100763 h 248271"/>
              <a:gd name="connsiteX1" fmla="*/ 112633 w 375345"/>
              <a:gd name="connsiteY1" fmla="*/ 30913 h 248271"/>
              <a:gd name="connsiteX2" fmla="*/ 201533 w 375345"/>
              <a:gd name="connsiteY2" fmla="*/ 35146 h 248271"/>
              <a:gd name="connsiteX3" fmla="*/ 294666 w 375345"/>
              <a:gd name="connsiteY3" fmla="*/ 143096 h 248271"/>
              <a:gd name="connsiteX4" fmla="*/ 332766 w 375345"/>
              <a:gd name="connsiteY4" fmla="*/ 189663 h 248271"/>
              <a:gd name="connsiteX5" fmla="*/ 358166 w 375345"/>
              <a:gd name="connsiteY5" fmla="*/ 227763 h 248271"/>
              <a:gd name="connsiteX6" fmla="*/ 375099 w 375345"/>
              <a:gd name="connsiteY6" fmla="*/ 246813 h 248271"/>
              <a:gd name="connsiteX7" fmla="*/ 345466 w 375345"/>
              <a:gd name="connsiteY7" fmla="*/ 189663 h 248271"/>
              <a:gd name="connsiteX8" fmla="*/ 296783 w 375345"/>
              <a:gd name="connsiteY8" fmla="*/ 119813 h 248271"/>
              <a:gd name="connsiteX9" fmla="*/ 203649 w 375345"/>
              <a:gd name="connsiteY9" fmla="*/ 18213 h 248271"/>
              <a:gd name="connsiteX10" fmla="*/ 157083 w 375345"/>
              <a:gd name="connsiteY10" fmla="*/ 5513 h 248271"/>
              <a:gd name="connsiteX11" fmla="*/ 449 w 375345"/>
              <a:gd name="connsiteY11" fmla="*/ 100763 h 24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5345" h="248271">
                <a:moveTo>
                  <a:pt x="449" y="100763"/>
                </a:moveTo>
                <a:cubicBezTo>
                  <a:pt x="-6959" y="104996"/>
                  <a:pt x="79119" y="41849"/>
                  <a:pt x="112633" y="30913"/>
                </a:cubicBezTo>
                <a:cubicBezTo>
                  <a:pt x="146147" y="19977"/>
                  <a:pt x="171194" y="16449"/>
                  <a:pt x="201533" y="35146"/>
                </a:cubicBezTo>
                <a:cubicBezTo>
                  <a:pt x="231872" y="53843"/>
                  <a:pt x="294666" y="143096"/>
                  <a:pt x="294666" y="143096"/>
                </a:cubicBezTo>
                <a:cubicBezTo>
                  <a:pt x="316538" y="168849"/>
                  <a:pt x="322183" y="175552"/>
                  <a:pt x="332766" y="189663"/>
                </a:cubicBezTo>
                <a:cubicBezTo>
                  <a:pt x="343349" y="203774"/>
                  <a:pt x="351111" y="218238"/>
                  <a:pt x="358166" y="227763"/>
                </a:cubicBezTo>
                <a:cubicBezTo>
                  <a:pt x="365221" y="237288"/>
                  <a:pt x="377216" y="253163"/>
                  <a:pt x="375099" y="246813"/>
                </a:cubicBezTo>
                <a:cubicBezTo>
                  <a:pt x="372982" y="240463"/>
                  <a:pt x="358519" y="210830"/>
                  <a:pt x="345466" y="189663"/>
                </a:cubicBezTo>
                <a:cubicBezTo>
                  <a:pt x="332413" y="168496"/>
                  <a:pt x="320419" y="148388"/>
                  <a:pt x="296783" y="119813"/>
                </a:cubicBezTo>
                <a:cubicBezTo>
                  <a:pt x="273147" y="91238"/>
                  <a:pt x="226932" y="37263"/>
                  <a:pt x="203649" y="18213"/>
                </a:cubicBezTo>
                <a:cubicBezTo>
                  <a:pt x="180366" y="-837"/>
                  <a:pt x="189186" y="-4718"/>
                  <a:pt x="157083" y="5513"/>
                </a:cubicBezTo>
                <a:cubicBezTo>
                  <a:pt x="124980" y="15743"/>
                  <a:pt x="7857" y="96530"/>
                  <a:pt x="449" y="100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ADE2D93F-4005-4763-83F8-AC7F1BED736A}"/>
              </a:ext>
            </a:extLst>
          </p:cNvPr>
          <p:cNvSpPr/>
          <p:nvPr/>
        </p:nvSpPr>
        <p:spPr>
          <a:xfrm>
            <a:off x="4138007" y="6578431"/>
            <a:ext cx="509226" cy="303603"/>
          </a:xfrm>
          <a:custGeom>
            <a:avLst/>
            <a:gdLst>
              <a:gd name="connsiteX0" fmla="*/ 76 w 509226"/>
              <a:gd name="connsiteY0" fmla="*/ 302852 h 303603"/>
              <a:gd name="connsiteX1" fmla="*/ 108026 w 509226"/>
              <a:gd name="connsiteY1" fmla="*/ 266869 h 303603"/>
              <a:gd name="connsiteX2" fmla="*/ 148243 w 509226"/>
              <a:gd name="connsiteY2" fmla="*/ 161036 h 303603"/>
              <a:gd name="connsiteX3" fmla="*/ 247726 w 509226"/>
              <a:gd name="connsiteY3" fmla="*/ 42502 h 303603"/>
              <a:gd name="connsiteX4" fmla="*/ 294293 w 509226"/>
              <a:gd name="connsiteY4" fmla="*/ 21336 h 303603"/>
              <a:gd name="connsiteX5" fmla="*/ 378960 w 509226"/>
              <a:gd name="connsiteY5" fmla="*/ 17102 h 303603"/>
              <a:gd name="connsiteX6" fmla="*/ 457276 w 509226"/>
              <a:gd name="connsiteY6" fmla="*/ 46736 h 303603"/>
              <a:gd name="connsiteX7" fmla="*/ 508076 w 509226"/>
              <a:gd name="connsiteY7" fmla="*/ 93302 h 303603"/>
              <a:gd name="connsiteX8" fmla="*/ 489026 w 509226"/>
              <a:gd name="connsiteY8" fmla="*/ 57319 h 303603"/>
              <a:gd name="connsiteX9" fmla="*/ 446693 w 509226"/>
              <a:gd name="connsiteY9" fmla="*/ 29802 h 303603"/>
              <a:gd name="connsiteX10" fmla="*/ 338743 w 509226"/>
              <a:gd name="connsiteY10" fmla="*/ 169 h 303603"/>
              <a:gd name="connsiteX11" fmla="*/ 249843 w 509226"/>
              <a:gd name="connsiteY11" fmla="*/ 21336 h 303603"/>
              <a:gd name="connsiteX12" fmla="*/ 165176 w 509226"/>
              <a:gd name="connsiteY12" fmla="*/ 91186 h 303603"/>
              <a:gd name="connsiteX13" fmla="*/ 114376 w 509226"/>
              <a:gd name="connsiteY13" fmla="*/ 205486 h 303603"/>
              <a:gd name="connsiteX14" fmla="*/ 91093 w 509226"/>
              <a:gd name="connsiteY14" fmla="*/ 239352 h 303603"/>
              <a:gd name="connsiteX15" fmla="*/ 76 w 509226"/>
              <a:gd name="connsiteY15" fmla="*/ 302852 h 30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9226" h="303603">
                <a:moveTo>
                  <a:pt x="76" y="302852"/>
                </a:moveTo>
                <a:cubicBezTo>
                  <a:pt x="2898" y="307438"/>
                  <a:pt x="83332" y="290505"/>
                  <a:pt x="108026" y="266869"/>
                </a:cubicBezTo>
                <a:cubicBezTo>
                  <a:pt x="132720" y="243233"/>
                  <a:pt x="124960" y="198430"/>
                  <a:pt x="148243" y="161036"/>
                </a:cubicBezTo>
                <a:cubicBezTo>
                  <a:pt x="171526" y="123641"/>
                  <a:pt x="223384" y="65785"/>
                  <a:pt x="247726" y="42502"/>
                </a:cubicBezTo>
                <a:cubicBezTo>
                  <a:pt x="272068" y="19219"/>
                  <a:pt x="272421" y="25569"/>
                  <a:pt x="294293" y="21336"/>
                </a:cubicBezTo>
                <a:cubicBezTo>
                  <a:pt x="316165" y="17103"/>
                  <a:pt x="351796" y="12869"/>
                  <a:pt x="378960" y="17102"/>
                </a:cubicBezTo>
                <a:cubicBezTo>
                  <a:pt x="406124" y="21335"/>
                  <a:pt x="435757" y="34036"/>
                  <a:pt x="457276" y="46736"/>
                </a:cubicBezTo>
                <a:cubicBezTo>
                  <a:pt x="478795" y="59436"/>
                  <a:pt x="502784" y="91538"/>
                  <a:pt x="508076" y="93302"/>
                </a:cubicBezTo>
                <a:cubicBezTo>
                  <a:pt x="513368" y="95066"/>
                  <a:pt x="499257" y="67902"/>
                  <a:pt x="489026" y="57319"/>
                </a:cubicBezTo>
                <a:cubicBezTo>
                  <a:pt x="478796" y="46736"/>
                  <a:pt x="471740" y="39327"/>
                  <a:pt x="446693" y="29802"/>
                </a:cubicBezTo>
                <a:cubicBezTo>
                  <a:pt x="421646" y="20277"/>
                  <a:pt x="371551" y="1580"/>
                  <a:pt x="338743" y="169"/>
                </a:cubicBezTo>
                <a:cubicBezTo>
                  <a:pt x="305935" y="-1242"/>
                  <a:pt x="278771" y="6166"/>
                  <a:pt x="249843" y="21336"/>
                </a:cubicBezTo>
                <a:cubicBezTo>
                  <a:pt x="220915" y="36506"/>
                  <a:pt x="187754" y="60494"/>
                  <a:pt x="165176" y="91186"/>
                </a:cubicBezTo>
                <a:cubicBezTo>
                  <a:pt x="142598" y="121878"/>
                  <a:pt x="126723" y="180792"/>
                  <a:pt x="114376" y="205486"/>
                </a:cubicBezTo>
                <a:cubicBezTo>
                  <a:pt x="102029" y="230180"/>
                  <a:pt x="108379" y="225946"/>
                  <a:pt x="91093" y="239352"/>
                </a:cubicBezTo>
                <a:cubicBezTo>
                  <a:pt x="73807" y="252757"/>
                  <a:pt x="-2746" y="298266"/>
                  <a:pt x="76" y="302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9C81374-AB9F-4724-961B-B205D2AF211F}"/>
              </a:ext>
            </a:extLst>
          </p:cNvPr>
          <p:cNvSpPr/>
          <p:nvPr/>
        </p:nvSpPr>
        <p:spPr>
          <a:xfrm>
            <a:off x="3278559" y="7423909"/>
            <a:ext cx="391038" cy="135416"/>
          </a:xfrm>
          <a:custGeom>
            <a:avLst/>
            <a:gdLst>
              <a:gd name="connsiteX0" fmla="*/ 158 w 391038"/>
              <a:gd name="connsiteY0" fmla="*/ 134708 h 135416"/>
              <a:gd name="connsiteX1" fmla="*/ 188541 w 391038"/>
              <a:gd name="connsiteY1" fmla="*/ 98724 h 135416"/>
              <a:gd name="connsiteX2" fmla="*/ 389624 w 391038"/>
              <a:gd name="connsiteY2" fmla="*/ 1358 h 135416"/>
              <a:gd name="connsiteX3" fmla="*/ 275324 w 391038"/>
              <a:gd name="connsiteY3" fmla="*/ 43691 h 135416"/>
              <a:gd name="connsiteX4" fmla="*/ 220291 w 391038"/>
              <a:gd name="connsiteY4" fmla="*/ 71208 h 135416"/>
              <a:gd name="connsiteX5" fmla="*/ 158 w 391038"/>
              <a:gd name="connsiteY5" fmla="*/ 134708 h 13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038" h="135416">
                <a:moveTo>
                  <a:pt x="158" y="134708"/>
                </a:moveTo>
                <a:cubicBezTo>
                  <a:pt x="-5134" y="139294"/>
                  <a:pt x="123630" y="120949"/>
                  <a:pt x="188541" y="98724"/>
                </a:cubicBezTo>
                <a:cubicBezTo>
                  <a:pt x="253452" y="76499"/>
                  <a:pt x="375160" y="10530"/>
                  <a:pt x="389624" y="1358"/>
                </a:cubicBezTo>
                <a:cubicBezTo>
                  <a:pt x="404088" y="-7814"/>
                  <a:pt x="303546" y="32049"/>
                  <a:pt x="275324" y="43691"/>
                </a:cubicBezTo>
                <a:cubicBezTo>
                  <a:pt x="247102" y="55333"/>
                  <a:pt x="264741" y="57802"/>
                  <a:pt x="220291" y="71208"/>
                </a:cubicBezTo>
                <a:cubicBezTo>
                  <a:pt x="175841" y="84614"/>
                  <a:pt x="5450" y="130122"/>
                  <a:pt x="158" y="134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EDCBBA0-DCD7-4E8A-825E-DD103E184A7C}"/>
              </a:ext>
            </a:extLst>
          </p:cNvPr>
          <p:cNvSpPr/>
          <p:nvPr/>
        </p:nvSpPr>
        <p:spPr>
          <a:xfrm>
            <a:off x="3686629" y="7245446"/>
            <a:ext cx="587245" cy="133467"/>
          </a:xfrm>
          <a:custGeom>
            <a:avLst/>
            <a:gdLst>
              <a:gd name="connsiteX0" fmla="*/ 604 w 587245"/>
              <a:gd name="connsiteY0" fmla="*/ 133254 h 133467"/>
              <a:gd name="connsiteX1" fmla="*/ 150888 w 587245"/>
              <a:gd name="connsiteY1" fmla="*/ 105737 h 133467"/>
              <a:gd name="connsiteX2" fmla="*/ 326571 w 587245"/>
              <a:gd name="connsiteY2" fmla="*/ 12604 h 133467"/>
              <a:gd name="connsiteX3" fmla="*/ 417588 w 587245"/>
              <a:gd name="connsiteY3" fmla="*/ 2021 h 133467"/>
              <a:gd name="connsiteX4" fmla="*/ 586921 w 587245"/>
              <a:gd name="connsiteY4" fmla="*/ 23187 h 133467"/>
              <a:gd name="connsiteX5" fmla="*/ 371021 w 587245"/>
              <a:gd name="connsiteY5" fmla="*/ 16837 h 133467"/>
              <a:gd name="connsiteX6" fmla="*/ 299054 w 587245"/>
              <a:gd name="connsiteY6" fmla="*/ 46471 h 133467"/>
              <a:gd name="connsiteX7" fmla="*/ 208038 w 587245"/>
              <a:gd name="connsiteY7" fmla="*/ 95154 h 133467"/>
              <a:gd name="connsiteX8" fmla="*/ 604 w 587245"/>
              <a:gd name="connsiteY8" fmla="*/ 133254 h 13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245" h="133467">
                <a:moveTo>
                  <a:pt x="604" y="133254"/>
                </a:moveTo>
                <a:cubicBezTo>
                  <a:pt x="-8921" y="135018"/>
                  <a:pt x="96560" y="125845"/>
                  <a:pt x="150888" y="105737"/>
                </a:cubicBezTo>
                <a:cubicBezTo>
                  <a:pt x="205216" y="85629"/>
                  <a:pt x="282121" y="29890"/>
                  <a:pt x="326571" y="12604"/>
                </a:cubicBezTo>
                <a:cubicBezTo>
                  <a:pt x="371021" y="-4682"/>
                  <a:pt x="374196" y="257"/>
                  <a:pt x="417588" y="2021"/>
                </a:cubicBezTo>
                <a:cubicBezTo>
                  <a:pt x="460980" y="3785"/>
                  <a:pt x="594682" y="20718"/>
                  <a:pt x="586921" y="23187"/>
                </a:cubicBezTo>
                <a:cubicBezTo>
                  <a:pt x="579160" y="25656"/>
                  <a:pt x="418999" y="12956"/>
                  <a:pt x="371021" y="16837"/>
                </a:cubicBezTo>
                <a:cubicBezTo>
                  <a:pt x="323043" y="20718"/>
                  <a:pt x="326218" y="33418"/>
                  <a:pt x="299054" y="46471"/>
                </a:cubicBezTo>
                <a:cubicBezTo>
                  <a:pt x="271890" y="59524"/>
                  <a:pt x="253546" y="81043"/>
                  <a:pt x="208038" y="95154"/>
                </a:cubicBezTo>
                <a:cubicBezTo>
                  <a:pt x="162530" y="109265"/>
                  <a:pt x="10129" y="131490"/>
                  <a:pt x="604" y="133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55AC37F-5B7C-4090-9BB7-7F77ABE8AB0D}"/>
              </a:ext>
            </a:extLst>
          </p:cNvPr>
          <p:cNvSpPr/>
          <p:nvPr/>
        </p:nvSpPr>
        <p:spPr>
          <a:xfrm>
            <a:off x="4294531" y="7226409"/>
            <a:ext cx="328269" cy="52850"/>
          </a:xfrm>
          <a:custGeom>
            <a:avLst/>
            <a:gdLst>
              <a:gd name="connsiteX0" fmla="*/ 186 w 328269"/>
              <a:gd name="connsiteY0" fmla="*/ 52808 h 52850"/>
              <a:gd name="connsiteX1" fmla="*/ 139886 w 328269"/>
              <a:gd name="connsiteY1" fmla="*/ 4124 h 52850"/>
              <a:gd name="connsiteX2" fmla="*/ 216086 w 328269"/>
              <a:gd name="connsiteY2" fmla="*/ 4124 h 52850"/>
              <a:gd name="connsiteX3" fmla="*/ 328269 w 328269"/>
              <a:gd name="connsiteY3" fmla="*/ 16824 h 52850"/>
              <a:gd name="connsiteX4" fmla="*/ 216086 w 328269"/>
              <a:gd name="connsiteY4" fmla="*/ 12591 h 52850"/>
              <a:gd name="connsiteX5" fmla="*/ 171636 w 328269"/>
              <a:gd name="connsiteY5" fmla="*/ 12591 h 52850"/>
              <a:gd name="connsiteX6" fmla="*/ 186 w 328269"/>
              <a:gd name="connsiteY6" fmla="*/ 52808 h 5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269" h="52850">
                <a:moveTo>
                  <a:pt x="186" y="52808"/>
                </a:moveTo>
                <a:cubicBezTo>
                  <a:pt x="-5106" y="51397"/>
                  <a:pt x="103903" y="12238"/>
                  <a:pt x="139886" y="4124"/>
                </a:cubicBezTo>
                <a:cubicBezTo>
                  <a:pt x="175869" y="-3990"/>
                  <a:pt x="184689" y="2007"/>
                  <a:pt x="216086" y="4124"/>
                </a:cubicBezTo>
                <a:cubicBezTo>
                  <a:pt x="247483" y="6241"/>
                  <a:pt x="328269" y="15413"/>
                  <a:pt x="328269" y="16824"/>
                </a:cubicBezTo>
                <a:cubicBezTo>
                  <a:pt x="328269" y="18235"/>
                  <a:pt x="242191" y="13296"/>
                  <a:pt x="216086" y="12591"/>
                </a:cubicBezTo>
                <a:cubicBezTo>
                  <a:pt x="189981" y="11886"/>
                  <a:pt x="203739" y="4830"/>
                  <a:pt x="171636" y="12591"/>
                </a:cubicBezTo>
                <a:cubicBezTo>
                  <a:pt x="139533" y="20352"/>
                  <a:pt x="5478" y="54219"/>
                  <a:pt x="186" y="52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5923AB0A-6ABE-44F1-A541-49A25EF3FE18}"/>
              </a:ext>
            </a:extLst>
          </p:cNvPr>
          <p:cNvSpPr/>
          <p:nvPr/>
        </p:nvSpPr>
        <p:spPr>
          <a:xfrm>
            <a:off x="4626147" y="7244617"/>
            <a:ext cx="284169" cy="35772"/>
          </a:xfrm>
          <a:custGeom>
            <a:avLst/>
            <a:gdLst>
              <a:gd name="connsiteX0" fmla="*/ 886 w 284169"/>
              <a:gd name="connsiteY0" fmla="*/ 733 h 35772"/>
              <a:gd name="connsiteX1" fmla="*/ 123653 w 284169"/>
              <a:gd name="connsiteY1" fmla="*/ 11316 h 35772"/>
              <a:gd name="connsiteX2" fmla="*/ 280286 w 284169"/>
              <a:gd name="connsiteY2" fmla="*/ 11316 h 35772"/>
              <a:gd name="connsiteX3" fmla="*/ 240070 w 284169"/>
              <a:gd name="connsiteY3" fmla="*/ 21900 h 35772"/>
              <a:gd name="connsiteX4" fmla="*/ 187153 w 284169"/>
              <a:gd name="connsiteY4" fmla="*/ 34600 h 35772"/>
              <a:gd name="connsiteX5" fmla="*/ 886 w 284169"/>
              <a:gd name="connsiteY5" fmla="*/ 733 h 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169" h="35772">
                <a:moveTo>
                  <a:pt x="886" y="733"/>
                </a:moveTo>
                <a:cubicBezTo>
                  <a:pt x="-9697" y="-3148"/>
                  <a:pt x="77086" y="9552"/>
                  <a:pt x="123653" y="11316"/>
                </a:cubicBezTo>
                <a:cubicBezTo>
                  <a:pt x="170220" y="13080"/>
                  <a:pt x="260883" y="9552"/>
                  <a:pt x="280286" y="11316"/>
                </a:cubicBezTo>
                <a:cubicBezTo>
                  <a:pt x="299689" y="13080"/>
                  <a:pt x="240070" y="21900"/>
                  <a:pt x="240070" y="21900"/>
                </a:cubicBezTo>
                <a:cubicBezTo>
                  <a:pt x="224548" y="25781"/>
                  <a:pt x="228075" y="39892"/>
                  <a:pt x="187153" y="34600"/>
                </a:cubicBezTo>
                <a:cubicBezTo>
                  <a:pt x="146231" y="29308"/>
                  <a:pt x="11469" y="4614"/>
                  <a:pt x="886" y="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C226C72-4F14-465E-818C-AA2058809BCC}"/>
              </a:ext>
            </a:extLst>
          </p:cNvPr>
          <p:cNvSpPr/>
          <p:nvPr/>
        </p:nvSpPr>
        <p:spPr>
          <a:xfrm>
            <a:off x="4933520" y="7266321"/>
            <a:ext cx="119883" cy="24207"/>
          </a:xfrm>
          <a:custGeom>
            <a:avLst/>
            <a:gdLst>
              <a:gd name="connsiteX0" fmla="*/ 430 w 119883"/>
              <a:gd name="connsiteY0" fmla="*/ 12896 h 24207"/>
              <a:gd name="connsiteX1" fmla="*/ 116847 w 119883"/>
              <a:gd name="connsiteY1" fmla="*/ 196 h 24207"/>
              <a:gd name="connsiteX2" fmla="*/ 78747 w 119883"/>
              <a:gd name="connsiteY2" fmla="*/ 23479 h 24207"/>
              <a:gd name="connsiteX3" fmla="*/ 430 w 119883"/>
              <a:gd name="connsiteY3" fmla="*/ 12896 h 2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83" h="24207">
                <a:moveTo>
                  <a:pt x="430" y="12896"/>
                </a:moveTo>
                <a:cubicBezTo>
                  <a:pt x="6780" y="9015"/>
                  <a:pt x="103794" y="-1568"/>
                  <a:pt x="116847" y="196"/>
                </a:cubicBezTo>
                <a:cubicBezTo>
                  <a:pt x="129900" y="1960"/>
                  <a:pt x="97797" y="19951"/>
                  <a:pt x="78747" y="23479"/>
                </a:cubicBezTo>
                <a:cubicBezTo>
                  <a:pt x="59697" y="27007"/>
                  <a:pt x="-5920" y="16777"/>
                  <a:pt x="430" y="12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19F6D9D-8104-41F6-ABE7-8AE473153C0B}"/>
              </a:ext>
            </a:extLst>
          </p:cNvPr>
          <p:cNvSpPr/>
          <p:nvPr/>
        </p:nvSpPr>
        <p:spPr>
          <a:xfrm>
            <a:off x="5104792" y="7344827"/>
            <a:ext cx="146693" cy="42347"/>
          </a:xfrm>
          <a:custGeom>
            <a:avLst/>
            <a:gdLst>
              <a:gd name="connsiteX0" fmla="*/ 608 w 146693"/>
              <a:gd name="connsiteY0" fmla="*/ 42340 h 42347"/>
              <a:gd name="connsiteX1" fmla="*/ 117025 w 146693"/>
              <a:gd name="connsiteY1" fmla="*/ 21173 h 42347"/>
              <a:gd name="connsiteX2" fmla="*/ 144541 w 146693"/>
              <a:gd name="connsiteY2" fmla="*/ 6 h 42347"/>
              <a:gd name="connsiteX3" fmla="*/ 74691 w 146693"/>
              <a:gd name="connsiteY3" fmla="*/ 23290 h 42347"/>
              <a:gd name="connsiteX4" fmla="*/ 608 w 146693"/>
              <a:gd name="connsiteY4" fmla="*/ 42340 h 4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93" h="42347">
                <a:moveTo>
                  <a:pt x="608" y="42340"/>
                </a:moveTo>
                <a:cubicBezTo>
                  <a:pt x="7664" y="41987"/>
                  <a:pt x="93036" y="28229"/>
                  <a:pt x="117025" y="21173"/>
                </a:cubicBezTo>
                <a:cubicBezTo>
                  <a:pt x="141014" y="14117"/>
                  <a:pt x="151597" y="-347"/>
                  <a:pt x="144541" y="6"/>
                </a:cubicBezTo>
                <a:cubicBezTo>
                  <a:pt x="137485" y="359"/>
                  <a:pt x="99738" y="16234"/>
                  <a:pt x="74691" y="23290"/>
                </a:cubicBezTo>
                <a:cubicBezTo>
                  <a:pt x="49644" y="30346"/>
                  <a:pt x="-6448" y="42693"/>
                  <a:pt x="608" y="4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4F84A42-23E9-4317-AB59-5FFBB4672D1D}"/>
              </a:ext>
            </a:extLst>
          </p:cNvPr>
          <p:cNvSpPr/>
          <p:nvPr/>
        </p:nvSpPr>
        <p:spPr>
          <a:xfrm>
            <a:off x="3307656" y="7539245"/>
            <a:ext cx="653346" cy="49038"/>
          </a:xfrm>
          <a:custGeom>
            <a:avLst/>
            <a:gdLst>
              <a:gd name="connsiteX0" fmla="*/ 694 w 653346"/>
              <a:gd name="connsiteY0" fmla="*/ 19372 h 49038"/>
              <a:gd name="connsiteX1" fmla="*/ 203894 w 653346"/>
              <a:gd name="connsiteY1" fmla="*/ 34188 h 49038"/>
              <a:gd name="connsiteX2" fmla="*/ 360527 w 653346"/>
              <a:gd name="connsiteY2" fmla="*/ 49005 h 49038"/>
              <a:gd name="connsiteX3" fmla="*/ 567961 w 653346"/>
              <a:gd name="connsiteY3" fmla="*/ 29955 h 49038"/>
              <a:gd name="connsiteX4" fmla="*/ 652627 w 653346"/>
              <a:gd name="connsiteY4" fmla="*/ 322 h 49038"/>
              <a:gd name="connsiteX5" fmla="*/ 601827 w 653346"/>
              <a:gd name="connsiteY5" fmla="*/ 15138 h 49038"/>
              <a:gd name="connsiteX6" fmla="*/ 485411 w 653346"/>
              <a:gd name="connsiteY6" fmla="*/ 29955 h 49038"/>
              <a:gd name="connsiteX7" fmla="*/ 381694 w 653346"/>
              <a:gd name="connsiteY7" fmla="*/ 40538 h 49038"/>
              <a:gd name="connsiteX8" fmla="*/ 277977 w 653346"/>
              <a:gd name="connsiteY8" fmla="*/ 38422 h 49038"/>
              <a:gd name="connsiteX9" fmla="*/ 694 w 653346"/>
              <a:gd name="connsiteY9" fmla="*/ 19372 h 4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346" h="49038">
                <a:moveTo>
                  <a:pt x="694" y="19372"/>
                </a:moveTo>
                <a:cubicBezTo>
                  <a:pt x="-11653" y="18666"/>
                  <a:pt x="143922" y="29249"/>
                  <a:pt x="203894" y="34188"/>
                </a:cubicBezTo>
                <a:cubicBezTo>
                  <a:pt x="263866" y="39127"/>
                  <a:pt x="299849" y="49710"/>
                  <a:pt x="360527" y="49005"/>
                </a:cubicBezTo>
                <a:cubicBezTo>
                  <a:pt x="421205" y="48300"/>
                  <a:pt x="519278" y="38069"/>
                  <a:pt x="567961" y="29955"/>
                </a:cubicBezTo>
                <a:cubicBezTo>
                  <a:pt x="616644" y="21841"/>
                  <a:pt x="646983" y="2791"/>
                  <a:pt x="652627" y="322"/>
                </a:cubicBezTo>
                <a:cubicBezTo>
                  <a:pt x="658271" y="-2147"/>
                  <a:pt x="629696" y="10199"/>
                  <a:pt x="601827" y="15138"/>
                </a:cubicBezTo>
                <a:cubicBezTo>
                  <a:pt x="573958" y="20077"/>
                  <a:pt x="522100" y="25722"/>
                  <a:pt x="485411" y="29955"/>
                </a:cubicBezTo>
                <a:cubicBezTo>
                  <a:pt x="448722" y="34188"/>
                  <a:pt x="416266" y="39127"/>
                  <a:pt x="381694" y="40538"/>
                </a:cubicBezTo>
                <a:cubicBezTo>
                  <a:pt x="347122" y="41949"/>
                  <a:pt x="339008" y="43714"/>
                  <a:pt x="277977" y="38422"/>
                </a:cubicBezTo>
                <a:cubicBezTo>
                  <a:pt x="216947" y="33130"/>
                  <a:pt x="13041" y="20078"/>
                  <a:pt x="694" y="19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5F2E4A8-D7D3-46BC-9EF6-DACEC7BED47F}"/>
              </a:ext>
            </a:extLst>
          </p:cNvPr>
          <p:cNvSpPr/>
          <p:nvPr/>
        </p:nvSpPr>
        <p:spPr>
          <a:xfrm>
            <a:off x="3314521" y="7564723"/>
            <a:ext cx="270970" cy="17421"/>
          </a:xfrm>
          <a:custGeom>
            <a:avLst/>
            <a:gdLst>
              <a:gd name="connsiteX0" fmla="*/ 179 w 270970"/>
              <a:gd name="connsiteY0" fmla="*/ 244 h 17421"/>
              <a:gd name="connsiteX1" fmla="*/ 256296 w 270970"/>
              <a:gd name="connsiteY1" fmla="*/ 17177 h 17421"/>
              <a:gd name="connsiteX2" fmla="*/ 216079 w 270970"/>
              <a:gd name="connsiteY2" fmla="*/ 8710 h 17421"/>
              <a:gd name="connsiteX3" fmla="*/ 179 w 270970"/>
              <a:gd name="connsiteY3" fmla="*/ 244 h 1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70" h="17421">
                <a:moveTo>
                  <a:pt x="179" y="244"/>
                </a:moveTo>
                <a:cubicBezTo>
                  <a:pt x="6882" y="1655"/>
                  <a:pt x="220313" y="15766"/>
                  <a:pt x="256296" y="17177"/>
                </a:cubicBezTo>
                <a:cubicBezTo>
                  <a:pt x="292279" y="18588"/>
                  <a:pt x="255590" y="13649"/>
                  <a:pt x="216079" y="8710"/>
                </a:cubicBezTo>
                <a:cubicBezTo>
                  <a:pt x="176568" y="3771"/>
                  <a:pt x="-6524" y="-1167"/>
                  <a:pt x="179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99AF69B-C465-49A7-B2D5-AA1FF3F7C254}"/>
              </a:ext>
            </a:extLst>
          </p:cNvPr>
          <p:cNvSpPr/>
          <p:nvPr/>
        </p:nvSpPr>
        <p:spPr>
          <a:xfrm>
            <a:off x="3958167" y="7450380"/>
            <a:ext cx="447355" cy="89187"/>
          </a:xfrm>
          <a:custGeom>
            <a:avLst/>
            <a:gdLst>
              <a:gd name="connsiteX0" fmla="*/ 0 w 447355"/>
              <a:gd name="connsiteY0" fmla="*/ 89187 h 89187"/>
              <a:gd name="connsiteX1" fmla="*/ 277283 w 447355"/>
              <a:gd name="connsiteY1" fmla="*/ 15103 h 89187"/>
              <a:gd name="connsiteX2" fmla="*/ 446616 w 447355"/>
              <a:gd name="connsiteY2" fmla="*/ 21453 h 89187"/>
              <a:gd name="connsiteX3" fmla="*/ 334433 w 447355"/>
              <a:gd name="connsiteY3" fmla="*/ 287 h 89187"/>
              <a:gd name="connsiteX4" fmla="*/ 226483 w 447355"/>
              <a:gd name="connsiteY4" fmla="*/ 10870 h 89187"/>
              <a:gd name="connsiteX5" fmla="*/ 150283 w 447355"/>
              <a:gd name="connsiteY5" fmla="*/ 34153 h 89187"/>
              <a:gd name="connsiteX6" fmla="*/ 0 w 447355"/>
              <a:gd name="connsiteY6" fmla="*/ 89187 h 8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355" h="89187">
                <a:moveTo>
                  <a:pt x="0" y="89187"/>
                </a:moveTo>
                <a:cubicBezTo>
                  <a:pt x="101423" y="57789"/>
                  <a:pt x="202847" y="26392"/>
                  <a:pt x="277283" y="15103"/>
                </a:cubicBezTo>
                <a:cubicBezTo>
                  <a:pt x="351719" y="3814"/>
                  <a:pt x="437091" y="23922"/>
                  <a:pt x="446616" y="21453"/>
                </a:cubicBezTo>
                <a:cubicBezTo>
                  <a:pt x="456141" y="18984"/>
                  <a:pt x="371122" y="2051"/>
                  <a:pt x="334433" y="287"/>
                </a:cubicBezTo>
                <a:cubicBezTo>
                  <a:pt x="297744" y="-1477"/>
                  <a:pt x="257175" y="5226"/>
                  <a:pt x="226483" y="10870"/>
                </a:cubicBezTo>
                <a:cubicBezTo>
                  <a:pt x="195791" y="16514"/>
                  <a:pt x="150283" y="34153"/>
                  <a:pt x="150283" y="34153"/>
                </a:cubicBezTo>
                <a:lnTo>
                  <a:pt x="0" y="8918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1CC9E99-7111-4FDC-9249-5AB0B72D851E}"/>
              </a:ext>
            </a:extLst>
          </p:cNvPr>
          <p:cNvSpPr/>
          <p:nvPr/>
        </p:nvSpPr>
        <p:spPr>
          <a:xfrm>
            <a:off x="4400546" y="7460056"/>
            <a:ext cx="342928" cy="12345"/>
          </a:xfrm>
          <a:custGeom>
            <a:avLst/>
            <a:gdLst>
              <a:gd name="connsiteX0" fmla="*/ 4 w 342928"/>
              <a:gd name="connsiteY0" fmla="*/ 11777 h 12345"/>
              <a:gd name="connsiteX1" fmla="*/ 247654 w 342928"/>
              <a:gd name="connsiteY1" fmla="*/ 1194 h 12345"/>
              <a:gd name="connsiteX2" fmla="*/ 342904 w 342928"/>
              <a:gd name="connsiteY2" fmla="*/ 1194 h 12345"/>
              <a:gd name="connsiteX3" fmla="*/ 254004 w 342928"/>
              <a:gd name="connsiteY3" fmla="*/ 9661 h 12345"/>
              <a:gd name="connsiteX4" fmla="*/ 4 w 342928"/>
              <a:gd name="connsiteY4" fmla="*/ 11777 h 1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28" h="12345">
                <a:moveTo>
                  <a:pt x="4" y="11777"/>
                </a:moveTo>
                <a:cubicBezTo>
                  <a:pt x="-1054" y="10366"/>
                  <a:pt x="190504" y="2958"/>
                  <a:pt x="247654" y="1194"/>
                </a:cubicBezTo>
                <a:cubicBezTo>
                  <a:pt x="304804" y="-570"/>
                  <a:pt x="341846" y="-217"/>
                  <a:pt x="342904" y="1194"/>
                </a:cubicBezTo>
                <a:cubicBezTo>
                  <a:pt x="343962" y="2605"/>
                  <a:pt x="310096" y="7544"/>
                  <a:pt x="254004" y="9661"/>
                </a:cubicBezTo>
                <a:cubicBezTo>
                  <a:pt x="197912" y="11778"/>
                  <a:pt x="1062" y="13188"/>
                  <a:pt x="4" y="1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B7A3EE7-9A01-4A36-9ED6-81AA7833031A}"/>
              </a:ext>
            </a:extLst>
          </p:cNvPr>
          <p:cNvSpPr/>
          <p:nvPr/>
        </p:nvSpPr>
        <p:spPr>
          <a:xfrm>
            <a:off x="4739124" y="7386988"/>
            <a:ext cx="500638" cy="82773"/>
          </a:xfrm>
          <a:custGeom>
            <a:avLst/>
            <a:gdLst>
              <a:gd name="connsiteX0" fmla="*/ 93 w 500638"/>
              <a:gd name="connsiteY0" fmla="*/ 78495 h 82773"/>
              <a:gd name="connsiteX1" fmla="*/ 271026 w 500638"/>
              <a:gd name="connsiteY1" fmla="*/ 82729 h 82773"/>
              <a:gd name="connsiteX2" fmla="*/ 336643 w 500638"/>
              <a:gd name="connsiteY2" fmla="*/ 76379 h 82773"/>
              <a:gd name="connsiteX3" fmla="*/ 376859 w 500638"/>
              <a:gd name="connsiteY3" fmla="*/ 50979 h 82773"/>
              <a:gd name="connsiteX4" fmla="*/ 419193 w 500638"/>
              <a:gd name="connsiteY4" fmla="*/ 29812 h 82773"/>
              <a:gd name="connsiteX5" fmla="*/ 499626 w 500638"/>
              <a:gd name="connsiteY5" fmla="*/ 179 h 82773"/>
              <a:gd name="connsiteX6" fmla="*/ 357809 w 500638"/>
              <a:gd name="connsiteY6" fmla="*/ 44629 h 82773"/>
              <a:gd name="connsiteX7" fmla="*/ 302776 w 500638"/>
              <a:gd name="connsiteY7" fmla="*/ 65795 h 82773"/>
              <a:gd name="connsiteX8" fmla="*/ 93 w 500638"/>
              <a:gd name="connsiteY8" fmla="*/ 78495 h 8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638" h="82773">
                <a:moveTo>
                  <a:pt x="93" y="78495"/>
                </a:moveTo>
                <a:cubicBezTo>
                  <a:pt x="-5199" y="81317"/>
                  <a:pt x="214934" y="83082"/>
                  <a:pt x="271026" y="82729"/>
                </a:cubicBezTo>
                <a:cubicBezTo>
                  <a:pt x="327118" y="82376"/>
                  <a:pt x="319004" y="81671"/>
                  <a:pt x="336643" y="76379"/>
                </a:cubicBezTo>
                <a:cubicBezTo>
                  <a:pt x="354282" y="71087"/>
                  <a:pt x="363101" y="58740"/>
                  <a:pt x="376859" y="50979"/>
                </a:cubicBezTo>
                <a:cubicBezTo>
                  <a:pt x="390617" y="43218"/>
                  <a:pt x="398732" y="38279"/>
                  <a:pt x="419193" y="29812"/>
                </a:cubicBezTo>
                <a:cubicBezTo>
                  <a:pt x="439654" y="21345"/>
                  <a:pt x="509857" y="-2290"/>
                  <a:pt x="499626" y="179"/>
                </a:cubicBezTo>
                <a:cubicBezTo>
                  <a:pt x="489395" y="2648"/>
                  <a:pt x="390617" y="33693"/>
                  <a:pt x="357809" y="44629"/>
                </a:cubicBezTo>
                <a:cubicBezTo>
                  <a:pt x="325001" y="55565"/>
                  <a:pt x="356045" y="60856"/>
                  <a:pt x="302776" y="65795"/>
                </a:cubicBezTo>
                <a:cubicBezTo>
                  <a:pt x="249507" y="70734"/>
                  <a:pt x="5385" y="75673"/>
                  <a:pt x="93" y="78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D1568C7-48CD-429F-A4D5-2988FDFF1AB1}"/>
              </a:ext>
            </a:extLst>
          </p:cNvPr>
          <p:cNvSpPr/>
          <p:nvPr/>
        </p:nvSpPr>
        <p:spPr>
          <a:xfrm>
            <a:off x="3294138" y="7560612"/>
            <a:ext cx="669073" cy="76325"/>
          </a:xfrm>
          <a:custGeom>
            <a:avLst/>
            <a:gdLst>
              <a:gd name="connsiteX0" fmla="*/ 1512 w 669073"/>
              <a:gd name="connsiteY0" fmla="*/ 27638 h 76325"/>
              <a:gd name="connsiteX1" fmla="*/ 162379 w 669073"/>
              <a:gd name="connsiteY1" fmla="*/ 50921 h 76325"/>
              <a:gd name="connsiteX2" fmla="*/ 384629 w 669073"/>
              <a:gd name="connsiteY2" fmla="*/ 53038 h 76325"/>
              <a:gd name="connsiteX3" fmla="*/ 486229 w 669073"/>
              <a:gd name="connsiteY3" fmla="*/ 48805 h 76325"/>
              <a:gd name="connsiteX4" fmla="*/ 666145 w 669073"/>
              <a:gd name="connsiteY4" fmla="*/ 121 h 76325"/>
              <a:gd name="connsiteX5" fmla="*/ 585712 w 669073"/>
              <a:gd name="connsiteY5" fmla="*/ 36105 h 76325"/>
              <a:gd name="connsiteX6" fmla="*/ 429079 w 669073"/>
              <a:gd name="connsiteY6" fmla="*/ 72088 h 76325"/>
              <a:gd name="connsiteX7" fmla="*/ 257629 w 669073"/>
              <a:gd name="connsiteY7" fmla="*/ 72088 h 76325"/>
              <a:gd name="connsiteX8" fmla="*/ 1512 w 669073"/>
              <a:gd name="connsiteY8" fmla="*/ 27638 h 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073" h="76325">
                <a:moveTo>
                  <a:pt x="1512" y="27638"/>
                </a:moveTo>
                <a:cubicBezTo>
                  <a:pt x="-14363" y="24110"/>
                  <a:pt x="98526" y="46688"/>
                  <a:pt x="162379" y="50921"/>
                </a:cubicBezTo>
                <a:cubicBezTo>
                  <a:pt x="226232" y="55154"/>
                  <a:pt x="330654" y="53391"/>
                  <a:pt x="384629" y="53038"/>
                </a:cubicBezTo>
                <a:cubicBezTo>
                  <a:pt x="438604" y="52685"/>
                  <a:pt x="439310" y="57624"/>
                  <a:pt x="486229" y="48805"/>
                </a:cubicBezTo>
                <a:cubicBezTo>
                  <a:pt x="533148" y="39986"/>
                  <a:pt x="649565" y="2238"/>
                  <a:pt x="666145" y="121"/>
                </a:cubicBezTo>
                <a:cubicBezTo>
                  <a:pt x="682726" y="-1996"/>
                  <a:pt x="625223" y="24111"/>
                  <a:pt x="585712" y="36105"/>
                </a:cubicBezTo>
                <a:cubicBezTo>
                  <a:pt x="546201" y="48099"/>
                  <a:pt x="483759" y="66091"/>
                  <a:pt x="429079" y="72088"/>
                </a:cubicBezTo>
                <a:cubicBezTo>
                  <a:pt x="374399" y="78085"/>
                  <a:pt x="326773" y="77380"/>
                  <a:pt x="257629" y="72088"/>
                </a:cubicBezTo>
                <a:cubicBezTo>
                  <a:pt x="188485" y="66796"/>
                  <a:pt x="17387" y="31166"/>
                  <a:pt x="1512" y="27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4F15962-8290-4987-B083-33B947D7E9DD}"/>
              </a:ext>
            </a:extLst>
          </p:cNvPr>
          <p:cNvSpPr/>
          <p:nvPr/>
        </p:nvSpPr>
        <p:spPr>
          <a:xfrm>
            <a:off x="4009949" y="7516697"/>
            <a:ext cx="428714" cy="39818"/>
          </a:xfrm>
          <a:custGeom>
            <a:avLst/>
            <a:gdLst>
              <a:gd name="connsiteX0" fmla="*/ 1134 w 428714"/>
              <a:gd name="connsiteY0" fmla="*/ 39803 h 39818"/>
              <a:gd name="connsiteX1" fmla="*/ 178934 w 428714"/>
              <a:gd name="connsiteY1" fmla="*/ 8053 h 39818"/>
              <a:gd name="connsiteX2" fmla="*/ 312284 w 428714"/>
              <a:gd name="connsiteY2" fmla="*/ 1703 h 39818"/>
              <a:gd name="connsiteX3" fmla="*/ 428701 w 428714"/>
              <a:gd name="connsiteY3" fmla="*/ 33453 h 39818"/>
              <a:gd name="connsiteX4" fmla="*/ 320751 w 428714"/>
              <a:gd name="connsiteY4" fmla="*/ 18636 h 39818"/>
              <a:gd name="connsiteX5" fmla="*/ 269951 w 428714"/>
              <a:gd name="connsiteY5" fmla="*/ 12286 h 39818"/>
              <a:gd name="connsiteX6" fmla="*/ 1134 w 428714"/>
              <a:gd name="connsiteY6" fmla="*/ 39803 h 3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714" h="39818">
                <a:moveTo>
                  <a:pt x="1134" y="39803"/>
                </a:moveTo>
                <a:cubicBezTo>
                  <a:pt x="-14035" y="39098"/>
                  <a:pt x="127076" y="14403"/>
                  <a:pt x="178934" y="8053"/>
                </a:cubicBezTo>
                <a:cubicBezTo>
                  <a:pt x="230792" y="1703"/>
                  <a:pt x="270656" y="-2530"/>
                  <a:pt x="312284" y="1703"/>
                </a:cubicBezTo>
                <a:cubicBezTo>
                  <a:pt x="353912" y="5936"/>
                  <a:pt x="427290" y="30631"/>
                  <a:pt x="428701" y="33453"/>
                </a:cubicBezTo>
                <a:cubicBezTo>
                  <a:pt x="430112" y="36275"/>
                  <a:pt x="320751" y="18636"/>
                  <a:pt x="320751" y="18636"/>
                </a:cubicBezTo>
                <a:cubicBezTo>
                  <a:pt x="294293" y="15108"/>
                  <a:pt x="318634" y="8405"/>
                  <a:pt x="269951" y="12286"/>
                </a:cubicBezTo>
                <a:cubicBezTo>
                  <a:pt x="221268" y="16167"/>
                  <a:pt x="16303" y="40508"/>
                  <a:pt x="1134" y="39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C0D0C30-7736-444C-B6B0-5BBDD2E99A7B}"/>
              </a:ext>
            </a:extLst>
          </p:cNvPr>
          <p:cNvSpPr/>
          <p:nvPr/>
        </p:nvSpPr>
        <p:spPr>
          <a:xfrm>
            <a:off x="4359978" y="7516267"/>
            <a:ext cx="269812" cy="9094"/>
          </a:xfrm>
          <a:custGeom>
            <a:avLst/>
            <a:gdLst>
              <a:gd name="connsiteX0" fmla="*/ 355 w 269812"/>
              <a:gd name="connsiteY0" fmla="*/ 6366 h 9094"/>
              <a:gd name="connsiteX1" fmla="*/ 239539 w 269812"/>
              <a:gd name="connsiteY1" fmla="*/ 16 h 9094"/>
              <a:gd name="connsiteX2" fmla="*/ 260705 w 269812"/>
              <a:gd name="connsiteY2" fmla="*/ 8483 h 9094"/>
              <a:gd name="connsiteX3" fmla="*/ 186622 w 269812"/>
              <a:gd name="connsiteY3" fmla="*/ 8483 h 9094"/>
              <a:gd name="connsiteX4" fmla="*/ 355 w 269812"/>
              <a:gd name="connsiteY4" fmla="*/ 6366 h 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12" h="9094">
                <a:moveTo>
                  <a:pt x="355" y="6366"/>
                </a:moveTo>
                <a:cubicBezTo>
                  <a:pt x="9175" y="4955"/>
                  <a:pt x="196147" y="-337"/>
                  <a:pt x="239539" y="16"/>
                </a:cubicBezTo>
                <a:cubicBezTo>
                  <a:pt x="282931" y="369"/>
                  <a:pt x="269525" y="7072"/>
                  <a:pt x="260705" y="8483"/>
                </a:cubicBezTo>
                <a:cubicBezTo>
                  <a:pt x="251885" y="9894"/>
                  <a:pt x="223664" y="6719"/>
                  <a:pt x="186622" y="8483"/>
                </a:cubicBezTo>
                <a:cubicBezTo>
                  <a:pt x="149580" y="10247"/>
                  <a:pt x="-8465" y="7777"/>
                  <a:pt x="355" y="6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930615B-BD81-4AC7-B300-DA8AFF09826A}"/>
              </a:ext>
            </a:extLst>
          </p:cNvPr>
          <p:cNvSpPr/>
          <p:nvPr/>
        </p:nvSpPr>
        <p:spPr>
          <a:xfrm>
            <a:off x="4603221" y="7481618"/>
            <a:ext cx="519652" cy="60681"/>
          </a:xfrm>
          <a:custGeom>
            <a:avLst/>
            <a:gdLst>
              <a:gd name="connsiteX0" fmla="*/ 529 w 519652"/>
              <a:gd name="connsiteY0" fmla="*/ 60595 h 60681"/>
              <a:gd name="connsiteX1" fmla="*/ 165629 w 519652"/>
              <a:gd name="connsiteY1" fmla="*/ 28845 h 60681"/>
              <a:gd name="connsiteX2" fmla="*/ 433917 w 519652"/>
              <a:gd name="connsiteY2" fmla="*/ 30432 h 60681"/>
              <a:gd name="connsiteX3" fmla="*/ 519642 w 519652"/>
              <a:gd name="connsiteY3" fmla="*/ 270 h 60681"/>
              <a:gd name="connsiteX4" fmla="*/ 438679 w 519652"/>
              <a:gd name="connsiteY4" fmla="*/ 16145 h 60681"/>
              <a:gd name="connsiteX5" fmla="*/ 287867 w 519652"/>
              <a:gd name="connsiteY5" fmla="*/ 25670 h 60681"/>
              <a:gd name="connsiteX6" fmla="*/ 118004 w 519652"/>
              <a:gd name="connsiteY6" fmla="*/ 17732 h 60681"/>
              <a:gd name="connsiteX7" fmla="*/ 529 w 519652"/>
              <a:gd name="connsiteY7" fmla="*/ 60595 h 6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652" h="60681">
                <a:moveTo>
                  <a:pt x="529" y="60595"/>
                </a:moveTo>
                <a:cubicBezTo>
                  <a:pt x="8467" y="62447"/>
                  <a:pt x="93398" y="33872"/>
                  <a:pt x="165629" y="28845"/>
                </a:cubicBezTo>
                <a:cubicBezTo>
                  <a:pt x="237860" y="23818"/>
                  <a:pt x="374915" y="35194"/>
                  <a:pt x="433917" y="30432"/>
                </a:cubicBezTo>
                <a:cubicBezTo>
                  <a:pt x="492919" y="25670"/>
                  <a:pt x="518848" y="2651"/>
                  <a:pt x="519642" y="270"/>
                </a:cubicBezTo>
                <a:cubicBezTo>
                  <a:pt x="520436" y="-2111"/>
                  <a:pt x="477308" y="11912"/>
                  <a:pt x="438679" y="16145"/>
                </a:cubicBezTo>
                <a:cubicBezTo>
                  <a:pt x="400050" y="20378"/>
                  <a:pt x="341313" y="25406"/>
                  <a:pt x="287867" y="25670"/>
                </a:cubicBezTo>
                <a:cubicBezTo>
                  <a:pt x="234421" y="25934"/>
                  <a:pt x="160073" y="14822"/>
                  <a:pt x="118004" y="17732"/>
                </a:cubicBezTo>
                <a:cubicBezTo>
                  <a:pt x="75935" y="20642"/>
                  <a:pt x="-7409" y="58743"/>
                  <a:pt x="529" y="60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67E039B7-0F0D-44EF-85E1-16C710606C54}"/>
              </a:ext>
            </a:extLst>
          </p:cNvPr>
          <p:cNvSpPr/>
          <p:nvPr/>
        </p:nvSpPr>
        <p:spPr>
          <a:xfrm>
            <a:off x="5115130" y="7372052"/>
            <a:ext cx="217869" cy="118569"/>
          </a:xfrm>
          <a:custGeom>
            <a:avLst/>
            <a:gdLst>
              <a:gd name="connsiteX0" fmla="*/ 1383 w 217869"/>
              <a:gd name="connsiteY0" fmla="*/ 117773 h 118569"/>
              <a:gd name="connsiteX1" fmla="*/ 88695 w 217869"/>
              <a:gd name="connsiteY1" fmla="*/ 66973 h 118569"/>
              <a:gd name="connsiteX2" fmla="*/ 188708 w 217869"/>
              <a:gd name="connsiteY2" fmla="*/ 27286 h 118569"/>
              <a:gd name="connsiteX3" fmla="*/ 215695 w 217869"/>
              <a:gd name="connsiteY3" fmla="*/ 3473 h 118569"/>
              <a:gd name="connsiteX4" fmla="*/ 142670 w 217869"/>
              <a:gd name="connsiteY4" fmla="*/ 298 h 118569"/>
              <a:gd name="connsiteX5" fmla="*/ 179183 w 217869"/>
              <a:gd name="connsiteY5" fmla="*/ 5061 h 118569"/>
              <a:gd name="connsiteX6" fmla="*/ 160133 w 217869"/>
              <a:gd name="connsiteY6" fmla="*/ 24111 h 118569"/>
              <a:gd name="connsiteX7" fmla="*/ 1383 w 217869"/>
              <a:gd name="connsiteY7" fmla="*/ 117773 h 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869" h="118569">
                <a:moveTo>
                  <a:pt x="1383" y="117773"/>
                </a:moveTo>
                <a:cubicBezTo>
                  <a:pt x="-10523" y="124917"/>
                  <a:pt x="57474" y="82054"/>
                  <a:pt x="88695" y="66973"/>
                </a:cubicBezTo>
                <a:cubicBezTo>
                  <a:pt x="119916" y="51892"/>
                  <a:pt x="167541" y="37869"/>
                  <a:pt x="188708" y="27286"/>
                </a:cubicBezTo>
                <a:cubicBezTo>
                  <a:pt x="209875" y="16703"/>
                  <a:pt x="223368" y="7971"/>
                  <a:pt x="215695" y="3473"/>
                </a:cubicBezTo>
                <a:cubicBezTo>
                  <a:pt x="208022" y="-1025"/>
                  <a:pt x="148755" y="33"/>
                  <a:pt x="142670" y="298"/>
                </a:cubicBezTo>
                <a:cubicBezTo>
                  <a:pt x="136585" y="563"/>
                  <a:pt x="176273" y="1092"/>
                  <a:pt x="179183" y="5061"/>
                </a:cubicBezTo>
                <a:cubicBezTo>
                  <a:pt x="182093" y="9030"/>
                  <a:pt x="187914" y="7972"/>
                  <a:pt x="160133" y="24111"/>
                </a:cubicBezTo>
                <a:lnTo>
                  <a:pt x="1383" y="1177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5F154C29-2E3D-4A0E-8E81-0BC96B4F4DE4}"/>
              </a:ext>
            </a:extLst>
          </p:cNvPr>
          <p:cNvSpPr/>
          <p:nvPr/>
        </p:nvSpPr>
        <p:spPr>
          <a:xfrm>
            <a:off x="3418059" y="7616694"/>
            <a:ext cx="344828" cy="165513"/>
          </a:xfrm>
          <a:custGeom>
            <a:avLst/>
            <a:gdLst>
              <a:gd name="connsiteX0" fmla="*/ 1416 w 344828"/>
              <a:gd name="connsiteY0" fmla="*/ 1719 h 165513"/>
              <a:gd name="connsiteX1" fmla="*/ 201441 w 344828"/>
              <a:gd name="connsiteY1" fmla="*/ 122369 h 165513"/>
              <a:gd name="connsiteX2" fmla="*/ 342729 w 344828"/>
              <a:gd name="connsiteY2" fmla="*/ 165231 h 165513"/>
              <a:gd name="connsiteX3" fmla="*/ 274466 w 344828"/>
              <a:gd name="connsiteY3" fmla="*/ 136656 h 165513"/>
              <a:gd name="connsiteX4" fmla="*/ 118891 w 344828"/>
              <a:gd name="connsiteY4" fmla="*/ 57281 h 165513"/>
              <a:gd name="connsiteX5" fmla="*/ 1416 w 344828"/>
              <a:gd name="connsiteY5" fmla="*/ 1719 h 1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828" h="165513">
                <a:moveTo>
                  <a:pt x="1416" y="1719"/>
                </a:moveTo>
                <a:cubicBezTo>
                  <a:pt x="15174" y="12567"/>
                  <a:pt x="144555" y="95117"/>
                  <a:pt x="201441" y="122369"/>
                </a:cubicBezTo>
                <a:cubicBezTo>
                  <a:pt x="258327" y="149621"/>
                  <a:pt x="330558" y="162850"/>
                  <a:pt x="342729" y="165231"/>
                </a:cubicBezTo>
                <a:cubicBezTo>
                  <a:pt x="354900" y="167612"/>
                  <a:pt x="311772" y="154648"/>
                  <a:pt x="274466" y="136656"/>
                </a:cubicBezTo>
                <a:cubicBezTo>
                  <a:pt x="237160" y="118664"/>
                  <a:pt x="160166" y="80564"/>
                  <a:pt x="118891" y="57281"/>
                </a:cubicBezTo>
                <a:cubicBezTo>
                  <a:pt x="77616" y="33998"/>
                  <a:pt x="-12342" y="-9129"/>
                  <a:pt x="1416" y="1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6992D3B-61A4-4F74-8125-F6BF03BA7194}"/>
              </a:ext>
            </a:extLst>
          </p:cNvPr>
          <p:cNvSpPr/>
          <p:nvPr/>
        </p:nvSpPr>
        <p:spPr>
          <a:xfrm>
            <a:off x="3817933" y="7748728"/>
            <a:ext cx="306404" cy="17613"/>
          </a:xfrm>
          <a:custGeom>
            <a:avLst/>
            <a:gdLst>
              <a:gd name="connsiteX0" fmla="*/ 5 w 306404"/>
              <a:gd name="connsiteY0" fmla="*/ 10972 h 17613"/>
              <a:gd name="connsiteX1" fmla="*/ 190505 w 306404"/>
              <a:gd name="connsiteY1" fmla="*/ 17322 h 17613"/>
              <a:gd name="connsiteX2" fmla="*/ 306392 w 306404"/>
              <a:gd name="connsiteY2" fmla="*/ 1447 h 17613"/>
              <a:gd name="connsiteX3" fmla="*/ 196855 w 306404"/>
              <a:gd name="connsiteY3" fmla="*/ 1447 h 17613"/>
              <a:gd name="connsiteX4" fmla="*/ 5 w 306404"/>
              <a:gd name="connsiteY4" fmla="*/ 10972 h 1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404" h="17613">
                <a:moveTo>
                  <a:pt x="5" y="10972"/>
                </a:moveTo>
                <a:cubicBezTo>
                  <a:pt x="-1053" y="13618"/>
                  <a:pt x="139441" y="18909"/>
                  <a:pt x="190505" y="17322"/>
                </a:cubicBezTo>
                <a:cubicBezTo>
                  <a:pt x="241569" y="15735"/>
                  <a:pt x="305334" y="4093"/>
                  <a:pt x="306392" y="1447"/>
                </a:cubicBezTo>
                <a:cubicBezTo>
                  <a:pt x="307450" y="-1199"/>
                  <a:pt x="242892" y="389"/>
                  <a:pt x="196855" y="1447"/>
                </a:cubicBezTo>
                <a:cubicBezTo>
                  <a:pt x="150818" y="2505"/>
                  <a:pt x="1063" y="8326"/>
                  <a:pt x="5" y="10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8735B063-A2E2-4CA1-8F06-A16A0FABE01A}"/>
              </a:ext>
            </a:extLst>
          </p:cNvPr>
          <p:cNvSpPr/>
          <p:nvPr/>
        </p:nvSpPr>
        <p:spPr>
          <a:xfrm>
            <a:off x="3862272" y="7789833"/>
            <a:ext cx="316330" cy="37914"/>
          </a:xfrm>
          <a:custGeom>
            <a:avLst/>
            <a:gdLst>
              <a:gd name="connsiteX0" fmla="*/ 116 w 316330"/>
              <a:gd name="connsiteY0" fmla="*/ 30 h 37914"/>
              <a:gd name="connsiteX1" fmla="*/ 190616 w 316330"/>
              <a:gd name="connsiteY1" fmla="*/ 36542 h 37914"/>
              <a:gd name="connsiteX2" fmla="*/ 316028 w 316330"/>
              <a:gd name="connsiteY2" fmla="*/ 30192 h 37914"/>
              <a:gd name="connsiteX3" fmla="*/ 219191 w 316330"/>
              <a:gd name="connsiteY3" fmla="*/ 30192 h 37914"/>
              <a:gd name="connsiteX4" fmla="*/ 116 w 316330"/>
              <a:gd name="connsiteY4" fmla="*/ 30 h 3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0" h="37914">
                <a:moveTo>
                  <a:pt x="116" y="30"/>
                </a:moveTo>
                <a:cubicBezTo>
                  <a:pt x="-4646" y="1088"/>
                  <a:pt x="137964" y="31515"/>
                  <a:pt x="190616" y="36542"/>
                </a:cubicBezTo>
                <a:cubicBezTo>
                  <a:pt x="243268" y="41569"/>
                  <a:pt x="311266" y="31250"/>
                  <a:pt x="316028" y="30192"/>
                </a:cubicBezTo>
                <a:cubicBezTo>
                  <a:pt x="320790" y="29134"/>
                  <a:pt x="268403" y="34690"/>
                  <a:pt x="219191" y="30192"/>
                </a:cubicBezTo>
                <a:cubicBezTo>
                  <a:pt x="169979" y="25694"/>
                  <a:pt x="4878" y="-1028"/>
                  <a:pt x="11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DE88CA2B-2749-404F-9C77-2C8DD33F9900}"/>
              </a:ext>
            </a:extLst>
          </p:cNvPr>
          <p:cNvSpPr/>
          <p:nvPr/>
        </p:nvSpPr>
        <p:spPr>
          <a:xfrm>
            <a:off x="3955983" y="7835858"/>
            <a:ext cx="313237" cy="14330"/>
          </a:xfrm>
          <a:custGeom>
            <a:avLst/>
            <a:gdLst>
              <a:gd name="connsiteX0" fmla="*/ 67 w 313237"/>
              <a:gd name="connsiteY0" fmla="*/ 6392 h 14330"/>
              <a:gd name="connsiteX1" fmla="*/ 241367 w 313237"/>
              <a:gd name="connsiteY1" fmla="*/ 14330 h 14330"/>
              <a:gd name="connsiteX2" fmla="*/ 312805 w 313237"/>
              <a:gd name="connsiteY2" fmla="*/ 6392 h 14330"/>
              <a:gd name="connsiteX3" fmla="*/ 217555 w 313237"/>
              <a:gd name="connsiteY3" fmla="*/ 42 h 14330"/>
              <a:gd name="connsiteX4" fmla="*/ 67 w 313237"/>
              <a:gd name="connsiteY4" fmla="*/ 6392 h 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237" h="14330">
                <a:moveTo>
                  <a:pt x="67" y="6392"/>
                </a:moveTo>
                <a:cubicBezTo>
                  <a:pt x="4036" y="8773"/>
                  <a:pt x="189244" y="14330"/>
                  <a:pt x="241367" y="14330"/>
                </a:cubicBezTo>
                <a:cubicBezTo>
                  <a:pt x="293490" y="14330"/>
                  <a:pt x="316774" y="8773"/>
                  <a:pt x="312805" y="6392"/>
                </a:cubicBezTo>
                <a:cubicBezTo>
                  <a:pt x="308836" y="4011"/>
                  <a:pt x="268090" y="-487"/>
                  <a:pt x="217555" y="42"/>
                </a:cubicBezTo>
                <a:cubicBezTo>
                  <a:pt x="167020" y="571"/>
                  <a:pt x="-3902" y="4011"/>
                  <a:pt x="67" y="6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87A5557E-C1A7-4837-AA78-9C2711C2A617}"/>
              </a:ext>
            </a:extLst>
          </p:cNvPr>
          <p:cNvSpPr/>
          <p:nvPr/>
        </p:nvSpPr>
        <p:spPr>
          <a:xfrm>
            <a:off x="4302048" y="7797608"/>
            <a:ext cx="193897" cy="59243"/>
          </a:xfrm>
          <a:custGeom>
            <a:avLst/>
            <a:gdLst>
              <a:gd name="connsiteX0" fmla="*/ 77 w 193897"/>
              <a:gd name="connsiteY0" fmla="*/ 58930 h 59243"/>
              <a:gd name="connsiteX1" fmla="*/ 109615 w 193897"/>
              <a:gd name="connsiteY1" fmla="*/ 39880 h 59243"/>
              <a:gd name="connsiteX2" fmla="*/ 193752 w 193897"/>
              <a:gd name="connsiteY2" fmla="*/ 192 h 59243"/>
              <a:gd name="connsiteX3" fmla="*/ 127077 w 193897"/>
              <a:gd name="connsiteY3" fmla="*/ 25592 h 59243"/>
              <a:gd name="connsiteX4" fmla="*/ 77 w 193897"/>
              <a:gd name="connsiteY4" fmla="*/ 58930 h 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97" h="59243">
                <a:moveTo>
                  <a:pt x="77" y="58930"/>
                </a:moveTo>
                <a:cubicBezTo>
                  <a:pt x="-2833" y="61311"/>
                  <a:pt x="77336" y="49670"/>
                  <a:pt x="109615" y="39880"/>
                </a:cubicBezTo>
                <a:cubicBezTo>
                  <a:pt x="141894" y="30090"/>
                  <a:pt x="190842" y="2573"/>
                  <a:pt x="193752" y="192"/>
                </a:cubicBezTo>
                <a:cubicBezTo>
                  <a:pt x="196662" y="-2189"/>
                  <a:pt x="155387" y="18184"/>
                  <a:pt x="127077" y="25592"/>
                </a:cubicBezTo>
                <a:cubicBezTo>
                  <a:pt x="98767" y="33000"/>
                  <a:pt x="2987" y="56549"/>
                  <a:pt x="77" y="58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B50D94D-AE22-4FFA-9832-3370E5A6257B}"/>
              </a:ext>
            </a:extLst>
          </p:cNvPr>
          <p:cNvSpPr/>
          <p:nvPr/>
        </p:nvSpPr>
        <p:spPr>
          <a:xfrm>
            <a:off x="4511665" y="7731072"/>
            <a:ext cx="311057" cy="89336"/>
          </a:xfrm>
          <a:custGeom>
            <a:avLst/>
            <a:gdLst>
              <a:gd name="connsiteX0" fmla="*/ 10 w 311057"/>
              <a:gd name="connsiteY0" fmla="*/ 61966 h 89336"/>
              <a:gd name="connsiteX1" fmla="*/ 179398 w 311057"/>
              <a:gd name="connsiteY1" fmla="*/ 87366 h 89336"/>
              <a:gd name="connsiteX2" fmla="*/ 309573 w 311057"/>
              <a:gd name="connsiteY2" fmla="*/ 1641 h 89336"/>
              <a:gd name="connsiteX3" fmla="*/ 246073 w 311057"/>
              <a:gd name="connsiteY3" fmla="*/ 33391 h 89336"/>
              <a:gd name="connsiteX4" fmla="*/ 187335 w 311057"/>
              <a:gd name="connsiteY4" fmla="*/ 63553 h 89336"/>
              <a:gd name="connsiteX5" fmla="*/ 10 w 311057"/>
              <a:gd name="connsiteY5" fmla="*/ 61966 h 8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057" h="89336">
                <a:moveTo>
                  <a:pt x="10" y="61966"/>
                </a:moveTo>
                <a:cubicBezTo>
                  <a:pt x="-1313" y="65935"/>
                  <a:pt x="127804" y="97420"/>
                  <a:pt x="179398" y="87366"/>
                </a:cubicBezTo>
                <a:cubicBezTo>
                  <a:pt x="230992" y="77312"/>
                  <a:pt x="298461" y="10637"/>
                  <a:pt x="309573" y="1641"/>
                </a:cubicBezTo>
                <a:cubicBezTo>
                  <a:pt x="320685" y="-7355"/>
                  <a:pt x="266446" y="23072"/>
                  <a:pt x="246073" y="33391"/>
                </a:cubicBezTo>
                <a:cubicBezTo>
                  <a:pt x="225700" y="43710"/>
                  <a:pt x="225700" y="58791"/>
                  <a:pt x="187335" y="63553"/>
                </a:cubicBezTo>
                <a:cubicBezTo>
                  <a:pt x="148970" y="68315"/>
                  <a:pt x="1333" y="57997"/>
                  <a:pt x="10" y="61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89B10C0C-4E63-45DF-A7A4-6F8AC04D6649}"/>
              </a:ext>
            </a:extLst>
          </p:cNvPr>
          <p:cNvSpPr/>
          <p:nvPr/>
        </p:nvSpPr>
        <p:spPr>
          <a:xfrm>
            <a:off x="5032218" y="7493296"/>
            <a:ext cx="98618" cy="107960"/>
          </a:xfrm>
          <a:custGeom>
            <a:avLst/>
            <a:gdLst>
              <a:gd name="connsiteX0" fmla="*/ 98582 w 98618"/>
              <a:gd name="connsiteY0" fmla="*/ 1292 h 107960"/>
              <a:gd name="connsiteX1" fmla="*/ 25557 w 98618"/>
              <a:gd name="connsiteY1" fmla="*/ 93367 h 107960"/>
              <a:gd name="connsiteX2" fmla="*/ 157 w 98618"/>
              <a:gd name="connsiteY2" fmla="*/ 102892 h 107960"/>
              <a:gd name="connsiteX3" fmla="*/ 35082 w 98618"/>
              <a:gd name="connsiteY3" fmla="*/ 44154 h 107960"/>
              <a:gd name="connsiteX4" fmla="*/ 98582 w 98618"/>
              <a:gd name="connsiteY4" fmla="*/ 1292 h 10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18" h="107960">
                <a:moveTo>
                  <a:pt x="98582" y="1292"/>
                </a:moveTo>
                <a:cubicBezTo>
                  <a:pt x="96994" y="9494"/>
                  <a:pt x="41961" y="76434"/>
                  <a:pt x="25557" y="93367"/>
                </a:cubicBezTo>
                <a:cubicBezTo>
                  <a:pt x="9153" y="110300"/>
                  <a:pt x="-1431" y="111094"/>
                  <a:pt x="157" y="102892"/>
                </a:cubicBezTo>
                <a:cubicBezTo>
                  <a:pt x="1745" y="94690"/>
                  <a:pt x="20530" y="62410"/>
                  <a:pt x="35082" y="44154"/>
                </a:cubicBezTo>
                <a:cubicBezTo>
                  <a:pt x="49634" y="25898"/>
                  <a:pt x="100170" y="-6910"/>
                  <a:pt x="98582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C2C7D50-8CA2-4ED4-89B4-5D18680CA1FB}"/>
              </a:ext>
            </a:extLst>
          </p:cNvPr>
          <p:cNvSpPr/>
          <p:nvPr/>
        </p:nvSpPr>
        <p:spPr>
          <a:xfrm>
            <a:off x="4829111" y="7597452"/>
            <a:ext cx="217775" cy="137462"/>
          </a:xfrm>
          <a:custGeom>
            <a:avLst/>
            <a:gdLst>
              <a:gd name="connsiteX0" fmla="*/ 64 w 217775"/>
              <a:gd name="connsiteY0" fmla="*/ 136848 h 137462"/>
              <a:gd name="connsiteX1" fmla="*/ 166752 w 217775"/>
              <a:gd name="connsiteY1" fmla="*/ 68586 h 137462"/>
              <a:gd name="connsiteX2" fmla="*/ 215964 w 217775"/>
              <a:gd name="connsiteY2" fmla="*/ 1911 h 137462"/>
              <a:gd name="connsiteX3" fmla="*/ 187389 w 217775"/>
              <a:gd name="connsiteY3" fmla="*/ 27311 h 137462"/>
              <a:gd name="connsiteX4" fmla="*/ 64 w 217775"/>
              <a:gd name="connsiteY4" fmla="*/ 136848 h 1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75" h="137462">
                <a:moveTo>
                  <a:pt x="64" y="136848"/>
                </a:moveTo>
                <a:cubicBezTo>
                  <a:pt x="-3375" y="143727"/>
                  <a:pt x="130769" y="91075"/>
                  <a:pt x="166752" y="68586"/>
                </a:cubicBezTo>
                <a:cubicBezTo>
                  <a:pt x="202735" y="46097"/>
                  <a:pt x="212525" y="8790"/>
                  <a:pt x="215964" y="1911"/>
                </a:cubicBezTo>
                <a:cubicBezTo>
                  <a:pt x="219403" y="-4968"/>
                  <a:pt x="221520" y="7467"/>
                  <a:pt x="187389" y="27311"/>
                </a:cubicBezTo>
                <a:cubicBezTo>
                  <a:pt x="153258" y="47155"/>
                  <a:pt x="3503" y="129969"/>
                  <a:pt x="64" y="136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0098C9D9-1410-4593-8DDD-6B44DF348639}"/>
              </a:ext>
            </a:extLst>
          </p:cNvPr>
          <p:cNvSpPr/>
          <p:nvPr/>
        </p:nvSpPr>
        <p:spPr>
          <a:xfrm>
            <a:off x="3497882" y="4712727"/>
            <a:ext cx="340370" cy="396378"/>
          </a:xfrm>
          <a:custGeom>
            <a:avLst/>
            <a:gdLst>
              <a:gd name="connsiteX0" fmla="*/ 10493 w 340370"/>
              <a:gd name="connsiteY0" fmla="*/ 11673 h 396378"/>
              <a:gd name="connsiteX1" fmla="*/ 67643 w 340370"/>
              <a:gd name="connsiteY1" fmla="*/ 52948 h 396378"/>
              <a:gd name="connsiteX2" fmla="*/ 324818 w 340370"/>
              <a:gd name="connsiteY2" fmla="*/ 272023 h 396378"/>
              <a:gd name="connsiteX3" fmla="*/ 308943 w 340370"/>
              <a:gd name="connsiteY3" fmla="*/ 329173 h 396378"/>
              <a:gd name="connsiteX4" fmla="*/ 286718 w 340370"/>
              <a:gd name="connsiteY4" fmla="*/ 395848 h 396378"/>
              <a:gd name="connsiteX5" fmla="*/ 308943 w 340370"/>
              <a:gd name="connsiteY5" fmla="*/ 291073 h 396378"/>
              <a:gd name="connsiteX6" fmla="*/ 239093 w 340370"/>
              <a:gd name="connsiteY6" fmla="*/ 221223 h 396378"/>
              <a:gd name="connsiteX7" fmla="*/ 10493 w 340370"/>
              <a:gd name="connsiteY7" fmla="*/ 11673 h 39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370" h="396378">
                <a:moveTo>
                  <a:pt x="10493" y="11673"/>
                </a:moveTo>
                <a:cubicBezTo>
                  <a:pt x="-18082" y="-16373"/>
                  <a:pt x="15256" y="9556"/>
                  <a:pt x="67643" y="52948"/>
                </a:cubicBezTo>
                <a:cubicBezTo>
                  <a:pt x="120030" y="96340"/>
                  <a:pt x="284601" y="225986"/>
                  <a:pt x="324818" y="272023"/>
                </a:cubicBezTo>
                <a:cubicBezTo>
                  <a:pt x="365035" y="318060"/>
                  <a:pt x="315293" y="308536"/>
                  <a:pt x="308943" y="329173"/>
                </a:cubicBezTo>
                <a:cubicBezTo>
                  <a:pt x="302593" y="349810"/>
                  <a:pt x="286718" y="402198"/>
                  <a:pt x="286718" y="395848"/>
                </a:cubicBezTo>
                <a:cubicBezTo>
                  <a:pt x="286718" y="389498"/>
                  <a:pt x="316880" y="320177"/>
                  <a:pt x="308943" y="291073"/>
                </a:cubicBezTo>
                <a:cubicBezTo>
                  <a:pt x="301006" y="261969"/>
                  <a:pt x="284601" y="265144"/>
                  <a:pt x="239093" y="221223"/>
                </a:cubicBezTo>
                <a:cubicBezTo>
                  <a:pt x="193585" y="177302"/>
                  <a:pt x="39068" y="39719"/>
                  <a:pt x="10493" y="11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2CB63A41-3CD6-4188-8B1F-E414852555E7}"/>
              </a:ext>
            </a:extLst>
          </p:cNvPr>
          <p:cNvSpPr/>
          <p:nvPr/>
        </p:nvSpPr>
        <p:spPr>
          <a:xfrm>
            <a:off x="4448003" y="4921188"/>
            <a:ext cx="171955" cy="377887"/>
          </a:xfrm>
          <a:custGeom>
            <a:avLst/>
            <a:gdLst>
              <a:gd name="connsiteX0" fmla="*/ 171622 w 171955"/>
              <a:gd name="connsiteY0" fmla="*/ 62 h 377887"/>
              <a:gd name="connsiteX1" fmla="*/ 79547 w 171955"/>
              <a:gd name="connsiteY1" fmla="*/ 165162 h 377887"/>
              <a:gd name="connsiteX2" fmla="*/ 16047 w 171955"/>
              <a:gd name="connsiteY2" fmla="*/ 295337 h 377887"/>
              <a:gd name="connsiteX3" fmla="*/ 28747 w 171955"/>
              <a:gd name="connsiteY3" fmla="*/ 377887 h 377887"/>
              <a:gd name="connsiteX4" fmla="*/ 172 w 171955"/>
              <a:gd name="connsiteY4" fmla="*/ 295337 h 377887"/>
              <a:gd name="connsiteX5" fmla="*/ 44622 w 171955"/>
              <a:gd name="connsiteY5" fmla="*/ 184212 h 377887"/>
              <a:gd name="connsiteX6" fmla="*/ 171622 w 171955"/>
              <a:gd name="connsiteY6" fmla="*/ 62 h 37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55" h="377887">
                <a:moveTo>
                  <a:pt x="171622" y="62"/>
                </a:moveTo>
                <a:cubicBezTo>
                  <a:pt x="177443" y="-3113"/>
                  <a:pt x="105476" y="115950"/>
                  <a:pt x="79547" y="165162"/>
                </a:cubicBezTo>
                <a:cubicBezTo>
                  <a:pt x="53618" y="214374"/>
                  <a:pt x="24514" y="259883"/>
                  <a:pt x="16047" y="295337"/>
                </a:cubicBezTo>
                <a:cubicBezTo>
                  <a:pt x="7580" y="330791"/>
                  <a:pt x="31393" y="377887"/>
                  <a:pt x="28747" y="377887"/>
                </a:cubicBezTo>
                <a:cubicBezTo>
                  <a:pt x="26101" y="377887"/>
                  <a:pt x="-2474" y="327616"/>
                  <a:pt x="172" y="295337"/>
                </a:cubicBezTo>
                <a:cubicBezTo>
                  <a:pt x="2818" y="263058"/>
                  <a:pt x="14989" y="231308"/>
                  <a:pt x="44622" y="184212"/>
                </a:cubicBezTo>
                <a:cubicBezTo>
                  <a:pt x="74255" y="137116"/>
                  <a:pt x="165801" y="3237"/>
                  <a:pt x="1716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21E7E82-245E-4B4A-B65F-77A7770F1AE3}"/>
              </a:ext>
            </a:extLst>
          </p:cNvPr>
          <p:cNvSpPr/>
          <p:nvPr/>
        </p:nvSpPr>
        <p:spPr>
          <a:xfrm>
            <a:off x="4375110" y="7029239"/>
            <a:ext cx="93194" cy="118872"/>
          </a:xfrm>
          <a:custGeom>
            <a:avLst/>
            <a:gdLst>
              <a:gd name="connsiteX0" fmla="*/ 40 w 93194"/>
              <a:gd name="connsiteY0" fmla="*/ 118744 h 118872"/>
              <a:gd name="connsiteX1" fmla="*/ 40257 w 93194"/>
              <a:gd name="connsiteY1" fmla="*/ 57361 h 118872"/>
              <a:gd name="connsiteX2" fmla="*/ 93173 w 93194"/>
              <a:gd name="connsiteY2" fmla="*/ 211 h 118872"/>
              <a:gd name="connsiteX3" fmla="*/ 33907 w 93194"/>
              <a:gd name="connsiteY3" fmla="*/ 40428 h 118872"/>
              <a:gd name="connsiteX4" fmla="*/ 40 w 93194"/>
              <a:gd name="connsiteY4" fmla="*/ 118744 h 11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94" h="118872">
                <a:moveTo>
                  <a:pt x="40" y="118744"/>
                </a:moveTo>
                <a:cubicBezTo>
                  <a:pt x="1098" y="121566"/>
                  <a:pt x="24735" y="77116"/>
                  <a:pt x="40257" y="57361"/>
                </a:cubicBezTo>
                <a:cubicBezTo>
                  <a:pt x="55779" y="37605"/>
                  <a:pt x="94231" y="3033"/>
                  <a:pt x="93173" y="211"/>
                </a:cubicBezTo>
                <a:cubicBezTo>
                  <a:pt x="92115" y="-2611"/>
                  <a:pt x="49076" y="23495"/>
                  <a:pt x="33907" y="40428"/>
                </a:cubicBezTo>
                <a:cubicBezTo>
                  <a:pt x="18738" y="57361"/>
                  <a:pt x="-1018" y="115922"/>
                  <a:pt x="40" y="1187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8789C918-250A-41DE-A1DF-22916BE8F48F}"/>
              </a:ext>
            </a:extLst>
          </p:cNvPr>
          <p:cNvSpPr/>
          <p:nvPr/>
        </p:nvSpPr>
        <p:spPr>
          <a:xfrm>
            <a:off x="4142274" y="7023055"/>
            <a:ext cx="44512" cy="109655"/>
          </a:xfrm>
          <a:custGeom>
            <a:avLst/>
            <a:gdLst>
              <a:gd name="connsiteX0" fmla="*/ 43 w 44512"/>
              <a:gd name="connsiteY0" fmla="*/ 45 h 109655"/>
              <a:gd name="connsiteX1" fmla="*/ 14859 w 44512"/>
              <a:gd name="connsiteY1" fmla="*/ 95295 h 109655"/>
              <a:gd name="connsiteX2" fmla="*/ 44493 w 44512"/>
              <a:gd name="connsiteY2" fmla="*/ 107995 h 109655"/>
              <a:gd name="connsiteX3" fmla="*/ 19093 w 44512"/>
              <a:gd name="connsiteY3" fmla="*/ 82595 h 109655"/>
              <a:gd name="connsiteX4" fmla="*/ 43 w 44512"/>
              <a:gd name="connsiteY4" fmla="*/ 45 h 10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12" h="109655">
                <a:moveTo>
                  <a:pt x="43" y="45"/>
                </a:moveTo>
                <a:cubicBezTo>
                  <a:pt x="-663" y="2162"/>
                  <a:pt x="7451" y="77303"/>
                  <a:pt x="14859" y="95295"/>
                </a:cubicBezTo>
                <a:cubicBezTo>
                  <a:pt x="22267" y="113287"/>
                  <a:pt x="43787" y="110112"/>
                  <a:pt x="44493" y="107995"/>
                </a:cubicBezTo>
                <a:cubicBezTo>
                  <a:pt x="45199" y="105878"/>
                  <a:pt x="26149" y="94942"/>
                  <a:pt x="19093" y="82595"/>
                </a:cubicBezTo>
                <a:cubicBezTo>
                  <a:pt x="12037" y="70248"/>
                  <a:pt x="749" y="-2072"/>
                  <a:pt x="43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65B1ADC-29A2-4757-AC42-A16A8B98B621}"/>
              </a:ext>
            </a:extLst>
          </p:cNvPr>
          <p:cNvSpPr/>
          <p:nvPr/>
        </p:nvSpPr>
        <p:spPr>
          <a:xfrm>
            <a:off x="2238657" y="6785971"/>
            <a:ext cx="503135" cy="365786"/>
          </a:xfrm>
          <a:custGeom>
            <a:avLst/>
            <a:gdLst>
              <a:gd name="connsiteX0" fmla="*/ 19 w 503135"/>
              <a:gd name="connsiteY0" fmla="*/ 62 h 365786"/>
              <a:gd name="connsiteX1" fmla="*/ 156652 w 503135"/>
              <a:gd name="connsiteY1" fmla="*/ 207496 h 365786"/>
              <a:gd name="connsiteX2" fmla="*/ 499552 w 503135"/>
              <a:gd name="connsiteY2" fmla="*/ 364129 h 365786"/>
              <a:gd name="connsiteX3" fmla="*/ 325986 w 503135"/>
              <a:gd name="connsiteY3" fmla="*/ 283696 h 365786"/>
              <a:gd name="connsiteX4" fmla="*/ 165119 w 503135"/>
              <a:gd name="connsiteY4" fmla="*/ 186329 h 365786"/>
              <a:gd name="connsiteX5" fmla="*/ 19 w 503135"/>
              <a:gd name="connsiteY5" fmla="*/ 62 h 36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135" h="365786">
                <a:moveTo>
                  <a:pt x="19" y="62"/>
                </a:moveTo>
                <a:cubicBezTo>
                  <a:pt x="-1392" y="3590"/>
                  <a:pt x="73397" y="146818"/>
                  <a:pt x="156652" y="207496"/>
                </a:cubicBezTo>
                <a:cubicBezTo>
                  <a:pt x="239908" y="268174"/>
                  <a:pt x="471330" y="351429"/>
                  <a:pt x="499552" y="364129"/>
                </a:cubicBezTo>
                <a:cubicBezTo>
                  <a:pt x="527774" y="376829"/>
                  <a:pt x="381725" y="313329"/>
                  <a:pt x="325986" y="283696"/>
                </a:cubicBezTo>
                <a:cubicBezTo>
                  <a:pt x="270247" y="254063"/>
                  <a:pt x="215213" y="229368"/>
                  <a:pt x="165119" y="186329"/>
                </a:cubicBezTo>
                <a:cubicBezTo>
                  <a:pt x="115025" y="143290"/>
                  <a:pt x="1430" y="-3466"/>
                  <a:pt x="19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1B33AAFF-0DB8-45BE-86BF-729C4F1EEFAF}"/>
              </a:ext>
            </a:extLst>
          </p:cNvPr>
          <p:cNvSpPr/>
          <p:nvPr/>
        </p:nvSpPr>
        <p:spPr>
          <a:xfrm>
            <a:off x="5288270" y="6547815"/>
            <a:ext cx="475925" cy="224563"/>
          </a:xfrm>
          <a:custGeom>
            <a:avLst/>
            <a:gdLst>
              <a:gd name="connsiteX0" fmla="*/ 10 w 475925"/>
              <a:gd name="connsiteY0" fmla="*/ 305 h 224563"/>
              <a:gd name="connsiteX1" fmla="*/ 289570 w 475925"/>
              <a:gd name="connsiteY1" fmla="*/ 66345 h 224563"/>
              <a:gd name="connsiteX2" fmla="*/ 472450 w 475925"/>
              <a:gd name="connsiteY2" fmla="*/ 223825 h 224563"/>
              <a:gd name="connsiteX3" fmla="*/ 401330 w 475925"/>
              <a:gd name="connsiteY3" fmla="*/ 122225 h 224563"/>
              <a:gd name="connsiteX4" fmla="*/ 299730 w 475925"/>
              <a:gd name="connsiteY4" fmla="*/ 46025 h 224563"/>
              <a:gd name="connsiteX5" fmla="*/ 10 w 475925"/>
              <a:gd name="connsiteY5" fmla="*/ 305 h 22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925" h="224563">
                <a:moveTo>
                  <a:pt x="10" y="305"/>
                </a:moveTo>
                <a:cubicBezTo>
                  <a:pt x="-1683" y="3692"/>
                  <a:pt x="210830" y="29092"/>
                  <a:pt x="289570" y="66345"/>
                </a:cubicBezTo>
                <a:cubicBezTo>
                  <a:pt x="368310" y="103598"/>
                  <a:pt x="453823" y="214512"/>
                  <a:pt x="472450" y="223825"/>
                </a:cubicBezTo>
                <a:cubicBezTo>
                  <a:pt x="491077" y="233138"/>
                  <a:pt x="430117" y="151858"/>
                  <a:pt x="401330" y="122225"/>
                </a:cubicBezTo>
                <a:cubicBezTo>
                  <a:pt x="372543" y="92592"/>
                  <a:pt x="363230" y="69732"/>
                  <a:pt x="299730" y="46025"/>
                </a:cubicBezTo>
                <a:cubicBezTo>
                  <a:pt x="236230" y="22318"/>
                  <a:pt x="1703" y="-3082"/>
                  <a:pt x="10" y="3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802A7428-BF02-4FBB-BBC2-0F5443ACE9A9}"/>
              </a:ext>
            </a:extLst>
          </p:cNvPr>
          <p:cNvSpPr/>
          <p:nvPr/>
        </p:nvSpPr>
        <p:spPr>
          <a:xfrm>
            <a:off x="5556195" y="7127847"/>
            <a:ext cx="73222" cy="281042"/>
          </a:xfrm>
          <a:custGeom>
            <a:avLst/>
            <a:gdLst>
              <a:gd name="connsiteX0" fmla="*/ 55 w 73222"/>
              <a:gd name="connsiteY0" fmla="*/ 28 h 281042"/>
              <a:gd name="connsiteX1" fmla="*/ 73080 w 73222"/>
              <a:gd name="connsiteY1" fmla="*/ 101628 h 281042"/>
              <a:gd name="connsiteX2" fmla="*/ 19105 w 73222"/>
              <a:gd name="connsiteY2" fmla="*/ 279428 h 281042"/>
              <a:gd name="connsiteX3" fmla="*/ 34980 w 73222"/>
              <a:gd name="connsiteY3" fmla="*/ 184178 h 281042"/>
              <a:gd name="connsiteX4" fmla="*/ 60380 w 73222"/>
              <a:gd name="connsiteY4" fmla="*/ 92103 h 281042"/>
              <a:gd name="connsiteX5" fmla="*/ 55 w 73222"/>
              <a:gd name="connsiteY5" fmla="*/ 28 h 28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22" h="281042">
                <a:moveTo>
                  <a:pt x="55" y="28"/>
                </a:moveTo>
                <a:cubicBezTo>
                  <a:pt x="2172" y="1616"/>
                  <a:pt x="69905" y="55061"/>
                  <a:pt x="73080" y="101628"/>
                </a:cubicBezTo>
                <a:cubicBezTo>
                  <a:pt x="76255" y="148195"/>
                  <a:pt x="25455" y="265670"/>
                  <a:pt x="19105" y="279428"/>
                </a:cubicBezTo>
                <a:cubicBezTo>
                  <a:pt x="12755" y="293186"/>
                  <a:pt x="28101" y="215399"/>
                  <a:pt x="34980" y="184178"/>
                </a:cubicBezTo>
                <a:cubicBezTo>
                  <a:pt x="41859" y="152957"/>
                  <a:pt x="63555" y="119620"/>
                  <a:pt x="60380" y="92103"/>
                </a:cubicBezTo>
                <a:cubicBezTo>
                  <a:pt x="57205" y="64586"/>
                  <a:pt x="-2062" y="-1560"/>
                  <a:pt x="5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FA135C8-5EE5-4027-8992-C6FBCD5B39AF}"/>
              </a:ext>
            </a:extLst>
          </p:cNvPr>
          <p:cNvSpPr/>
          <p:nvPr/>
        </p:nvSpPr>
        <p:spPr>
          <a:xfrm>
            <a:off x="2061389" y="2920585"/>
            <a:ext cx="470201" cy="1173879"/>
          </a:xfrm>
          <a:custGeom>
            <a:avLst/>
            <a:gdLst>
              <a:gd name="connsiteX0" fmla="*/ 470144 w 470201"/>
              <a:gd name="connsiteY0" fmla="*/ 415 h 1173879"/>
              <a:gd name="connsiteX1" fmla="*/ 224611 w 470201"/>
              <a:gd name="connsiteY1" fmla="*/ 385648 h 1173879"/>
              <a:gd name="connsiteX2" fmla="*/ 46811 w 470201"/>
              <a:gd name="connsiteY2" fmla="*/ 698915 h 1173879"/>
              <a:gd name="connsiteX3" fmla="*/ 244 w 470201"/>
              <a:gd name="connsiteY3" fmla="*/ 1173048 h 1173879"/>
              <a:gd name="connsiteX4" fmla="*/ 59511 w 470201"/>
              <a:gd name="connsiteY4" fmla="*/ 804748 h 1173879"/>
              <a:gd name="connsiteX5" fmla="*/ 245778 w 470201"/>
              <a:gd name="connsiteY5" fmla="*/ 461848 h 1173879"/>
              <a:gd name="connsiteX6" fmla="*/ 470144 w 470201"/>
              <a:gd name="connsiteY6" fmla="*/ 415 h 117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201" h="1173879">
                <a:moveTo>
                  <a:pt x="470144" y="415"/>
                </a:moveTo>
                <a:cubicBezTo>
                  <a:pt x="466616" y="-12285"/>
                  <a:pt x="295166" y="269231"/>
                  <a:pt x="224611" y="385648"/>
                </a:cubicBezTo>
                <a:cubicBezTo>
                  <a:pt x="154055" y="502065"/>
                  <a:pt x="84205" y="567682"/>
                  <a:pt x="46811" y="698915"/>
                </a:cubicBezTo>
                <a:cubicBezTo>
                  <a:pt x="9417" y="830148"/>
                  <a:pt x="-1873" y="1155409"/>
                  <a:pt x="244" y="1173048"/>
                </a:cubicBezTo>
                <a:cubicBezTo>
                  <a:pt x="2361" y="1190687"/>
                  <a:pt x="18589" y="923281"/>
                  <a:pt x="59511" y="804748"/>
                </a:cubicBezTo>
                <a:cubicBezTo>
                  <a:pt x="100433" y="686215"/>
                  <a:pt x="176634" y="590259"/>
                  <a:pt x="245778" y="461848"/>
                </a:cubicBezTo>
                <a:cubicBezTo>
                  <a:pt x="314922" y="333437"/>
                  <a:pt x="473672" y="13115"/>
                  <a:pt x="4701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821843C-65D1-46C1-A2A0-A52F9A997D2D}"/>
              </a:ext>
            </a:extLst>
          </p:cNvPr>
          <p:cNvSpPr/>
          <p:nvPr/>
        </p:nvSpPr>
        <p:spPr>
          <a:xfrm>
            <a:off x="1938723" y="4054691"/>
            <a:ext cx="111516" cy="1280432"/>
          </a:xfrm>
          <a:custGeom>
            <a:avLst/>
            <a:gdLst>
              <a:gd name="connsiteX0" fmla="*/ 110210 w 111516"/>
              <a:gd name="connsiteY0" fmla="*/ 842 h 1280432"/>
              <a:gd name="connsiteX1" fmla="*/ 8610 w 111516"/>
              <a:gd name="connsiteY1" fmla="*/ 394542 h 1280432"/>
              <a:gd name="connsiteX2" fmla="*/ 21310 w 111516"/>
              <a:gd name="connsiteY2" fmla="*/ 1012609 h 1280432"/>
              <a:gd name="connsiteX3" fmla="*/ 144 w 111516"/>
              <a:gd name="connsiteY3" fmla="*/ 1279309 h 1280432"/>
              <a:gd name="connsiteX4" fmla="*/ 34010 w 111516"/>
              <a:gd name="connsiteY4" fmla="*/ 923709 h 1280432"/>
              <a:gd name="connsiteX5" fmla="*/ 63644 w 111516"/>
              <a:gd name="connsiteY5" fmla="*/ 496142 h 1280432"/>
              <a:gd name="connsiteX6" fmla="*/ 110210 w 111516"/>
              <a:gd name="connsiteY6" fmla="*/ 842 h 12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16" h="1280432">
                <a:moveTo>
                  <a:pt x="110210" y="842"/>
                </a:moveTo>
                <a:cubicBezTo>
                  <a:pt x="101038" y="-16091"/>
                  <a:pt x="23427" y="225914"/>
                  <a:pt x="8610" y="394542"/>
                </a:cubicBezTo>
                <a:cubicBezTo>
                  <a:pt x="-6207" y="563170"/>
                  <a:pt x="22721" y="865148"/>
                  <a:pt x="21310" y="1012609"/>
                </a:cubicBezTo>
                <a:cubicBezTo>
                  <a:pt x="19899" y="1160070"/>
                  <a:pt x="-1973" y="1294126"/>
                  <a:pt x="144" y="1279309"/>
                </a:cubicBezTo>
                <a:cubicBezTo>
                  <a:pt x="2261" y="1264492"/>
                  <a:pt x="23427" y="1054237"/>
                  <a:pt x="34010" y="923709"/>
                </a:cubicBezTo>
                <a:cubicBezTo>
                  <a:pt x="44593" y="793181"/>
                  <a:pt x="49533" y="646425"/>
                  <a:pt x="63644" y="496142"/>
                </a:cubicBezTo>
                <a:cubicBezTo>
                  <a:pt x="77755" y="345859"/>
                  <a:pt x="119382" y="17775"/>
                  <a:pt x="110210" y="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D340D3C9-9D27-48F4-9042-51B42B26BBAB}"/>
              </a:ext>
            </a:extLst>
          </p:cNvPr>
          <p:cNvSpPr/>
          <p:nvPr/>
        </p:nvSpPr>
        <p:spPr>
          <a:xfrm>
            <a:off x="1802439" y="5056709"/>
            <a:ext cx="213588" cy="1476075"/>
          </a:xfrm>
          <a:custGeom>
            <a:avLst/>
            <a:gdLst>
              <a:gd name="connsiteX0" fmla="*/ 161828 w 213588"/>
              <a:gd name="connsiteY0" fmla="*/ 31758 h 1476075"/>
              <a:gd name="connsiteX1" fmla="*/ 161828 w 213588"/>
              <a:gd name="connsiteY1" fmla="*/ 99491 h 1476075"/>
              <a:gd name="connsiteX2" fmla="*/ 111028 w 213588"/>
              <a:gd name="connsiteY2" fmla="*/ 514358 h 1476075"/>
              <a:gd name="connsiteX3" fmla="*/ 77161 w 213588"/>
              <a:gd name="connsiteY3" fmla="*/ 730258 h 1476075"/>
              <a:gd name="connsiteX4" fmla="*/ 961 w 213588"/>
              <a:gd name="connsiteY4" fmla="*/ 958858 h 1476075"/>
              <a:gd name="connsiteX5" fmla="*/ 34828 w 213588"/>
              <a:gd name="connsiteY5" fmla="*/ 1475324 h 1476075"/>
              <a:gd name="connsiteX6" fmla="*/ 43294 w 213588"/>
              <a:gd name="connsiteY6" fmla="*/ 1060458 h 1476075"/>
              <a:gd name="connsiteX7" fmla="*/ 208394 w 213588"/>
              <a:gd name="connsiteY7" fmla="*/ 522824 h 1476075"/>
              <a:gd name="connsiteX8" fmla="*/ 161828 w 213588"/>
              <a:gd name="connsiteY8" fmla="*/ 31758 h 147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88" h="1476075">
                <a:moveTo>
                  <a:pt x="161828" y="31758"/>
                </a:moveTo>
                <a:cubicBezTo>
                  <a:pt x="154067" y="-38797"/>
                  <a:pt x="170295" y="19058"/>
                  <a:pt x="161828" y="99491"/>
                </a:cubicBezTo>
                <a:cubicBezTo>
                  <a:pt x="153361" y="179924"/>
                  <a:pt x="125139" y="409230"/>
                  <a:pt x="111028" y="514358"/>
                </a:cubicBezTo>
                <a:cubicBezTo>
                  <a:pt x="96917" y="619486"/>
                  <a:pt x="95505" y="656175"/>
                  <a:pt x="77161" y="730258"/>
                </a:cubicBezTo>
                <a:cubicBezTo>
                  <a:pt x="58817" y="804341"/>
                  <a:pt x="8016" y="834680"/>
                  <a:pt x="961" y="958858"/>
                </a:cubicBezTo>
                <a:cubicBezTo>
                  <a:pt x="-6095" y="1083036"/>
                  <a:pt x="27773" y="1458391"/>
                  <a:pt x="34828" y="1475324"/>
                </a:cubicBezTo>
                <a:cubicBezTo>
                  <a:pt x="41883" y="1492257"/>
                  <a:pt x="14366" y="1219208"/>
                  <a:pt x="43294" y="1060458"/>
                </a:cubicBezTo>
                <a:cubicBezTo>
                  <a:pt x="72222" y="901708"/>
                  <a:pt x="185111" y="692157"/>
                  <a:pt x="208394" y="522824"/>
                </a:cubicBezTo>
                <a:cubicBezTo>
                  <a:pt x="231677" y="353491"/>
                  <a:pt x="169589" y="102313"/>
                  <a:pt x="161828" y="31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DA889744-B976-45EE-9B93-BBAFA1954D6A}"/>
              </a:ext>
            </a:extLst>
          </p:cNvPr>
          <p:cNvSpPr/>
          <p:nvPr/>
        </p:nvSpPr>
        <p:spPr>
          <a:xfrm>
            <a:off x="1812099" y="6462695"/>
            <a:ext cx="463287" cy="1540107"/>
          </a:xfrm>
          <a:custGeom>
            <a:avLst/>
            <a:gdLst>
              <a:gd name="connsiteX0" fmla="*/ 16701 w 463287"/>
              <a:gd name="connsiteY0" fmla="*/ 22772 h 1540107"/>
              <a:gd name="connsiteX1" fmla="*/ 16701 w 463287"/>
              <a:gd name="connsiteY1" fmla="*/ 86272 h 1540107"/>
              <a:gd name="connsiteX2" fmla="*/ 190268 w 463287"/>
              <a:gd name="connsiteY2" fmla="*/ 721272 h 1540107"/>
              <a:gd name="connsiteX3" fmla="*/ 355368 w 463287"/>
              <a:gd name="connsiteY3" fmla="*/ 1237738 h 1540107"/>
              <a:gd name="connsiteX4" fmla="*/ 461201 w 463287"/>
              <a:gd name="connsiteY4" fmla="*/ 1538305 h 1540107"/>
              <a:gd name="connsiteX5" fmla="*/ 414634 w 463287"/>
              <a:gd name="connsiteY5" fmla="*/ 1339338 h 1540107"/>
              <a:gd name="connsiteX6" fmla="*/ 283401 w 463287"/>
              <a:gd name="connsiteY6" fmla="*/ 873672 h 1540107"/>
              <a:gd name="connsiteX7" fmla="*/ 169101 w 463287"/>
              <a:gd name="connsiteY7" fmla="*/ 479972 h 1540107"/>
              <a:gd name="connsiteX8" fmla="*/ 16701 w 463287"/>
              <a:gd name="connsiteY8" fmla="*/ 22772 h 154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287" h="1540107">
                <a:moveTo>
                  <a:pt x="16701" y="22772"/>
                </a:moveTo>
                <a:cubicBezTo>
                  <a:pt x="2237" y="-3687"/>
                  <a:pt x="-12227" y="-30145"/>
                  <a:pt x="16701" y="86272"/>
                </a:cubicBezTo>
                <a:cubicBezTo>
                  <a:pt x="45629" y="202689"/>
                  <a:pt x="133824" y="529361"/>
                  <a:pt x="190268" y="721272"/>
                </a:cubicBezTo>
                <a:cubicBezTo>
                  <a:pt x="246712" y="913183"/>
                  <a:pt x="310213" y="1101566"/>
                  <a:pt x="355368" y="1237738"/>
                </a:cubicBezTo>
                <a:cubicBezTo>
                  <a:pt x="400524" y="1373910"/>
                  <a:pt x="451323" y="1521372"/>
                  <a:pt x="461201" y="1538305"/>
                </a:cubicBezTo>
                <a:cubicBezTo>
                  <a:pt x="471079" y="1555238"/>
                  <a:pt x="444267" y="1450110"/>
                  <a:pt x="414634" y="1339338"/>
                </a:cubicBezTo>
                <a:cubicBezTo>
                  <a:pt x="385001" y="1228566"/>
                  <a:pt x="324323" y="1016900"/>
                  <a:pt x="283401" y="873672"/>
                </a:cubicBezTo>
                <a:cubicBezTo>
                  <a:pt x="242479" y="730444"/>
                  <a:pt x="169101" y="479972"/>
                  <a:pt x="169101" y="479972"/>
                </a:cubicBezTo>
                <a:lnTo>
                  <a:pt x="16701" y="227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6C7D516C-F364-4D65-9030-131AD5B4B192}"/>
              </a:ext>
            </a:extLst>
          </p:cNvPr>
          <p:cNvSpPr/>
          <p:nvPr/>
        </p:nvSpPr>
        <p:spPr>
          <a:xfrm>
            <a:off x="2281168" y="7992533"/>
            <a:ext cx="1338110" cy="987976"/>
          </a:xfrm>
          <a:custGeom>
            <a:avLst/>
            <a:gdLst>
              <a:gd name="connsiteX0" fmla="*/ 599 w 1338110"/>
              <a:gd name="connsiteY0" fmla="*/ 0 h 987976"/>
              <a:gd name="connsiteX1" fmla="*/ 368899 w 1338110"/>
              <a:gd name="connsiteY1" fmla="*/ 431800 h 987976"/>
              <a:gd name="connsiteX2" fmla="*/ 864199 w 1338110"/>
              <a:gd name="connsiteY2" fmla="*/ 770467 h 987976"/>
              <a:gd name="connsiteX3" fmla="*/ 1312932 w 1338110"/>
              <a:gd name="connsiteY3" fmla="*/ 982134 h 987976"/>
              <a:gd name="connsiteX4" fmla="*/ 1228265 w 1338110"/>
              <a:gd name="connsiteY4" fmla="*/ 905934 h 987976"/>
              <a:gd name="connsiteX5" fmla="*/ 783765 w 1338110"/>
              <a:gd name="connsiteY5" fmla="*/ 668867 h 987976"/>
              <a:gd name="connsiteX6" fmla="*/ 453565 w 1338110"/>
              <a:gd name="connsiteY6" fmla="*/ 431800 h 987976"/>
              <a:gd name="connsiteX7" fmla="*/ 599 w 1338110"/>
              <a:gd name="connsiteY7" fmla="*/ 0 h 98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110" h="987976">
                <a:moveTo>
                  <a:pt x="599" y="0"/>
                </a:moveTo>
                <a:cubicBezTo>
                  <a:pt x="-13512" y="0"/>
                  <a:pt x="224966" y="303389"/>
                  <a:pt x="368899" y="431800"/>
                </a:cubicBezTo>
                <a:cubicBezTo>
                  <a:pt x="512832" y="560211"/>
                  <a:pt x="706860" y="678745"/>
                  <a:pt x="864199" y="770467"/>
                </a:cubicBezTo>
                <a:cubicBezTo>
                  <a:pt x="1021538" y="862189"/>
                  <a:pt x="1252255" y="959556"/>
                  <a:pt x="1312932" y="982134"/>
                </a:cubicBezTo>
                <a:cubicBezTo>
                  <a:pt x="1373609" y="1004712"/>
                  <a:pt x="1316459" y="958145"/>
                  <a:pt x="1228265" y="905934"/>
                </a:cubicBezTo>
                <a:cubicBezTo>
                  <a:pt x="1140071" y="853723"/>
                  <a:pt x="912882" y="747889"/>
                  <a:pt x="783765" y="668867"/>
                </a:cubicBezTo>
                <a:cubicBezTo>
                  <a:pt x="654648" y="589845"/>
                  <a:pt x="579859" y="541161"/>
                  <a:pt x="453565" y="431800"/>
                </a:cubicBezTo>
                <a:cubicBezTo>
                  <a:pt x="327271" y="322439"/>
                  <a:pt x="14710" y="0"/>
                  <a:pt x="59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C93C503-DE89-42B6-BD36-F685B203BB1B}"/>
              </a:ext>
            </a:extLst>
          </p:cNvPr>
          <p:cNvSpPr/>
          <p:nvPr/>
        </p:nvSpPr>
        <p:spPr>
          <a:xfrm>
            <a:off x="3582411" y="8584622"/>
            <a:ext cx="2181659" cy="491662"/>
          </a:xfrm>
          <a:custGeom>
            <a:avLst/>
            <a:gdLst>
              <a:gd name="connsiteX0" fmla="*/ 32856 w 2181659"/>
              <a:gd name="connsiteY0" fmla="*/ 368878 h 491662"/>
              <a:gd name="connsiteX1" fmla="*/ 117522 w 2181659"/>
              <a:gd name="connsiteY1" fmla="*/ 385811 h 491662"/>
              <a:gd name="connsiteX2" fmla="*/ 862589 w 2181659"/>
              <a:gd name="connsiteY2" fmla="*/ 491645 h 491662"/>
              <a:gd name="connsiteX3" fmla="*/ 1451022 w 2181659"/>
              <a:gd name="connsiteY3" fmla="*/ 377345 h 491662"/>
              <a:gd name="connsiteX4" fmla="*/ 2166456 w 2181659"/>
              <a:gd name="connsiteY4" fmla="*/ 9045 h 491662"/>
              <a:gd name="connsiteX5" fmla="*/ 1903989 w 2181659"/>
              <a:gd name="connsiteY5" fmla="*/ 127578 h 491662"/>
              <a:gd name="connsiteX6" fmla="*/ 1484889 w 2181659"/>
              <a:gd name="connsiteY6" fmla="*/ 292678 h 491662"/>
              <a:gd name="connsiteX7" fmla="*/ 989589 w 2181659"/>
              <a:gd name="connsiteY7" fmla="*/ 436611 h 491662"/>
              <a:gd name="connsiteX8" fmla="*/ 765222 w 2181659"/>
              <a:gd name="connsiteY8" fmla="*/ 440845 h 491662"/>
              <a:gd name="connsiteX9" fmla="*/ 32856 w 2181659"/>
              <a:gd name="connsiteY9" fmla="*/ 368878 h 49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659" h="491662">
                <a:moveTo>
                  <a:pt x="32856" y="368878"/>
                </a:moveTo>
                <a:cubicBezTo>
                  <a:pt x="-75094" y="359706"/>
                  <a:pt x="117522" y="385811"/>
                  <a:pt x="117522" y="385811"/>
                </a:cubicBezTo>
                <a:cubicBezTo>
                  <a:pt x="255811" y="406272"/>
                  <a:pt x="640339" y="493056"/>
                  <a:pt x="862589" y="491645"/>
                </a:cubicBezTo>
                <a:cubicBezTo>
                  <a:pt x="1084839" y="490234"/>
                  <a:pt x="1233711" y="457778"/>
                  <a:pt x="1451022" y="377345"/>
                </a:cubicBezTo>
                <a:cubicBezTo>
                  <a:pt x="1668333" y="296912"/>
                  <a:pt x="2090962" y="50673"/>
                  <a:pt x="2166456" y="9045"/>
                </a:cubicBezTo>
                <a:cubicBezTo>
                  <a:pt x="2241950" y="-32583"/>
                  <a:pt x="2017584" y="80306"/>
                  <a:pt x="1903989" y="127578"/>
                </a:cubicBezTo>
                <a:cubicBezTo>
                  <a:pt x="1790394" y="174850"/>
                  <a:pt x="1637289" y="241173"/>
                  <a:pt x="1484889" y="292678"/>
                </a:cubicBezTo>
                <a:cubicBezTo>
                  <a:pt x="1332489" y="344183"/>
                  <a:pt x="1109534" y="411917"/>
                  <a:pt x="989589" y="436611"/>
                </a:cubicBezTo>
                <a:cubicBezTo>
                  <a:pt x="869645" y="461306"/>
                  <a:pt x="922561" y="451428"/>
                  <a:pt x="765222" y="440845"/>
                </a:cubicBezTo>
                <a:cubicBezTo>
                  <a:pt x="607883" y="430262"/>
                  <a:pt x="140806" y="378050"/>
                  <a:pt x="32856" y="36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0C133C54-2AD5-4D14-AFE1-D402C1EBA0BC}"/>
              </a:ext>
            </a:extLst>
          </p:cNvPr>
          <p:cNvSpPr/>
          <p:nvPr/>
        </p:nvSpPr>
        <p:spPr>
          <a:xfrm>
            <a:off x="5642063" y="7924113"/>
            <a:ext cx="763262" cy="718121"/>
          </a:xfrm>
          <a:custGeom>
            <a:avLst/>
            <a:gdLst>
              <a:gd name="connsiteX0" fmla="*/ 758737 w 763262"/>
              <a:gd name="connsiteY0" fmla="*/ 4920 h 718121"/>
              <a:gd name="connsiteX1" fmla="*/ 475104 w 763262"/>
              <a:gd name="connsiteY1" fmla="*/ 305487 h 718121"/>
              <a:gd name="connsiteX2" fmla="*/ 5204 w 763262"/>
              <a:gd name="connsiteY2" fmla="*/ 707654 h 718121"/>
              <a:gd name="connsiteX3" fmla="*/ 254970 w 763262"/>
              <a:gd name="connsiteY3" fmla="*/ 551020 h 718121"/>
              <a:gd name="connsiteX4" fmla="*/ 758737 w 763262"/>
              <a:gd name="connsiteY4" fmla="*/ 4920 h 71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62" h="718121">
                <a:moveTo>
                  <a:pt x="758737" y="4920"/>
                </a:moveTo>
                <a:cubicBezTo>
                  <a:pt x="795426" y="-36002"/>
                  <a:pt x="600693" y="188365"/>
                  <a:pt x="475104" y="305487"/>
                </a:cubicBezTo>
                <a:cubicBezTo>
                  <a:pt x="349515" y="422609"/>
                  <a:pt x="41893" y="666732"/>
                  <a:pt x="5204" y="707654"/>
                </a:cubicBezTo>
                <a:cubicBezTo>
                  <a:pt x="-31485" y="748576"/>
                  <a:pt x="133615" y="663909"/>
                  <a:pt x="254970" y="551020"/>
                </a:cubicBezTo>
                <a:cubicBezTo>
                  <a:pt x="376325" y="438131"/>
                  <a:pt x="722048" y="45842"/>
                  <a:pt x="758737" y="4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AED5380B-D2C6-4832-A983-E17BC43AEB83}"/>
              </a:ext>
            </a:extLst>
          </p:cNvPr>
          <p:cNvSpPr/>
          <p:nvPr/>
        </p:nvSpPr>
        <p:spPr>
          <a:xfrm>
            <a:off x="6218339" y="6777006"/>
            <a:ext cx="505010" cy="1367948"/>
          </a:xfrm>
          <a:custGeom>
            <a:avLst/>
            <a:gdLst>
              <a:gd name="connsiteX0" fmla="*/ 487261 w 505010"/>
              <a:gd name="connsiteY0" fmla="*/ 38661 h 1367948"/>
              <a:gd name="connsiteX1" fmla="*/ 483028 w 505010"/>
              <a:gd name="connsiteY1" fmla="*/ 106394 h 1367948"/>
              <a:gd name="connsiteX2" fmla="*/ 313694 w 505010"/>
              <a:gd name="connsiteY2" fmla="*/ 728694 h 1367948"/>
              <a:gd name="connsiteX3" fmla="*/ 195161 w 505010"/>
              <a:gd name="connsiteY3" fmla="*/ 1063127 h 1367948"/>
              <a:gd name="connsiteX4" fmla="*/ 428 w 505010"/>
              <a:gd name="connsiteY4" fmla="*/ 1367927 h 1367948"/>
              <a:gd name="connsiteX5" fmla="*/ 148594 w 505010"/>
              <a:gd name="connsiteY5" fmla="*/ 1075827 h 1367948"/>
              <a:gd name="connsiteX6" fmla="*/ 339094 w 505010"/>
              <a:gd name="connsiteY6" fmla="*/ 512794 h 1367948"/>
              <a:gd name="connsiteX7" fmla="*/ 487261 w 505010"/>
              <a:gd name="connsiteY7" fmla="*/ 38661 h 136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010" h="1367948">
                <a:moveTo>
                  <a:pt x="487261" y="38661"/>
                </a:moveTo>
                <a:cubicBezTo>
                  <a:pt x="511250" y="-29072"/>
                  <a:pt x="511956" y="-8611"/>
                  <a:pt x="483028" y="106394"/>
                </a:cubicBezTo>
                <a:cubicBezTo>
                  <a:pt x="454100" y="221399"/>
                  <a:pt x="361672" y="569239"/>
                  <a:pt x="313694" y="728694"/>
                </a:cubicBezTo>
                <a:cubicBezTo>
                  <a:pt x="265716" y="888149"/>
                  <a:pt x="247372" y="956588"/>
                  <a:pt x="195161" y="1063127"/>
                </a:cubicBezTo>
                <a:cubicBezTo>
                  <a:pt x="142950" y="1169666"/>
                  <a:pt x="8189" y="1365810"/>
                  <a:pt x="428" y="1367927"/>
                </a:cubicBezTo>
                <a:cubicBezTo>
                  <a:pt x="-7333" y="1370044"/>
                  <a:pt x="92150" y="1218349"/>
                  <a:pt x="148594" y="1075827"/>
                </a:cubicBezTo>
                <a:cubicBezTo>
                  <a:pt x="205038" y="933305"/>
                  <a:pt x="284766" y="684950"/>
                  <a:pt x="339094" y="512794"/>
                </a:cubicBezTo>
                <a:cubicBezTo>
                  <a:pt x="393422" y="340639"/>
                  <a:pt x="463272" y="106394"/>
                  <a:pt x="487261" y="38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791B53FF-F809-4A9F-A9CE-00A4038DD342}"/>
              </a:ext>
            </a:extLst>
          </p:cNvPr>
          <p:cNvSpPr/>
          <p:nvPr/>
        </p:nvSpPr>
        <p:spPr>
          <a:xfrm>
            <a:off x="6415396" y="5081874"/>
            <a:ext cx="378770" cy="1652362"/>
          </a:xfrm>
          <a:custGeom>
            <a:avLst/>
            <a:gdLst>
              <a:gd name="connsiteX0" fmla="*/ 27737 w 378770"/>
              <a:gd name="connsiteY0" fmla="*/ 44693 h 1652362"/>
              <a:gd name="connsiteX1" fmla="*/ 48904 w 378770"/>
              <a:gd name="connsiteY1" fmla="*/ 120893 h 1652362"/>
              <a:gd name="connsiteX2" fmla="*/ 302904 w 378770"/>
              <a:gd name="connsiteY2" fmla="*/ 777059 h 1652362"/>
              <a:gd name="connsiteX3" fmla="*/ 345237 w 378770"/>
              <a:gd name="connsiteY3" fmla="*/ 1069159 h 1652362"/>
              <a:gd name="connsiteX4" fmla="*/ 171671 w 378770"/>
              <a:gd name="connsiteY4" fmla="*/ 1649126 h 1652362"/>
              <a:gd name="connsiteX5" fmla="*/ 341004 w 378770"/>
              <a:gd name="connsiteY5" fmla="*/ 1272359 h 1652362"/>
              <a:gd name="connsiteX6" fmla="*/ 353704 w 378770"/>
              <a:gd name="connsiteY6" fmla="*/ 620426 h 1652362"/>
              <a:gd name="connsiteX7" fmla="*/ 27737 w 378770"/>
              <a:gd name="connsiteY7" fmla="*/ 44693 h 165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770" h="1652362">
                <a:moveTo>
                  <a:pt x="27737" y="44693"/>
                </a:moveTo>
                <a:cubicBezTo>
                  <a:pt x="-23063" y="-38562"/>
                  <a:pt x="3043" y="-1168"/>
                  <a:pt x="48904" y="120893"/>
                </a:cubicBezTo>
                <a:cubicBezTo>
                  <a:pt x="94765" y="242954"/>
                  <a:pt x="253515" y="619015"/>
                  <a:pt x="302904" y="777059"/>
                </a:cubicBezTo>
                <a:cubicBezTo>
                  <a:pt x="352293" y="935103"/>
                  <a:pt x="367109" y="923814"/>
                  <a:pt x="345237" y="1069159"/>
                </a:cubicBezTo>
                <a:cubicBezTo>
                  <a:pt x="323365" y="1214504"/>
                  <a:pt x="172377" y="1615259"/>
                  <a:pt x="171671" y="1649126"/>
                </a:cubicBezTo>
                <a:cubicBezTo>
                  <a:pt x="170966" y="1682993"/>
                  <a:pt x="310665" y="1443809"/>
                  <a:pt x="341004" y="1272359"/>
                </a:cubicBezTo>
                <a:cubicBezTo>
                  <a:pt x="371343" y="1100909"/>
                  <a:pt x="401682" y="826448"/>
                  <a:pt x="353704" y="620426"/>
                </a:cubicBezTo>
                <a:cubicBezTo>
                  <a:pt x="305726" y="414404"/>
                  <a:pt x="78537" y="127948"/>
                  <a:pt x="27737" y="44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9D69C02F-9C05-40B9-AA6C-200187755D20}"/>
              </a:ext>
            </a:extLst>
          </p:cNvPr>
          <p:cNvSpPr/>
          <p:nvPr/>
        </p:nvSpPr>
        <p:spPr>
          <a:xfrm>
            <a:off x="5396175" y="4021555"/>
            <a:ext cx="1097437" cy="1219117"/>
          </a:xfrm>
          <a:custGeom>
            <a:avLst/>
            <a:gdLst>
              <a:gd name="connsiteX0" fmla="*/ 1325 w 1097437"/>
              <a:gd name="connsiteY0" fmla="*/ 112 h 1219117"/>
              <a:gd name="connsiteX1" fmla="*/ 530492 w 1097437"/>
              <a:gd name="connsiteY1" fmla="*/ 525045 h 1219117"/>
              <a:gd name="connsiteX2" fmla="*/ 890325 w 1097437"/>
              <a:gd name="connsiteY2" fmla="*/ 829845 h 1219117"/>
              <a:gd name="connsiteX3" fmla="*/ 1089292 w 1097437"/>
              <a:gd name="connsiteY3" fmla="*/ 1210845 h 1219117"/>
              <a:gd name="connsiteX4" fmla="*/ 1055425 w 1097437"/>
              <a:gd name="connsiteY4" fmla="*/ 1075378 h 1219117"/>
              <a:gd name="connsiteX5" fmla="*/ 1021558 w 1097437"/>
              <a:gd name="connsiteY5" fmla="*/ 880645 h 1219117"/>
              <a:gd name="connsiteX6" fmla="*/ 695592 w 1097437"/>
              <a:gd name="connsiteY6" fmla="*/ 571612 h 1219117"/>
              <a:gd name="connsiteX7" fmla="*/ 1325 w 1097437"/>
              <a:gd name="connsiteY7" fmla="*/ 112 h 12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437" h="1219117">
                <a:moveTo>
                  <a:pt x="1325" y="112"/>
                </a:moveTo>
                <a:cubicBezTo>
                  <a:pt x="-26192" y="-7649"/>
                  <a:pt x="382325" y="386756"/>
                  <a:pt x="530492" y="525045"/>
                </a:cubicBezTo>
                <a:cubicBezTo>
                  <a:pt x="678659" y="663334"/>
                  <a:pt x="797192" y="715545"/>
                  <a:pt x="890325" y="829845"/>
                </a:cubicBezTo>
                <a:cubicBezTo>
                  <a:pt x="983458" y="944145"/>
                  <a:pt x="1061775" y="1169923"/>
                  <a:pt x="1089292" y="1210845"/>
                </a:cubicBezTo>
                <a:cubicBezTo>
                  <a:pt x="1116809" y="1251767"/>
                  <a:pt x="1066714" y="1130411"/>
                  <a:pt x="1055425" y="1075378"/>
                </a:cubicBezTo>
                <a:cubicBezTo>
                  <a:pt x="1044136" y="1020345"/>
                  <a:pt x="1081530" y="964606"/>
                  <a:pt x="1021558" y="880645"/>
                </a:cubicBezTo>
                <a:cubicBezTo>
                  <a:pt x="961586" y="796684"/>
                  <a:pt x="864925" y="726129"/>
                  <a:pt x="695592" y="571612"/>
                </a:cubicBezTo>
                <a:cubicBezTo>
                  <a:pt x="526259" y="417095"/>
                  <a:pt x="28842" y="7873"/>
                  <a:pt x="13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027CB40C-F260-4A11-AC0F-269592721C62}"/>
              </a:ext>
            </a:extLst>
          </p:cNvPr>
          <p:cNvSpPr/>
          <p:nvPr/>
        </p:nvSpPr>
        <p:spPr>
          <a:xfrm>
            <a:off x="2593967" y="2681696"/>
            <a:ext cx="851050" cy="1987368"/>
          </a:xfrm>
          <a:custGeom>
            <a:avLst/>
            <a:gdLst>
              <a:gd name="connsiteX0" fmla="*/ 73033 w 851050"/>
              <a:gd name="connsiteY0" fmla="*/ 81824 h 1987368"/>
              <a:gd name="connsiteX1" fmla="*/ 78113 w 851050"/>
              <a:gd name="connsiteY1" fmla="*/ 132624 h 1987368"/>
              <a:gd name="connsiteX2" fmla="*/ 12073 w 851050"/>
              <a:gd name="connsiteY2" fmla="*/ 691424 h 1987368"/>
              <a:gd name="connsiteX3" fmla="*/ 357513 w 851050"/>
              <a:gd name="connsiteY3" fmla="*/ 1534704 h 1987368"/>
              <a:gd name="connsiteX4" fmla="*/ 819793 w 851050"/>
              <a:gd name="connsiteY4" fmla="*/ 1951264 h 1987368"/>
              <a:gd name="connsiteX5" fmla="*/ 768993 w 851050"/>
              <a:gd name="connsiteY5" fmla="*/ 1920784 h 1987368"/>
              <a:gd name="connsiteX6" fmla="*/ 443873 w 851050"/>
              <a:gd name="connsiteY6" fmla="*/ 1555024 h 1987368"/>
              <a:gd name="connsiteX7" fmla="*/ 266073 w 851050"/>
              <a:gd name="connsiteY7" fmla="*/ 1102904 h 1987368"/>
              <a:gd name="connsiteX8" fmla="*/ 73033 w 851050"/>
              <a:gd name="connsiteY8" fmla="*/ 81824 h 198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1050" h="1987368">
                <a:moveTo>
                  <a:pt x="73033" y="81824"/>
                </a:moveTo>
                <a:cubicBezTo>
                  <a:pt x="41706" y="-79889"/>
                  <a:pt x="88273" y="31024"/>
                  <a:pt x="78113" y="132624"/>
                </a:cubicBezTo>
                <a:cubicBezTo>
                  <a:pt x="67953" y="234224"/>
                  <a:pt x="-34494" y="457744"/>
                  <a:pt x="12073" y="691424"/>
                </a:cubicBezTo>
                <a:cubicBezTo>
                  <a:pt x="58640" y="925104"/>
                  <a:pt x="222893" y="1324731"/>
                  <a:pt x="357513" y="1534704"/>
                </a:cubicBezTo>
                <a:cubicBezTo>
                  <a:pt x="492133" y="1744677"/>
                  <a:pt x="751213" y="1886917"/>
                  <a:pt x="819793" y="1951264"/>
                </a:cubicBezTo>
                <a:cubicBezTo>
                  <a:pt x="888373" y="2015611"/>
                  <a:pt x="831646" y="1986824"/>
                  <a:pt x="768993" y="1920784"/>
                </a:cubicBezTo>
                <a:cubicBezTo>
                  <a:pt x="706340" y="1854744"/>
                  <a:pt x="527693" y="1691337"/>
                  <a:pt x="443873" y="1555024"/>
                </a:cubicBezTo>
                <a:cubicBezTo>
                  <a:pt x="360053" y="1418711"/>
                  <a:pt x="327033" y="1354364"/>
                  <a:pt x="266073" y="1102904"/>
                </a:cubicBezTo>
                <a:cubicBezTo>
                  <a:pt x="205113" y="851444"/>
                  <a:pt x="104360" y="243537"/>
                  <a:pt x="73033" y="8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15EFF9E2-0DFC-423A-A09D-B327E4BDFE7D}"/>
              </a:ext>
            </a:extLst>
          </p:cNvPr>
          <p:cNvSpPr/>
          <p:nvPr/>
        </p:nvSpPr>
        <p:spPr>
          <a:xfrm>
            <a:off x="2871098" y="2732652"/>
            <a:ext cx="1159158" cy="2000026"/>
          </a:xfrm>
          <a:custGeom>
            <a:avLst/>
            <a:gdLst>
              <a:gd name="connsiteX0" fmla="*/ 9262 w 1159158"/>
              <a:gd name="connsiteY0" fmla="*/ 35948 h 2000026"/>
              <a:gd name="connsiteX1" fmla="*/ 151502 w 1159158"/>
              <a:gd name="connsiteY1" fmla="*/ 980828 h 2000026"/>
              <a:gd name="connsiteX2" fmla="*/ 1121782 w 1159158"/>
              <a:gd name="connsiteY2" fmla="*/ 1966348 h 2000026"/>
              <a:gd name="connsiteX3" fmla="*/ 974462 w 1159158"/>
              <a:gd name="connsiteY3" fmla="*/ 1788548 h 2000026"/>
              <a:gd name="connsiteX4" fmla="*/ 517262 w 1159158"/>
              <a:gd name="connsiteY4" fmla="*/ 1229748 h 2000026"/>
              <a:gd name="connsiteX5" fmla="*/ 70222 w 1159158"/>
              <a:gd name="connsiteY5" fmla="*/ 295028 h 2000026"/>
              <a:gd name="connsiteX6" fmla="*/ 9262 w 1159158"/>
              <a:gd name="connsiteY6" fmla="*/ 35948 h 200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158" h="2000026">
                <a:moveTo>
                  <a:pt x="9262" y="35948"/>
                </a:moveTo>
                <a:cubicBezTo>
                  <a:pt x="22809" y="150248"/>
                  <a:pt x="-33918" y="659095"/>
                  <a:pt x="151502" y="980828"/>
                </a:cubicBezTo>
                <a:cubicBezTo>
                  <a:pt x="336922" y="1302561"/>
                  <a:pt x="984622" y="1831728"/>
                  <a:pt x="1121782" y="1966348"/>
                </a:cubicBezTo>
                <a:cubicBezTo>
                  <a:pt x="1258942" y="2100968"/>
                  <a:pt x="974462" y="1788548"/>
                  <a:pt x="974462" y="1788548"/>
                </a:cubicBezTo>
                <a:cubicBezTo>
                  <a:pt x="873709" y="1665781"/>
                  <a:pt x="667969" y="1478668"/>
                  <a:pt x="517262" y="1229748"/>
                </a:cubicBezTo>
                <a:cubicBezTo>
                  <a:pt x="366555" y="980828"/>
                  <a:pt x="155735" y="490608"/>
                  <a:pt x="70222" y="295028"/>
                </a:cubicBezTo>
                <a:cubicBezTo>
                  <a:pt x="-15291" y="99448"/>
                  <a:pt x="-4285" y="-78352"/>
                  <a:pt x="9262" y="35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F00F096-DBD8-422D-BE66-CCE382966965}"/>
              </a:ext>
            </a:extLst>
          </p:cNvPr>
          <p:cNvSpPr/>
          <p:nvPr/>
        </p:nvSpPr>
        <p:spPr>
          <a:xfrm>
            <a:off x="3047930" y="2339242"/>
            <a:ext cx="1264878" cy="2384127"/>
          </a:xfrm>
          <a:custGeom>
            <a:avLst/>
            <a:gdLst>
              <a:gd name="connsiteX0" fmla="*/ 70 w 1264878"/>
              <a:gd name="connsiteY0" fmla="*/ 2638 h 2384127"/>
              <a:gd name="connsiteX1" fmla="*/ 294710 w 1264878"/>
              <a:gd name="connsiteY1" fmla="*/ 1348838 h 2384127"/>
              <a:gd name="connsiteX2" fmla="*/ 1234510 w 1264878"/>
              <a:gd name="connsiteY2" fmla="*/ 2354678 h 2384127"/>
              <a:gd name="connsiteX3" fmla="*/ 965270 w 1264878"/>
              <a:gd name="connsiteY3" fmla="*/ 2019398 h 2384127"/>
              <a:gd name="connsiteX4" fmla="*/ 274390 w 1264878"/>
              <a:gd name="connsiteY4" fmla="*/ 1033878 h 2384127"/>
              <a:gd name="connsiteX5" fmla="*/ 70 w 1264878"/>
              <a:gd name="connsiteY5" fmla="*/ 2638 h 238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4878" h="2384127">
                <a:moveTo>
                  <a:pt x="70" y="2638"/>
                </a:moveTo>
                <a:cubicBezTo>
                  <a:pt x="3457" y="55131"/>
                  <a:pt x="88970" y="956831"/>
                  <a:pt x="294710" y="1348838"/>
                </a:cubicBezTo>
                <a:cubicBezTo>
                  <a:pt x="500450" y="1740845"/>
                  <a:pt x="1122750" y="2242918"/>
                  <a:pt x="1234510" y="2354678"/>
                </a:cubicBezTo>
                <a:cubicBezTo>
                  <a:pt x="1346270" y="2466438"/>
                  <a:pt x="1125290" y="2239531"/>
                  <a:pt x="965270" y="2019398"/>
                </a:cubicBezTo>
                <a:cubicBezTo>
                  <a:pt x="805250" y="1799265"/>
                  <a:pt x="432717" y="1373391"/>
                  <a:pt x="274390" y="1033878"/>
                </a:cubicBezTo>
                <a:cubicBezTo>
                  <a:pt x="116063" y="694365"/>
                  <a:pt x="-3317" y="-49855"/>
                  <a:pt x="70" y="2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3C64F202-E3F8-45D4-BCBF-53889B8D79BB}"/>
              </a:ext>
            </a:extLst>
          </p:cNvPr>
          <p:cNvSpPr/>
          <p:nvPr/>
        </p:nvSpPr>
        <p:spPr>
          <a:xfrm>
            <a:off x="3472414" y="2689108"/>
            <a:ext cx="1572839" cy="1833067"/>
          </a:xfrm>
          <a:custGeom>
            <a:avLst/>
            <a:gdLst>
              <a:gd name="connsiteX0" fmla="*/ 2306 w 1572839"/>
              <a:gd name="connsiteY0" fmla="*/ 8372 h 1833067"/>
              <a:gd name="connsiteX1" fmla="*/ 576346 w 1572839"/>
              <a:gd name="connsiteY1" fmla="*/ 1278372 h 1833067"/>
              <a:gd name="connsiteX2" fmla="*/ 1541546 w 1572839"/>
              <a:gd name="connsiteY2" fmla="*/ 1816852 h 1833067"/>
              <a:gd name="connsiteX3" fmla="*/ 1251986 w 1572839"/>
              <a:gd name="connsiteY3" fmla="*/ 1608572 h 1833067"/>
              <a:gd name="connsiteX4" fmla="*/ 408706 w 1572839"/>
              <a:gd name="connsiteY4" fmla="*/ 770372 h 1833067"/>
              <a:gd name="connsiteX5" fmla="*/ 2306 w 1572839"/>
              <a:gd name="connsiteY5" fmla="*/ 8372 h 183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2839" h="1833067">
                <a:moveTo>
                  <a:pt x="2306" y="8372"/>
                </a:moveTo>
                <a:cubicBezTo>
                  <a:pt x="30246" y="93039"/>
                  <a:pt x="319806" y="976959"/>
                  <a:pt x="576346" y="1278372"/>
                </a:cubicBezTo>
                <a:cubicBezTo>
                  <a:pt x="832886" y="1579785"/>
                  <a:pt x="1428939" y="1761819"/>
                  <a:pt x="1541546" y="1816852"/>
                </a:cubicBezTo>
                <a:cubicBezTo>
                  <a:pt x="1654153" y="1871885"/>
                  <a:pt x="1440793" y="1782985"/>
                  <a:pt x="1251986" y="1608572"/>
                </a:cubicBezTo>
                <a:cubicBezTo>
                  <a:pt x="1063179" y="1434159"/>
                  <a:pt x="611906" y="1037919"/>
                  <a:pt x="408706" y="770372"/>
                </a:cubicBezTo>
                <a:cubicBezTo>
                  <a:pt x="205506" y="502825"/>
                  <a:pt x="-25634" y="-76295"/>
                  <a:pt x="2306" y="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A83DD89-27E6-4C42-B46A-41674CC795EC}"/>
              </a:ext>
            </a:extLst>
          </p:cNvPr>
          <p:cNvSpPr/>
          <p:nvPr/>
        </p:nvSpPr>
        <p:spPr>
          <a:xfrm>
            <a:off x="3211744" y="2400200"/>
            <a:ext cx="1377099" cy="2232617"/>
          </a:xfrm>
          <a:custGeom>
            <a:avLst/>
            <a:gdLst>
              <a:gd name="connsiteX0" fmla="*/ 14056 w 1377099"/>
              <a:gd name="connsiteY0" fmla="*/ 7720 h 2232617"/>
              <a:gd name="connsiteX1" fmla="*/ 511896 w 1377099"/>
              <a:gd name="connsiteY1" fmla="*/ 1343760 h 2232617"/>
              <a:gd name="connsiteX2" fmla="*/ 1329776 w 1377099"/>
              <a:gd name="connsiteY2" fmla="*/ 2176880 h 2232617"/>
              <a:gd name="connsiteX3" fmla="*/ 1192616 w 1377099"/>
              <a:gd name="connsiteY3" fmla="*/ 2070200 h 2232617"/>
              <a:gd name="connsiteX4" fmla="*/ 476336 w 1377099"/>
              <a:gd name="connsiteY4" fmla="*/ 1379320 h 2232617"/>
              <a:gd name="connsiteX5" fmla="*/ 166456 w 1377099"/>
              <a:gd name="connsiteY5" fmla="*/ 820520 h 2232617"/>
              <a:gd name="connsiteX6" fmla="*/ 14056 w 1377099"/>
              <a:gd name="connsiteY6" fmla="*/ 7720 h 223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099" h="2232617">
                <a:moveTo>
                  <a:pt x="14056" y="7720"/>
                </a:moveTo>
                <a:cubicBezTo>
                  <a:pt x="71629" y="94927"/>
                  <a:pt x="292609" y="982233"/>
                  <a:pt x="511896" y="1343760"/>
                </a:cubicBezTo>
                <a:cubicBezTo>
                  <a:pt x="731183" y="1705287"/>
                  <a:pt x="1216323" y="2055807"/>
                  <a:pt x="1329776" y="2176880"/>
                </a:cubicBezTo>
                <a:cubicBezTo>
                  <a:pt x="1443229" y="2297953"/>
                  <a:pt x="1334856" y="2203127"/>
                  <a:pt x="1192616" y="2070200"/>
                </a:cubicBezTo>
                <a:cubicBezTo>
                  <a:pt x="1050376" y="1937273"/>
                  <a:pt x="647363" y="1587600"/>
                  <a:pt x="476336" y="1379320"/>
                </a:cubicBezTo>
                <a:cubicBezTo>
                  <a:pt x="305309" y="1171040"/>
                  <a:pt x="243503" y="1044887"/>
                  <a:pt x="166456" y="820520"/>
                </a:cubicBezTo>
                <a:cubicBezTo>
                  <a:pt x="89409" y="596153"/>
                  <a:pt x="-43517" y="-79487"/>
                  <a:pt x="14056" y="7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D9C2D4CD-683C-45B2-8D9B-885391F31CDC}"/>
              </a:ext>
            </a:extLst>
          </p:cNvPr>
          <p:cNvSpPr/>
          <p:nvPr/>
        </p:nvSpPr>
        <p:spPr>
          <a:xfrm>
            <a:off x="3747392" y="2560319"/>
            <a:ext cx="2233914" cy="2128721"/>
          </a:xfrm>
          <a:custGeom>
            <a:avLst/>
            <a:gdLst>
              <a:gd name="connsiteX0" fmla="*/ 1648 w 2233914"/>
              <a:gd name="connsiteY0" fmla="*/ 1 h 2128721"/>
              <a:gd name="connsiteX1" fmla="*/ 1109088 w 2233914"/>
              <a:gd name="connsiteY1" fmla="*/ 1569721 h 2128721"/>
              <a:gd name="connsiteX2" fmla="*/ 2196208 w 2233914"/>
              <a:gd name="connsiteY2" fmla="*/ 2103121 h 2128721"/>
              <a:gd name="connsiteX3" fmla="*/ 1926968 w 2233914"/>
              <a:gd name="connsiteY3" fmla="*/ 1996441 h 2128721"/>
              <a:gd name="connsiteX4" fmla="*/ 1363088 w 2233914"/>
              <a:gd name="connsiteY4" fmla="*/ 1579881 h 2128721"/>
              <a:gd name="connsiteX5" fmla="*/ 1648 w 2233914"/>
              <a:gd name="connsiteY5" fmla="*/ 1 h 2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3914" h="2128721">
                <a:moveTo>
                  <a:pt x="1648" y="1"/>
                </a:moveTo>
                <a:cubicBezTo>
                  <a:pt x="-40685" y="-1692"/>
                  <a:pt x="743328" y="1219201"/>
                  <a:pt x="1109088" y="1569721"/>
                </a:cubicBezTo>
                <a:cubicBezTo>
                  <a:pt x="1474848" y="1920241"/>
                  <a:pt x="2059895" y="2032001"/>
                  <a:pt x="2196208" y="2103121"/>
                </a:cubicBezTo>
                <a:cubicBezTo>
                  <a:pt x="2332521" y="2174241"/>
                  <a:pt x="2065821" y="2083648"/>
                  <a:pt x="1926968" y="1996441"/>
                </a:cubicBezTo>
                <a:cubicBezTo>
                  <a:pt x="1788115" y="1909234"/>
                  <a:pt x="1681435" y="1910928"/>
                  <a:pt x="1363088" y="1579881"/>
                </a:cubicBezTo>
                <a:cubicBezTo>
                  <a:pt x="1044741" y="1248834"/>
                  <a:pt x="43981" y="1694"/>
                  <a:pt x="164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4D822ECE-6043-458C-B9A0-12A2772F7A7E}"/>
              </a:ext>
            </a:extLst>
          </p:cNvPr>
          <p:cNvSpPr/>
          <p:nvPr/>
        </p:nvSpPr>
        <p:spPr>
          <a:xfrm>
            <a:off x="3362835" y="2013749"/>
            <a:ext cx="2056752" cy="2562576"/>
          </a:xfrm>
          <a:custGeom>
            <a:avLst/>
            <a:gdLst>
              <a:gd name="connsiteX0" fmla="*/ 50925 w 2056752"/>
              <a:gd name="connsiteY0" fmla="*/ 48731 h 2562576"/>
              <a:gd name="connsiteX1" fmla="*/ 726565 w 2056752"/>
              <a:gd name="connsiteY1" fmla="*/ 1349211 h 2562576"/>
              <a:gd name="connsiteX2" fmla="*/ 1503805 w 2056752"/>
              <a:gd name="connsiteY2" fmla="*/ 2253451 h 2562576"/>
              <a:gd name="connsiteX3" fmla="*/ 2042285 w 2056752"/>
              <a:gd name="connsiteY3" fmla="*/ 2543011 h 2562576"/>
              <a:gd name="connsiteX4" fmla="*/ 1788285 w 2056752"/>
              <a:gd name="connsiteY4" fmla="*/ 2410931 h 2562576"/>
              <a:gd name="connsiteX5" fmla="*/ 624965 w 2056752"/>
              <a:gd name="connsiteY5" fmla="*/ 1410171 h 2562576"/>
              <a:gd name="connsiteX6" fmla="*/ 111885 w 2056752"/>
              <a:gd name="connsiteY6" fmla="*/ 384011 h 2562576"/>
              <a:gd name="connsiteX7" fmla="*/ 50925 w 2056752"/>
              <a:gd name="connsiteY7" fmla="*/ 48731 h 2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6752" h="2562576">
                <a:moveTo>
                  <a:pt x="50925" y="48731"/>
                </a:moveTo>
                <a:cubicBezTo>
                  <a:pt x="153372" y="209598"/>
                  <a:pt x="484418" y="981758"/>
                  <a:pt x="726565" y="1349211"/>
                </a:cubicBezTo>
                <a:cubicBezTo>
                  <a:pt x="968712" y="1716664"/>
                  <a:pt x="1284518" y="2054484"/>
                  <a:pt x="1503805" y="2253451"/>
                </a:cubicBezTo>
                <a:cubicBezTo>
                  <a:pt x="1723092" y="2452418"/>
                  <a:pt x="1994872" y="2516764"/>
                  <a:pt x="2042285" y="2543011"/>
                </a:cubicBezTo>
                <a:cubicBezTo>
                  <a:pt x="2089698" y="2569258"/>
                  <a:pt x="2024505" y="2599738"/>
                  <a:pt x="1788285" y="2410931"/>
                </a:cubicBezTo>
                <a:cubicBezTo>
                  <a:pt x="1552065" y="2222124"/>
                  <a:pt x="904365" y="1747991"/>
                  <a:pt x="624965" y="1410171"/>
                </a:cubicBezTo>
                <a:cubicBezTo>
                  <a:pt x="345565" y="1072351"/>
                  <a:pt x="206712" y="610071"/>
                  <a:pt x="111885" y="384011"/>
                </a:cubicBezTo>
                <a:cubicBezTo>
                  <a:pt x="17058" y="157951"/>
                  <a:pt x="-51522" y="-112136"/>
                  <a:pt x="50925" y="48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2217EF75-9040-4953-909B-D70AFE3A4E63}"/>
              </a:ext>
            </a:extLst>
          </p:cNvPr>
          <p:cNvSpPr/>
          <p:nvPr/>
        </p:nvSpPr>
        <p:spPr>
          <a:xfrm>
            <a:off x="1867316" y="1770237"/>
            <a:ext cx="1527183" cy="1138239"/>
          </a:xfrm>
          <a:custGeom>
            <a:avLst/>
            <a:gdLst>
              <a:gd name="connsiteX0" fmla="*/ 1460084 w 1527183"/>
              <a:gd name="connsiteY0" fmla="*/ 14113 h 1138239"/>
              <a:gd name="connsiteX1" fmla="*/ 628234 w 1527183"/>
              <a:gd name="connsiteY1" fmla="*/ 217313 h 1138239"/>
              <a:gd name="connsiteX2" fmla="*/ 5934 w 1527183"/>
              <a:gd name="connsiteY2" fmla="*/ 1131713 h 1138239"/>
              <a:gd name="connsiteX3" fmla="*/ 348834 w 1527183"/>
              <a:gd name="connsiteY3" fmla="*/ 604663 h 1138239"/>
              <a:gd name="connsiteX4" fmla="*/ 913984 w 1527183"/>
              <a:gd name="connsiteY4" fmla="*/ 172863 h 1138239"/>
              <a:gd name="connsiteX5" fmla="*/ 1409284 w 1527183"/>
              <a:gd name="connsiteY5" fmla="*/ 33163 h 1138239"/>
              <a:gd name="connsiteX6" fmla="*/ 1460084 w 1527183"/>
              <a:gd name="connsiteY6" fmla="*/ 14113 h 113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183" h="1138239">
                <a:moveTo>
                  <a:pt x="1460084" y="14113"/>
                </a:moveTo>
                <a:cubicBezTo>
                  <a:pt x="1329909" y="44805"/>
                  <a:pt x="870592" y="31046"/>
                  <a:pt x="628234" y="217313"/>
                </a:cubicBezTo>
                <a:cubicBezTo>
                  <a:pt x="385876" y="403580"/>
                  <a:pt x="52501" y="1067155"/>
                  <a:pt x="5934" y="1131713"/>
                </a:cubicBezTo>
                <a:cubicBezTo>
                  <a:pt x="-40633" y="1196271"/>
                  <a:pt x="197492" y="764471"/>
                  <a:pt x="348834" y="604663"/>
                </a:cubicBezTo>
                <a:cubicBezTo>
                  <a:pt x="500176" y="444855"/>
                  <a:pt x="737242" y="268113"/>
                  <a:pt x="913984" y="172863"/>
                </a:cubicBezTo>
                <a:cubicBezTo>
                  <a:pt x="1090726" y="77613"/>
                  <a:pt x="1310859" y="57505"/>
                  <a:pt x="1409284" y="33163"/>
                </a:cubicBezTo>
                <a:cubicBezTo>
                  <a:pt x="1507709" y="8821"/>
                  <a:pt x="1590259" y="-16579"/>
                  <a:pt x="1460084" y="14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B96D03D-7946-4A63-821E-A5058DBD0046}"/>
              </a:ext>
            </a:extLst>
          </p:cNvPr>
          <p:cNvSpPr/>
          <p:nvPr/>
        </p:nvSpPr>
        <p:spPr>
          <a:xfrm>
            <a:off x="1195716" y="2082131"/>
            <a:ext cx="1155578" cy="2031075"/>
          </a:xfrm>
          <a:custGeom>
            <a:avLst/>
            <a:gdLst>
              <a:gd name="connsiteX0" fmla="*/ 1153784 w 1155578"/>
              <a:gd name="connsiteY0" fmla="*/ 669 h 2031075"/>
              <a:gd name="connsiteX1" fmla="*/ 512434 w 1155578"/>
              <a:gd name="connsiteY1" fmla="*/ 629319 h 2031075"/>
              <a:gd name="connsiteX2" fmla="*/ 36184 w 1155578"/>
              <a:gd name="connsiteY2" fmla="*/ 1975519 h 2031075"/>
              <a:gd name="connsiteX3" fmla="*/ 106034 w 1155578"/>
              <a:gd name="connsiteY3" fmla="*/ 1651669 h 2031075"/>
              <a:gd name="connsiteX4" fmla="*/ 683884 w 1155578"/>
              <a:gd name="connsiteY4" fmla="*/ 534069 h 2031075"/>
              <a:gd name="connsiteX5" fmla="*/ 1153784 w 1155578"/>
              <a:gd name="connsiteY5" fmla="*/ 669 h 203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5578" h="2031075">
                <a:moveTo>
                  <a:pt x="1153784" y="669"/>
                </a:moveTo>
                <a:cubicBezTo>
                  <a:pt x="1125209" y="16544"/>
                  <a:pt x="698701" y="300177"/>
                  <a:pt x="512434" y="629319"/>
                </a:cubicBezTo>
                <a:cubicBezTo>
                  <a:pt x="326167" y="958461"/>
                  <a:pt x="103917" y="1805127"/>
                  <a:pt x="36184" y="1975519"/>
                </a:cubicBezTo>
                <a:cubicBezTo>
                  <a:pt x="-31549" y="2145911"/>
                  <a:pt x="-1916" y="1891911"/>
                  <a:pt x="106034" y="1651669"/>
                </a:cubicBezTo>
                <a:cubicBezTo>
                  <a:pt x="213984" y="1411427"/>
                  <a:pt x="505026" y="814527"/>
                  <a:pt x="683884" y="534069"/>
                </a:cubicBezTo>
                <a:cubicBezTo>
                  <a:pt x="862742" y="253611"/>
                  <a:pt x="1182359" y="-15206"/>
                  <a:pt x="1153784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B7AE1EB4-888E-481C-847F-BFCC1DE33DE0}"/>
              </a:ext>
            </a:extLst>
          </p:cNvPr>
          <p:cNvSpPr/>
          <p:nvPr/>
        </p:nvSpPr>
        <p:spPr>
          <a:xfrm>
            <a:off x="1076145" y="4103789"/>
            <a:ext cx="197833" cy="2253646"/>
          </a:xfrm>
          <a:custGeom>
            <a:avLst/>
            <a:gdLst>
              <a:gd name="connsiteX0" fmla="*/ 155755 w 197833"/>
              <a:gd name="connsiteY0" fmla="*/ 11011 h 2253646"/>
              <a:gd name="connsiteX1" fmla="*/ 3355 w 197833"/>
              <a:gd name="connsiteY1" fmla="*/ 1147661 h 2253646"/>
              <a:gd name="connsiteX2" fmla="*/ 54155 w 197833"/>
              <a:gd name="connsiteY2" fmla="*/ 2252561 h 2253646"/>
              <a:gd name="connsiteX3" fmla="*/ 98605 w 197833"/>
              <a:gd name="connsiteY3" fmla="*/ 1338161 h 2253646"/>
              <a:gd name="connsiteX4" fmla="*/ 193855 w 197833"/>
              <a:gd name="connsiteY4" fmla="*/ 614261 h 2253646"/>
              <a:gd name="connsiteX5" fmla="*/ 155755 w 197833"/>
              <a:gd name="connsiteY5" fmla="*/ 11011 h 225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33" h="2253646">
                <a:moveTo>
                  <a:pt x="155755" y="11011"/>
                </a:moveTo>
                <a:cubicBezTo>
                  <a:pt x="124005" y="99911"/>
                  <a:pt x="20288" y="774069"/>
                  <a:pt x="3355" y="1147661"/>
                </a:cubicBezTo>
                <a:cubicBezTo>
                  <a:pt x="-13578" y="1521253"/>
                  <a:pt x="38280" y="2220811"/>
                  <a:pt x="54155" y="2252561"/>
                </a:cubicBezTo>
                <a:cubicBezTo>
                  <a:pt x="70030" y="2284311"/>
                  <a:pt x="75322" y="1611211"/>
                  <a:pt x="98605" y="1338161"/>
                </a:cubicBezTo>
                <a:cubicBezTo>
                  <a:pt x="121888" y="1065111"/>
                  <a:pt x="181155" y="834394"/>
                  <a:pt x="193855" y="614261"/>
                </a:cubicBezTo>
                <a:cubicBezTo>
                  <a:pt x="206555" y="394128"/>
                  <a:pt x="187505" y="-77889"/>
                  <a:pt x="155755" y="1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F03E1D3-0F66-40BE-B4EE-4EBA451945A7}"/>
              </a:ext>
            </a:extLst>
          </p:cNvPr>
          <p:cNvSpPr/>
          <p:nvPr/>
        </p:nvSpPr>
        <p:spPr>
          <a:xfrm>
            <a:off x="1218604" y="6423091"/>
            <a:ext cx="802922" cy="3518369"/>
          </a:xfrm>
          <a:custGeom>
            <a:avLst/>
            <a:gdLst>
              <a:gd name="connsiteX0" fmla="*/ 19646 w 802922"/>
              <a:gd name="connsiteY0" fmla="*/ 85659 h 3518369"/>
              <a:gd name="connsiteX1" fmla="*/ 19646 w 802922"/>
              <a:gd name="connsiteY1" fmla="*/ 187259 h 3518369"/>
              <a:gd name="connsiteX2" fmla="*/ 13296 w 802922"/>
              <a:gd name="connsiteY2" fmla="*/ 1438209 h 3518369"/>
              <a:gd name="connsiteX3" fmla="*/ 216496 w 802922"/>
              <a:gd name="connsiteY3" fmla="*/ 2378009 h 3518369"/>
              <a:gd name="connsiteX4" fmla="*/ 781646 w 802922"/>
              <a:gd name="connsiteY4" fmla="*/ 3482909 h 3518369"/>
              <a:gd name="connsiteX5" fmla="*/ 692746 w 802922"/>
              <a:gd name="connsiteY5" fmla="*/ 3267009 h 3518369"/>
              <a:gd name="connsiteX6" fmla="*/ 324446 w 802922"/>
              <a:gd name="connsiteY6" fmla="*/ 2384359 h 3518369"/>
              <a:gd name="connsiteX7" fmla="*/ 83146 w 802922"/>
              <a:gd name="connsiteY7" fmla="*/ 968309 h 3518369"/>
              <a:gd name="connsiteX8" fmla="*/ 19646 w 802922"/>
              <a:gd name="connsiteY8" fmla="*/ 85659 h 351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922" h="3518369">
                <a:moveTo>
                  <a:pt x="19646" y="85659"/>
                </a:moveTo>
                <a:cubicBezTo>
                  <a:pt x="9063" y="-44516"/>
                  <a:pt x="20704" y="-38166"/>
                  <a:pt x="19646" y="187259"/>
                </a:cubicBezTo>
                <a:cubicBezTo>
                  <a:pt x="18588" y="412684"/>
                  <a:pt x="-19512" y="1073084"/>
                  <a:pt x="13296" y="1438209"/>
                </a:cubicBezTo>
                <a:cubicBezTo>
                  <a:pt x="46104" y="1803334"/>
                  <a:pt x="88438" y="2037226"/>
                  <a:pt x="216496" y="2378009"/>
                </a:cubicBezTo>
                <a:cubicBezTo>
                  <a:pt x="344554" y="2718792"/>
                  <a:pt x="702271" y="3334742"/>
                  <a:pt x="781646" y="3482909"/>
                </a:cubicBezTo>
                <a:cubicBezTo>
                  <a:pt x="861021" y="3631076"/>
                  <a:pt x="692746" y="3267009"/>
                  <a:pt x="692746" y="3267009"/>
                </a:cubicBezTo>
                <a:cubicBezTo>
                  <a:pt x="616546" y="3083917"/>
                  <a:pt x="426046" y="2767476"/>
                  <a:pt x="324446" y="2384359"/>
                </a:cubicBezTo>
                <a:cubicBezTo>
                  <a:pt x="222846" y="2001242"/>
                  <a:pt x="131829" y="1350367"/>
                  <a:pt x="83146" y="968309"/>
                </a:cubicBezTo>
                <a:cubicBezTo>
                  <a:pt x="34463" y="586251"/>
                  <a:pt x="30229" y="215834"/>
                  <a:pt x="19646" y="85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516CDF2-90EE-41AD-8889-07AED02F1260}"/>
              </a:ext>
            </a:extLst>
          </p:cNvPr>
          <p:cNvSpPr/>
          <p:nvPr/>
        </p:nvSpPr>
        <p:spPr>
          <a:xfrm>
            <a:off x="2589849" y="8255672"/>
            <a:ext cx="312889" cy="2806565"/>
          </a:xfrm>
          <a:custGeom>
            <a:avLst/>
            <a:gdLst>
              <a:gd name="connsiteX0" fmla="*/ 13651 w 312889"/>
              <a:gd name="connsiteY0" fmla="*/ 119978 h 2806565"/>
              <a:gd name="connsiteX1" fmla="*/ 39051 w 312889"/>
              <a:gd name="connsiteY1" fmla="*/ 170778 h 2806565"/>
              <a:gd name="connsiteX2" fmla="*/ 229551 w 312889"/>
              <a:gd name="connsiteY2" fmla="*/ 1878928 h 2806565"/>
              <a:gd name="connsiteX3" fmla="*/ 229551 w 312889"/>
              <a:gd name="connsiteY3" fmla="*/ 2215478 h 2806565"/>
              <a:gd name="connsiteX4" fmla="*/ 51751 w 312889"/>
              <a:gd name="connsiteY4" fmla="*/ 2806028 h 2806565"/>
              <a:gd name="connsiteX5" fmla="*/ 242251 w 312889"/>
              <a:gd name="connsiteY5" fmla="*/ 2310728 h 2806565"/>
              <a:gd name="connsiteX6" fmla="*/ 312101 w 312889"/>
              <a:gd name="connsiteY6" fmla="*/ 1777328 h 2806565"/>
              <a:gd name="connsiteX7" fmla="*/ 204151 w 312889"/>
              <a:gd name="connsiteY7" fmla="*/ 697828 h 2806565"/>
              <a:gd name="connsiteX8" fmla="*/ 13651 w 312889"/>
              <a:gd name="connsiteY8" fmla="*/ 119978 h 280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889" h="2806565">
                <a:moveTo>
                  <a:pt x="13651" y="119978"/>
                </a:moveTo>
                <a:cubicBezTo>
                  <a:pt x="-13866" y="32136"/>
                  <a:pt x="3068" y="-122380"/>
                  <a:pt x="39051" y="170778"/>
                </a:cubicBezTo>
                <a:cubicBezTo>
                  <a:pt x="75034" y="463936"/>
                  <a:pt x="197801" y="1538145"/>
                  <a:pt x="229551" y="1878928"/>
                </a:cubicBezTo>
                <a:cubicBezTo>
                  <a:pt x="261301" y="2219711"/>
                  <a:pt x="259184" y="2060962"/>
                  <a:pt x="229551" y="2215478"/>
                </a:cubicBezTo>
                <a:cubicBezTo>
                  <a:pt x="199918" y="2369994"/>
                  <a:pt x="49634" y="2790153"/>
                  <a:pt x="51751" y="2806028"/>
                </a:cubicBezTo>
                <a:cubicBezTo>
                  <a:pt x="53868" y="2821903"/>
                  <a:pt x="198859" y="2482178"/>
                  <a:pt x="242251" y="2310728"/>
                </a:cubicBezTo>
                <a:cubicBezTo>
                  <a:pt x="285643" y="2139278"/>
                  <a:pt x="318451" y="2046145"/>
                  <a:pt x="312101" y="1777328"/>
                </a:cubicBezTo>
                <a:cubicBezTo>
                  <a:pt x="305751" y="1508511"/>
                  <a:pt x="253893" y="970878"/>
                  <a:pt x="204151" y="697828"/>
                </a:cubicBezTo>
                <a:cubicBezTo>
                  <a:pt x="154409" y="424778"/>
                  <a:pt x="41168" y="207820"/>
                  <a:pt x="13651" y="119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B5209924-28FC-4924-AFD8-7644766861F3}"/>
              </a:ext>
            </a:extLst>
          </p:cNvPr>
          <p:cNvSpPr/>
          <p:nvPr/>
        </p:nvSpPr>
        <p:spPr>
          <a:xfrm>
            <a:off x="6158865" y="8124205"/>
            <a:ext cx="210893" cy="1886175"/>
          </a:xfrm>
          <a:custGeom>
            <a:avLst/>
            <a:gdLst>
              <a:gd name="connsiteX0" fmla="*/ 140335 w 210893"/>
              <a:gd name="connsiteY0" fmla="*/ 16495 h 1886175"/>
              <a:gd name="connsiteX1" fmla="*/ 140335 w 210893"/>
              <a:gd name="connsiteY1" fmla="*/ 149845 h 1886175"/>
              <a:gd name="connsiteX2" fmla="*/ 19685 w 210893"/>
              <a:gd name="connsiteY2" fmla="*/ 1051545 h 1886175"/>
              <a:gd name="connsiteX3" fmla="*/ 19685 w 210893"/>
              <a:gd name="connsiteY3" fmla="*/ 1451595 h 1886175"/>
              <a:gd name="connsiteX4" fmla="*/ 210185 w 210893"/>
              <a:gd name="connsiteY4" fmla="*/ 1883395 h 1886175"/>
              <a:gd name="connsiteX5" fmla="*/ 83185 w 210893"/>
              <a:gd name="connsiteY5" fmla="*/ 1616695 h 1886175"/>
              <a:gd name="connsiteX6" fmla="*/ 51435 w 210893"/>
              <a:gd name="connsiteY6" fmla="*/ 1216645 h 1886175"/>
              <a:gd name="connsiteX7" fmla="*/ 89535 w 210893"/>
              <a:gd name="connsiteY7" fmla="*/ 321295 h 1886175"/>
              <a:gd name="connsiteX8" fmla="*/ 140335 w 210893"/>
              <a:gd name="connsiteY8" fmla="*/ 16495 h 188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893" h="1886175">
                <a:moveTo>
                  <a:pt x="140335" y="16495"/>
                </a:moveTo>
                <a:cubicBezTo>
                  <a:pt x="148802" y="-12080"/>
                  <a:pt x="160443" y="-22663"/>
                  <a:pt x="140335" y="149845"/>
                </a:cubicBezTo>
                <a:cubicBezTo>
                  <a:pt x="120227" y="322353"/>
                  <a:pt x="39793" y="834587"/>
                  <a:pt x="19685" y="1051545"/>
                </a:cubicBezTo>
                <a:cubicBezTo>
                  <a:pt x="-423" y="1268503"/>
                  <a:pt x="-12065" y="1312953"/>
                  <a:pt x="19685" y="1451595"/>
                </a:cubicBezTo>
                <a:cubicBezTo>
                  <a:pt x="51435" y="1590237"/>
                  <a:pt x="199602" y="1855878"/>
                  <a:pt x="210185" y="1883395"/>
                </a:cubicBezTo>
                <a:cubicBezTo>
                  <a:pt x="220768" y="1910912"/>
                  <a:pt x="109643" y="1727820"/>
                  <a:pt x="83185" y="1616695"/>
                </a:cubicBezTo>
                <a:cubicBezTo>
                  <a:pt x="56727" y="1505570"/>
                  <a:pt x="50377" y="1432545"/>
                  <a:pt x="51435" y="1216645"/>
                </a:cubicBezTo>
                <a:cubicBezTo>
                  <a:pt x="52493" y="1000745"/>
                  <a:pt x="72602" y="524495"/>
                  <a:pt x="89535" y="321295"/>
                </a:cubicBezTo>
                <a:cubicBezTo>
                  <a:pt x="106468" y="118095"/>
                  <a:pt x="131868" y="45070"/>
                  <a:pt x="140335" y="16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4C4E52-8261-4AB4-8844-B9883C50384E}"/>
              </a:ext>
            </a:extLst>
          </p:cNvPr>
          <p:cNvSpPr/>
          <p:nvPr/>
        </p:nvSpPr>
        <p:spPr>
          <a:xfrm>
            <a:off x="3369879" y="1334083"/>
            <a:ext cx="1369557" cy="467947"/>
          </a:xfrm>
          <a:custGeom>
            <a:avLst/>
            <a:gdLst>
              <a:gd name="connsiteX0" fmla="*/ 1971 w 1369557"/>
              <a:gd name="connsiteY0" fmla="*/ 393117 h 467947"/>
              <a:gd name="connsiteX1" fmla="*/ 84521 w 1369557"/>
              <a:gd name="connsiteY1" fmla="*/ 310567 h 467947"/>
              <a:gd name="connsiteX2" fmla="*/ 630621 w 1369557"/>
              <a:gd name="connsiteY2" fmla="*/ 5767 h 467947"/>
              <a:gd name="connsiteX3" fmla="*/ 1329121 w 1369557"/>
              <a:gd name="connsiteY3" fmla="*/ 107367 h 467947"/>
              <a:gd name="connsiteX4" fmla="*/ 1208471 w 1369557"/>
              <a:gd name="connsiteY4" fmla="*/ 62917 h 467947"/>
              <a:gd name="connsiteX5" fmla="*/ 567121 w 1369557"/>
              <a:gd name="connsiteY5" fmla="*/ 37517 h 467947"/>
              <a:gd name="connsiteX6" fmla="*/ 84521 w 1369557"/>
              <a:gd name="connsiteY6" fmla="*/ 450267 h 467947"/>
              <a:gd name="connsiteX7" fmla="*/ 1971 w 1369557"/>
              <a:gd name="connsiteY7" fmla="*/ 393117 h 46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9557" h="467947">
                <a:moveTo>
                  <a:pt x="1971" y="393117"/>
                </a:moveTo>
                <a:cubicBezTo>
                  <a:pt x="1971" y="369834"/>
                  <a:pt x="-20254" y="375125"/>
                  <a:pt x="84521" y="310567"/>
                </a:cubicBezTo>
                <a:cubicBezTo>
                  <a:pt x="189296" y="246009"/>
                  <a:pt x="423188" y="39634"/>
                  <a:pt x="630621" y="5767"/>
                </a:cubicBezTo>
                <a:cubicBezTo>
                  <a:pt x="838054" y="-28100"/>
                  <a:pt x="1232813" y="97842"/>
                  <a:pt x="1329121" y="107367"/>
                </a:cubicBezTo>
                <a:cubicBezTo>
                  <a:pt x="1425429" y="116892"/>
                  <a:pt x="1335471" y="74559"/>
                  <a:pt x="1208471" y="62917"/>
                </a:cubicBezTo>
                <a:cubicBezTo>
                  <a:pt x="1081471" y="51275"/>
                  <a:pt x="754446" y="-27041"/>
                  <a:pt x="567121" y="37517"/>
                </a:cubicBezTo>
                <a:cubicBezTo>
                  <a:pt x="379796" y="102075"/>
                  <a:pt x="175538" y="395234"/>
                  <a:pt x="84521" y="450267"/>
                </a:cubicBezTo>
                <a:cubicBezTo>
                  <a:pt x="-6496" y="505300"/>
                  <a:pt x="1971" y="416400"/>
                  <a:pt x="1971" y="39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F14D9818-5337-436C-A3F1-9C11504A3B5A}"/>
              </a:ext>
            </a:extLst>
          </p:cNvPr>
          <p:cNvSpPr/>
          <p:nvPr/>
        </p:nvSpPr>
        <p:spPr>
          <a:xfrm>
            <a:off x="4796090" y="1572304"/>
            <a:ext cx="2175018" cy="1220678"/>
          </a:xfrm>
          <a:custGeom>
            <a:avLst/>
            <a:gdLst>
              <a:gd name="connsiteX0" fmla="*/ 42610 w 2175018"/>
              <a:gd name="connsiteY0" fmla="*/ 46946 h 1220678"/>
              <a:gd name="connsiteX1" fmla="*/ 125160 w 2175018"/>
              <a:gd name="connsiteY1" fmla="*/ 46946 h 1220678"/>
              <a:gd name="connsiteX2" fmla="*/ 1001460 w 2175018"/>
              <a:gd name="connsiteY2" fmla="*/ 97746 h 1220678"/>
              <a:gd name="connsiteX3" fmla="*/ 2144460 w 2175018"/>
              <a:gd name="connsiteY3" fmla="*/ 1189946 h 1220678"/>
              <a:gd name="connsiteX4" fmla="*/ 1871410 w 2175018"/>
              <a:gd name="connsiteY4" fmla="*/ 942296 h 1220678"/>
              <a:gd name="connsiteX5" fmla="*/ 912560 w 2175018"/>
              <a:gd name="connsiteY5" fmla="*/ 116796 h 1220678"/>
              <a:gd name="connsiteX6" fmla="*/ 42610 w 2175018"/>
              <a:gd name="connsiteY6" fmla="*/ 46946 h 122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018" h="1220678">
                <a:moveTo>
                  <a:pt x="42610" y="46946"/>
                </a:moveTo>
                <a:cubicBezTo>
                  <a:pt x="-88623" y="35304"/>
                  <a:pt x="125160" y="46946"/>
                  <a:pt x="125160" y="46946"/>
                </a:cubicBezTo>
                <a:cubicBezTo>
                  <a:pt x="284968" y="55413"/>
                  <a:pt x="664910" y="-92754"/>
                  <a:pt x="1001460" y="97746"/>
                </a:cubicBezTo>
                <a:cubicBezTo>
                  <a:pt x="1338010" y="288246"/>
                  <a:pt x="1999468" y="1049188"/>
                  <a:pt x="2144460" y="1189946"/>
                </a:cubicBezTo>
                <a:cubicBezTo>
                  <a:pt x="2289452" y="1330704"/>
                  <a:pt x="1871410" y="942296"/>
                  <a:pt x="1871410" y="942296"/>
                </a:cubicBezTo>
                <a:cubicBezTo>
                  <a:pt x="1666093" y="763438"/>
                  <a:pt x="1216302" y="260729"/>
                  <a:pt x="912560" y="116796"/>
                </a:cubicBezTo>
                <a:cubicBezTo>
                  <a:pt x="608818" y="-27137"/>
                  <a:pt x="173843" y="58588"/>
                  <a:pt x="42610" y="4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F1EB399D-4C8C-4DE3-A4D5-A9A45C588FEE}"/>
              </a:ext>
            </a:extLst>
          </p:cNvPr>
          <p:cNvSpPr/>
          <p:nvPr/>
        </p:nvSpPr>
        <p:spPr>
          <a:xfrm>
            <a:off x="6990876" y="2844584"/>
            <a:ext cx="662822" cy="2220944"/>
          </a:xfrm>
          <a:custGeom>
            <a:avLst/>
            <a:gdLst>
              <a:gd name="connsiteX0" fmla="*/ 474 w 662822"/>
              <a:gd name="connsiteY0" fmla="*/ 216 h 2220944"/>
              <a:gd name="connsiteX1" fmla="*/ 521174 w 662822"/>
              <a:gd name="connsiteY1" fmla="*/ 1149566 h 2220944"/>
              <a:gd name="connsiteX2" fmla="*/ 641824 w 662822"/>
              <a:gd name="connsiteY2" fmla="*/ 2171916 h 2220944"/>
              <a:gd name="connsiteX3" fmla="*/ 641824 w 662822"/>
              <a:gd name="connsiteY3" fmla="*/ 1956016 h 2220944"/>
              <a:gd name="connsiteX4" fmla="*/ 432274 w 662822"/>
              <a:gd name="connsiteY4" fmla="*/ 1060666 h 2220944"/>
              <a:gd name="connsiteX5" fmla="*/ 474 w 662822"/>
              <a:gd name="connsiteY5" fmla="*/ 216 h 222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822" h="2220944">
                <a:moveTo>
                  <a:pt x="474" y="216"/>
                </a:moveTo>
                <a:cubicBezTo>
                  <a:pt x="15291" y="15033"/>
                  <a:pt x="414282" y="787616"/>
                  <a:pt x="521174" y="1149566"/>
                </a:cubicBezTo>
                <a:cubicBezTo>
                  <a:pt x="628066" y="1511516"/>
                  <a:pt x="621716" y="2037508"/>
                  <a:pt x="641824" y="2171916"/>
                </a:cubicBezTo>
                <a:cubicBezTo>
                  <a:pt x="661932" y="2306324"/>
                  <a:pt x="676749" y="2141224"/>
                  <a:pt x="641824" y="1956016"/>
                </a:cubicBezTo>
                <a:cubicBezTo>
                  <a:pt x="606899" y="1770808"/>
                  <a:pt x="542341" y="1386633"/>
                  <a:pt x="432274" y="1060666"/>
                </a:cubicBezTo>
                <a:cubicBezTo>
                  <a:pt x="322207" y="734699"/>
                  <a:pt x="-14343" y="-14601"/>
                  <a:pt x="474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0C6E211C-9457-4DB8-8291-008BDA9D8801}"/>
              </a:ext>
            </a:extLst>
          </p:cNvPr>
          <p:cNvSpPr/>
          <p:nvPr/>
        </p:nvSpPr>
        <p:spPr>
          <a:xfrm>
            <a:off x="7549999" y="5079552"/>
            <a:ext cx="576813" cy="2191428"/>
          </a:xfrm>
          <a:custGeom>
            <a:avLst/>
            <a:gdLst>
              <a:gd name="connsiteX0" fmla="*/ 133501 w 576813"/>
              <a:gd name="connsiteY0" fmla="*/ 6798 h 2191428"/>
              <a:gd name="connsiteX1" fmla="*/ 152551 w 576813"/>
              <a:gd name="connsiteY1" fmla="*/ 1130748 h 2191428"/>
              <a:gd name="connsiteX2" fmla="*/ 571651 w 576813"/>
              <a:gd name="connsiteY2" fmla="*/ 2165798 h 2191428"/>
              <a:gd name="connsiteX3" fmla="*/ 362101 w 576813"/>
              <a:gd name="connsiteY3" fmla="*/ 1778448 h 2191428"/>
              <a:gd name="connsiteX4" fmla="*/ 6501 w 576813"/>
              <a:gd name="connsiteY4" fmla="*/ 711648 h 2191428"/>
              <a:gd name="connsiteX5" fmla="*/ 133501 w 576813"/>
              <a:gd name="connsiteY5" fmla="*/ 6798 h 21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813" h="2191428">
                <a:moveTo>
                  <a:pt x="133501" y="6798"/>
                </a:moveTo>
                <a:cubicBezTo>
                  <a:pt x="157843" y="76648"/>
                  <a:pt x="79526" y="770915"/>
                  <a:pt x="152551" y="1130748"/>
                </a:cubicBezTo>
                <a:cubicBezTo>
                  <a:pt x="225576" y="1490581"/>
                  <a:pt x="536726" y="2057848"/>
                  <a:pt x="571651" y="2165798"/>
                </a:cubicBezTo>
                <a:cubicBezTo>
                  <a:pt x="606576" y="2273748"/>
                  <a:pt x="456293" y="2020806"/>
                  <a:pt x="362101" y="1778448"/>
                </a:cubicBezTo>
                <a:cubicBezTo>
                  <a:pt x="267909" y="1536090"/>
                  <a:pt x="44601" y="1001631"/>
                  <a:pt x="6501" y="711648"/>
                </a:cubicBezTo>
                <a:cubicBezTo>
                  <a:pt x="-31599" y="421665"/>
                  <a:pt x="109159" y="-63052"/>
                  <a:pt x="133501" y="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2DF0E9F3-B8CA-4693-8D8C-EDA1E5736A7D}"/>
              </a:ext>
            </a:extLst>
          </p:cNvPr>
          <p:cNvSpPr/>
          <p:nvPr/>
        </p:nvSpPr>
        <p:spPr>
          <a:xfrm>
            <a:off x="6596542" y="5247788"/>
            <a:ext cx="1168888" cy="1964784"/>
          </a:xfrm>
          <a:custGeom>
            <a:avLst/>
            <a:gdLst>
              <a:gd name="connsiteX0" fmla="*/ 274158 w 1168888"/>
              <a:gd name="connsiteY0" fmla="*/ 676762 h 1964784"/>
              <a:gd name="connsiteX1" fmla="*/ 578958 w 1168888"/>
              <a:gd name="connsiteY1" fmla="*/ 251312 h 1964784"/>
              <a:gd name="connsiteX2" fmla="*/ 782158 w 1168888"/>
              <a:gd name="connsiteY2" fmla="*/ 41762 h 1964784"/>
              <a:gd name="connsiteX3" fmla="*/ 921858 w 1168888"/>
              <a:gd name="connsiteY3" fmla="*/ 29062 h 1964784"/>
              <a:gd name="connsiteX4" fmla="*/ 1156808 w 1168888"/>
              <a:gd name="connsiteY4" fmla="*/ 359262 h 1964784"/>
              <a:gd name="connsiteX5" fmla="*/ 1106008 w 1168888"/>
              <a:gd name="connsiteY5" fmla="*/ 791062 h 1964784"/>
              <a:gd name="connsiteX6" fmla="*/ 858358 w 1168888"/>
              <a:gd name="connsiteY6" fmla="*/ 1368912 h 1964784"/>
              <a:gd name="connsiteX7" fmla="*/ 667858 w 1168888"/>
              <a:gd name="connsiteY7" fmla="*/ 1756262 h 1964784"/>
              <a:gd name="connsiteX8" fmla="*/ 540858 w 1168888"/>
              <a:gd name="connsiteY8" fmla="*/ 1813412 h 1964784"/>
              <a:gd name="connsiteX9" fmla="*/ 1108 w 1168888"/>
              <a:gd name="connsiteY9" fmla="*/ 1959462 h 1964784"/>
              <a:gd name="connsiteX10" fmla="*/ 699608 w 1168888"/>
              <a:gd name="connsiteY10" fmla="*/ 1603862 h 1964784"/>
              <a:gd name="connsiteX11" fmla="*/ 1112358 w 1168888"/>
              <a:gd name="connsiteY11" fmla="*/ 740262 h 1964784"/>
              <a:gd name="connsiteX12" fmla="*/ 1144108 w 1168888"/>
              <a:gd name="connsiteY12" fmla="*/ 340212 h 1964784"/>
              <a:gd name="connsiteX13" fmla="*/ 1023458 w 1168888"/>
              <a:gd name="connsiteY13" fmla="*/ 200512 h 1964784"/>
              <a:gd name="connsiteX14" fmla="*/ 858358 w 1168888"/>
              <a:gd name="connsiteY14" fmla="*/ 137012 h 1964784"/>
              <a:gd name="connsiteX15" fmla="*/ 585308 w 1168888"/>
              <a:gd name="connsiteY15" fmla="*/ 340212 h 1964784"/>
              <a:gd name="connsiteX16" fmla="*/ 274158 w 1168888"/>
              <a:gd name="connsiteY16" fmla="*/ 676762 h 196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8888" h="1964784">
                <a:moveTo>
                  <a:pt x="274158" y="676762"/>
                </a:moveTo>
                <a:cubicBezTo>
                  <a:pt x="273100" y="661945"/>
                  <a:pt x="494291" y="357145"/>
                  <a:pt x="578958" y="251312"/>
                </a:cubicBezTo>
                <a:cubicBezTo>
                  <a:pt x="663625" y="145479"/>
                  <a:pt x="725008" y="78804"/>
                  <a:pt x="782158" y="41762"/>
                </a:cubicBezTo>
                <a:cubicBezTo>
                  <a:pt x="839308" y="4720"/>
                  <a:pt x="859416" y="-23855"/>
                  <a:pt x="921858" y="29062"/>
                </a:cubicBezTo>
                <a:cubicBezTo>
                  <a:pt x="984300" y="81979"/>
                  <a:pt x="1126116" y="232262"/>
                  <a:pt x="1156808" y="359262"/>
                </a:cubicBezTo>
                <a:cubicBezTo>
                  <a:pt x="1187500" y="486262"/>
                  <a:pt x="1155750" y="622787"/>
                  <a:pt x="1106008" y="791062"/>
                </a:cubicBezTo>
                <a:cubicBezTo>
                  <a:pt x="1056266" y="959337"/>
                  <a:pt x="931383" y="1208045"/>
                  <a:pt x="858358" y="1368912"/>
                </a:cubicBezTo>
                <a:cubicBezTo>
                  <a:pt x="785333" y="1529779"/>
                  <a:pt x="720775" y="1682179"/>
                  <a:pt x="667858" y="1756262"/>
                </a:cubicBezTo>
                <a:cubicBezTo>
                  <a:pt x="614941" y="1830345"/>
                  <a:pt x="651983" y="1779545"/>
                  <a:pt x="540858" y="1813412"/>
                </a:cubicBezTo>
                <a:cubicBezTo>
                  <a:pt x="429733" y="1847279"/>
                  <a:pt x="-25350" y="1994387"/>
                  <a:pt x="1108" y="1959462"/>
                </a:cubicBezTo>
                <a:cubicBezTo>
                  <a:pt x="27566" y="1924537"/>
                  <a:pt x="514400" y="1807062"/>
                  <a:pt x="699608" y="1603862"/>
                </a:cubicBezTo>
                <a:cubicBezTo>
                  <a:pt x="884816" y="1400662"/>
                  <a:pt x="1038275" y="950870"/>
                  <a:pt x="1112358" y="740262"/>
                </a:cubicBezTo>
                <a:cubicBezTo>
                  <a:pt x="1186441" y="529654"/>
                  <a:pt x="1158925" y="430170"/>
                  <a:pt x="1144108" y="340212"/>
                </a:cubicBezTo>
                <a:cubicBezTo>
                  <a:pt x="1129291" y="250254"/>
                  <a:pt x="1071083" y="234379"/>
                  <a:pt x="1023458" y="200512"/>
                </a:cubicBezTo>
                <a:cubicBezTo>
                  <a:pt x="975833" y="166645"/>
                  <a:pt x="931383" y="113729"/>
                  <a:pt x="858358" y="137012"/>
                </a:cubicBezTo>
                <a:cubicBezTo>
                  <a:pt x="785333" y="160295"/>
                  <a:pt x="685850" y="251312"/>
                  <a:pt x="585308" y="340212"/>
                </a:cubicBezTo>
                <a:cubicBezTo>
                  <a:pt x="484766" y="429112"/>
                  <a:pt x="275216" y="691579"/>
                  <a:pt x="274158" y="676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4A8EE67E-3F43-45D3-9028-50C4764CF4D9}"/>
              </a:ext>
            </a:extLst>
          </p:cNvPr>
          <p:cNvSpPr/>
          <p:nvPr/>
        </p:nvSpPr>
        <p:spPr>
          <a:xfrm>
            <a:off x="963974" y="5723369"/>
            <a:ext cx="1167326" cy="1905654"/>
          </a:xfrm>
          <a:custGeom>
            <a:avLst/>
            <a:gdLst>
              <a:gd name="connsiteX0" fmla="*/ 187493 w 1167326"/>
              <a:gd name="connsiteY0" fmla="*/ 98 h 1905654"/>
              <a:gd name="connsiteX1" fmla="*/ 1226 w 1167326"/>
              <a:gd name="connsiteY1" fmla="*/ 652031 h 1905654"/>
              <a:gd name="connsiteX2" fmla="*/ 297559 w 1167326"/>
              <a:gd name="connsiteY2" fmla="*/ 1109231 h 1905654"/>
              <a:gd name="connsiteX3" fmla="*/ 551559 w 1167326"/>
              <a:gd name="connsiteY3" fmla="*/ 1557964 h 1905654"/>
              <a:gd name="connsiteX4" fmla="*/ 941026 w 1167326"/>
              <a:gd name="connsiteY4" fmla="*/ 1871231 h 1905654"/>
              <a:gd name="connsiteX5" fmla="*/ 1161159 w 1167326"/>
              <a:gd name="connsiteY5" fmla="*/ 1896631 h 1905654"/>
              <a:gd name="connsiteX6" fmla="*/ 1068026 w 1167326"/>
              <a:gd name="connsiteY6" fmla="*/ 1862764 h 1905654"/>
              <a:gd name="connsiteX7" fmla="*/ 678559 w 1167326"/>
              <a:gd name="connsiteY7" fmla="*/ 1498698 h 1905654"/>
              <a:gd name="connsiteX8" fmla="*/ 68959 w 1167326"/>
              <a:gd name="connsiteY8" fmla="*/ 609698 h 1905654"/>
              <a:gd name="connsiteX9" fmla="*/ 187493 w 1167326"/>
              <a:gd name="connsiteY9" fmla="*/ 98 h 190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7326" h="1905654">
                <a:moveTo>
                  <a:pt x="187493" y="98"/>
                </a:moveTo>
                <a:cubicBezTo>
                  <a:pt x="176204" y="7153"/>
                  <a:pt x="-17118" y="467176"/>
                  <a:pt x="1226" y="652031"/>
                </a:cubicBezTo>
                <a:cubicBezTo>
                  <a:pt x="19570" y="836886"/>
                  <a:pt x="205837" y="958242"/>
                  <a:pt x="297559" y="1109231"/>
                </a:cubicBezTo>
                <a:cubicBezTo>
                  <a:pt x="389281" y="1260220"/>
                  <a:pt x="444315" y="1430964"/>
                  <a:pt x="551559" y="1557964"/>
                </a:cubicBezTo>
                <a:cubicBezTo>
                  <a:pt x="658804" y="1684964"/>
                  <a:pt x="839426" y="1814787"/>
                  <a:pt x="941026" y="1871231"/>
                </a:cubicBezTo>
                <a:cubicBezTo>
                  <a:pt x="1042626" y="1927675"/>
                  <a:pt x="1139992" y="1898042"/>
                  <a:pt x="1161159" y="1896631"/>
                </a:cubicBezTo>
                <a:cubicBezTo>
                  <a:pt x="1182326" y="1895220"/>
                  <a:pt x="1148459" y="1929086"/>
                  <a:pt x="1068026" y="1862764"/>
                </a:cubicBezTo>
                <a:cubicBezTo>
                  <a:pt x="987593" y="1796442"/>
                  <a:pt x="845070" y="1707542"/>
                  <a:pt x="678559" y="1498698"/>
                </a:cubicBezTo>
                <a:cubicBezTo>
                  <a:pt x="512048" y="1289854"/>
                  <a:pt x="152214" y="853820"/>
                  <a:pt x="68959" y="609698"/>
                </a:cubicBezTo>
                <a:cubicBezTo>
                  <a:pt x="-14296" y="365576"/>
                  <a:pt x="198782" y="-6957"/>
                  <a:pt x="187493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B562CB69-6AFE-44CE-9B31-1853FDD1E210}"/>
              </a:ext>
            </a:extLst>
          </p:cNvPr>
          <p:cNvSpPr/>
          <p:nvPr/>
        </p:nvSpPr>
        <p:spPr>
          <a:xfrm>
            <a:off x="3342997" y="5267093"/>
            <a:ext cx="359948" cy="375669"/>
          </a:xfrm>
          <a:custGeom>
            <a:avLst/>
            <a:gdLst>
              <a:gd name="connsiteX0" fmla="*/ 359053 w 359948"/>
              <a:gd name="connsiteY0" fmla="*/ 232 h 375669"/>
              <a:gd name="connsiteX1" fmla="*/ 200303 w 359948"/>
              <a:gd name="connsiteY1" fmla="*/ 200257 h 375669"/>
              <a:gd name="connsiteX2" fmla="*/ 278 w 359948"/>
              <a:gd name="connsiteY2" fmla="*/ 374882 h 375669"/>
              <a:gd name="connsiteX3" fmla="*/ 159028 w 359948"/>
              <a:gd name="connsiteY3" fmla="*/ 260582 h 375669"/>
              <a:gd name="connsiteX4" fmla="*/ 260628 w 359948"/>
              <a:gd name="connsiteY4" fmla="*/ 162157 h 375669"/>
              <a:gd name="connsiteX5" fmla="*/ 359053 w 359948"/>
              <a:gd name="connsiteY5" fmla="*/ 232 h 37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948" h="375669">
                <a:moveTo>
                  <a:pt x="359053" y="232"/>
                </a:moveTo>
                <a:cubicBezTo>
                  <a:pt x="348999" y="6582"/>
                  <a:pt x="260099" y="137815"/>
                  <a:pt x="200303" y="200257"/>
                </a:cubicBezTo>
                <a:cubicBezTo>
                  <a:pt x="140507" y="262699"/>
                  <a:pt x="7157" y="364828"/>
                  <a:pt x="278" y="374882"/>
                </a:cubicBezTo>
                <a:cubicBezTo>
                  <a:pt x="-6601" y="384936"/>
                  <a:pt x="115636" y="296036"/>
                  <a:pt x="159028" y="260582"/>
                </a:cubicBezTo>
                <a:cubicBezTo>
                  <a:pt x="202420" y="225128"/>
                  <a:pt x="229407" y="205020"/>
                  <a:pt x="260628" y="162157"/>
                </a:cubicBezTo>
                <a:cubicBezTo>
                  <a:pt x="291849" y="119295"/>
                  <a:pt x="369107" y="-6118"/>
                  <a:pt x="35905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02034E5-035B-40C2-BD4C-F84AA4A07F8D}"/>
              </a:ext>
            </a:extLst>
          </p:cNvPr>
          <p:cNvSpPr/>
          <p:nvPr/>
        </p:nvSpPr>
        <p:spPr>
          <a:xfrm>
            <a:off x="4749285" y="5381589"/>
            <a:ext cx="232805" cy="181137"/>
          </a:xfrm>
          <a:custGeom>
            <a:avLst/>
            <a:gdLst>
              <a:gd name="connsiteX0" fmla="*/ 515 w 232805"/>
              <a:gd name="connsiteY0" fmla="*/ 36 h 181137"/>
              <a:gd name="connsiteX1" fmla="*/ 95765 w 232805"/>
              <a:gd name="connsiteY1" fmla="*/ 117511 h 181137"/>
              <a:gd name="connsiteX2" fmla="*/ 232290 w 232805"/>
              <a:gd name="connsiteY2" fmla="*/ 181011 h 181137"/>
              <a:gd name="connsiteX3" fmla="*/ 137040 w 232805"/>
              <a:gd name="connsiteY3" fmla="*/ 130211 h 181137"/>
              <a:gd name="connsiteX4" fmla="*/ 515 w 232805"/>
              <a:gd name="connsiteY4" fmla="*/ 36 h 18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805" h="181137">
                <a:moveTo>
                  <a:pt x="515" y="36"/>
                </a:moveTo>
                <a:cubicBezTo>
                  <a:pt x="-6364" y="-2081"/>
                  <a:pt x="57136" y="87349"/>
                  <a:pt x="95765" y="117511"/>
                </a:cubicBezTo>
                <a:cubicBezTo>
                  <a:pt x="134394" y="147674"/>
                  <a:pt x="225411" y="178894"/>
                  <a:pt x="232290" y="181011"/>
                </a:cubicBezTo>
                <a:cubicBezTo>
                  <a:pt x="239169" y="183128"/>
                  <a:pt x="175669" y="158257"/>
                  <a:pt x="137040" y="130211"/>
                </a:cubicBezTo>
                <a:cubicBezTo>
                  <a:pt x="98411" y="102165"/>
                  <a:pt x="7394" y="2153"/>
                  <a:pt x="51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B4D931F9-971B-4AA7-90A7-B1731D41552E}"/>
              </a:ext>
            </a:extLst>
          </p:cNvPr>
          <p:cNvSpPr/>
          <p:nvPr/>
        </p:nvSpPr>
        <p:spPr>
          <a:xfrm>
            <a:off x="3925997" y="8630705"/>
            <a:ext cx="757763" cy="127600"/>
          </a:xfrm>
          <a:custGeom>
            <a:avLst/>
            <a:gdLst>
              <a:gd name="connsiteX0" fmla="*/ 843 w 757763"/>
              <a:gd name="connsiteY0" fmla="*/ 215 h 127600"/>
              <a:gd name="connsiteX1" fmla="*/ 320883 w 757763"/>
              <a:gd name="connsiteY1" fmla="*/ 127215 h 127600"/>
              <a:gd name="connsiteX2" fmla="*/ 757763 w 757763"/>
              <a:gd name="connsiteY2" fmla="*/ 40855 h 127600"/>
              <a:gd name="connsiteX3" fmla="*/ 579963 w 757763"/>
              <a:gd name="connsiteY3" fmla="*/ 76415 h 127600"/>
              <a:gd name="connsiteX4" fmla="*/ 458043 w 757763"/>
              <a:gd name="connsiteY4" fmla="*/ 96735 h 127600"/>
              <a:gd name="connsiteX5" fmla="*/ 234523 w 757763"/>
              <a:gd name="connsiteY5" fmla="*/ 96735 h 127600"/>
              <a:gd name="connsiteX6" fmla="*/ 843 w 757763"/>
              <a:gd name="connsiteY6" fmla="*/ 215 h 1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763" h="127600">
                <a:moveTo>
                  <a:pt x="843" y="215"/>
                </a:moveTo>
                <a:cubicBezTo>
                  <a:pt x="15236" y="5295"/>
                  <a:pt x="194730" y="120442"/>
                  <a:pt x="320883" y="127215"/>
                </a:cubicBezTo>
                <a:cubicBezTo>
                  <a:pt x="447036" y="133988"/>
                  <a:pt x="714583" y="49322"/>
                  <a:pt x="757763" y="40855"/>
                </a:cubicBezTo>
                <a:lnTo>
                  <a:pt x="579963" y="76415"/>
                </a:lnTo>
                <a:cubicBezTo>
                  <a:pt x="530010" y="85728"/>
                  <a:pt x="515616" y="93348"/>
                  <a:pt x="458043" y="96735"/>
                </a:cubicBezTo>
                <a:cubicBezTo>
                  <a:pt x="400470" y="100122"/>
                  <a:pt x="309030" y="111975"/>
                  <a:pt x="234523" y="96735"/>
                </a:cubicBezTo>
                <a:cubicBezTo>
                  <a:pt x="160016" y="81495"/>
                  <a:pt x="-13550" y="-4865"/>
                  <a:pt x="843" y="2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DFB7FD6D-9DBA-4C7F-8177-2906EB895CF7}"/>
              </a:ext>
            </a:extLst>
          </p:cNvPr>
          <p:cNvSpPr/>
          <p:nvPr/>
        </p:nvSpPr>
        <p:spPr>
          <a:xfrm>
            <a:off x="3972326" y="8109511"/>
            <a:ext cx="574470" cy="134833"/>
          </a:xfrm>
          <a:custGeom>
            <a:avLst/>
            <a:gdLst>
              <a:gd name="connsiteX0" fmla="*/ 15474 w 574470"/>
              <a:gd name="connsiteY0" fmla="*/ 115009 h 134833"/>
              <a:gd name="connsiteX1" fmla="*/ 86594 w 574470"/>
              <a:gd name="connsiteY1" fmla="*/ 125169 h 134833"/>
              <a:gd name="connsiteX2" fmla="*/ 325354 w 574470"/>
              <a:gd name="connsiteY2" fmla="*/ 3249 h 134833"/>
              <a:gd name="connsiteX3" fmla="*/ 574274 w 574470"/>
              <a:gd name="connsiteY3" fmla="*/ 33729 h 134833"/>
              <a:gd name="connsiteX4" fmla="*/ 360914 w 574470"/>
              <a:gd name="connsiteY4" fmla="*/ 18489 h 134833"/>
              <a:gd name="connsiteX5" fmla="*/ 15474 w 574470"/>
              <a:gd name="connsiteY5" fmla="*/ 115009 h 13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70" h="134833">
                <a:moveTo>
                  <a:pt x="15474" y="115009"/>
                </a:moveTo>
                <a:cubicBezTo>
                  <a:pt x="-30246" y="132789"/>
                  <a:pt x="34947" y="143796"/>
                  <a:pt x="86594" y="125169"/>
                </a:cubicBezTo>
                <a:cubicBezTo>
                  <a:pt x="138241" y="106542"/>
                  <a:pt x="244074" y="18489"/>
                  <a:pt x="325354" y="3249"/>
                </a:cubicBezTo>
                <a:cubicBezTo>
                  <a:pt x="406634" y="-11991"/>
                  <a:pt x="568347" y="31189"/>
                  <a:pt x="574274" y="33729"/>
                </a:cubicBezTo>
                <a:cubicBezTo>
                  <a:pt x="580201" y="36269"/>
                  <a:pt x="450661" y="1556"/>
                  <a:pt x="360914" y="18489"/>
                </a:cubicBezTo>
                <a:cubicBezTo>
                  <a:pt x="271167" y="35422"/>
                  <a:pt x="61194" y="97229"/>
                  <a:pt x="15474" y="1150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D6D3FD86-2BD3-4100-BAFD-5D228E05A3C2}"/>
              </a:ext>
            </a:extLst>
          </p:cNvPr>
          <p:cNvSpPr/>
          <p:nvPr/>
        </p:nvSpPr>
        <p:spPr>
          <a:xfrm>
            <a:off x="3423628" y="7807511"/>
            <a:ext cx="661340" cy="245281"/>
          </a:xfrm>
          <a:custGeom>
            <a:avLst/>
            <a:gdLst>
              <a:gd name="connsiteX0" fmla="*/ 292 w 661340"/>
              <a:gd name="connsiteY0" fmla="*/ 449 h 245281"/>
              <a:gd name="connsiteX1" fmla="*/ 386372 w 661340"/>
              <a:gd name="connsiteY1" fmla="*/ 218889 h 245281"/>
              <a:gd name="connsiteX2" fmla="*/ 442252 w 661340"/>
              <a:gd name="connsiteY2" fmla="*/ 239209 h 245281"/>
              <a:gd name="connsiteX3" fmla="*/ 660692 w 661340"/>
              <a:gd name="connsiteY3" fmla="*/ 198569 h 245281"/>
              <a:gd name="connsiteX4" fmla="*/ 503212 w 661340"/>
              <a:gd name="connsiteY4" fmla="*/ 188409 h 245281"/>
              <a:gd name="connsiteX5" fmla="*/ 325412 w 661340"/>
              <a:gd name="connsiteY5" fmla="*/ 163009 h 245281"/>
              <a:gd name="connsiteX6" fmla="*/ 292 w 661340"/>
              <a:gd name="connsiteY6" fmla="*/ 449 h 24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340" h="245281">
                <a:moveTo>
                  <a:pt x="292" y="449"/>
                </a:moveTo>
                <a:cubicBezTo>
                  <a:pt x="10452" y="9762"/>
                  <a:pt x="312712" y="179096"/>
                  <a:pt x="386372" y="218889"/>
                </a:cubicBezTo>
                <a:cubicBezTo>
                  <a:pt x="460032" y="258682"/>
                  <a:pt x="396532" y="242596"/>
                  <a:pt x="442252" y="239209"/>
                </a:cubicBezTo>
                <a:cubicBezTo>
                  <a:pt x="487972" y="235822"/>
                  <a:pt x="650532" y="207036"/>
                  <a:pt x="660692" y="198569"/>
                </a:cubicBezTo>
                <a:cubicBezTo>
                  <a:pt x="670852" y="190102"/>
                  <a:pt x="559092" y="194336"/>
                  <a:pt x="503212" y="188409"/>
                </a:cubicBezTo>
                <a:cubicBezTo>
                  <a:pt x="447332" y="182482"/>
                  <a:pt x="403305" y="196876"/>
                  <a:pt x="325412" y="163009"/>
                </a:cubicBezTo>
                <a:cubicBezTo>
                  <a:pt x="247519" y="129142"/>
                  <a:pt x="-9868" y="-8864"/>
                  <a:pt x="292" y="4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690C09BE-28DA-4D1A-9F9D-7A9F451360FC}"/>
              </a:ext>
            </a:extLst>
          </p:cNvPr>
          <p:cNvSpPr/>
          <p:nvPr/>
        </p:nvSpPr>
        <p:spPr>
          <a:xfrm>
            <a:off x="5901228" y="4999227"/>
            <a:ext cx="366205" cy="288806"/>
          </a:xfrm>
          <a:custGeom>
            <a:avLst/>
            <a:gdLst>
              <a:gd name="connsiteX0" fmla="*/ 39 w 366205"/>
              <a:gd name="connsiteY0" fmla="*/ 340 h 288806"/>
              <a:gd name="connsiteX1" fmla="*/ 313305 w 366205"/>
              <a:gd name="connsiteY1" fmla="*/ 190840 h 288806"/>
              <a:gd name="connsiteX2" fmla="*/ 364105 w 366205"/>
              <a:gd name="connsiteY2" fmla="*/ 288206 h 288806"/>
              <a:gd name="connsiteX3" fmla="*/ 292139 w 366205"/>
              <a:gd name="connsiteY3" fmla="*/ 148506 h 288806"/>
              <a:gd name="connsiteX4" fmla="*/ 39 w 366205"/>
              <a:gd name="connsiteY4" fmla="*/ 340 h 28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205" h="288806">
                <a:moveTo>
                  <a:pt x="39" y="340"/>
                </a:moveTo>
                <a:cubicBezTo>
                  <a:pt x="3567" y="7395"/>
                  <a:pt x="252627" y="142862"/>
                  <a:pt x="313305" y="190840"/>
                </a:cubicBezTo>
                <a:cubicBezTo>
                  <a:pt x="373983" y="238818"/>
                  <a:pt x="367633" y="295261"/>
                  <a:pt x="364105" y="288206"/>
                </a:cubicBezTo>
                <a:cubicBezTo>
                  <a:pt x="360577" y="281151"/>
                  <a:pt x="354228" y="199306"/>
                  <a:pt x="292139" y="148506"/>
                </a:cubicBezTo>
                <a:cubicBezTo>
                  <a:pt x="230050" y="97706"/>
                  <a:pt x="-3489" y="-6715"/>
                  <a:pt x="39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ADF6BD2E-9754-44B7-9D05-E85F7ACF285B}"/>
              </a:ext>
            </a:extLst>
          </p:cNvPr>
          <p:cNvSpPr/>
          <p:nvPr/>
        </p:nvSpPr>
        <p:spPr>
          <a:xfrm>
            <a:off x="2191136" y="5276013"/>
            <a:ext cx="146924" cy="147682"/>
          </a:xfrm>
          <a:custGeom>
            <a:avLst/>
            <a:gdLst>
              <a:gd name="connsiteX0" fmla="*/ 145664 w 146924"/>
              <a:gd name="connsiteY0" fmla="*/ 2954 h 147682"/>
              <a:gd name="connsiteX1" fmla="*/ 1731 w 146924"/>
              <a:gd name="connsiteY1" fmla="*/ 146887 h 147682"/>
              <a:gd name="connsiteX2" fmla="*/ 69464 w 146924"/>
              <a:gd name="connsiteY2" fmla="*/ 57987 h 147682"/>
              <a:gd name="connsiteX3" fmla="*/ 145664 w 146924"/>
              <a:gd name="connsiteY3" fmla="*/ 2954 h 14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24" h="147682">
                <a:moveTo>
                  <a:pt x="145664" y="2954"/>
                </a:moveTo>
                <a:cubicBezTo>
                  <a:pt x="134375" y="17771"/>
                  <a:pt x="14431" y="137715"/>
                  <a:pt x="1731" y="146887"/>
                </a:cubicBezTo>
                <a:cubicBezTo>
                  <a:pt x="-10969" y="156059"/>
                  <a:pt x="49708" y="83387"/>
                  <a:pt x="69464" y="57987"/>
                </a:cubicBezTo>
                <a:cubicBezTo>
                  <a:pt x="89219" y="32587"/>
                  <a:pt x="156953" y="-11863"/>
                  <a:pt x="145664" y="2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9C8A1F92-8655-4B7F-B17B-508AF65B4CF1}"/>
              </a:ext>
            </a:extLst>
          </p:cNvPr>
          <p:cNvSpPr/>
          <p:nvPr/>
        </p:nvSpPr>
        <p:spPr>
          <a:xfrm>
            <a:off x="3258059" y="7229288"/>
            <a:ext cx="1956434" cy="333639"/>
          </a:xfrm>
          <a:custGeom>
            <a:avLst/>
            <a:gdLst>
              <a:gd name="connsiteX0" fmla="*/ 9016 w 1956434"/>
              <a:gd name="connsiteY0" fmla="*/ 311337 h 333639"/>
              <a:gd name="connsiteX1" fmla="*/ 240791 w 1956434"/>
              <a:gd name="connsiteY1" fmla="*/ 282762 h 333639"/>
              <a:gd name="connsiteX2" fmla="*/ 650366 w 1956434"/>
              <a:gd name="connsiteY2" fmla="*/ 114487 h 333639"/>
              <a:gd name="connsiteX3" fmla="*/ 853566 w 1956434"/>
              <a:gd name="connsiteY3" fmla="*/ 44637 h 333639"/>
              <a:gd name="connsiteX4" fmla="*/ 1113916 w 1956434"/>
              <a:gd name="connsiteY4" fmla="*/ 70037 h 333639"/>
              <a:gd name="connsiteX5" fmla="*/ 1063116 w 1956434"/>
              <a:gd name="connsiteY5" fmla="*/ 47812 h 333639"/>
              <a:gd name="connsiteX6" fmla="*/ 1225041 w 1956434"/>
              <a:gd name="connsiteY6" fmla="*/ 19237 h 333639"/>
              <a:gd name="connsiteX7" fmla="*/ 1517141 w 1956434"/>
              <a:gd name="connsiteY7" fmla="*/ 38287 h 333639"/>
              <a:gd name="connsiteX8" fmla="*/ 1288541 w 1956434"/>
              <a:gd name="connsiteY8" fmla="*/ 187 h 333639"/>
              <a:gd name="connsiteX9" fmla="*/ 1640966 w 1956434"/>
              <a:gd name="connsiteY9" fmla="*/ 57337 h 333639"/>
              <a:gd name="connsiteX10" fmla="*/ 1894966 w 1956434"/>
              <a:gd name="connsiteY10" fmla="*/ 130362 h 333639"/>
              <a:gd name="connsiteX11" fmla="*/ 1948941 w 1956434"/>
              <a:gd name="connsiteY11" fmla="*/ 146237 h 333639"/>
              <a:gd name="connsiteX12" fmla="*/ 1771141 w 1956434"/>
              <a:gd name="connsiteY12" fmla="*/ 193862 h 333639"/>
              <a:gd name="connsiteX13" fmla="*/ 1259966 w 1956434"/>
              <a:gd name="connsiteY13" fmla="*/ 241487 h 333639"/>
              <a:gd name="connsiteX14" fmla="*/ 805941 w 1956434"/>
              <a:gd name="connsiteY14" fmla="*/ 260537 h 333639"/>
              <a:gd name="connsiteX15" fmla="*/ 545591 w 1956434"/>
              <a:gd name="connsiteY15" fmla="*/ 330387 h 333639"/>
              <a:gd name="connsiteX16" fmla="*/ 9016 w 1956434"/>
              <a:gd name="connsiteY16" fmla="*/ 311337 h 33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56434" h="333639">
                <a:moveTo>
                  <a:pt x="9016" y="311337"/>
                </a:moveTo>
                <a:cubicBezTo>
                  <a:pt x="-41784" y="303399"/>
                  <a:pt x="133899" y="315570"/>
                  <a:pt x="240791" y="282762"/>
                </a:cubicBezTo>
                <a:cubicBezTo>
                  <a:pt x="347683" y="249954"/>
                  <a:pt x="548237" y="154174"/>
                  <a:pt x="650366" y="114487"/>
                </a:cubicBezTo>
                <a:cubicBezTo>
                  <a:pt x="752495" y="74799"/>
                  <a:pt x="776308" y="52045"/>
                  <a:pt x="853566" y="44637"/>
                </a:cubicBezTo>
                <a:cubicBezTo>
                  <a:pt x="930824" y="37229"/>
                  <a:pt x="1078991" y="69508"/>
                  <a:pt x="1113916" y="70037"/>
                </a:cubicBezTo>
                <a:cubicBezTo>
                  <a:pt x="1148841" y="70566"/>
                  <a:pt x="1044595" y="56279"/>
                  <a:pt x="1063116" y="47812"/>
                </a:cubicBezTo>
                <a:cubicBezTo>
                  <a:pt x="1081637" y="39345"/>
                  <a:pt x="1149370" y="20824"/>
                  <a:pt x="1225041" y="19237"/>
                </a:cubicBezTo>
                <a:cubicBezTo>
                  <a:pt x="1300712" y="17650"/>
                  <a:pt x="1506558" y="41462"/>
                  <a:pt x="1517141" y="38287"/>
                </a:cubicBezTo>
                <a:cubicBezTo>
                  <a:pt x="1527724" y="35112"/>
                  <a:pt x="1267904" y="-2988"/>
                  <a:pt x="1288541" y="187"/>
                </a:cubicBezTo>
                <a:cubicBezTo>
                  <a:pt x="1309179" y="3362"/>
                  <a:pt x="1539895" y="35641"/>
                  <a:pt x="1640966" y="57337"/>
                </a:cubicBezTo>
                <a:cubicBezTo>
                  <a:pt x="1742037" y="79033"/>
                  <a:pt x="1843637" y="115545"/>
                  <a:pt x="1894966" y="130362"/>
                </a:cubicBezTo>
                <a:cubicBezTo>
                  <a:pt x="1946295" y="145179"/>
                  <a:pt x="1969579" y="135654"/>
                  <a:pt x="1948941" y="146237"/>
                </a:cubicBezTo>
                <a:cubicBezTo>
                  <a:pt x="1928304" y="156820"/>
                  <a:pt x="1885970" y="177987"/>
                  <a:pt x="1771141" y="193862"/>
                </a:cubicBezTo>
                <a:cubicBezTo>
                  <a:pt x="1656312" y="209737"/>
                  <a:pt x="1420833" y="230375"/>
                  <a:pt x="1259966" y="241487"/>
                </a:cubicBezTo>
                <a:cubicBezTo>
                  <a:pt x="1099099" y="252599"/>
                  <a:pt x="925003" y="245720"/>
                  <a:pt x="805941" y="260537"/>
                </a:cubicBezTo>
                <a:cubicBezTo>
                  <a:pt x="686879" y="275354"/>
                  <a:pt x="675237" y="318745"/>
                  <a:pt x="545591" y="330387"/>
                </a:cubicBezTo>
                <a:cubicBezTo>
                  <a:pt x="415945" y="342029"/>
                  <a:pt x="59816" y="319275"/>
                  <a:pt x="9016" y="31133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547B5DB7-6DE1-4753-8606-EE6677A84882}"/>
              </a:ext>
            </a:extLst>
          </p:cNvPr>
          <p:cNvSpPr/>
          <p:nvPr/>
        </p:nvSpPr>
        <p:spPr>
          <a:xfrm>
            <a:off x="3422433" y="7489742"/>
            <a:ext cx="1694205" cy="348585"/>
          </a:xfrm>
          <a:custGeom>
            <a:avLst/>
            <a:gdLst>
              <a:gd name="connsiteX0" fmla="*/ 25617 w 1694205"/>
              <a:gd name="connsiteY0" fmla="*/ 133433 h 348585"/>
              <a:gd name="connsiteX1" fmla="*/ 111342 w 1694205"/>
              <a:gd name="connsiteY1" fmla="*/ 136608 h 348585"/>
              <a:gd name="connsiteX2" fmla="*/ 422492 w 1694205"/>
              <a:gd name="connsiteY2" fmla="*/ 120733 h 348585"/>
              <a:gd name="connsiteX3" fmla="*/ 800317 w 1694205"/>
              <a:gd name="connsiteY3" fmla="*/ 38183 h 348585"/>
              <a:gd name="connsiteX4" fmla="*/ 1206717 w 1694205"/>
              <a:gd name="connsiteY4" fmla="*/ 60408 h 348585"/>
              <a:gd name="connsiteX5" fmla="*/ 1451192 w 1694205"/>
              <a:gd name="connsiteY5" fmla="*/ 22308 h 348585"/>
              <a:gd name="connsiteX6" fmla="*/ 1689317 w 1694205"/>
              <a:gd name="connsiteY6" fmla="*/ 9608 h 348585"/>
              <a:gd name="connsiteX7" fmla="*/ 1594067 w 1694205"/>
              <a:gd name="connsiteY7" fmla="*/ 168358 h 348585"/>
              <a:gd name="connsiteX8" fmla="*/ 1384517 w 1694205"/>
              <a:gd name="connsiteY8" fmla="*/ 273133 h 348585"/>
              <a:gd name="connsiteX9" fmla="*/ 946367 w 1694205"/>
              <a:gd name="connsiteY9" fmla="*/ 346158 h 348585"/>
              <a:gd name="connsiteX10" fmla="*/ 533617 w 1694205"/>
              <a:gd name="connsiteY10" fmla="*/ 314408 h 348585"/>
              <a:gd name="connsiteX11" fmla="*/ 25617 w 1694205"/>
              <a:gd name="connsiteY11" fmla="*/ 133433 h 34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94205" h="348585">
                <a:moveTo>
                  <a:pt x="25617" y="133433"/>
                </a:moveTo>
                <a:cubicBezTo>
                  <a:pt x="-44762" y="103800"/>
                  <a:pt x="45196" y="138725"/>
                  <a:pt x="111342" y="136608"/>
                </a:cubicBezTo>
                <a:cubicBezTo>
                  <a:pt x="177488" y="134491"/>
                  <a:pt x="307663" y="137137"/>
                  <a:pt x="422492" y="120733"/>
                </a:cubicBezTo>
                <a:cubicBezTo>
                  <a:pt x="537321" y="104329"/>
                  <a:pt x="669613" y="48237"/>
                  <a:pt x="800317" y="38183"/>
                </a:cubicBezTo>
                <a:cubicBezTo>
                  <a:pt x="931021" y="28129"/>
                  <a:pt x="1098238" y="63054"/>
                  <a:pt x="1206717" y="60408"/>
                </a:cubicBezTo>
                <a:cubicBezTo>
                  <a:pt x="1315196" y="57762"/>
                  <a:pt x="1370759" y="30775"/>
                  <a:pt x="1451192" y="22308"/>
                </a:cubicBezTo>
                <a:cubicBezTo>
                  <a:pt x="1531625" y="13841"/>
                  <a:pt x="1665505" y="-14734"/>
                  <a:pt x="1689317" y="9608"/>
                </a:cubicBezTo>
                <a:cubicBezTo>
                  <a:pt x="1713130" y="33950"/>
                  <a:pt x="1644867" y="124437"/>
                  <a:pt x="1594067" y="168358"/>
                </a:cubicBezTo>
                <a:cubicBezTo>
                  <a:pt x="1543267" y="212279"/>
                  <a:pt x="1492467" y="243500"/>
                  <a:pt x="1384517" y="273133"/>
                </a:cubicBezTo>
                <a:cubicBezTo>
                  <a:pt x="1276567" y="302766"/>
                  <a:pt x="1088184" y="339279"/>
                  <a:pt x="946367" y="346158"/>
                </a:cubicBezTo>
                <a:cubicBezTo>
                  <a:pt x="804550" y="353037"/>
                  <a:pt x="687604" y="346158"/>
                  <a:pt x="533617" y="314408"/>
                </a:cubicBezTo>
                <a:cubicBezTo>
                  <a:pt x="379630" y="282658"/>
                  <a:pt x="95996" y="163066"/>
                  <a:pt x="25617" y="13343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D766ED54-3A3B-4978-B7D1-0D7188F9B1F3}"/>
              </a:ext>
            </a:extLst>
          </p:cNvPr>
          <p:cNvSpPr/>
          <p:nvPr/>
        </p:nvSpPr>
        <p:spPr>
          <a:xfrm>
            <a:off x="3759200" y="7586044"/>
            <a:ext cx="819252" cy="137573"/>
          </a:xfrm>
          <a:custGeom>
            <a:avLst/>
            <a:gdLst>
              <a:gd name="connsiteX0" fmla="*/ 0 w 819252"/>
              <a:gd name="connsiteY0" fmla="*/ 65706 h 137573"/>
              <a:gd name="connsiteX1" fmla="*/ 395817 w 819252"/>
              <a:gd name="connsiteY1" fmla="*/ 17023 h 137573"/>
              <a:gd name="connsiteX2" fmla="*/ 660400 w 819252"/>
              <a:gd name="connsiteY2" fmla="*/ 8556 h 137573"/>
              <a:gd name="connsiteX3" fmla="*/ 806450 w 819252"/>
              <a:gd name="connsiteY3" fmla="*/ 133439 h 137573"/>
              <a:gd name="connsiteX4" fmla="*/ 787400 w 819252"/>
              <a:gd name="connsiteY4" fmla="*/ 110156 h 137573"/>
              <a:gd name="connsiteX5" fmla="*/ 590550 w 819252"/>
              <a:gd name="connsiteY5" fmla="*/ 135556 h 137573"/>
              <a:gd name="connsiteX6" fmla="*/ 397933 w 819252"/>
              <a:gd name="connsiteY6" fmla="*/ 93223 h 137573"/>
              <a:gd name="connsiteX7" fmla="*/ 0 w 819252"/>
              <a:gd name="connsiteY7" fmla="*/ 65706 h 13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252" h="137573">
                <a:moveTo>
                  <a:pt x="0" y="65706"/>
                </a:moveTo>
                <a:cubicBezTo>
                  <a:pt x="-353" y="53006"/>
                  <a:pt x="285750" y="26548"/>
                  <a:pt x="395817" y="17023"/>
                </a:cubicBezTo>
                <a:cubicBezTo>
                  <a:pt x="505884" y="7498"/>
                  <a:pt x="591961" y="-10847"/>
                  <a:pt x="660400" y="8556"/>
                </a:cubicBezTo>
                <a:cubicBezTo>
                  <a:pt x="728839" y="27959"/>
                  <a:pt x="785283" y="116506"/>
                  <a:pt x="806450" y="133439"/>
                </a:cubicBezTo>
                <a:cubicBezTo>
                  <a:pt x="827617" y="150372"/>
                  <a:pt x="823383" y="109803"/>
                  <a:pt x="787400" y="110156"/>
                </a:cubicBezTo>
                <a:cubicBezTo>
                  <a:pt x="751417" y="110509"/>
                  <a:pt x="655461" y="138378"/>
                  <a:pt x="590550" y="135556"/>
                </a:cubicBezTo>
                <a:cubicBezTo>
                  <a:pt x="525639" y="132734"/>
                  <a:pt x="493888" y="104512"/>
                  <a:pt x="397933" y="93223"/>
                </a:cubicBezTo>
                <a:cubicBezTo>
                  <a:pt x="301978" y="81934"/>
                  <a:pt x="353" y="78406"/>
                  <a:pt x="0" y="657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04A22E4-7320-44FD-A79C-FEE77F51E937}"/>
              </a:ext>
            </a:extLst>
          </p:cNvPr>
          <p:cNvSpPr/>
          <p:nvPr/>
        </p:nvSpPr>
        <p:spPr>
          <a:xfrm>
            <a:off x="4319897" y="7391333"/>
            <a:ext cx="657507" cy="56286"/>
          </a:xfrm>
          <a:custGeom>
            <a:avLst/>
            <a:gdLst>
              <a:gd name="connsiteX0" fmla="*/ 220 w 657507"/>
              <a:gd name="connsiteY0" fmla="*/ 38167 h 56286"/>
              <a:gd name="connsiteX1" fmla="*/ 292320 w 657507"/>
              <a:gd name="connsiteY1" fmla="*/ 67 h 56286"/>
              <a:gd name="connsiteX2" fmla="*/ 605586 w 657507"/>
              <a:gd name="connsiteY2" fmla="*/ 48750 h 56286"/>
              <a:gd name="connsiteX3" fmla="*/ 630986 w 657507"/>
              <a:gd name="connsiteY3" fmla="*/ 55100 h 56286"/>
              <a:gd name="connsiteX4" fmla="*/ 338886 w 657507"/>
              <a:gd name="connsiteY4" fmla="*/ 38167 h 56286"/>
              <a:gd name="connsiteX5" fmla="*/ 220 w 657507"/>
              <a:gd name="connsiteY5" fmla="*/ 38167 h 5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507" h="56286">
                <a:moveTo>
                  <a:pt x="220" y="38167"/>
                </a:moveTo>
                <a:cubicBezTo>
                  <a:pt x="-7541" y="31817"/>
                  <a:pt x="191426" y="-1697"/>
                  <a:pt x="292320" y="67"/>
                </a:cubicBezTo>
                <a:cubicBezTo>
                  <a:pt x="393214" y="1831"/>
                  <a:pt x="549142" y="39578"/>
                  <a:pt x="605586" y="48750"/>
                </a:cubicBezTo>
                <a:cubicBezTo>
                  <a:pt x="662030" y="57922"/>
                  <a:pt x="675436" y="56864"/>
                  <a:pt x="630986" y="55100"/>
                </a:cubicBezTo>
                <a:cubicBezTo>
                  <a:pt x="586536" y="53336"/>
                  <a:pt x="441897" y="41342"/>
                  <a:pt x="338886" y="38167"/>
                </a:cubicBezTo>
                <a:cubicBezTo>
                  <a:pt x="235875" y="34992"/>
                  <a:pt x="7981" y="44517"/>
                  <a:pt x="220" y="381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EF01B0B2-3F28-4393-92DA-6DF55715B87E}"/>
              </a:ext>
            </a:extLst>
          </p:cNvPr>
          <p:cNvSpPr/>
          <p:nvPr/>
        </p:nvSpPr>
        <p:spPr>
          <a:xfrm>
            <a:off x="4168477" y="4699173"/>
            <a:ext cx="466599" cy="623895"/>
          </a:xfrm>
          <a:custGeom>
            <a:avLst/>
            <a:gdLst>
              <a:gd name="connsiteX0" fmla="*/ 1356 w 466599"/>
              <a:gd name="connsiteY0" fmla="*/ 4060 h 623895"/>
              <a:gd name="connsiteX1" fmla="*/ 284990 w 466599"/>
              <a:gd name="connsiteY1" fmla="*/ 363894 h 623895"/>
              <a:gd name="connsiteX2" fmla="*/ 340023 w 466599"/>
              <a:gd name="connsiteY2" fmla="*/ 622127 h 623895"/>
              <a:gd name="connsiteX3" fmla="*/ 344256 w 466599"/>
              <a:gd name="connsiteY3" fmla="*/ 465494 h 623895"/>
              <a:gd name="connsiteX4" fmla="*/ 454323 w 466599"/>
              <a:gd name="connsiteY4" fmla="*/ 232660 h 623895"/>
              <a:gd name="connsiteX5" fmla="*/ 416223 w 466599"/>
              <a:gd name="connsiteY5" fmla="*/ 173394 h 623895"/>
              <a:gd name="connsiteX6" fmla="*/ 1356 w 466599"/>
              <a:gd name="connsiteY6" fmla="*/ 4060 h 6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599" h="623895">
                <a:moveTo>
                  <a:pt x="1356" y="4060"/>
                </a:moveTo>
                <a:cubicBezTo>
                  <a:pt x="-20516" y="35810"/>
                  <a:pt x="228546" y="260883"/>
                  <a:pt x="284990" y="363894"/>
                </a:cubicBezTo>
                <a:cubicBezTo>
                  <a:pt x="341434" y="466905"/>
                  <a:pt x="330145" y="605194"/>
                  <a:pt x="340023" y="622127"/>
                </a:cubicBezTo>
                <a:cubicBezTo>
                  <a:pt x="349901" y="639060"/>
                  <a:pt x="325206" y="530405"/>
                  <a:pt x="344256" y="465494"/>
                </a:cubicBezTo>
                <a:cubicBezTo>
                  <a:pt x="363306" y="400583"/>
                  <a:pt x="442329" y="281343"/>
                  <a:pt x="454323" y="232660"/>
                </a:cubicBezTo>
                <a:cubicBezTo>
                  <a:pt x="466317" y="183977"/>
                  <a:pt x="486778" y="210788"/>
                  <a:pt x="416223" y="173394"/>
                </a:cubicBezTo>
                <a:cubicBezTo>
                  <a:pt x="345668" y="136000"/>
                  <a:pt x="23228" y="-27690"/>
                  <a:pt x="1356" y="40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3D82A00F-4A8F-45FF-8745-7655E9018A8C}"/>
              </a:ext>
            </a:extLst>
          </p:cNvPr>
          <p:cNvSpPr/>
          <p:nvPr/>
        </p:nvSpPr>
        <p:spPr>
          <a:xfrm>
            <a:off x="4372238" y="5796408"/>
            <a:ext cx="461566" cy="599719"/>
          </a:xfrm>
          <a:custGeom>
            <a:avLst/>
            <a:gdLst>
              <a:gd name="connsiteX0" fmla="*/ 795 w 461566"/>
              <a:gd name="connsiteY0" fmla="*/ 1142 h 599719"/>
              <a:gd name="connsiteX1" fmla="*/ 220929 w 461566"/>
              <a:gd name="connsiteY1" fmla="*/ 356742 h 599719"/>
              <a:gd name="connsiteX2" fmla="*/ 455879 w 461566"/>
              <a:gd name="connsiteY2" fmla="*/ 593809 h 599719"/>
              <a:gd name="connsiteX3" fmla="*/ 369095 w 461566"/>
              <a:gd name="connsiteY3" fmla="*/ 521842 h 599719"/>
              <a:gd name="connsiteX4" fmla="*/ 151079 w 461566"/>
              <a:gd name="connsiteY4" fmla="*/ 454109 h 599719"/>
              <a:gd name="connsiteX5" fmla="*/ 148962 w 461566"/>
              <a:gd name="connsiteY5" fmla="*/ 301709 h 599719"/>
              <a:gd name="connsiteX6" fmla="*/ 146845 w 461566"/>
              <a:gd name="connsiteY6" fmla="*/ 244559 h 599719"/>
              <a:gd name="connsiteX7" fmla="*/ 795 w 461566"/>
              <a:gd name="connsiteY7" fmla="*/ 1142 h 5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566" h="599719">
                <a:moveTo>
                  <a:pt x="795" y="1142"/>
                </a:moveTo>
                <a:cubicBezTo>
                  <a:pt x="13142" y="19839"/>
                  <a:pt x="145082" y="257964"/>
                  <a:pt x="220929" y="356742"/>
                </a:cubicBezTo>
                <a:cubicBezTo>
                  <a:pt x="296776" y="455520"/>
                  <a:pt x="431185" y="566292"/>
                  <a:pt x="455879" y="593809"/>
                </a:cubicBezTo>
                <a:cubicBezTo>
                  <a:pt x="480573" y="621326"/>
                  <a:pt x="419895" y="545125"/>
                  <a:pt x="369095" y="521842"/>
                </a:cubicBezTo>
                <a:cubicBezTo>
                  <a:pt x="318295" y="498559"/>
                  <a:pt x="187768" y="490798"/>
                  <a:pt x="151079" y="454109"/>
                </a:cubicBezTo>
                <a:cubicBezTo>
                  <a:pt x="114390" y="417420"/>
                  <a:pt x="149668" y="336634"/>
                  <a:pt x="148962" y="301709"/>
                </a:cubicBezTo>
                <a:cubicBezTo>
                  <a:pt x="148256" y="266784"/>
                  <a:pt x="170128" y="290420"/>
                  <a:pt x="146845" y="244559"/>
                </a:cubicBezTo>
                <a:cubicBezTo>
                  <a:pt x="123562" y="198698"/>
                  <a:pt x="-11552" y="-17555"/>
                  <a:pt x="795" y="11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7A8DFBA4-E6BF-4761-A07B-4F269D04781C}"/>
              </a:ext>
            </a:extLst>
          </p:cNvPr>
          <p:cNvSpPr/>
          <p:nvPr/>
        </p:nvSpPr>
        <p:spPr>
          <a:xfrm>
            <a:off x="3843745" y="5590881"/>
            <a:ext cx="39329" cy="319731"/>
          </a:xfrm>
          <a:custGeom>
            <a:avLst/>
            <a:gdLst>
              <a:gd name="connsiteX0" fmla="*/ 7530 w 39329"/>
              <a:gd name="connsiteY0" fmla="*/ 294 h 319731"/>
              <a:gd name="connsiteX1" fmla="*/ 1180 w 39329"/>
              <a:gd name="connsiteY1" fmla="*/ 143169 h 319731"/>
              <a:gd name="connsiteX2" fmla="*/ 29755 w 39329"/>
              <a:gd name="connsiteY2" fmla="*/ 317794 h 319731"/>
              <a:gd name="connsiteX3" fmla="*/ 39280 w 39329"/>
              <a:gd name="connsiteY3" fmla="*/ 228894 h 319731"/>
              <a:gd name="connsiteX4" fmla="*/ 26580 w 39329"/>
              <a:gd name="connsiteY4" fmla="*/ 108244 h 319731"/>
              <a:gd name="connsiteX5" fmla="*/ 7530 w 39329"/>
              <a:gd name="connsiteY5" fmla="*/ 294 h 31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29" h="319731">
                <a:moveTo>
                  <a:pt x="7530" y="294"/>
                </a:moveTo>
                <a:cubicBezTo>
                  <a:pt x="3297" y="6115"/>
                  <a:pt x="-2524" y="90252"/>
                  <a:pt x="1180" y="143169"/>
                </a:cubicBezTo>
                <a:cubicBezTo>
                  <a:pt x="4884" y="196086"/>
                  <a:pt x="23405" y="303506"/>
                  <a:pt x="29755" y="317794"/>
                </a:cubicBezTo>
                <a:cubicBezTo>
                  <a:pt x="36105" y="332082"/>
                  <a:pt x="39809" y="263819"/>
                  <a:pt x="39280" y="228894"/>
                </a:cubicBezTo>
                <a:cubicBezTo>
                  <a:pt x="38751" y="193969"/>
                  <a:pt x="30813" y="139994"/>
                  <a:pt x="26580" y="108244"/>
                </a:cubicBezTo>
                <a:cubicBezTo>
                  <a:pt x="22347" y="76494"/>
                  <a:pt x="11763" y="-5527"/>
                  <a:pt x="7530" y="2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E65DC1BE-0BEF-417B-A9A3-8880D6E83199}"/>
              </a:ext>
            </a:extLst>
          </p:cNvPr>
          <p:cNvSpPr/>
          <p:nvPr/>
        </p:nvSpPr>
        <p:spPr>
          <a:xfrm>
            <a:off x="4448078" y="5600672"/>
            <a:ext cx="79732" cy="295344"/>
          </a:xfrm>
          <a:custGeom>
            <a:avLst/>
            <a:gdLst>
              <a:gd name="connsiteX0" fmla="*/ 97 w 79732"/>
              <a:gd name="connsiteY0" fmla="*/ 28 h 295344"/>
              <a:gd name="connsiteX1" fmla="*/ 57247 w 79732"/>
              <a:gd name="connsiteY1" fmla="*/ 161953 h 295344"/>
              <a:gd name="connsiteX2" fmla="*/ 79472 w 79732"/>
              <a:gd name="connsiteY2" fmla="*/ 295303 h 295344"/>
              <a:gd name="connsiteX3" fmla="*/ 44547 w 79732"/>
              <a:gd name="connsiteY3" fmla="*/ 174653 h 295344"/>
              <a:gd name="connsiteX4" fmla="*/ 97 w 79732"/>
              <a:gd name="connsiteY4" fmla="*/ 28 h 29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2" h="295344">
                <a:moveTo>
                  <a:pt x="97" y="28"/>
                </a:moveTo>
                <a:cubicBezTo>
                  <a:pt x="2214" y="-2089"/>
                  <a:pt x="44018" y="112741"/>
                  <a:pt x="57247" y="161953"/>
                </a:cubicBezTo>
                <a:cubicBezTo>
                  <a:pt x="70476" y="211166"/>
                  <a:pt x="81589" y="293186"/>
                  <a:pt x="79472" y="295303"/>
                </a:cubicBezTo>
                <a:cubicBezTo>
                  <a:pt x="77355" y="297420"/>
                  <a:pt x="58305" y="217515"/>
                  <a:pt x="44547" y="174653"/>
                </a:cubicBezTo>
                <a:cubicBezTo>
                  <a:pt x="30789" y="131791"/>
                  <a:pt x="-2020" y="2145"/>
                  <a:pt x="97" y="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3819E0FD-A9E5-4CC2-884F-A22AF415A624}"/>
              </a:ext>
            </a:extLst>
          </p:cNvPr>
          <p:cNvSpPr/>
          <p:nvPr/>
        </p:nvSpPr>
        <p:spPr>
          <a:xfrm>
            <a:off x="2602759" y="4573816"/>
            <a:ext cx="897074" cy="166737"/>
          </a:xfrm>
          <a:custGeom>
            <a:avLst/>
            <a:gdLst>
              <a:gd name="connsiteX0" fmla="*/ 67416 w 897074"/>
              <a:gd name="connsiteY0" fmla="*/ 137884 h 166737"/>
              <a:gd name="connsiteX1" fmla="*/ 121391 w 897074"/>
              <a:gd name="connsiteY1" fmla="*/ 147409 h 166737"/>
              <a:gd name="connsiteX2" fmla="*/ 829416 w 897074"/>
              <a:gd name="connsiteY2" fmla="*/ 166459 h 166737"/>
              <a:gd name="connsiteX3" fmla="*/ 873866 w 897074"/>
              <a:gd name="connsiteY3" fmla="*/ 131534 h 166737"/>
              <a:gd name="connsiteX4" fmla="*/ 877041 w 897074"/>
              <a:gd name="connsiteY4" fmla="*/ 1359 h 166737"/>
              <a:gd name="connsiteX5" fmla="*/ 813541 w 897074"/>
              <a:gd name="connsiteY5" fmla="*/ 68034 h 166737"/>
              <a:gd name="connsiteX6" fmla="*/ 67416 w 897074"/>
              <a:gd name="connsiteY6" fmla="*/ 137884 h 16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074" h="166737">
                <a:moveTo>
                  <a:pt x="67416" y="137884"/>
                </a:moveTo>
                <a:cubicBezTo>
                  <a:pt x="-47942" y="151113"/>
                  <a:pt x="-5609" y="142647"/>
                  <a:pt x="121391" y="147409"/>
                </a:cubicBezTo>
                <a:cubicBezTo>
                  <a:pt x="248391" y="152171"/>
                  <a:pt x="704004" y="169105"/>
                  <a:pt x="829416" y="166459"/>
                </a:cubicBezTo>
                <a:cubicBezTo>
                  <a:pt x="954828" y="163813"/>
                  <a:pt x="865929" y="159050"/>
                  <a:pt x="873866" y="131534"/>
                </a:cubicBezTo>
                <a:cubicBezTo>
                  <a:pt x="881803" y="104018"/>
                  <a:pt x="887095" y="11942"/>
                  <a:pt x="877041" y="1359"/>
                </a:cubicBezTo>
                <a:cubicBezTo>
                  <a:pt x="866987" y="-9224"/>
                  <a:pt x="946891" y="44751"/>
                  <a:pt x="813541" y="68034"/>
                </a:cubicBezTo>
                <a:cubicBezTo>
                  <a:pt x="680191" y="91317"/>
                  <a:pt x="182774" y="124655"/>
                  <a:pt x="67416" y="1378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2C15A18D-1DC3-4C4F-9508-A33B74011B7B}"/>
              </a:ext>
            </a:extLst>
          </p:cNvPr>
          <p:cNvSpPr/>
          <p:nvPr/>
        </p:nvSpPr>
        <p:spPr>
          <a:xfrm>
            <a:off x="2284430" y="5462922"/>
            <a:ext cx="1199610" cy="276029"/>
          </a:xfrm>
          <a:custGeom>
            <a:avLst/>
            <a:gdLst>
              <a:gd name="connsiteX0" fmla="*/ 1570 w 1199610"/>
              <a:gd name="connsiteY0" fmla="*/ 99678 h 276029"/>
              <a:gd name="connsiteX1" fmla="*/ 160320 w 1199610"/>
              <a:gd name="connsiteY1" fmla="*/ 61578 h 276029"/>
              <a:gd name="connsiteX2" fmla="*/ 340237 w 1199610"/>
              <a:gd name="connsiteY2" fmla="*/ 84861 h 276029"/>
              <a:gd name="connsiteX3" fmla="*/ 486287 w 1199610"/>
              <a:gd name="connsiteY3" fmla="*/ 55228 h 276029"/>
              <a:gd name="connsiteX4" fmla="*/ 736053 w 1199610"/>
              <a:gd name="connsiteY4" fmla="*/ 70045 h 276029"/>
              <a:gd name="connsiteX5" fmla="*/ 903270 w 1199610"/>
              <a:gd name="connsiteY5" fmla="*/ 42528 h 276029"/>
              <a:gd name="connsiteX6" fmla="*/ 945603 w 1199610"/>
              <a:gd name="connsiteY6" fmla="*/ 195 h 276029"/>
              <a:gd name="connsiteX7" fmla="*/ 1002753 w 1199610"/>
              <a:gd name="connsiteY7" fmla="*/ 27711 h 276029"/>
              <a:gd name="connsiteX8" fmla="*/ 1108587 w 1199610"/>
              <a:gd name="connsiteY8" fmla="*/ 50995 h 276029"/>
              <a:gd name="connsiteX9" fmla="*/ 1199603 w 1199610"/>
              <a:gd name="connsiteY9" fmla="*/ 29828 h 276029"/>
              <a:gd name="connsiteX10" fmla="*/ 1112820 w 1199610"/>
              <a:gd name="connsiteY10" fmla="*/ 48878 h 276029"/>
              <a:gd name="connsiteX11" fmla="*/ 977353 w 1199610"/>
              <a:gd name="connsiteY11" fmla="*/ 135661 h 276029"/>
              <a:gd name="connsiteX12" fmla="*/ 793203 w 1199610"/>
              <a:gd name="connsiteY12" fmla="*/ 213978 h 276029"/>
              <a:gd name="connsiteX13" fmla="*/ 592120 w 1199610"/>
              <a:gd name="connsiteY13" fmla="*/ 269011 h 276029"/>
              <a:gd name="connsiteX14" fmla="*/ 395270 w 1199610"/>
              <a:gd name="connsiteY14" fmla="*/ 271128 h 276029"/>
              <a:gd name="connsiteX15" fmla="*/ 259803 w 1199610"/>
              <a:gd name="connsiteY15" fmla="*/ 230911 h 276029"/>
              <a:gd name="connsiteX16" fmla="*/ 1570 w 1199610"/>
              <a:gd name="connsiteY16" fmla="*/ 99678 h 27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99610" h="276029">
                <a:moveTo>
                  <a:pt x="1570" y="99678"/>
                </a:moveTo>
                <a:cubicBezTo>
                  <a:pt x="-15010" y="71456"/>
                  <a:pt x="103876" y="64047"/>
                  <a:pt x="160320" y="61578"/>
                </a:cubicBezTo>
                <a:cubicBezTo>
                  <a:pt x="216764" y="59109"/>
                  <a:pt x="285909" y="85919"/>
                  <a:pt x="340237" y="84861"/>
                </a:cubicBezTo>
                <a:cubicBezTo>
                  <a:pt x="394565" y="83803"/>
                  <a:pt x="420318" y="57697"/>
                  <a:pt x="486287" y="55228"/>
                </a:cubicBezTo>
                <a:cubicBezTo>
                  <a:pt x="552256" y="52759"/>
                  <a:pt x="666556" y="72162"/>
                  <a:pt x="736053" y="70045"/>
                </a:cubicBezTo>
                <a:cubicBezTo>
                  <a:pt x="805550" y="67928"/>
                  <a:pt x="868345" y="54170"/>
                  <a:pt x="903270" y="42528"/>
                </a:cubicBezTo>
                <a:cubicBezTo>
                  <a:pt x="938195" y="30886"/>
                  <a:pt x="929023" y="2664"/>
                  <a:pt x="945603" y="195"/>
                </a:cubicBezTo>
                <a:cubicBezTo>
                  <a:pt x="962183" y="-2274"/>
                  <a:pt x="975589" y="19244"/>
                  <a:pt x="1002753" y="27711"/>
                </a:cubicBezTo>
                <a:cubicBezTo>
                  <a:pt x="1029917" y="36178"/>
                  <a:pt x="1075779" y="50642"/>
                  <a:pt x="1108587" y="50995"/>
                </a:cubicBezTo>
                <a:cubicBezTo>
                  <a:pt x="1141395" y="51348"/>
                  <a:pt x="1198898" y="30181"/>
                  <a:pt x="1199603" y="29828"/>
                </a:cubicBezTo>
                <a:cubicBezTo>
                  <a:pt x="1200308" y="29475"/>
                  <a:pt x="1149862" y="31239"/>
                  <a:pt x="1112820" y="48878"/>
                </a:cubicBezTo>
                <a:cubicBezTo>
                  <a:pt x="1075778" y="66517"/>
                  <a:pt x="1030622" y="108144"/>
                  <a:pt x="977353" y="135661"/>
                </a:cubicBezTo>
                <a:cubicBezTo>
                  <a:pt x="924084" y="163178"/>
                  <a:pt x="857409" y="191753"/>
                  <a:pt x="793203" y="213978"/>
                </a:cubicBezTo>
                <a:cubicBezTo>
                  <a:pt x="728998" y="236203"/>
                  <a:pt x="658442" y="259486"/>
                  <a:pt x="592120" y="269011"/>
                </a:cubicBezTo>
                <a:cubicBezTo>
                  <a:pt x="525798" y="278536"/>
                  <a:pt x="450656" y="277478"/>
                  <a:pt x="395270" y="271128"/>
                </a:cubicBezTo>
                <a:cubicBezTo>
                  <a:pt x="339884" y="264778"/>
                  <a:pt x="322245" y="258075"/>
                  <a:pt x="259803" y="230911"/>
                </a:cubicBezTo>
                <a:cubicBezTo>
                  <a:pt x="197361" y="203747"/>
                  <a:pt x="18150" y="127900"/>
                  <a:pt x="1570" y="996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4592EF3-68C3-4365-8A00-E50DF86094D0}"/>
              </a:ext>
            </a:extLst>
          </p:cNvPr>
          <p:cNvSpPr/>
          <p:nvPr/>
        </p:nvSpPr>
        <p:spPr>
          <a:xfrm>
            <a:off x="4886569" y="5249313"/>
            <a:ext cx="1310467" cy="265005"/>
          </a:xfrm>
          <a:custGeom>
            <a:avLst/>
            <a:gdLst>
              <a:gd name="connsiteX0" fmla="*/ 814 w 1310467"/>
              <a:gd name="connsiteY0" fmla="*/ 152420 h 265005"/>
              <a:gd name="connsiteX1" fmla="*/ 110881 w 1310467"/>
              <a:gd name="connsiteY1" fmla="*/ 141837 h 265005"/>
              <a:gd name="connsiteX2" fmla="*/ 326781 w 1310467"/>
              <a:gd name="connsiteY2" fmla="*/ 91037 h 265005"/>
              <a:gd name="connsiteX3" fmla="*/ 652748 w 1310467"/>
              <a:gd name="connsiteY3" fmla="*/ 93154 h 265005"/>
              <a:gd name="connsiteX4" fmla="*/ 851714 w 1310467"/>
              <a:gd name="connsiteY4" fmla="*/ 44470 h 265005"/>
              <a:gd name="connsiteX5" fmla="*/ 997764 w 1310467"/>
              <a:gd name="connsiteY5" fmla="*/ 12720 h 265005"/>
              <a:gd name="connsiteX6" fmla="*/ 1302564 w 1310467"/>
              <a:gd name="connsiteY6" fmla="*/ 20 h 265005"/>
              <a:gd name="connsiteX7" fmla="*/ 1211548 w 1310467"/>
              <a:gd name="connsiteY7" fmla="*/ 14837 h 265005"/>
              <a:gd name="connsiteX8" fmla="*/ 1109948 w 1310467"/>
              <a:gd name="connsiteY8" fmla="*/ 105854 h 265005"/>
              <a:gd name="connsiteX9" fmla="*/ 923681 w 1310467"/>
              <a:gd name="connsiteY9" fmla="*/ 188404 h 265005"/>
              <a:gd name="connsiteX10" fmla="*/ 781864 w 1310467"/>
              <a:gd name="connsiteY10" fmla="*/ 234970 h 265005"/>
              <a:gd name="connsiteX11" fmla="*/ 555381 w 1310467"/>
              <a:gd name="connsiteY11" fmla="*/ 264604 h 265005"/>
              <a:gd name="connsiteX12" fmla="*/ 326781 w 1310467"/>
              <a:gd name="connsiteY12" fmla="*/ 247670 h 265005"/>
              <a:gd name="connsiteX13" fmla="*/ 163798 w 1310467"/>
              <a:gd name="connsiteY13" fmla="*/ 188404 h 265005"/>
              <a:gd name="connsiteX14" fmla="*/ 814 w 1310467"/>
              <a:gd name="connsiteY14" fmla="*/ 152420 h 26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0467" h="265005">
                <a:moveTo>
                  <a:pt x="814" y="152420"/>
                </a:moveTo>
                <a:cubicBezTo>
                  <a:pt x="-8005" y="144659"/>
                  <a:pt x="56553" y="152068"/>
                  <a:pt x="110881" y="141837"/>
                </a:cubicBezTo>
                <a:cubicBezTo>
                  <a:pt x="165209" y="131606"/>
                  <a:pt x="236470" y="99151"/>
                  <a:pt x="326781" y="91037"/>
                </a:cubicBezTo>
                <a:cubicBezTo>
                  <a:pt x="417092" y="82923"/>
                  <a:pt x="565259" y="100915"/>
                  <a:pt x="652748" y="93154"/>
                </a:cubicBezTo>
                <a:cubicBezTo>
                  <a:pt x="740237" y="85393"/>
                  <a:pt x="851714" y="44470"/>
                  <a:pt x="851714" y="44470"/>
                </a:cubicBezTo>
                <a:cubicBezTo>
                  <a:pt x="909217" y="31064"/>
                  <a:pt x="922622" y="20128"/>
                  <a:pt x="997764" y="12720"/>
                </a:cubicBezTo>
                <a:cubicBezTo>
                  <a:pt x="1072906" y="5312"/>
                  <a:pt x="1266933" y="-333"/>
                  <a:pt x="1302564" y="20"/>
                </a:cubicBezTo>
                <a:cubicBezTo>
                  <a:pt x="1338195" y="373"/>
                  <a:pt x="1243651" y="-2802"/>
                  <a:pt x="1211548" y="14837"/>
                </a:cubicBezTo>
                <a:cubicBezTo>
                  <a:pt x="1179445" y="32476"/>
                  <a:pt x="1157926" y="76926"/>
                  <a:pt x="1109948" y="105854"/>
                </a:cubicBezTo>
                <a:cubicBezTo>
                  <a:pt x="1061970" y="134782"/>
                  <a:pt x="978362" y="166885"/>
                  <a:pt x="923681" y="188404"/>
                </a:cubicBezTo>
                <a:cubicBezTo>
                  <a:pt x="869000" y="209923"/>
                  <a:pt x="843247" y="222270"/>
                  <a:pt x="781864" y="234970"/>
                </a:cubicBezTo>
                <a:cubicBezTo>
                  <a:pt x="720481" y="247670"/>
                  <a:pt x="631228" y="262487"/>
                  <a:pt x="555381" y="264604"/>
                </a:cubicBezTo>
                <a:cubicBezTo>
                  <a:pt x="479534" y="266721"/>
                  <a:pt x="392045" y="260370"/>
                  <a:pt x="326781" y="247670"/>
                </a:cubicBezTo>
                <a:cubicBezTo>
                  <a:pt x="261517" y="234970"/>
                  <a:pt x="212834" y="204984"/>
                  <a:pt x="163798" y="188404"/>
                </a:cubicBezTo>
                <a:cubicBezTo>
                  <a:pt x="114762" y="171824"/>
                  <a:pt x="9633" y="160181"/>
                  <a:pt x="814" y="1524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3BD3F86E-D3C7-4E44-A589-05C2D8301E19}"/>
              </a:ext>
            </a:extLst>
          </p:cNvPr>
          <p:cNvSpPr/>
          <p:nvPr/>
        </p:nvSpPr>
        <p:spPr>
          <a:xfrm>
            <a:off x="4698274" y="6603915"/>
            <a:ext cx="171896" cy="201168"/>
          </a:xfrm>
          <a:custGeom>
            <a:avLst/>
            <a:gdLst>
              <a:gd name="connsiteX0" fmla="*/ 144659 w 171896"/>
              <a:gd name="connsiteY0" fmla="*/ 85 h 201168"/>
              <a:gd name="connsiteX1" fmla="*/ 163709 w 171896"/>
              <a:gd name="connsiteY1" fmla="*/ 116502 h 201168"/>
              <a:gd name="connsiteX2" fmla="*/ 726 w 171896"/>
              <a:gd name="connsiteY2" fmla="*/ 201168 h 201168"/>
              <a:gd name="connsiteX3" fmla="*/ 104443 w 171896"/>
              <a:gd name="connsiteY3" fmla="*/ 116502 h 201168"/>
              <a:gd name="connsiteX4" fmla="*/ 119259 w 171896"/>
              <a:gd name="connsiteY4" fmla="*/ 97452 h 201168"/>
              <a:gd name="connsiteX5" fmla="*/ 144659 w 171896"/>
              <a:gd name="connsiteY5" fmla="*/ 85 h 20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6" h="201168">
                <a:moveTo>
                  <a:pt x="144659" y="85"/>
                </a:moveTo>
                <a:cubicBezTo>
                  <a:pt x="152067" y="3260"/>
                  <a:pt x="187698" y="82988"/>
                  <a:pt x="163709" y="116502"/>
                </a:cubicBezTo>
                <a:cubicBezTo>
                  <a:pt x="139720" y="150016"/>
                  <a:pt x="10604" y="201168"/>
                  <a:pt x="726" y="201168"/>
                </a:cubicBezTo>
                <a:cubicBezTo>
                  <a:pt x="-9152" y="201168"/>
                  <a:pt x="84688" y="133788"/>
                  <a:pt x="104443" y="116502"/>
                </a:cubicBezTo>
                <a:cubicBezTo>
                  <a:pt x="124198" y="99216"/>
                  <a:pt x="108676" y="111563"/>
                  <a:pt x="119259" y="97452"/>
                </a:cubicBezTo>
                <a:cubicBezTo>
                  <a:pt x="129842" y="83341"/>
                  <a:pt x="137251" y="-3090"/>
                  <a:pt x="144659" y="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97ED61E4-9092-4C32-AC4A-21F5671576E7}"/>
              </a:ext>
            </a:extLst>
          </p:cNvPr>
          <p:cNvSpPr/>
          <p:nvPr/>
        </p:nvSpPr>
        <p:spPr>
          <a:xfrm>
            <a:off x="3755928" y="6791060"/>
            <a:ext cx="584640" cy="156805"/>
          </a:xfrm>
          <a:custGeom>
            <a:avLst/>
            <a:gdLst>
              <a:gd name="connsiteX0" fmla="*/ 583239 w 584640"/>
              <a:gd name="connsiteY0" fmla="*/ 1323 h 156805"/>
              <a:gd name="connsiteX1" fmla="*/ 547255 w 584640"/>
              <a:gd name="connsiteY1" fmla="*/ 136790 h 156805"/>
              <a:gd name="connsiteX2" fmla="*/ 401205 w 584640"/>
              <a:gd name="connsiteY2" fmla="*/ 151607 h 156805"/>
              <a:gd name="connsiteX3" fmla="*/ 64655 w 584640"/>
              <a:gd name="connsiteY3" fmla="*/ 155840 h 156805"/>
              <a:gd name="connsiteX4" fmla="*/ 5389 w 584640"/>
              <a:gd name="connsiteY4" fmla="*/ 155840 h 156805"/>
              <a:gd name="connsiteX5" fmla="*/ 140855 w 584640"/>
              <a:gd name="connsiteY5" fmla="*/ 145257 h 156805"/>
              <a:gd name="connsiteX6" fmla="*/ 416022 w 584640"/>
              <a:gd name="connsiteY6" fmla="*/ 105040 h 156805"/>
              <a:gd name="connsiteX7" fmla="*/ 513389 w 584640"/>
              <a:gd name="connsiteY7" fmla="*/ 69057 h 156805"/>
              <a:gd name="connsiteX8" fmla="*/ 583239 w 584640"/>
              <a:gd name="connsiteY8" fmla="*/ 1323 h 15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640" h="156805">
                <a:moveTo>
                  <a:pt x="583239" y="1323"/>
                </a:moveTo>
                <a:cubicBezTo>
                  <a:pt x="588883" y="12612"/>
                  <a:pt x="577594" y="111743"/>
                  <a:pt x="547255" y="136790"/>
                </a:cubicBezTo>
                <a:cubicBezTo>
                  <a:pt x="516916" y="161837"/>
                  <a:pt x="481638" y="148432"/>
                  <a:pt x="401205" y="151607"/>
                </a:cubicBezTo>
                <a:cubicBezTo>
                  <a:pt x="320772" y="154782"/>
                  <a:pt x="130624" y="155135"/>
                  <a:pt x="64655" y="155840"/>
                </a:cubicBezTo>
                <a:cubicBezTo>
                  <a:pt x="-1314" y="156546"/>
                  <a:pt x="-7311" y="157604"/>
                  <a:pt x="5389" y="155840"/>
                </a:cubicBezTo>
                <a:cubicBezTo>
                  <a:pt x="18089" y="154076"/>
                  <a:pt x="72416" y="153724"/>
                  <a:pt x="140855" y="145257"/>
                </a:cubicBezTo>
                <a:cubicBezTo>
                  <a:pt x="209294" y="136790"/>
                  <a:pt x="353933" y="117740"/>
                  <a:pt x="416022" y="105040"/>
                </a:cubicBezTo>
                <a:cubicBezTo>
                  <a:pt x="478111" y="92340"/>
                  <a:pt x="487989" y="83874"/>
                  <a:pt x="513389" y="69057"/>
                </a:cubicBezTo>
                <a:cubicBezTo>
                  <a:pt x="538789" y="54240"/>
                  <a:pt x="577595" y="-9966"/>
                  <a:pt x="583239" y="13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4E0A7E00-D123-45BC-B76B-06778C03FDF8}"/>
              </a:ext>
            </a:extLst>
          </p:cNvPr>
          <p:cNvSpPr/>
          <p:nvPr/>
        </p:nvSpPr>
        <p:spPr>
          <a:xfrm>
            <a:off x="4327754" y="6757160"/>
            <a:ext cx="167817" cy="45855"/>
          </a:xfrm>
          <a:custGeom>
            <a:avLst/>
            <a:gdLst>
              <a:gd name="connsiteX0" fmla="*/ 829 w 167817"/>
              <a:gd name="connsiteY0" fmla="*/ 45807 h 45855"/>
              <a:gd name="connsiteX1" fmla="*/ 125713 w 167817"/>
              <a:gd name="connsiteY1" fmla="*/ 3473 h 45855"/>
              <a:gd name="connsiteX2" fmla="*/ 165929 w 167817"/>
              <a:gd name="connsiteY2" fmla="*/ 3473 h 45855"/>
              <a:gd name="connsiteX3" fmla="*/ 74913 w 167817"/>
              <a:gd name="connsiteY3" fmla="*/ 11940 h 45855"/>
              <a:gd name="connsiteX4" fmla="*/ 829 w 167817"/>
              <a:gd name="connsiteY4" fmla="*/ 45807 h 4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17" h="45855">
                <a:moveTo>
                  <a:pt x="829" y="45807"/>
                </a:moveTo>
                <a:cubicBezTo>
                  <a:pt x="9296" y="44396"/>
                  <a:pt x="98196" y="10529"/>
                  <a:pt x="125713" y="3473"/>
                </a:cubicBezTo>
                <a:cubicBezTo>
                  <a:pt x="153230" y="-3583"/>
                  <a:pt x="174396" y="2062"/>
                  <a:pt x="165929" y="3473"/>
                </a:cubicBezTo>
                <a:cubicBezTo>
                  <a:pt x="157462" y="4884"/>
                  <a:pt x="98902" y="6296"/>
                  <a:pt x="74913" y="11940"/>
                </a:cubicBezTo>
                <a:cubicBezTo>
                  <a:pt x="50924" y="17584"/>
                  <a:pt x="-7638" y="47218"/>
                  <a:pt x="829" y="45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70B3928B-1D2E-4E1A-A55C-6C6744687B2A}"/>
              </a:ext>
            </a:extLst>
          </p:cNvPr>
          <p:cNvSpPr/>
          <p:nvPr/>
        </p:nvSpPr>
        <p:spPr>
          <a:xfrm>
            <a:off x="3832506" y="6809240"/>
            <a:ext cx="164559" cy="31848"/>
          </a:xfrm>
          <a:custGeom>
            <a:avLst/>
            <a:gdLst>
              <a:gd name="connsiteX0" fmla="*/ 777 w 164559"/>
              <a:gd name="connsiteY0" fmla="*/ 31827 h 31848"/>
              <a:gd name="connsiteX1" fmla="*/ 102377 w 164559"/>
              <a:gd name="connsiteY1" fmla="*/ 10660 h 31848"/>
              <a:gd name="connsiteX2" fmla="*/ 163761 w 164559"/>
              <a:gd name="connsiteY2" fmla="*/ 77 h 31848"/>
              <a:gd name="connsiteX3" fmla="*/ 60044 w 164559"/>
              <a:gd name="connsiteY3" fmla="*/ 6427 h 31848"/>
              <a:gd name="connsiteX4" fmla="*/ 777 w 164559"/>
              <a:gd name="connsiteY4" fmla="*/ 31827 h 3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59" h="31848">
                <a:moveTo>
                  <a:pt x="777" y="31827"/>
                </a:moveTo>
                <a:cubicBezTo>
                  <a:pt x="7832" y="32532"/>
                  <a:pt x="75213" y="15952"/>
                  <a:pt x="102377" y="10660"/>
                </a:cubicBezTo>
                <a:cubicBezTo>
                  <a:pt x="129541" y="5368"/>
                  <a:pt x="170816" y="782"/>
                  <a:pt x="163761" y="77"/>
                </a:cubicBezTo>
                <a:cubicBezTo>
                  <a:pt x="156706" y="-628"/>
                  <a:pt x="83680" y="3605"/>
                  <a:pt x="60044" y="6427"/>
                </a:cubicBezTo>
                <a:cubicBezTo>
                  <a:pt x="36408" y="9249"/>
                  <a:pt x="-6278" y="31122"/>
                  <a:pt x="777" y="3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C88436A6-9698-4231-B339-C7F669088F06}"/>
              </a:ext>
            </a:extLst>
          </p:cNvPr>
          <p:cNvSpPr/>
          <p:nvPr/>
        </p:nvSpPr>
        <p:spPr>
          <a:xfrm>
            <a:off x="3716685" y="6290711"/>
            <a:ext cx="123146" cy="47130"/>
          </a:xfrm>
          <a:custGeom>
            <a:avLst/>
            <a:gdLst>
              <a:gd name="connsiteX0" fmla="*/ 122948 w 123146"/>
              <a:gd name="connsiteY0" fmla="*/ 46589 h 47130"/>
              <a:gd name="connsiteX1" fmla="*/ 70032 w 123146"/>
              <a:gd name="connsiteY1" fmla="*/ 22 h 47130"/>
              <a:gd name="connsiteX2" fmla="*/ 182 w 123146"/>
              <a:gd name="connsiteY2" fmla="*/ 40239 h 47130"/>
              <a:gd name="connsiteX3" fmla="*/ 50982 w 123146"/>
              <a:gd name="connsiteY3" fmla="*/ 27539 h 47130"/>
              <a:gd name="connsiteX4" fmla="*/ 122948 w 123146"/>
              <a:gd name="connsiteY4" fmla="*/ 46589 h 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46" h="47130">
                <a:moveTo>
                  <a:pt x="122948" y="46589"/>
                </a:moveTo>
                <a:cubicBezTo>
                  <a:pt x="126123" y="42003"/>
                  <a:pt x="90493" y="1080"/>
                  <a:pt x="70032" y="22"/>
                </a:cubicBezTo>
                <a:cubicBezTo>
                  <a:pt x="49571" y="-1036"/>
                  <a:pt x="3357" y="35653"/>
                  <a:pt x="182" y="40239"/>
                </a:cubicBezTo>
                <a:cubicBezTo>
                  <a:pt x="-2993" y="44825"/>
                  <a:pt x="36165" y="30009"/>
                  <a:pt x="50982" y="27539"/>
                </a:cubicBezTo>
                <a:cubicBezTo>
                  <a:pt x="65799" y="25069"/>
                  <a:pt x="119773" y="51175"/>
                  <a:pt x="122948" y="46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AB3D2A31-1FB3-49EA-913F-2848613A9AE8}"/>
              </a:ext>
            </a:extLst>
          </p:cNvPr>
          <p:cNvSpPr/>
          <p:nvPr/>
        </p:nvSpPr>
        <p:spPr>
          <a:xfrm>
            <a:off x="4732663" y="6373282"/>
            <a:ext cx="53205" cy="93140"/>
          </a:xfrm>
          <a:custGeom>
            <a:avLst/>
            <a:gdLst>
              <a:gd name="connsiteX0" fmla="*/ 204 w 53205"/>
              <a:gd name="connsiteY0" fmla="*/ 1 h 93140"/>
              <a:gd name="connsiteX1" fmla="*/ 48887 w 53205"/>
              <a:gd name="connsiteY1" fmla="*/ 63501 h 93140"/>
              <a:gd name="connsiteX2" fmla="*/ 48887 w 53205"/>
              <a:gd name="connsiteY2" fmla="*/ 93135 h 93140"/>
              <a:gd name="connsiteX3" fmla="*/ 31954 w 53205"/>
              <a:gd name="connsiteY3" fmla="*/ 65618 h 93140"/>
              <a:gd name="connsiteX4" fmla="*/ 204 w 53205"/>
              <a:gd name="connsiteY4" fmla="*/ 1 h 9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05" h="93140">
                <a:moveTo>
                  <a:pt x="204" y="1"/>
                </a:moveTo>
                <a:cubicBezTo>
                  <a:pt x="3026" y="-352"/>
                  <a:pt x="40773" y="47979"/>
                  <a:pt x="48887" y="63501"/>
                </a:cubicBezTo>
                <a:cubicBezTo>
                  <a:pt x="57001" y="79023"/>
                  <a:pt x="51709" y="92782"/>
                  <a:pt x="48887" y="93135"/>
                </a:cubicBezTo>
                <a:cubicBezTo>
                  <a:pt x="46065" y="93488"/>
                  <a:pt x="39362" y="75143"/>
                  <a:pt x="31954" y="65618"/>
                </a:cubicBezTo>
                <a:cubicBezTo>
                  <a:pt x="24546" y="56093"/>
                  <a:pt x="-2618" y="354"/>
                  <a:pt x="2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B5CB840-51F8-4549-9F6E-7F7C4269C8BF}"/>
              </a:ext>
            </a:extLst>
          </p:cNvPr>
          <p:cNvSpPr/>
          <p:nvPr/>
        </p:nvSpPr>
        <p:spPr>
          <a:xfrm>
            <a:off x="3729355" y="6724871"/>
            <a:ext cx="27870" cy="114933"/>
          </a:xfrm>
          <a:custGeom>
            <a:avLst/>
            <a:gdLst>
              <a:gd name="connsiteX0" fmla="*/ 27728 w 27870"/>
              <a:gd name="connsiteY0" fmla="*/ 1896 h 114933"/>
              <a:gd name="connsiteX1" fmla="*/ 10795 w 27870"/>
              <a:gd name="connsiteY1" fmla="*/ 111962 h 114933"/>
              <a:gd name="connsiteX2" fmla="*/ 6562 w 27870"/>
              <a:gd name="connsiteY2" fmla="*/ 80212 h 114933"/>
              <a:gd name="connsiteX3" fmla="*/ 212 w 27870"/>
              <a:gd name="connsiteY3" fmla="*/ 44229 h 114933"/>
              <a:gd name="connsiteX4" fmla="*/ 27728 w 27870"/>
              <a:gd name="connsiteY4" fmla="*/ 1896 h 11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0" h="114933">
                <a:moveTo>
                  <a:pt x="27728" y="1896"/>
                </a:moveTo>
                <a:cubicBezTo>
                  <a:pt x="29492" y="13185"/>
                  <a:pt x="14323" y="98909"/>
                  <a:pt x="10795" y="111962"/>
                </a:cubicBezTo>
                <a:cubicBezTo>
                  <a:pt x="7267" y="125015"/>
                  <a:pt x="8326" y="91501"/>
                  <a:pt x="6562" y="80212"/>
                </a:cubicBezTo>
                <a:cubicBezTo>
                  <a:pt x="4798" y="68923"/>
                  <a:pt x="-1199" y="55518"/>
                  <a:pt x="212" y="44229"/>
                </a:cubicBezTo>
                <a:cubicBezTo>
                  <a:pt x="1623" y="32940"/>
                  <a:pt x="25964" y="-9393"/>
                  <a:pt x="27728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705856E-B52B-45BD-A39F-F85E51F14934}"/>
              </a:ext>
            </a:extLst>
          </p:cNvPr>
          <p:cNvSpPr/>
          <p:nvPr/>
        </p:nvSpPr>
        <p:spPr>
          <a:xfrm>
            <a:off x="3815222" y="6659033"/>
            <a:ext cx="128166" cy="141848"/>
          </a:xfrm>
          <a:custGeom>
            <a:avLst/>
            <a:gdLst>
              <a:gd name="connsiteX0" fmla="*/ 1128 w 128166"/>
              <a:gd name="connsiteY0" fmla="*/ 40217 h 141848"/>
              <a:gd name="connsiteX1" fmla="*/ 109078 w 128166"/>
              <a:gd name="connsiteY1" fmla="*/ 0 h 141848"/>
              <a:gd name="connsiteX2" fmla="*/ 128128 w 128166"/>
              <a:gd name="connsiteY2" fmla="*/ 40217 h 141848"/>
              <a:gd name="connsiteX3" fmla="*/ 113311 w 128166"/>
              <a:gd name="connsiteY3" fmla="*/ 114300 h 141848"/>
              <a:gd name="connsiteX4" fmla="*/ 90028 w 128166"/>
              <a:gd name="connsiteY4" fmla="*/ 141817 h 141848"/>
              <a:gd name="connsiteX5" fmla="*/ 54045 w 128166"/>
              <a:gd name="connsiteY5" fmla="*/ 110067 h 141848"/>
              <a:gd name="connsiteX6" fmla="*/ 1128 w 128166"/>
              <a:gd name="connsiteY6" fmla="*/ 40217 h 14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66" h="141848">
                <a:moveTo>
                  <a:pt x="1128" y="40217"/>
                </a:moveTo>
                <a:cubicBezTo>
                  <a:pt x="10300" y="21873"/>
                  <a:pt x="87911" y="0"/>
                  <a:pt x="109078" y="0"/>
                </a:cubicBezTo>
                <a:cubicBezTo>
                  <a:pt x="130245" y="0"/>
                  <a:pt x="127422" y="21167"/>
                  <a:pt x="128128" y="40217"/>
                </a:cubicBezTo>
                <a:cubicBezTo>
                  <a:pt x="128834" y="59267"/>
                  <a:pt x="119661" y="97367"/>
                  <a:pt x="113311" y="114300"/>
                </a:cubicBezTo>
                <a:cubicBezTo>
                  <a:pt x="106961" y="131233"/>
                  <a:pt x="99906" y="142522"/>
                  <a:pt x="90028" y="141817"/>
                </a:cubicBezTo>
                <a:cubicBezTo>
                  <a:pt x="80150" y="141112"/>
                  <a:pt x="66745" y="125237"/>
                  <a:pt x="54045" y="110067"/>
                </a:cubicBezTo>
                <a:cubicBezTo>
                  <a:pt x="41345" y="94898"/>
                  <a:pt x="-8044" y="58561"/>
                  <a:pt x="1128" y="402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C4D3876-1ACE-4A97-9DBB-CB1ED9BD1B5D}"/>
              </a:ext>
            </a:extLst>
          </p:cNvPr>
          <p:cNvSpPr/>
          <p:nvPr/>
        </p:nvSpPr>
        <p:spPr>
          <a:xfrm>
            <a:off x="4416953" y="6608180"/>
            <a:ext cx="157407" cy="99772"/>
          </a:xfrm>
          <a:custGeom>
            <a:avLst/>
            <a:gdLst>
              <a:gd name="connsiteX0" fmla="*/ 530 w 157407"/>
              <a:gd name="connsiteY0" fmla="*/ 33920 h 99772"/>
              <a:gd name="connsiteX1" fmla="*/ 91547 w 157407"/>
              <a:gd name="connsiteY1" fmla="*/ 95303 h 99772"/>
              <a:gd name="connsiteX2" fmla="*/ 131764 w 157407"/>
              <a:gd name="connsiteY2" fmla="*/ 91070 h 99772"/>
              <a:gd name="connsiteX3" fmla="*/ 157164 w 157407"/>
              <a:gd name="connsiteY3" fmla="*/ 59320 h 99772"/>
              <a:gd name="connsiteX4" fmla="*/ 142347 w 157407"/>
              <a:gd name="connsiteY4" fmla="*/ 29687 h 99772"/>
              <a:gd name="connsiteX5" fmla="*/ 106364 w 157407"/>
              <a:gd name="connsiteY5" fmla="*/ 10637 h 99772"/>
              <a:gd name="connsiteX6" fmla="*/ 55564 w 157407"/>
              <a:gd name="connsiteY6" fmla="*/ 53 h 99772"/>
              <a:gd name="connsiteX7" fmla="*/ 530 w 157407"/>
              <a:gd name="connsiteY7" fmla="*/ 33920 h 9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07" h="99772">
                <a:moveTo>
                  <a:pt x="530" y="33920"/>
                </a:moveTo>
                <a:cubicBezTo>
                  <a:pt x="6527" y="49795"/>
                  <a:pt x="69675" y="85778"/>
                  <a:pt x="91547" y="95303"/>
                </a:cubicBezTo>
                <a:cubicBezTo>
                  <a:pt x="113419" y="104828"/>
                  <a:pt x="120828" y="97067"/>
                  <a:pt x="131764" y="91070"/>
                </a:cubicBezTo>
                <a:cubicBezTo>
                  <a:pt x="142700" y="85073"/>
                  <a:pt x="155400" y="69550"/>
                  <a:pt x="157164" y="59320"/>
                </a:cubicBezTo>
                <a:cubicBezTo>
                  <a:pt x="158928" y="49090"/>
                  <a:pt x="150814" y="37801"/>
                  <a:pt x="142347" y="29687"/>
                </a:cubicBezTo>
                <a:cubicBezTo>
                  <a:pt x="133880" y="21573"/>
                  <a:pt x="120828" y="15576"/>
                  <a:pt x="106364" y="10637"/>
                </a:cubicBezTo>
                <a:cubicBezTo>
                  <a:pt x="91900" y="5698"/>
                  <a:pt x="70028" y="-652"/>
                  <a:pt x="55564" y="53"/>
                </a:cubicBezTo>
                <a:cubicBezTo>
                  <a:pt x="41100" y="758"/>
                  <a:pt x="-5467" y="18045"/>
                  <a:pt x="530" y="339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5C741509-482E-47EC-89C6-CC1C79AD6ADB}"/>
              </a:ext>
            </a:extLst>
          </p:cNvPr>
          <p:cNvSpPr/>
          <p:nvPr/>
        </p:nvSpPr>
        <p:spPr>
          <a:xfrm>
            <a:off x="3491688" y="5479858"/>
            <a:ext cx="232588" cy="353212"/>
          </a:xfrm>
          <a:custGeom>
            <a:avLst/>
            <a:gdLst>
              <a:gd name="connsiteX0" fmla="*/ 232587 w 232588"/>
              <a:gd name="connsiteY0" fmla="*/ 192 h 353212"/>
              <a:gd name="connsiteX1" fmla="*/ 67487 w 232588"/>
              <a:gd name="connsiteY1" fmla="*/ 193867 h 353212"/>
              <a:gd name="connsiteX2" fmla="*/ 812 w 232588"/>
              <a:gd name="connsiteY2" fmla="*/ 352617 h 353212"/>
              <a:gd name="connsiteX3" fmla="*/ 32562 w 232588"/>
              <a:gd name="connsiteY3" fmla="*/ 244667 h 353212"/>
              <a:gd name="connsiteX4" fmla="*/ 64312 w 232588"/>
              <a:gd name="connsiteY4" fmla="*/ 158942 h 353212"/>
              <a:gd name="connsiteX5" fmla="*/ 232587 w 232588"/>
              <a:gd name="connsiteY5" fmla="*/ 192 h 35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88" h="353212">
                <a:moveTo>
                  <a:pt x="232587" y="192"/>
                </a:moveTo>
                <a:cubicBezTo>
                  <a:pt x="233116" y="6013"/>
                  <a:pt x="106116" y="135130"/>
                  <a:pt x="67487" y="193867"/>
                </a:cubicBezTo>
                <a:cubicBezTo>
                  <a:pt x="28858" y="252604"/>
                  <a:pt x="6633" y="344150"/>
                  <a:pt x="812" y="352617"/>
                </a:cubicBezTo>
                <a:cubicBezTo>
                  <a:pt x="-5009" y="361084"/>
                  <a:pt x="21979" y="276946"/>
                  <a:pt x="32562" y="244667"/>
                </a:cubicBezTo>
                <a:cubicBezTo>
                  <a:pt x="43145" y="212388"/>
                  <a:pt x="33091" y="195455"/>
                  <a:pt x="64312" y="158942"/>
                </a:cubicBezTo>
                <a:cubicBezTo>
                  <a:pt x="95533" y="122430"/>
                  <a:pt x="232058" y="-5629"/>
                  <a:pt x="23258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07D60E77-B183-42F8-A183-17BC29F331F7}"/>
              </a:ext>
            </a:extLst>
          </p:cNvPr>
          <p:cNvSpPr/>
          <p:nvPr/>
        </p:nvSpPr>
        <p:spPr>
          <a:xfrm>
            <a:off x="4733925" y="5661025"/>
            <a:ext cx="253246" cy="283045"/>
          </a:xfrm>
          <a:custGeom>
            <a:avLst/>
            <a:gdLst>
              <a:gd name="connsiteX0" fmla="*/ 0 w 253246"/>
              <a:gd name="connsiteY0" fmla="*/ 0 h 283045"/>
              <a:gd name="connsiteX1" fmla="*/ 228600 w 253246"/>
              <a:gd name="connsiteY1" fmla="*/ 184150 h 283045"/>
              <a:gd name="connsiteX2" fmla="*/ 247650 w 253246"/>
              <a:gd name="connsiteY2" fmla="*/ 282575 h 283045"/>
              <a:gd name="connsiteX3" fmla="*/ 234950 w 253246"/>
              <a:gd name="connsiteY3" fmla="*/ 219075 h 283045"/>
              <a:gd name="connsiteX4" fmla="*/ 203200 w 253246"/>
              <a:gd name="connsiteY4" fmla="*/ 165100 h 283045"/>
              <a:gd name="connsiteX5" fmla="*/ 0 w 253246"/>
              <a:gd name="connsiteY5" fmla="*/ 0 h 28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46" h="283045">
                <a:moveTo>
                  <a:pt x="0" y="0"/>
                </a:moveTo>
                <a:cubicBezTo>
                  <a:pt x="4233" y="3175"/>
                  <a:pt x="187325" y="137054"/>
                  <a:pt x="228600" y="184150"/>
                </a:cubicBezTo>
                <a:cubicBezTo>
                  <a:pt x="269875" y="231246"/>
                  <a:pt x="246592" y="276754"/>
                  <a:pt x="247650" y="282575"/>
                </a:cubicBezTo>
                <a:cubicBezTo>
                  <a:pt x="248708" y="288396"/>
                  <a:pt x="242358" y="238654"/>
                  <a:pt x="234950" y="219075"/>
                </a:cubicBezTo>
                <a:cubicBezTo>
                  <a:pt x="227542" y="199496"/>
                  <a:pt x="241300" y="195792"/>
                  <a:pt x="203200" y="165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8EEE20E8-508B-4113-8DB7-D0891EFFF07C}"/>
              </a:ext>
            </a:extLst>
          </p:cNvPr>
          <p:cNvSpPr/>
          <p:nvPr/>
        </p:nvSpPr>
        <p:spPr>
          <a:xfrm>
            <a:off x="3161818" y="6461755"/>
            <a:ext cx="120130" cy="228615"/>
          </a:xfrm>
          <a:custGeom>
            <a:avLst/>
            <a:gdLst>
              <a:gd name="connsiteX0" fmla="*/ 119862 w 120130"/>
              <a:gd name="connsiteY0" fmla="*/ 5 h 228615"/>
              <a:gd name="connsiteX1" fmla="*/ 38582 w 120130"/>
              <a:gd name="connsiteY1" fmla="*/ 137165 h 228615"/>
              <a:gd name="connsiteX2" fmla="*/ 13182 w 120130"/>
              <a:gd name="connsiteY2" fmla="*/ 228605 h 228615"/>
              <a:gd name="connsiteX3" fmla="*/ 8102 w 120130"/>
              <a:gd name="connsiteY3" fmla="*/ 142245 h 228615"/>
              <a:gd name="connsiteX4" fmla="*/ 119862 w 120130"/>
              <a:gd name="connsiteY4" fmla="*/ 5 h 22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30" h="228615">
                <a:moveTo>
                  <a:pt x="119862" y="5"/>
                </a:moveTo>
                <a:cubicBezTo>
                  <a:pt x="124942" y="-842"/>
                  <a:pt x="56362" y="99065"/>
                  <a:pt x="38582" y="137165"/>
                </a:cubicBezTo>
                <a:cubicBezTo>
                  <a:pt x="20802" y="175265"/>
                  <a:pt x="18262" y="227758"/>
                  <a:pt x="13182" y="228605"/>
                </a:cubicBezTo>
                <a:cubicBezTo>
                  <a:pt x="8102" y="229452"/>
                  <a:pt x="-10525" y="177805"/>
                  <a:pt x="8102" y="142245"/>
                </a:cubicBezTo>
                <a:cubicBezTo>
                  <a:pt x="26729" y="106685"/>
                  <a:pt x="114782" y="852"/>
                  <a:pt x="11986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DAF6DBA1-2263-4C43-86A9-DC3560F306F9}"/>
              </a:ext>
            </a:extLst>
          </p:cNvPr>
          <p:cNvSpPr/>
          <p:nvPr/>
        </p:nvSpPr>
        <p:spPr>
          <a:xfrm>
            <a:off x="3018133" y="7522503"/>
            <a:ext cx="81387" cy="301652"/>
          </a:xfrm>
          <a:custGeom>
            <a:avLst/>
            <a:gdLst>
              <a:gd name="connsiteX0" fmla="*/ 80667 w 81387"/>
              <a:gd name="connsiteY0" fmla="*/ 130 h 301652"/>
              <a:gd name="connsiteX1" fmla="*/ 234 w 81387"/>
              <a:gd name="connsiteY1" fmla="*/ 148297 h 301652"/>
              <a:gd name="connsiteX2" fmla="*/ 55267 w 81387"/>
              <a:gd name="connsiteY2" fmla="*/ 300697 h 301652"/>
              <a:gd name="connsiteX3" fmla="*/ 29867 w 81387"/>
              <a:gd name="connsiteY3" fmla="*/ 211797 h 301652"/>
              <a:gd name="connsiteX4" fmla="*/ 25634 w 81387"/>
              <a:gd name="connsiteY4" fmla="*/ 186397 h 301652"/>
              <a:gd name="connsiteX5" fmla="*/ 38334 w 81387"/>
              <a:gd name="connsiteY5" fmla="*/ 122897 h 301652"/>
              <a:gd name="connsiteX6" fmla="*/ 80667 w 81387"/>
              <a:gd name="connsiteY6" fmla="*/ 130 h 30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87" h="301652">
                <a:moveTo>
                  <a:pt x="80667" y="130"/>
                </a:moveTo>
                <a:cubicBezTo>
                  <a:pt x="74317" y="4363"/>
                  <a:pt x="4467" y="98203"/>
                  <a:pt x="234" y="148297"/>
                </a:cubicBezTo>
                <a:cubicBezTo>
                  <a:pt x="-3999" y="198391"/>
                  <a:pt x="50328" y="290114"/>
                  <a:pt x="55267" y="300697"/>
                </a:cubicBezTo>
                <a:cubicBezTo>
                  <a:pt x="60206" y="311280"/>
                  <a:pt x="34806" y="230847"/>
                  <a:pt x="29867" y="211797"/>
                </a:cubicBezTo>
                <a:cubicBezTo>
                  <a:pt x="24928" y="192747"/>
                  <a:pt x="24223" y="201213"/>
                  <a:pt x="25634" y="186397"/>
                </a:cubicBezTo>
                <a:cubicBezTo>
                  <a:pt x="27045" y="171581"/>
                  <a:pt x="27045" y="149708"/>
                  <a:pt x="38334" y="122897"/>
                </a:cubicBezTo>
                <a:cubicBezTo>
                  <a:pt x="49623" y="96086"/>
                  <a:pt x="87017" y="-4103"/>
                  <a:pt x="80667" y="1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3B3CDF98-1953-4B20-874B-1494D51CD206}"/>
              </a:ext>
            </a:extLst>
          </p:cNvPr>
          <p:cNvSpPr/>
          <p:nvPr/>
        </p:nvSpPr>
        <p:spPr>
          <a:xfrm>
            <a:off x="3197179" y="7508731"/>
            <a:ext cx="185686" cy="98584"/>
          </a:xfrm>
          <a:custGeom>
            <a:avLst/>
            <a:gdLst>
              <a:gd name="connsiteX0" fmla="*/ 46 w 185686"/>
              <a:gd name="connsiteY0" fmla="*/ 144 h 98584"/>
              <a:gd name="connsiteX1" fmla="*/ 117521 w 185686"/>
              <a:gd name="connsiteY1" fmla="*/ 57294 h 98584"/>
              <a:gd name="connsiteX2" fmla="*/ 184196 w 185686"/>
              <a:gd name="connsiteY2" fmla="*/ 62057 h 98584"/>
              <a:gd name="connsiteX3" fmla="*/ 161971 w 185686"/>
              <a:gd name="connsiteY3" fmla="*/ 79519 h 98584"/>
              <a:gd name="connsiteX4" fmla="*/ 139746 w 185686"/>
              <a:gd name="connsiteY4" fmla="*/ 98569 h 98584"/>
              <a:gd name="connsiteX5" fmla="*/ 131809 w 185686"/>
              <a:gd name="connsiteY5" fmla="*/ 76344 h 98584"/>
              <a:gd name="connsiteX6" fmla="*/ 46 w 185686"/>
              <a:gd name="connsiteY6" fmla="*/ 144 h 9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686" h="98584">
                <a:moveTo>
                  <a:pt x="46" y="144"/>
                </a:moveTo>
                <a:cubicBezTo>
                  <a:pt x="-2335" y="-3031"/>
                  <a:pt x="86829" y="46975"/>
                  <a:pt x="117521" y="57294"/>
                </a:cubicBezTo>
                <a:cubicBezTo>
                  <a:pt x="148213" y="67613"/>
                  <a:pt x="176788" y="58353"/>
                  <a:pt x="184196" y="62057"/>
                </a:cubicBezTo>
                <a:cubicBezTo>
                  <a:pt x="191604" y="65761"/>
                  <a:pt x="169379" y="73434"/>
                  <a:pt x="161971" y="79519"/>
                </a:cubicBezTo>
                <a:cubicBezTo>
                  <a:pt x="154563" y="85604"/>
                  <a:pt x="144773" y="99098"/>
                  <a:pt x="139746" y="98569"/>
                </a:cubicBezTo>
                <a:cubicBezTo>
                  <a:pt x="134719" y="98040"/>
                  <a:pt x="152446" y="91690"/>
                  <a:pt x="131809" y="76344"/>
                </a:cubicBezTo>
                <a:cubicBezTo>
                  <a:pt x="111172" y="60998"/>
                  <a:pt x="2427" y="3319"/>
                  <a:pt x="46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F7011668-A187-4297-97D8-BDE00A4D357F}"/>
              </a:ext>
            </a:extLst>
          </p:cNvPr>
          <p:cNvSpPr/>
          <p:nvPr/>
        </p:nvSpPr>
        <p:spPr>
          <a:xfrm>
            <a:off x="5233889" y="7278607"/>
            <a:ext cx="152682" cy="98667"/>
          </a:xfrm>
          <a:custGeom>
            <a:avLst/>
            <a:gdLst>
              <a:gd name="connsiteX0" fmla="*/ 99 w 152682"/>
              <a:gd name="connsiteY0" fmla="*/ 98506 h 98667"/>
              <a:gd name="connsiteX1" fmla="*/ 84236 w 152682"/>
              <a:gd name="connsiteY1" fmla="*/ 65168 h 98667"/>
              <a:gd name="connsiteX2" fmla="*/ 152499 w 152682"/>
              <a:gd name="connsiteY2" fmla="*/ 81 h 98667"/>
              <a:gd name="connsiteX3" fmla="*/ 101699 w 152682"/>
              <a:gd name="connsiteY3" fmla="*/ 52468 h 98667"/>
              <a:gd name="connsiteX4" fmla="*/ 99 w 152682"/>
              <a:gd name="connsiteY4" fmla="*/ 98506 h 9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682" h="98667">
                <a:moveTo>
                  <a:pt x="99" y="98506"/>
                </a:moveTo>
                <a:cubicBezTo>
                  <a:pt x="-2811" y="100623"/>
                  <a:pt x="58836" y="81572"/>
                  <a:pt x="84236" y="65168"/>
                </a:cubicBezTo>
                <a:cubicBezTo>
                  <a:pt x="109636" y="48764"/>
                  <a:pt x="149589" y="2198"/>
                  <a:pt x="152499" y="81"/>
                </a:cubicBezTo>
                <a:cubicBezTo>
                  <a:pt x="155409" y="-2036"/>
                  <a:pt x="123130" y="37916"/>
                  <a:pt x="101699" y="52468"/>
                </a:cubicBezTo>
                <a:cubicBezTo>
                  <a:pt x="80268" y="67020"/>
                  <a:pt x="3009" y="96389"/>
                  <a:pt x="99" y="98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A640DBD-761D-4166-B7B3-9E696DD8F8C3}"/>
              </a:ext>
            </a:extLst>
          </p:cNvPr>
          <p:cNvSpPr/>
          <p:nvPr/>
        </p:nvSpPr>
        <p:spPr>
          <a:xfrm>
            <a:off x="5917907" y="6931164"/>
            <a:ext cx="120629" cy="617177"/>
          </a:xfrm>
          <a:custGeom>
            <a:avLst/>
            <a:gdLst>
              <a:gd name="connsiteX0" fmla="*/ 72260 w 120629"/>
              <a:gd name="connsiteY0" fmla="*/ 3036 h 617177"/>
              <a:gd name="connsiteX1" fmla="*/ 118826 w 120629"/>
              <a:gd name="connsiteY1" fmla="*/ 400969 h 617177"/>
              <a:gd name="connsiteX2" fmla="*/ 293 w 120629"/>
              <a:gd name="connsiteY2" fmla="*/ 616869 h 617177"/>
              <a:gd name="connsiteX3" fmla="*/ 84960 w 120629"/>
              <a:gd name="connsiteY3" fmla="*/ 443303 h 617177"/>
              <a:gd name="connsiteX4" fmla="*/ 76493 w 120629"/>
              <a:gd name="connsiteY4" fmla="*/ 227403 h 617177"/>
              <a:gd name="connsiteX5" fmla="*/ 72260 w 120629"/>
              <a:gd name="connsiteY5" fmla="*/ 3036 h 61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29" h="617177">
                <a:moveTo>
                  <a:pt x="72260" y="3036"/>
                </a:moveTo>
                <a:cubicBezTo>
                  <a:pt x="79315" y="31964"/>
                  <a:pt x="130821" y="298664"/>
                  <a:pt x="118826" y="400969"/>
                </a:cubicBezTo>
                <a:cubicBezTo>
                  <a:pt x="106832" y="503275"/>
                  <a:pt x="5937" y="609813"/>
                  <a:pt x="293" y="616869"/>
                </a:cubicBezTo>
                <a:cubicBezTo>
                  <a:pt x="-5351" y="623925"/>
                  <a:pt x="72260" y="508214"/>
                  <a:pt x="84960" y="443303"/>
                </a:cubicBezTo>
                <a:cubicBezTo>
                  <a:pt x="97660" y="378392"/>
                  <a:pt x="80021" y="295136"/>
                  <a:pt x="76493" y="227403"/>
                </a:cubicBezTo>
                <a:cubicBezTo>
                  <a:pt x="72965" y="159670"/>
                  <a:pt x="65205" y="-25892"/>
                  <a:pt x="72260" y="30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2D6C6C7A-80C8-47E2-93A7-22FC3B030BFB}"/>
              </a:ext>
            </a:extLst>
          </p:cNvPr>
          <p:cNvSpPr/>
          <p:nvPr/>
        </p:nvSpPr>
        <p:spPr>
          <a:xfrm>
            <a:off x="5908750" y="4648211"/>
            <a:ext cx="866070" cy="3797349"/>
          </a:xfrm>
          <a:custGeom>
            <a:avLst/>
            <a:gdLst>
              <a:gd name="connsiteX0" fmla="*/ 257100 w 866070"/>
              <a:gd name="connsiteY0" fmla="*/ 38089 h 3797349"/>
              <a:gd name="connsiteX1" fmla="*/ 758750 w 866070"/>
              <a:gd name="connsiteY1" fmla="*/ 1003289 h 3797349"/>
              <a:gd name="connsiteX2" fmla="*/ 854000 w 866070"/>
              <a:gd name="connsiteY2" fmla="*/ 1771639 h 3797349"/>
              <a:gd name="connsiteX3" fmla="*/ 574600 w 866070"/>
              <a:gd name="connsiteY3" fmla="*/ 3105139 h 3797349"/>
              <a:gd name="connsiteX4" fmla="*/ 34850 w 866070"/>
              <a:gd name="connsiteY4" fmla="*/ 3746489 h 3797349"/>
              <a:gd name="connsiteX5" fmla="*/ 130100 w 866070"/>
              <a:gd name="connsiteY5" fmla="*/ 3562339 h 3797349"/>
              <a:gd name="connsiteX6" fmla="*/ 752400 w 866070"/>
              <a:gd name="connsiteY6" fmla="*/ 2025639 h 3797349"/>
              <a:gd name="connsiteX7" fmla="*/ 409500 w 866070"/>
              <a:gd name="connsiteY7" fmla="*/ 374639 h 3797349"/>
              <a:gd name="connsiteX8" fmla="*/ 257100 w 866070"/>
              <a:gd name="connsiteY8" fmla="*/ 38089 h 379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070" h="3797349">
                <a:moveTo>
                  <a:pt x="257100" y="38089"/>
                </a:moveTo>
                <a:cubicBezTo>
                  <a:pt x="315308" y="142864"/>
                  <a:pt x="659267" y="714364"/>
                  <a:pt x="758750" y="1003289"/>
                </a:cubicBezTo>
                <a:cubicBezTo>
                  <a:pt x="858233" y="1292214"/>
                  <a:pt x="884692" y="1421331"/>
                  <a:pt x="854000" y="1771639"/>
                </a:cubicBezTo>
                <a:cubicBezTo>
                  <a:pt x="823308" y="2121947"/>
                  <a:pt x="711125" y="2775997"/>
                  <a:pt x="574600" y="3105139"/>
                </a:cubicBezTo>
                <a:cubicBezTo>
                  <a:pt x="438075" y="3434281"/>
                  <a:pt x="108933" y="3670289"/>
                  <a:pt x="34850" y="3746489"/>
                </a:cubicBezTo>
                <a:cubicBezTo>
                  <a:pt x="-39233" y="3822689"/>
                  <a:pt x="10508" y="3849147"/>
                  <a:pt x="130100" y="3562339"/>
                </a:cubicBezTo>
                <a:cubicBezTo>
                  <a:pt x="249692" y="3275531"/>
                  <a:pt x="705833" y="2556922"/>
                  <a:pt x="752400" y="2025639"/>
                </a:cubicBezTo>
                <a:cubicBezTo>
                  <a:pt x="798967" y="1494356"/>
                  <a:pt x="486758" y="704839"/>
                  <a:pt x="409500" y="374639"/>
                </a:cubicBezTo>
                <a:cubicBezTo>
                  <a:pt x="332242" y="44439"/>
                  <a:pt x="198892" y="-66686"/>
                  <a:pt x="257100" y="380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FFD3987-BD83-49B6-A18C-2E21A010298D}"/>
              </a:ext>
            </a:extLst>
          </p:cNvPr>
          <p:cNvSpPr/>
          <p:nvPr/>
        </p:nvSpPr>
        <p:spPr>
          <a:xfrm>
            <a:off x="3275788" y="8305763"/>
            <a:ext cx="2823322" cy="775432"/>
          </a:xfrm>
          <a:custGeom>
            <a:avLst/>
            <a:gdLst>
              <a:gd name="connsiteX0" fmla="*/ 5892 w 2823322"/>
              <a:gd name="connsiteY0" fmla="*/ 426757 h 775432"/>
              <a:gd name="connsiteX1" fmla="*/ 757732 w 2823322"/>
              <a:gd name="connsiteY1" fmla="*/ 538517 h 775432"/>
              <a:gd name="connsiteX2" fmla="*/ 1296212 w 2823322"/>
              <a:gd name="connsiteY2" fmla="*/ 528357 h 775432"/>
              <a:gd name="connsiteX3" fmla="*/ 2764332 w 2823322"/>
              <a:gd name="connsiteY3" fmla="*/ 5117 h 775432"/>
              <a:gd name="connsiteX4" fmla="*/ 2418892 w 2823322"/>
              <a:gd name="connsiteY4" fmla="*/ 289597 h 775432"/>
              <a:gd name="connsiteX5" fmla="*/ 1352092 w 2823322"/>
              <a:gd name="connsiteY5" fmla="*/ 741717 h 775432"/>
              <a:gd name="connsiteX6" fmla="*/ 458012 w 2823322"/>
              <a:gd name="connsiteY6" fmla="*/ 711237 h 775432"/>
              <a:gd name="connsiteX7" fmla="*/ 5892 w 2823322"/>
              <a:gd name="connsiteY7" fmla="*/ 426757 h 77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3322" h="775432">
                <a:moveTo>
                  <a:pt x="5892" y="426757"/>
                </a:moveTo>
                <a:cubicBezTo>
                  <a:pt x="55845" y="397970"/>
                  <a:pt x="542679" y="521584"/>
                  <a:pt x="757732" y="538517"/>
                </a:cubicBezTo>
                <a:cubicBezTo>
                  <a:pt x="972785" y="555450"/>
                  <a:pt x="961779" y="617257"/>
                  <a:pt x="1296212" y="528357"/>
                </a:cubicBezTo>
                <a:cubicBezTo>
                  <a:pt x="1630645" y="439457"/>
                  <a:pt x="2577219" y="44910"/>
                  <a:pt x="2764332" y="5117"/>
                </a:cubicBezTo>
                <a:cubicBezTo>
                  <a:pt x="2951445" y="-34676"/>
                  <a:pt x="2654265" y="166830"/>
                  <a:pt x="2418892" y="289597"/>
                </a:cubicBezTo>
                <a:cubicBezTo>
                  <a:pt x="2183519" y="412364"/>
                  <a:pt x="1678905" y="671444"/>
                  <a:pt x="1352092" y="741717"/>
                </a:cubicBezTo>
                <a:cubicBezTo>
                  <a:pt x="1025279" y="811990"/>
                  <a:pt x="682379" y="757804"/>
                  <a:pt x="458012" y="711237"/>
                </a:cubicBezTo>
                <a:cubicBezTo>
                  <a:pt x="233645" y="664670"/>
                  <a:pt x="-44061" y="455544"/>
                  <a:pt x="5892" y="42675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C90DBF2F-FBCC-416F-9439-D9992BFEB77E}"/>
              </a:ext>
            </a:extLst>
          </p:cNvPr>
          <p:cNvSpPr/>
          <p:nvPr/>
        </p:nvSpPr>
        <p:spPr>
          <a:xfrm>
            <a:off x="2258927" y="7879005"/>
            <a:ext cx="1246042" cy="971896"/>
          </a:xfrm>
          <a:custGeom>
            <a:avLst/>
            <a:gdLst>
              <a:gd name="connsiteX0" fmla="*/ 32153 w 1246042"/>
              <a:gd name="connsiteY0" fmla="*/ 45795 h 971896"/>
              <a:gd name="connsiteX1" fmla="*/ 103273 w 1246042"/>
              <a:gd name="connsiteY1" fmla="*/ 86435 h 971896"/>
              <a:gd name="connsiteX2" fmla="*/ 885593 w 1246042"/>
              <a:gd name="connsiteY2" fmla="*/ 782395 h 971896"/>
              <a:gd name="connsiteX3" fmla="*/ 1241193 w 1246042"/>
              <a:gd name="connsiteY3" fmla="*/ 960195 h 971896"/>
              <a:gd name="connsiteX4" fmla="*/ 1037993 w 1246042"/>
              <a:gd name="connsiteY4" fmla="*/ 894155 h 971896"/>
              <a:gd name="connsiteX5" fmla="*/ 321713 w 1246042"/>
              <a:gd name="connsiteY5" fmla="*/ 406475 h 971896"/>
              <a:gd name="connsiteX6" fmla="*/ 32153 w 1246042"/>
              <a:gd name="connsiteY6" fmla="*/ 45795 h 9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042" h="971896">
                <a:moveTo>
                  <a:pt x="32153" y="45795"/>
                </a:moveTo>
                <a:cubicBezTo>
                  <a:pt x="-4254" y="-7545"/>
                  <a:pt x="-38967" y="-36332"/>
                  <a:pt x="103273" y="86435"/>
                </a:cubicBezTo>
                <a:cubicBezTo>
                  <a:pt x="245513" y="209202"/>
                  <a:pt x="695940" y="636768"/>
                  <a:pt x="885593" y="782395"/>
                </a:cubicBezTo>
                <a:cubicBezTo>
                  <a:pt x="1075246" y="928022"/>
                  <a:pt x="1215793" y="941568"/>
                  <a:pt x="1241193" y="960195"/>
                </a:cubicBezTo>
                <a:cubicBezTo>
                  <a:pt x="1266593" y="978822"/>
                  <a:pt x="1191240" y="986442"/>
                  <a:pt x="1037993" y="894155"/>
                </a:cubicBezTo>
                <a:cubicBezTo>
                  <a:pt x="884746" y="801868"/>
                  <a:pt x="491046" y="549562"/>
                  <a:pt x="321713" y="406475"/>
                </a:cubicBezTo>
                <a:cubicBezTo>
                  <a:pt x="152380" y="263388"/>
                  <a:pt x="68560" y="99135"/>
                  <a:pt x="32153" y="457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BE4516AF-D982-4BDD-868A-D0D185B62202}"/>
              </a:ext>
            </a:extLst>
          </p:cNvPr>
          <p:cNvSpPr/>
          <p:nvPr/>
        </p:nvSpPr>
        <p:spPr>
          <a:xfrm>
            <a:off x="3281055" y="4637204"/>
            <a:ext cx="452498" cy="534778"/>
          </a:xfrm>
          <a:custGeom>
            <a:avLst/>
            <a:gdLst>
              <a:gd name="connsiteX0" fmla="*/ 625 w 452498"/>
              <a:gd name="connsiteY0" fmla="*/ 127836 h 534778"/>
              <a:gd name="connsiteX1" fmla="*/ 61585 w 452498"/>
              <a:gd name="connsiteY1" fmla="*/ 127836 h 534778"/>
              <a:gd name="connsiteX2" fmla="*/ 290185 w 452498"/>
              <a:gd name="connsiteY2" fmla="*/ 836 h 534778"/>
              <a:gd name="connsiteX3" fmla="*/ 447665 w 452498"/>
              <a:gd name="connsiteY3" fmla="*/ 198956 h 534778"/>
              <a:gd name="connsiteX4" fmla="*/ 412105 w 452498"/>
              <a:gd name="connsiteY4" fmla="*/ 325956 h 534778"/>
              <a:gd name="connsiteX5" fmla="*/ 412105 w 452498"/>
              <a:gd name="connsiteY5" fmla="*/ 534236 h 534778"/>
              <a:gd name="connsiteX6" fmla="*/ 346065 w 452498"/>
              <a:gd name="connsiteY6" fmla="*/ 376756 h 534778"/>
              <a:gd name="connsiteX7" fmla="*/ 86985 w 452498"/>
              <a:gd name="connsiteY7" fmla="*/ 92276 h 534778"/>
              <a:gd name="connsiteX8" fmla="*/ 625 w 452498"/>
              <a:gd name="connsiteY8" fmla="*/ 127836 h 53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98" h="534778">
                <a:moveTo>
                  <a:pt x="625" y="127836"/>
                </a:moveTo>
                <a:cubicBezTo>
                  <a:pt x="-3608" y="133763"/>
                  <a:pt x="13325" y="149003"/>
                  <a:pt x="61585" y="127836"/>
                </a:cubicBezTo>
                <a:cubicBezTo>
                  <a:pt x="109845" y="106669"/>
                  <a:pt x="225838" y="-11017"/>
                  <a:pt x="290185" y="836"/>
                </a:cubicBezTo>
                <a:cubicBezTo>
                  <a:pt x="354532" y="12689"/>
                  <a:pt x="427345" y="144769"/>
                  <a:pt x="447665" y="198956"/>
                </a:cubicBezTo>
                <a:cubicBezTo>
                  <a:pt x="467985" y="253143"/>
                  <a:pt x="418032" y="270076"/>
                  <a:pt x="412105" y="325956"/>
                </a:cubicBezTo>
                <a:cubicBezTo>
                  <a:pt x="406178" y="381836"/>
                  <a:pt x="423112" y="525769"/>
                  <a:pt x="412105" y="534236"/>
                </a:cubicBezTo>
                <a:cubicBezTo>
                  <a:pt x="401098" y="542703"/>
                  <a:pt x="400252" y="450416"/>
                  <a:pt x="346065" y="376756"/>
                </a:cubicBezTo>
                <a:cubicBezTo>
                  <a:pt x="291878" y="303096"/>
                  <a:pt x="142018" y="132916"/>
                  <a:pt x="86985" y="92276"/>
                </a:cubicBezTo>
                <a:cubicBezTo>
                  <a:pt x="31952" y="51636"/>
                  <a:pt x="4858" y="121909"/>
                  <a:pt x="625" y="1278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CFECD90-AFBA-49EA-A6BB-7B0772EE26B9}"/>
              </a:ext>
            </a:extLst>
          </p:cNvPr>
          <p:cNvSpPr/>
          <p:nvPr/>
        </p:nvSpPr>
        <p:spPr>
          <a:xfrm>
            <a:off x="1972949" y="2886492"/>
            <a:ext cx="680907" cy="2726570"/>
          </a:xfrm>
          <a:custGeom>
            <a:avLst/>
            <a:gdLst>
              <a:gd name="connsiteX0" fmla="*/ 673998 w 680907"/>
              <a:gd name="connsiteY0" fmla="*/ 87714 h 2726570"/>
              <a:gd name="connsiteX1" fmla="*/ 192735 w 680907"/>
              <a:gd name="connsiteY1" fmla="*/ 1194620 h 2726570"/>
              <a:gd name="connsiteX2" fmla="*/ 67607 w 680907"/>
              <a:gd name="connsiteY2" fmla="*/ 1791386 h 2726570"/>
              <a:gd name="connsiteX3" fmla="*/ 57982 w 680907"/>
              <a:gd name="connsiteY3" fmla="*/ 2253399 h 2726570"/>
              <a:gd name="connsiteX4" fmla="*/ 77232 w 680907"/>
              <a:gd name="connsiteY4" fmla="*/ 2725036 h 2726570"/>
              <a:gd name="connsiteX5" fmla="*/ 230 w 680907"/>
              <a:gd name="connsiteY5" fmla="*/ 2089769 h 2726570"/>
              <a:gd name="connsiteX6" fmla="*/ 106108 w 680907"/>
              <a:gd name="connsiteY6" fmla="*/ 1059866 h 2726570"/>
              <a:gd name="connsiteX7" fmla="*/ 288988 w 680907"/>
              <a:gd name="connsiteY7" fmla="*/ 501601 h 2726570"/>
              <a:gd name="connsiteX8" fmla="*/ 462243 w 680907"/>
              <a:gd name="connsiteY8" fmla="*/ 116590 h 2726570"/>
              <a:gd name="connsiteX9" fmla="*/ 673998 w 680907"/>
              <a:gd name="connsiteY9" fmla="*/ 87714 h 272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0907" h="2726570">
                <a:moveTo>
                  <a:pt x="673998" y="87714"/>
                </a:moveTo>
                <a:cubicBezTo>
                  <a:pt x="629080" y="267386"/>
                  <a:pt x="293800" y="910675"/>
                  <a:pt x="192735" y="1194620"/>
                </a:cubicBezTo>
                <a:cubicBezTo>
                  <a:pt x="91670" y="1478565"/>
                  <a:pt x="90066" y="1614923"/>
                  <a:pt x="67607" y="1791386"/>
                </a:cubicBezTo>
                <a:cubicBezTo>
                  <a:pt x="45148" y="1967849"/>
                  <a:pt x="56378" y="2097791"/>
                  <a:pt x="57982" y="2253399"/>
                </a:cubicBezTo>
                <a:cubicBezTo>
                  <a:pt x="59586" y="2409007"/>
                  <a:pt x="86857" y="2752308"/>
                  <a:pt x="77232" y="2725036"/>
                </a:cubicBezTo>
                <a:cubicBezTo>
                  <a:pt x="67607" y="2697764"/>
                  <a:pt x="-4583" y="2367297"/>
                  <a:pt x="230" y="2089769"/>
                </a:cubicBezTo>
                <a:cubicBezTo>
                  <a:pt x="5043" y="1812241"/>
                  <a:pt x="57982" y="1324561"/>
                  <a:pt x="106108" y="1059866"/>
                </a:cubicBezTo>
                <a:cubicBezTo>
                  <a:pt x="154234" y="795171"/>
                  <a:pt x="229632" y="658814"/>
                  <a:pt x="288988" y="501601"/>
                </a:cubicBezTo>
                <a:cubicBezTo>
                  <a:pt x="348344" y="344388"/>
                  <a:pt x="391658" y="183967"/>
                  <a:pt x="462243" y="116590"/>
                </a:cubicBezTo>
                <a:cubicBezTo>
                  <a:pt x="532828" y="49213"/>
                  <a:pt x="718916" y="-91958"/>
                  <a:pt x="673998" y="877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7FBA091-2A75-4D9C-9CE4-70BA48D99A1F}"/>
              </a:ext>
            </a:extLst>
          </p:cNvPr>
          <p:cNvSpPr/>
          <p:nvPr/>
        </p:nvSpPr>
        <p:spPr>
          <a:xfrm>
            <a:off x="5217654" y="5798805"/>
            <a:ext cx="1240163" cy="1238552"/>
          </a:xfrm>
          <a:custGeom>
            <a:avLst/>
            <a:gdLst>
              <a:gd name="connsiteX0" fmla="*/ 19826 w 1240163"/>
              <a:gd name="connsiteY0" fmla="*/ 266715 h 1238552"/>
              <a:gd name="connsiteX1" fmla="*/ 492266 w 1240163"/>
              <a:gd name="connsiteY1" fmla="*/ 12715 h 1238552"/>
              <a:gd name="connsiteX2" fmla="*/ 1056146 w 1240163"/>
              <a:gd name="connsiteY2" fmla="*/ 83835 h 1238552"/>
              <a:gd name="connsiteX3" fmla="*/ 1239026 w 1240163"/>
              <a:gd name="connsiteY3" fmla="*/ 474995 h 1238552"/>
              <a:gd name="connsiteX4" fmla="*/ 990106 w 1240163"/>
              <a:gd name="connsiteY4" fmla="*/ 1125235 h 1238552"/>
              <a:gd name="connsiteX5" fmla="*/ 517666 w 1240163"/>
              <a:gd name="connsiteY5" fmla="*/ 1236995 h 1238552"/>
              <a:gd name="connsiteX6" fmla="*/ 568466 w 1240163"/>
              <a:gd name="connsiteY6" fmla="*/ 1109995 h 1238552"/>
              <a:gd name="connsiteX7" fmla="*/ 136666 w 1240163"/>
              <a:gd name="connsiteY7" fmla="*/ 713755 h 1238552"/>
              <a:gd name="connsiteX8" fmla="*/ 19826 w 1240163"/>
              <a:gd name="connsiteY8" fmla="*/ 266715 h 123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63" h="1238552">
                <a:moveTo>
                  <a:pt x="19826" y="266715"/>
                </a:moveTo>
                <a:cubicBezTo>
                  <a:pt x="79093" y="149875"/>
                  <a:pt x="319546" y="43195"/>
                  <a:pt x="492266" y="12715"/>
                </a:cubicBezTo>
                <a:cubicBezTo>
                  <a:pt x="664986" y="-17765"/>
                  <a:pt x="931686" y="6788"/>
                  <a:pt x="1056146" y="83835"/>
                </a:cubicBezTo>
                <a:cubicBezTo>
                  <a:pt x="1180606" y="160882"/>
                  <a:pt x="1250033" y="301428"/>
                  <a:pt x="1239026" y="474995"/>
                </a:cubicBezTo>
                <a:cubicBezTo>
                  <a:pt x="1228019" y="648562"/>
                  <a:pt x="1110333" y="998235"/>
                  <a:pt x="990106" y="1125235"/>
                </a:cubicBezTo>
                <a:cubicBezTo>
                  <a:pt x="869879" y="1252235"/>
                  <a:pt x="587939" y="1239535"/>
                  <a:pt x="517666" y="1236995"/>
                </a:cubicBezTo>
                <a:cubicBezTo>
                  <a:pt x="447393" y="1234455"/>
                  <a:pt x="631966" y="1197202"/>
                  <a:pt x="568466" y="1109995"/>
                </a:cubicBezTo>
                <a:cubicBezTo>
                  <a:pt x="504966" y="1022788"/>
                  <a:pt x="228953" y="850915"/>
                  <a:pt x="136666" y="713755"/>
                </a:cubicBezTo>
                <a:cubicBezTo>
                  <a:pt x="44379" y="576595"/>
                  <a:pt x="-39441" y="383555"/>
                  <a:pt x="19826" y="266715"/>
                </a:cubicBezTo>
                <a:close/>
              </a:path>
            </a:pathLst>
          </a:custGeom>
          <a:solidFill>
            <a:srgbClr val="FF66FF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9CACCDBF-4E76-4657-99CF-1DA3E4DB7925}"/>
              </a:ext>
            </a:extLst>
          </p:cNvPr>
          <p:cNvSpPr/>
          <p:nvPr/>
        </p:nvSpPr>
        <p:spPr>
          <a:xfrm flipH="1">
            <a:off x="2001212" y="5960831"/>
            <a:ext cx="1240163" cy="1238552"/>
          </a:xfrm>
          <a:custGeom>
            <a:avLst/>
            <a:gdLst>
              <a:gd name="connsiteX0" fmla="*/ 19826 w 1240163"/>
              <a:gd name="connsiteY0" fmla="*/ 266715 h 1238552"/>
              <a:gd name="connsiteX1" fmla="*/ 492266 w 1240163"/>
              <a:gd name="connsiteY1" fmla="*/ 12715 h 1238552"/>
              <a:gd name="connsiteX2" fmla="*/ 1056146 w 1240163"/>
              <a:gd name="connsiteY2" fmla="*/ 83835 h 1238552"/>
              <a:gd name="connsiteX3" fmla="*/ 1239026 w 1240163"/>
              <a:gd name="connsiteY3" fmla="*/ 474995 h 1238552"/>
              <a:gd name="connsiteX4" fmla="*/ 990106 w 1240163"/>
              <a:gd name="connsiteY4" fmla="*/ 1125235 h 1238552"/>
              <a:gd name="connsiteX5" fmla="*/ 517666 w 1240163"/>
              <a:gd name="connsiteY5" fmla="*/ 1236995 h 1238552"/>
              <a:gd name="connsiteX6" fmla="*/ 568466 w 1240163"/>
              <a:gd name="connsiteY6" fmla="*/ 1109995 h 1238552"/>
              <a:gd name="connsiteX7" fmla="*/ 136666 w 1240163"/>
              <a:gd name="connsiteY7" fmla="*/ 713755 h 1238552"/>
              <a:gd name="connsiteX8" fmla="*/ 19826 w 1240163"/>
              <a:gd name="connsiteY8" fmla="*/ 266715 h 123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163" h="1238552">
                <a:moveTo>
                  <a:pt x="19826" y="266715"/>
                </a:moveTo>
                <a:cubicBezTo>
                  <a:pt x="79093" y="149875"/>
                  <a:pt x="319546" y="43195"/>
                  <a:pt x="492266" y="12715"/>
                </a:cubicBezTo>
                <a:cubicBezTo>
                  <a:pt x="664986" y="-17765"/>
                  <a:pt x="931686" y="6788"/>
                  <a:pt x="1056146" y="83835"/>
                </a:cubicBezTo>
                <a:cubicBezTo>
                  <a:pt x="1180606" y="160882"/>
                  <a:pt x="1250033" y="301428"/>
                  <a:pt x="1239026" y="474995"/>
                </a:cubicBezTo>
                <a:cubicBezTo>
                  <a:pt x="1228019" y="648562"/>
                  <a:pt x="1110333" y="998235"/>
                  <a:pt x="990106" y="1125235"/>
                </a:cubicBezTo>
                <a:cubicBezTo>
                  <a:pt x="869879" y="1252235"/>
                  <a:pt x="587939" y="1239535"/>
                  <a:pt x="517666" y="1236995"/>
                </a:cubicBezTo>
                <a:cubicBezTo>
                  <a:pt x="447393" y="1234455"/>
                  <a:pt x="631966" y="1197202"/>
                  <a:pt x="568466" y="1109995"/>
                </a:cubicBezTo>
                <a:cubicBezTo>
                  <a:pt x="504966" y="1022788"/>
                  <a:pt x="228953" y="850915"/>
                  <a:pt x="136666" y="713755"/>
                </a:cubicBezTo>
                <a:cubicBezTo>
                  <a:pt x="44379" y="576595"/>
                  <a:pt x="-39441" y="383555"/>
                  <a:pt x="19826" y="266715"/>
                </a:cubicBezTo>
                <a:close/>
              </a:path>
            </a:pathLst>
          </a:custGeom>
          <a:solidFill>
            <a:srgbClr val="FF66FF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7DCD1F96-8BD3-4512-8263-4DA0757BF795}"/>
              </a:ext>
            </a:extLst>
          </p:cNvPr>
          <p:cNvSpPr/>
          <p:nvPr/>
        </p:nvSpPr>
        <p:spPr>
          <a:xfrm>
            <a:off x="2473955" y="2895174"/>
            <a:ext cx="443775" cy="1556271"/>
          </a:xfrm>
          <a:custGeom>
            <a:avLst/>
            <a:gdLst>
              <a:gd name="connsiteX0" fmla="*/ 147325 w 443775"/>
              <a:gd name="connsiteY0" fmla="*/ 426 h 1556271"/>
              <a:gd name="connsiteX1" fmla="*/ 66045 w 443775"/>
              <a:gd name="connsiteY1" fmla="*/ 289986 h 1556271"/>
              <a:gd name="connsiteX2" fmla="*/ 81285 w 443775"/>
              <a:gd name="connsiteY2" fmla="*/ 757346 h 1556271"/>
              <a:gd name="connsiteX3" fmla="*/ 436885 w 443775"/>
              <a:gd name="connsiteY3" fmla="*/ 1534586 h 1556271"/>
              <a:gd name="connsiteX4" fmla="*/ 325125 w 443775"/>
              <a:gd name="connsiteY4" fmla="*/ 1356786 h 1556271"/>
              <a:gd name="connsiteX5" fmla="*/ 152405 w 443775"/>
              <a:gd name="connsiteY5" fmla="*/ 1072306 h 1556271"/>
              <a:gd name="connsiteX6" fmla="*/ 5 w 443775"/>
              <a:gd name="connsiteY6" fmla="*/ 350946 h 1556271"/>
              <a:gd name="connsiteX7" fmla="*/ 147325 w 443775"/>
              <a:gd name="connsiteY7" fmla="*/ 426 h 15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75" h="1556271">
                <a:moveTo>
                  <a:pt x="147325" y="426"/>
                </a:moveTo>
                <a:cubicBezTo>
                  <a:pt x="158332" y="-9734"/>
                  <a:pt x="77052" y="163833"/>
                  <a:pt x="66045" y="289986"/>
                </a:cubicBezTo>
                <a:cubicBezTo>
                  <a:pt x="55038" y="416139"/>
                  <a:pt x="19478" y="549913"/>
                  <a:pt x="81285" y="757346"/>
                </a:cubicBezTo>
                <a:cubicBezTo>
                  <a:pt x="143092" y="964779"/>
                  <a:pt x="396245" y="1434679"/>
                  <a:pt x="436885" y="1534586"/>
                </a:cubicBezTo>
                <a:cubicBezTo>
                  <a:pt x="477525" y="1634493"/>
                  <a:pt x="325125" y="1356786"/>
                  <a:pt x="325125" y="1356786"/>
                </a:cubicBezTo>
                <a:cubicBezTo>
                  <a:pt x="277712" y="1279739"/>
                  <a:pt x="206592" y="1239946"/>
                  <a:pt x="152405" y="1072306"/>
                </a:cubicBezTo>
                <a:cubicBezTo>
                  <a:pt x="98218" y="904666"/>
                  <a:pt x="-842" y="527053"/>
                  <a:pt x="5" y="350946"/>
                </a:cubicBezTo>
                <a:cubicBezTo>
                  <a:pt x="852" y="174839"/>
                  <a:pt x="136318" y="10586"/>
                  <a:pt x="147325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12F41DC2-F485-4E4E-9423-B0E409AEA273}"/>
              </a:ext>
            </a:extLst>
          </p:cNvPr>
          <p:cNvSpPr/>
          <p:nvPr/>
        </p:nvSpPr>
        <p:spPr>
          <a:xfrm>
            <a:off x="4718045" y="4262958"/>
            <a:ext cx="1098168" cy="382070"/>
          </a:xfrm>
          <a:custGeom>
            <a:avLst/>
            <a:gdLst>
              <a:gd name="connsiteX0" fmla="*/ 2122 w 1098168"/>
              <a:gd name="connsiteY0" fmla="*/ 9 h 382070"/>
              <a:gd name="connsiteX1" fmla="*/ 404288 w 1098168"/>
              <a:gd name="connsiteY1" fmla="*/ 224375 h 382070"/>
              <a:gd name="connsiteX2" fmla="*/ 1056222 w 1098168"/>
              <a:gd name="connsiteY2" fmla="*/ 364075 h 382070"/>
              <a:gd name="connsiteX3" fmla="*/ 950388 w 1098168"/>
              <a:gd name="connsiteY3" fmla="*/ 364075 h 382070"/>
              <a:gd name="connsiteX4" fmla="*/ 277288 w 1098168"/>
              <a:gd name="connsiteY4" fmla="*/ 215909 h 382070"/>
              <a:gd name="connsiteX5" fmla="*/ 2122 w 1098168"/>
              <a:gd name="connsiteY5" fmla="*/ 9 h 38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168" h="382070">
                <a:moveTo>
                  <a:pt x="2122" y="9"/>
                </a:moveTo>
                <a:cubicBezTo>
                  <a:pt x="23289" y="1420"/>
                  <a:pt x="228605" y="163697"/>
                  <a:pt x="404288" y="224375"/>
                </a:cubicBezTo>
                <a:cubicBezTo>
                  <a:pt x="579971" y="285053"/>
                  <a:pt x="965205" y="340792"/>
                  <a:pt x="1056222" y="364075"/>
                </a:cubicBezTo>
                <a:cubicBezTo>
                  <a:pt x="1147239" y="387358"/>
                  <a:pt x="1080210" y="388769"/>
                  <a:pt x="950388" y="364075"/>
                </a:cubicBezTo>
                <a:cubicBezTo>
                  <a:pt x="820566" y="339381"/>
                  <a:pt x="433216" y="273059"/>
                  <a:pt x="277288" y="215909"/>
                </a:cubicBezTo>
                <a:cubicBezTo>
                  <a:pt x="121360" y="158759"/>
                  <a:pt x="-19045" y="-1402"/>
                  <a:pt x="212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4349B45-ACBC-4A50-B225-D38F67364FB5}"/>
              </a:ext>
            </a:extLst>
          </p:cNvPr>
          <p:cNvSpPr/>
          <p:nvPr/>
        </p:nvSpPr>
        <p:spPr>
          <a:xfrm>
            <a:off x="4341641" y="4161361"/>
            <a:ext cx="941521" cy="476260"/>
          </a:xfrm>
          <a:custGeom>
            <a:avLst/>
            <a:gdLst>
              <a:gd name="connsiteX0" fmla="*/ 1759 w 941521"/>
              <a:gd name="connsiteY0" fmla="*/ 6 h 476260"/>
              <a:gd name="connsiteX1" fmla="*/ 370059 w 941521"/>
              <a:gd name="connsiteY1" fmla="*/ 304806 h 476260"/>
              <a:gd name="connsiteX2" fmla="*/ 899226 w 941521"/>
              <a:gd name="connsiteY2" fmla="*/ 461439 h 476260"/>
              <a:gd name="connsiteX3" fmla="*/ 835726 w 941521"/>
              <a:gd name="connsiteY3" fmla="*/ 452972 h 476260"/>
              <a:gd name="connsiteX4" fmla="*/ 255759 w 941521"/>
              <a:gd name="connsiteY4" fmla="*/ 313272 h 476260"/>
              <a:gd name="connsiteX5" fmla="*/ 1759 w 941521"/>
              <a:gd name="connsiteY5" fmla="*/ 6 h 47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1521" h="476260">
                <a:moveTo>
                  <a:pt x="1759" y="6"/>
                </a:moveTo>
                <a:cubicBezTo>
                  <a:pt x="20809" y="-1405"/>
                  <a:pt x="220481" y="227901"/>
                  <a:pt x="370059" y="304806"/>
                </a:cubicBezTo>
                <a:cubicBezTo>
                  <a:pt x="519637" y="381711"/>
                  <a:pt x="821615" y="436745"/>
                  <a:pt x="899226" y="461439"/>
                </a:cubicBezTo>
                <a:cubicBezTo>
                  <a:pt x="976837" y="486133"/>
                  <a:pt x="942971" y="477667"/>
                  <a:pt x="835726" y="452972"/>
                </a:cubicBezTo>
                <a:cubicBezTo>
                  <a:pt x="728482" y="428278"/>
                  <a:pt x="389815" y="385944"/>
                  <a:pt x="255759" y="313272"/>
                </a:cubicBezTo>
                <a:cubicBezTo>
                  <a:pt x="121703" y="240600"/>
                  <a:pt x="-17291" y="1417"/>
                  <a:pt x="1759" y="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4F05E968-C49F-47C0-AF47-83A3A841B106}"/>
              </a:ext>
            </a:extLst>
          </p:cNvPr>
          <p:cNvSpPr/>
          <p:nvPr/>
        </p:nvSpPr>
        <p:spPr>
          <a:xfrm>
            <a:off x="3705094" y="3487446"/>
            <a:ext cx="704788" cy="1231253"/>
          </a:xfrm>
          <a:custGeom>
            <a:avLst/>
            <a:gdLst>
              <a:gd name="connsiteX0" fmla="*/ 3306 w 704788"/>
              <a:gd name="connsiteY0" fmla="*/ 821 h 1231253"/>
              <a:gd name="connsiteX1" fmla="*/ 278473 w 704788"/>
              <a:gd name="connsiteY1" fmla="*/ 534221 h 1231253"/>
              <a:gd name="connsiteX2" fmla="*/ 684873 w 704788"/>
              <a:gd name="connsiteY2" fmla="*/ 1198854 h 1231253"/>
              <a:gd name="connsiteX3" fmla="*/ 625606 w 704788"/>
              <a:gd name="connsiteY3" fmla="*/ 1105721 h 1231253"/>
              <a:gd name="connsiteX4" fmla="*/ 481673 w 704788"/>
              <a:gd name="connsiteY4" fmla="*/ 910987 h 1231253"/>
              <a:gd name="connsiteX5" fmla="*/ 147239 w 704788"/>
              <a:gd name="connsiteY5" fmla="*/ 424154 h 1231253"/>
              <a:gd name="connsiteX6" fmla="*/ 3306 w 704788"/>
              <a:gd name="connsiteY6" fmla="*/ 821 h 123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788" h="1231253">
                <a:moveTo>
                  <a:pt x="3306" y="821"/>
                </a:moveTo>
                <a:cubicBezTo>
                  <a:pt x="25178" y="19165"/>
                  <a:pt x="164879" y="334549"/>
                  <a:pt x="278473" y="534221"/>
                </a:cubicBezTo>
                <a:cubicBezTo>
                  <a:pt x="392067" y="733893"/>
                  <a:pt x="627018" y="1103604"/>
                  <a:pt x="684873" y="1198854"/>
                </a:cubicBezTo>
                <a:cubicBezTo>
                  <a:pt x="742729" y="1294104"/>
                  <a:pt x="659473" y="1153699"/>
                  <a:pt x="625606" y="1105721"/>
                </a:cubicBezTo>
                <a:cubicBezTo>
                  <a:pt x="591739" y="1057743"/>
                  <a:pt x="481673" y="910987"/>
                  <a:pt x="481673" y="910987"/>
                </a:cubicBezTo>
                <a:cubicBezTo>
                  <a:pt x="401945" y="797393"/>
                  <a:pt x="222028" y="572321"/>
                  <a:pt x="147239" y="424154"/>
                </a:cubicBezTo>
                <a:cubicBezTo>
                  <a:pt x="72450" y="275987"/>
                  <a:pt x="-18566" y="-17523"/>
                  <a:pt x="3306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173F4BED-615C-4F3F-B0DF-AA676DB712CD}"/>
              </a:ext>
            </a:extLst>
          </p:cNvPr>
          <p:cNvSpPr/>
          <p:nvPr/>
        </p:nvSpPr>
        <p:spPr>
          <a:xfrm>
            <a:off x="3387350" y="6610608"/>
            <a:ext cx="143693" cy="166885"/>
          </a:xfrm>
          <a:custGeom>
            <a:avLst/>
            <a:gdLst>
              <a:gd name="connsiteX0" fmla="*/ 143250 w 143693"/>
              <a:gd name="connsiteY0" fmla="*/ 3552 h 166885"/>
              <a:gd name="connsiteX1" fmla="*/ 16250 w 143693"/>
              <a:gd name="connsiteY1" fmla="*/ 135632 h 166885"/>
              <a:gd name="connsiteX2" fmla="*/ 6090 w 143693"/>
              <a:gd name="connsiteY2" fmla="*/ 161032 h 166885"/>
              <a:gd name="connsiteX3" fmla="*/ 56890 w 143693"/>
              <a:gd name="connsiteY3" fmla="*/ 49272 h 166885"/>
              <a:gd name="connsiteX4" fmla="*/ 143250 w 143693"/>
              <a:gd name="connsiteY4" fmla="*/ 3552 h 16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693" h="166885">
                <a:moveTo>
                  <a:pt x="143250" y="3552"/>
                </a:moveTo>
                <a:cubicBezTo>
                  <a:pt x="136477" y="17945"/>
                  <a:pt x="39110" y="109385"/>
                  <a:pt x="16250" y="135632"/>
                </a:cubicBezTo>
                <a:cubicBezTo>
                  <a:pt x="-6610" y="161879"/>
                  <a:pt x="-683" y="175425"/>
                  <a:pt x="6090" y="161032"/>
                </a:cubicBezTo>
                <a:cubicBezTo>
                  <a:pt x="12863" y="146639"/>
                  <a:pt x="36570" y="77212"/>
                  <a:pt x="56890" y="49272"/>
                </a:cubicBezTo>
                <a:cubicBezTo>
                  <a:pt x="77210" y="21332"/>
                  <a:pt x="150023" y="-10841"/>
                  <a:pt x="143250" y="3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6126A898-9BF3-4482-AA2C-22761656389A}"/>
              </a:ext>
            </a:extLst>
          </p:cNvPr>
          <p:cNvSpPr/>
          <p:nvPr/>
        </p:nvSpPr>
        <p:spPr>
          <a:xfrm>
            <a:off x="4340343" y="6995583"/>
            <a:ext cx="13823" cy="97441"/>
          </a:xfrm>
          <a:custGeom>
            <a:avLst/>
            <a:gdLst>
              <a:gd name="connsiteX0" fmla="*/ 7290 w 13823"/>
              <a:gd name="connsiteY0" fmla="*/ 0 h 97441"/>
              <a:gd name="connsiteX1" fmla="*/ 13640 w 13823"/>
              <a:gd name="connsiteY1" fmla="*/ 71967 h 97441"/>
              <a:gd name="connsiteX2" fmla="*/ 940 w 13823"/>
              <a:gd name="connsiteY2" fmla="*/ 97367 h 97441"/>
              <a:gd name="connsiteX3" fmla="*/ 940 w 13823"/>
              <a:gd name="connsiteY3" fmla="*/ 65617 h 97441"/>
              <a:gd name="connsiteX4" fmla="*/ 7290 w 13823"/>
              <a:gd name="connsiteY4" fmla="*/ 0 h 9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3" h="97441">
                <a:moveTo>
                  <a:pt x="7290" y="0"/>
                </a:moveTo>
                <a:cubicBezTo>
                  <a:pt x="10994" y="27869"/>
                  <a:pt x="14698" y="55739"/>
                  <a:pt x="13640" y="71967"/>
                </a:cubicBezTo>
                <a:cubicBezTo>
                  <a:pt x="12582" y="88195"/>
                  <a:pt x="3057" y="98425"/>
                  <a:pt x="940" y="97367"/>
                </a:cubicBezTo>
                <a:cubicBezTo>
                  <a:pt x="-1177" y="96309"/>
                  <a:pt x="940" y="65617"/>
                  <a:pt x="940" y="65617"/>
                </a:cubicBezTo>
                <a:lnTo>
                  <a:pt x="729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A677DCDF-05E0-4591-A8EF-14DFA88694A7}"/>
              </a:ext>
            </a:extLst>
          </p:cNvPr>
          <p:cNvSpPr/>
          <p:nvPr/>
        </p:nvSpPr>
        <p:spPr>
          <a:xfrm>
            <a:off x="4050226" y="7024477"/>
            <a:ext cx="46445" cy="128663"/>
          </a:xfrm>
          <a:custGeom>
            <a:avLst/>
            <a:gdLst>
              <a:gd name="connsiteX0" fmla="*/ 3191 w 46445"/>
              <a:gd name="connsiteY0" fmla="*/ 740 h 128663"/>
              <a:gd name="connsiteX1" fmla="*/ 5307 w 46445"/>
              <a:gd name="connsiteY1" fmla="*/ 51540 h 128663"/>
              <a:gd name="connsiteX2" fmla="*/ 45524 w 46445"/>
              <a:gd name="connsiteY2" fmla="*/ 127740 h 128663"/>
              <a:gd name="connsiteX3" fmla="*/ 30707 w 46445"/>
              <a:gd name="connsiteY3" fmla="*/ 89640 h 128663"/>
              <a:gd name="connsiteX4" fmla="*/ 3191 w 46445"/>
              <a:gd name="connsiteY4" fmla="*/ 740 h 1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45" h="128663">
                <a:moveTo>
                  <a:pt x="3191" y="740"/>
                </a:moveTo>
                <a:cubicBezTo>
                  <a:pt x="-1042" y="-5610"/>
                  <a:pt x="-1748" y="30373"/>
                  <a:pt x="5307" y="51540"/>
                </a:cubicBezTo>
                <a:cubicBezTo>
                  <a:pt x="12362" y="72707"/>
                  <a:pt x="41291" y="121390"/>
                  <a:pt x="45524" y="127740"/>
                </a:cubicBezTo>
                <a:cubicBezTo>
                  <a:pt x="49757" y="134090"/>
                  <a:pt x="38468" y="106221"/>
                  <a:pt x="30707" y="89640"/>
                </a:cubicBezTo>
                <a:cubicBezTo>
                  <a:pt x="22946" y="73059"/>
                  <a:pt x="7424" y="7090"/>
                  <a:pt x="3191" y="7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DF1BAB8B-76C1-47FE-BA4D-4AED847C51F6}"/>
              </a:ext>
            </a:extLst>
          </p:cNvPr>
          <p:cNvSpPr/>
          <p:nvPr/>
        </p:nvSpPr>
        <p:spPr>
          <a:xfrm>
            <a:off x="4034071" y="7194447"/>
            <a:ext cx="574554" cy="53023"/>
          </a:xfrm>
          <a:custGeom>
            <a:avLst/>
            <a:gdLst>
              <a:gd name="connsiteX0" fmla="*/ 296 w 574554"/>
              <a:gd name="connsiteY0" fmla="*/ 14920 h 53023"/>
              <a:gd name="connsiteX1" fmla="*/ 243712 w 574554"/>
              <a:gd name="connsiteY1" fmla="*/ 53020 h 53023"/>
              <a:gd name="connsiteX2" fmla="*/ 379179 w 574554"/>
              <a:gd name="connsiteY2" fmla="*/ 17036 h 53023"/>
              <a:gd name="connsiteX3" fmla="*/ 573912 w 574554"/>
              <a:gd name="connsiteY3" fmla="*/ 14920 h 53023"/>
              <a:gd name="connsiteX4" fmla="*/ 436329 w 574554"/>
              <a:gd name="connsiteY4" fmla="*/ 103 h 53023"/>
              <a:gd name="connsiteX5" fmla="*/ 283929 w 574554"/>
              <a:gd name="connsiteY5" fmla="*/ 23386 h 53023"/>
              <a:gd name="connsiteX6" fmla="*/ 195029 w 574554"/>
              <a:gd name="connsiteY6" fmla="*/ 40320 h 53023"/>
              <a:gd name="connsiteX7" fmla="*/ 296 w 574554"/>
              <a:gd name="connsiteY7" fmla="*/ 14920 h 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554" h="53023">
                <a:moveTo>
                  <a:pt x="296" y="14920"/>
                </a:moveTo>
                <a:cubicBezTo>
                  <a:pt x="8410" y="17037"/>
                  <a:pt x="180565" y="52667"/>
                  <a:pt x="243712" y="53020"/>
                </a:cubicBezTo>
                <a:cubicBezTo>
                  <a:pt x="306859" y="53373"/>
                  <a:pt x="324146" y="23386"/>
                  <a:pt x="379179" y="17036"/>
                </a:cubicBezTo>
                <a:cubicBezTo>
                  <a:pt x="434212" y="10686"/>
                  <a:pt x="564387" y="17742"/>
                  <a:pt x="573912" y="14920"/>
                </a:cubicBezTo>
                <a:cubicBezTo>
                  <a:pt x="583437" y="12098"/>
                  <a:pt x="484659" y="-1308"/>
                  <a:pt x="436329" y="103"/>
                </a:cubicBezTo>
                <a:cubicBezTo>
                  <a:pt x="387999" y="1514"/>
                  <a:pt x="324146" y="16683"/>
                  <a:pt x="283929" y="23386"/>
                </a:cubicBezTo>
                <a:cubicBezTo>
                  <a:pt x="243712" y="30089"/>
                  <a:pt x="237362" y="42789"/>
                  <a:pt x="195029" y="40320"/>
                </a:cubicBezTo>
                <a:cubicBezTo>
                  <a:pt x="152696" y="37851"/>
                  <a:pt x="-7818" y="12803"/>
                  <a:pt x="296" y="149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10E235B-9A70-44FC-B050-BE3A6E98E9BB}"/>
              </a:ext>
            </a:extLst>
          </p:cNvPr>
          <p:cNvSpPr/>
          <p:nvPr/>
        </p:nvSpPr>
        <p:spPr>
          <a:xfrm>
            <a:off x="2765015" y="1853147"/>
            <a:ext cx="476039" cy="914012"/>
          </a:xfrm>
          <a:custGeom>
            <a:avLst/>
            <a:gdLst>
              <a:gd name="connsiteX0" fmla="*/ 476025 w 476039"/>
              <a:gd name="connsiteY0" fmla="*/ 1053 h 914012"/>
              <a:gd name="connsiteX1" fmla="*/ 74705 w 476039"/>
              <a:gd name="connsiteY1" fmla="*/ 539533 h 914012"/>
              <a:gd name="connsiteX2" fmla="*/ 3585 w 476039"/>
              <a:gd name="connsiteY2" fmla="*/ 910373 h 914012"/>
              <a:gd name="connsiteX3" fmla="*/ 59465 w 476039"/>
              <a:gd name="connsiteY3" fmla="*/ 686853 h 914012"/>
              <a:gd name="connsiteX4" fmla="*/ 476025 w 476039"/>
              <a:gd name="connsiteY4" fmla="*/ 1053 h 91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039" h="914012">
                <a:moveTo>
                  <a:pt x="476025" y="1053"/>
                </a:moveTo>
                <a:cubicBezTo>
                  <a:pt x="478565" y="-23500"/>
                  <a:pt x="153445" y="387980"/>
                  <a:pt x="74705" y="539533"/>
                </a:cubicBezTo>
                <a:cubicBezTo>
                  <a:pt x="-4035" y="691086"/>
                  <a:pt x="6125" y="885820"/>
                  <a:pt x="3585" y="910373"/>
                </a:cubicBezTo>
                <a:cubicBezTo>
                  <a:pt x="1045" y="934926"/>
                  <a:pt x="-16735" y="832480"/>
                  <a:pt x="59465" y="686853"/>
                </a:cubicBezTo>
                <a:cubicBezTo>
                  <a:pt x="135665" y="541226"/>
                  <a:pt x="473485" y="25606"/>
                  <a:pt x="476025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7885F87F-F678-448C-9379-F9AD03718705}"/>
              </a:ext>
            </a:extLst>
          </p:cNvPr>
          <p:cNvSpPr/>
          <p:nvPr/>
        </p:nvSpPr>
        <p:spPr>
          <a:xfrm>
            <a:off x="3651510" y="1589416"/>
            <a:ext cx="2342323" cy="569318"/>
          </a:xfrm>
          <a:custGeom>
            <a:avLst/>
            <a:gdLst>
              <a:gd name="connsiteX0" fmla="*/ 6090 w 2342323"/>
              <a:gd name="connsiteY0" fmla="*/ 132704 h 569318"/>
              <a:gd name="connsiteX1" fmla="*/ 1174490 w 2342323"/>
              <a:gd name="connsiteY1" fmla="*/ 15864 h 569318"/>
              <a:gd name="connsiteX2" fmla="*/ 2246370 w 2342323"/>
              <a:gd name="connsiteY2" fmla="*/ 539104 h 569318"/>
              <a:gd name="connsiteX3" fmla="*/ 2124450 w 2342323"/>
              <a:gd name="connsiteY3" fmla="*/ 462904 h 569318"/>
              <a:gd name="connsiteX4" fmla="*/ 778250 w 2342323"/>
              <a:gd name="connsiteY4" fmla="*/ 102224 h 569318"/>
              <a:gd name="connsiteX5" fmla="*/ 6090 w 2342323"/>
              <a:gd name="connsiteY5" fmla="*/ 132704 h 56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2323" h="569318">
                <a:moveTo>
                  <a:pt x="6090" y="132704"/>
                </a:moveTo>
                <a:cubicBezTo>
                  <a:pt x="72130" y="118311"/>
                  <a:pt x="801110" y="-51869"/>
                  <a:pt x="1174490" y="15864"/>
                </a:cubicBezTo>
                <a:cubicBezTo>
                  <a:pt x="1547870" y="83597"/>
                  <a:pt x="2088043" y="464597"/>
                  <a:pt x="2246370" y="539104"/>
                </a:cubicBezTo>
                <a:cubicBezTo>
                  <a:pt x="2404697" y="613611"/>
                  <a:pt x="2369137" y="535717"/>
                  <a:pt x="2124450" y="462904"/>
                </a:cubicBezTo>
                <a:cubicBezTo>
                  <a:pt x="1879763" y="390091"/>
                  <a:pt x="1131310" y="158104"/>
                  <a:pt x="778250" y="102224"/>
                </a:cubicBezTo>
                <a:cubicBezTo>
                  <a:pt x="425190" y="46344"/>
                  <a:pt x="-59950" y="147097"/>
                  <a:pt x="6090" y="13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3F6166CE-CAD1-42C0-922F-7987A3DD70C3}"/>
              </a:ext>
            </a:extLst>
          </p:cNvPr>
          <p:cNvSpPr/>
          <p:nvPr/>
        </p:nvSpPr>
        <p:spPr>
          <a:xfrm>
            <a:off x="2272450" y="1950274"/>
            <a:ext cx="812779" cy="1125087"/>
          </a:xfrm>
          <a:custGeom>
            <a:avLst/>
            <a:gdLst>
              <a:gd name="connsiteX0" fmla="*/ 806030 w 812779"/>
              <a:gd name="connsiteY0" fmla="*/ 5526 h 1125087"/>
              <a:gd name="connsiteX1" fmla="*/ 298030 w 812779"/>
              <a:gd name="connsiteY1" fmla="*/ 335726 h 1125087"/>
              <a:gd name="connsiteX2" fmla="*/ 18630 w 812779"/>
              <a:gd name="connsiteY2" fmla="*/ 1102806 h 1125087"/>
              <a:gd name="connsiteX3" fmla="*/ 84670 w 812779"/>
              <a:gd name="connsiteY3" fmla="*/ 853886 h 1125087"/>
              <a:gd name="connsiteX4" fmla="*/ 557110 w 812779"/>
              <a:gd name="connsiteY4" fmla="*/ 183326 h 1125087"/>
              <a:gd name="connsiteX5" fmla="*/ 806030 w 812779"/>
              <a:gd name="connsiteY5" fmla="*/ 5526 h 112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779" h="1125087">
                <a:moveTo>
                  <a:pt x="806030" y="5526"/>
                </a:moveTo>
                <a:cubicBezTo>
                  <a:pt x="762850" y="30926"/>
                  <a:pt x="429263" y="152846"/>
                  <a:pt x="298030" y="335726"/>
                </a:cubicBezTo>
                <a:cubicBezTo>
                  <a:pt x="166797" y="518606"/>
                  <a:pt x="54190" y="1016446"/>
                  <a:pt x="18630" y="1102806"/>
                </a:cubicBezTo>
                <a:cubicBezTo>
                  <a:pt x="-16930" y="1189166"/>
                  <a:pt x="-5077" y="1007133"/>
                  <a:pt x="84670" y="853886"/>
                </a:cubicBezTo>
                <a:cubicBezTo>
                  <a:pt x="174417" y="700639"/>
                  <a:pt x="438577" y="323873"/>
                  <a:pt x="557110" y="183326"/>
                </a:cubicBezTo>
                <a:cubicBezTo>
                  <a:pt x="675643" y="42779"/>
                  <a:pt x="849210" y="-19874"/>
                  <a:pt x="806030" y="5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1E7AE329-C8F0-47EE-8AB5-65E96D3830BD}"/>
              </a:ext>
            </a:extLst>
          </p:cNvPr>
          <p:cNvSpPr/>
          <p:nvPr/>
        </p:nvSpPr>
        <p:spPr>
          <a:xfrm>
            <a:off x="1966566" y="2895454"/>
            <a:ext cx="528597" cy="1455334"/>
          </a:xfrm>
          <a:custGeom>
            <a:avLst/>
            <a:gdLst>
              <a:gd name="connsiteX0" fmla="*/ 527714 w 528597"/>
              <a:gd name="connsiteY0" fmla="*/ 5226 h 1455334"/>
              <a:gd name="connsiteX1" fmla="*/ 141634 w 528597"/>
              <a:gd name="connsiteY1" fmla="*/ 447186 h 1455334"/>
              <a:gd name="connsiteX2" fmla="*/ 106074 w 528597"/>
              <a:gd name="connsiteY2" fmla="*/ 1412386 h 1455334"/>
              <a:gd name="connsiteX3" fmla="*/ 106074 w 528597"/>
              <a:gd name="connsiteY3" fmla="*/ 1229506 h 1455334"/>
              <a:gd name="connsiteX4" fmla="*/ 19714 w 528597"/>
              <a:gd name="connsiteY4" fmla="*/ 716426 h 1455334"/>
              <a:gd name="connsiteX5" fmla="*/ 527714 w 528597"/>
              <a:gd name="connsiteY5" fmla="*/ 5226 h 145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597" h="1455334">
                <a:moveTo>
                  <a:pt x="527714" y="5226"/>
                </a:moveTo>
                <a:cubicBezTo>
                  <a:pt x="548034" y="-39647"/>
                  <a:pt x="211907" y="212659"/>
                  <a:pt x="141634" y="447186"/>
                </a:cubicBezTo>
                <a:cubicBezTo>
                  <a:pt x="71361" y="681713"/>
                  <a:pt x="112001" y="1281999"/>
                  <a:pt x="106074" y="1412386"/>
                </a:cubicBezTo>
                <a:cubicBezTo>
                  <a:pt x="100147" y="1542773"/>
                  <a:pt x="120467" y="1345499"/>
                  <a:pt x="106074" y="1229506"/>
                </a:cubicBezTo>
                <a:cubicBezTo>
                  <a:pt x="91681" y="1113513"/>
                  <a:pt x="-51406" y="916239"/>
                  <a:pt x="19714" y="716426"/>
                </a:cubicBezTo>
                <a:cubicBezTo>
                  <a:pt x="90834" y="516613"/>
                  <a:pt x="507394" y="50099"/>
                  <a:pt x="527714" y="5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4E36427-5688-4027-BD86-22CD9121C157}"/>
              </a:ext>
            </a:extLst>
          </p:cNvPr>
          <p:cNvSpPr/>
          <p:nvPr/>
        </p:nvSpPr>
        <p:spPr>
          <a:xfrm>
            <a:off x="1483018" y="2567573"/>
            <a:ext cx="540603" cy="1682264"/>
          </a:xfrm>
          <a:custGeom>
            <a:avLst/>
            <a:gdLst>
              <a:gd name="connsiteX0" fmla="*/ 538822 w 540603"/>
              <a:gd name="connsiteY0" fmla="*/ 2907 h 1682264"/>
              <a:gd name="connsiteX1" fmla="*/ 193382 w 540603"/>
              <a:gd name="connsiteY1" fmla="*/ 551547 h 1682264"/>
              <a:gd name="connsiteX2" fmla="*/ 40982 w 540603"/>
              <a:gd name="connsiteY2" fmla="*/ 1638667 h 1682264"/>
              <a:gd name="connsiteX3" fmla="*/ 56222 w 540603"/>
              <a:gd name="connsiteY3" fmla="*/ 1399907 h 1682264"/>
              <a:gd name="connsiteX4" fmla="*/ 30822 w 540603"/>
              <a:gd name="connsiteY4" fmla="*/ 769987 h 1682264"/>
              <a:gd name="connsiteX5" fmla="*/ 538822 w 540603"/>
              <a:gd name="connsiteY5" fmla="*/ 2907 h 168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603" h="1682264">
                <a:moveTo>
                  <a:pt x="538822" y="2907"/>
                </a:moveTo>
                <a:cubicBezTo>
                  <a:pt x="565915" y="-33500"/>
                  <a:pt x="276355" y="278920"/>
                  <a:pt x="193382" y="551547"/>
                </a:cubicBezTo>
                <a:cubicBezTo>
                  <a:pt x="110409" y="824174"/>
                  <a:pt x="63842" y="1497274"/>
                  <a:pt x="40982" y="1638667"/>
                </a:cubicBezTo>
                <a:cubicBezTo>
                  <a:pt x="18122" y="1780060"/>
                  <a:pt x="57915" y="1544687"/>
                  <a:pt x="56222" y="1399907"/>
                </a:cubicBezTo>
                <a:cubicBezTo>
                  <a:pt x="54529" y="1255127"/>
                  <a:pt x="-50458" y="999434"/>
                  <a:pt x="30822" y="769987"/>
                </a:cubicBezTo>
                <a:cubicBezTo>
                  <a:pt x="112102" y="540540"/>
                  <a:pt x="511729" y="39314"/>
                  <a:pt x="538822" y="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317A157A-4E62-40E6-9B97-6F537D7FB0C1}"/>
              </a:ext>
            </a:extLst>
          </p:cNvPr>
          <p:cNvSpPr/>
          <p:nvPr/>
        </p:nvSpPr>
        <p:spPr>
          <a:xfrm>
            <a:off x="1667540" y="2434334"/>
            <a:ext cx="846368" cy="1528471"/>
          </a:xfrm>
          <a:custGeom>
            <a:avLst/>
            <a:gdLst>
              <a:gd name="connsiteX0" fmla="*/ 841980 w 846368"/>
              <a:gd name="connsiteY0" fmla="*/ 4066 h 1528471"/>
              <a:gd name="connsiteX1" fmla="*/ 252700 w 846368"/>
              <a:gd name="connsiteY1" fmla="*/ 385066 h 1528471"/>
              <a:gd name="connsiteX2" fmla="*/ 3780 w 846368"/>
              <a:gd name="connsiteY2" fmla="*/ 1512826 h 1528471"/>
              <a:gd name="connsiteX3" fmla="*/ 130780 w 846368"/>
              <a:gd name="connsiteY3" fmla="*/ 989586 h 1528471"/>
              <a:gd name="connsiteX4" fmla="*/ 501620 w 846368"/>
              <a:gd name="connsiteY4" fmla="*/ 232666 h 1528471"/>
              <a:gd name="connsiteX5" fmla="*/ 841980 w 846368"/>
              <a:gd name="connsiteY5" fmla="*/ 4066 h 152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368" h="1528471">
                <a:moveTo>
                  <a:pt x="841980" y="4066"/>
                </a:moveTo>
                <a:cubicBezTo>
                  <a:pt x="800493" y="29466"/>
                  <a:pt x="392400" y="133606"/>
                  <a:pt x="252700" y="385066"/>
                </a:cubicBezTo>
                <a:cubicBezTo>
                  <a:pt x="113000" y="636526"/>
                  <a:pt x="24100" y="1412073"/>
                  <a:pt x="3780" y="1512826"/>
                </a:cubicBezTo>
                <a:cubicBezTo>
                  <a:pt x="-16540" y="1613579"/>
                  <a:pt x="47807" y="1202946"/>
                  <a:pt x="130780" y="989586"/>
                </a:cubicBezTo>
                <a:cubicBezTo>
                  <a:pt x="213753" y="776226"/>
                  <a:pt x="383087" y="390993"/>
                  <a:pt x="501620" y="232666"/>
                </a:cubicBezTo>
                <a:cubicBezTo>
                  <a:pt x="620153" y="74339"/>
                  <a:pt x="883467" y="-21334"/>
                  <a:pt x="841980" y="4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2522D07A-6351-4D3F-8253-FCD287A7F652}"/>
              </a:ext>
            </a:extLst>
          </p:cNvPr>
          <p:cNvSpPr/>
          <p:nvPr/>
        </p:nvSpPr>
        <p:spPr>
          <a:xfrm>
            <a:off x="1756214" y="3012409"/>
            <a:ext cx="449708" cy="2206233"/>
          </a:xfrm>
          <a:custGeom>
            <a:avLst/>
            <a:gdLst>
              <a:gd name="connsiteX0" fmla="*/ 448506 w 449708"/>
              <a:gd name="connsiteY0" fmla="*/ 31 h 2206233"/>
              <a:gd name="connsiteX1" fmla="*/ 6546 w 449708"/>
              <a:gd name="connsiteY1" fmla="*/ 904271 h 2206233"/>
              <a:gd name="connsiteX2" fmla="*/ 184346 w 449708"/>
              <a:gd name="connsiteY2" fmla="*/ 2184431 h 2206233"/>
              <a:gd name="connsiteX3" fmla="*/ 189426 w 449708"/>
              <a:gd name="connsiteY3" fmla="*/ 1651031 h 2206233"/>
              <a:gd name="connsiteX4" fmla="*/ 138626 w 449708"/>
              <a:gd name="connsiteY4" fmla="*/ 873791 h 2206233"/>
              <a:gd name="connsiteX5" fmla="*/ 448506 w 449708"/>
              <a:gd name="connsiteY5" fmla="*/ 31 h 220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708" h="2206233">
                <a:moveTo>
                  <a:pt x="448506" y="31"/>
                </a:moveTo>
                <a:cubicBezTo>
                  <a:pt x="426493" y="5111"/>
                  <a:pt x="50573" y="540204"/>
                  <a:pt x="6546" y="904271"/>
                </a:cubicBezTo>
                <a:cubicBezTo>
                  <a:pt x="-37481" y="1268338"/>
                  <a:pt x="153866" y="2059971"/>
                  <a:pt x="184346" y="2184431"/>
                </a:cubicBezTo>
                <a:cubicBezTo>
                  <a:pt x="214826" y="2308891"/>
                  <a:pt x="197046" y="1869471"/>
                  <a:pt x="189426" y="1651031"/>
                </a:cubicBezTo>
                <a:cubicBezTo>
                  <a:pt x="181806" y="1432591"/>
                  <a:pt x="93753" y="1144724"/>
                  <a:pt x="138626" y="873791"/>
                </a:cubicBezTo>
                <a:cubicBezTo>
                  <a:pt x="183499" y="602858"/>
                  <a:pt x="470519" y="-5049"/>
                  <a:pt x="44850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79CD08A-E4D6-4B1D-985A-8DC077A8BDCF}"/>
              </a:ext>
            </a:extLst>
          </p:cNvPr>
          <p:cNvSpPr/>
          <p:nvPr/>
        </p:nvSpPr>
        <p:spPr>
          <a:xfrm>
            <a:off x="1534113" y="3824701"/>
            <a:ext cx="229401" cy="1934436"/>
          </a:xfrm>
          <a:custGeom>
            <a:avLst/>
            <a:gdLst>
              <a:gd name="connsiteX0" fmla="*/ 228647 w 229401"/>
              <a:gd name="connsiteY0" fmla="*/ 539 h 1934436"/>
              <a:gd name="connsiteX1" fmla="*/ 47 w 229401"/>
              <a:gd name="connsiteY1" fmla="*/ 777779 h 1934436"/>
              <a:gd name="connsiteX2" fmla="*/ 208327 w 229401"/>
              <a:gd name="connsiteY2" fmla="*/ 1895379 h 1934436"/>
              <a:gd name="connsiteX3" fmla="*/ 193087 w 229401"/>
              <a:gd name="connsiteY3" fmla="*/ 1585499 h 1934436"/>
              <a:gd name="connsiteX4" fmla="*/ 76247 w 229401"/>
              <a:gd name="connsiteY4" fmla="*/ 671099 h 1934436"/>
              <a:gd name="connsiteX5" fmla="*/ 228647 w 229401"/>
              <a:gd name="connsiteY5" fmla="*/ 539 h 19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401" h="1934436">
                <a:moveTo>
                  <a:pt x="228647" y="539"/>
                </a:moveTo>
                <a:cubicBezTo>
                  <a:pt x="215947" y="18319"/>
                  <a:pt x="3434" y="461972"/>
                  <a:pt x="47" y="777779"/>
                </a:cubicBezTo>
                <a:cubicBezTo>
                  <a:pt x="-3340" y="1093586"/>
                  <a:pt x="176154" y="1760759"/>
                  <a:pt x="208327" y="1895379"/>
                </a:cubicBezTo>
                <a:cubicBezTo>
                  <a:pt x="240500" y="2029999"/>
                  <a:pt x="215100" y="1789546"/>
                  <a:pt x="193087" y="1585499"/>
                </a:cubicBezTo>
                <a:cubicBezTo>
                  <a:pt x="171074" y="1381452"/>
                  <a:pt x="62700" y="933566"/>
                  <a:pt x="76247" y="671099"/>
                </a:cubicBezTo>
                <a:cubicBezTo>
                  <a:pt x="89794" y="408632"/>
                  <a:pt x="241347" y="-17241"/>
                  <a:pt x="228647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450ACBF9-9897-455D-9227-F08BCB796A77}"/>
              </a:ext>
            </a:extLst>
          </p:cNvPr>
          <p:cNvSpPr/>
          <p:nvPr/>
        </p:nvSpPr>
        <p:spPr>
          <a:xfrm>
            <a:off x="1673775" y="5002520"/>
            <a:ext cx="323988" cy="1659272"/>
          </a:xfrm>
          <a:custGeom>
            <a:avLst/>
            <a:gdLst>
              <a:gd name="connsiteX0" fmla="*/ 322665 w 323988"/>
              <a:gd name="connsiteY0" fmla="*/ 1280 h 1659272"/>
              <a:gd name="connsiteX1" fmla="*/ 119465 w 323988"/>
              <a:gd name="connsiteY1" fmla="*/ 555000 h 1659272"/>
              <a:gd name="connsiteX2" fmla="*/ 195665 w 323988"/>
              <a:gd name="connsiteY2" fmla="*/ 1606560 h 1659272"/>
              <a:gd name="connsiteX3" fmla="*/ 165185 w 323988"/>
              <a:gd name="connsiteY3" fmla="*/ 1418600 h 1659272"/>
              <a:gd name="connsiteX4" fmla="*/ 2625 w 323988"/>
              <a:gd name="connsiteY4" fmla="*/ 697240 h 1659272"/>
              <a:gd name="connsiteX5" fmla="*/ 322665 w 323988"/>
              <a:gd name="connsiteY5" fmla="*/ 1280 h 165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988" h="1659272">
                <a:moveTo>
                  <a:pt x="322665" y="1280"/>
                </a:moveTo>
                <a:cubicBezTo>
                  <a:pt x="342138" y="-22427"/>
                  <a:pt x="140632" y="287453"/>
                  <a:pt x="119465" y="555000"/>
                </a:cubicBezTo>
                <a:cubicBezTo>
                  <a:pt x="98298" y="822547"/>
                  <a:pt x="188045" y="1462627"/>
                  <a:pt x="195665" y="1606560"/>
                </a:cubicBezTo>
                <a:cubicBezTo>
                  <a:pt x="203285" y="1750493"/>
                  <a:pt x="197358" y="1570153"/>
                  <a:pt x="165185" y="1418600"/>
                </a:cubicBezTo>
                <a:cubicBezTo>
                  <a:pt x="133012" y="1267047"/>
                  <a:pt x="-21928" y="930920"/>
                  <a:pt x="2625" y="697240"/>
                </a:cubicBezTo>
                <a:cubicBezTo>
                  <a:pt x="27178" y="463560"/>
                  <a:pt x="303192" y="24987"/>
                  <a:pt x="322665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7885B11D-B065-4283-B0E9-7B3C062AB551}"/>
              </a:ext>
            </a:extLst>
          </p:cNvPr>
          <p:cNvSpPr/>
          <p:nvPr/>
        </p:nvSpPr>
        <p:spPr>
          <a:xfrm>
            <a:off x="1300471" y="4149050"/>
            <a:ext cx="269452" cy="2303709"/>
          </a:xfrm>
          <a:custGeom>
            <a:avLst/>
            <a:gdLst>
              <a:gd name="connsiteX0" fmla="*/ 238769 w 269452"/>
              <a:gd name="connsiteY0" fmla="*/ 1310 h 2303709"/>
              <a:gd name="connsiteX1" fmla="*/ 9 w 269452"/>
              <a:gd name="connsiteY1" fmla="*/ 936030 h 2303709"/>
              <a:gd name="connsiteX2" fmla="*/ 248929 w 269452"/>
              <a:gd name="connsiteY2" fmla="*/ 2216190 h 2303709"/>
              <a:gd name="connsiteX3" fmla="*/ 238769 w 269452"/>
              <a:gd name="connsiteY3" fmla="*/ 2073950 h 2303709"/>
              <a:gd name="connsiteX4" fmla="*/ 106689 w 269452"/>
              <a:gd name="connsiteY4" fmla="*/ 1134150 h 2303709"/>
              <a:gd name="connsiteX5" fmla="*/ 238769 w 269452"/>
              <a:gd name="connsiteY5" fmla="*/ 1310 h 230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452" h="2303709">
                <a:moveTo>
                  <a:pt x="238769" y="1310"/>
                </a:moveTo>
                <a:cubicBezTo>
                  <a:pt x="220989" y="-31710"/>
                  <a:pt x="-1684" y="566883"/>
                  <a:pt x="9" y="936030"/>
                </a:cubicBezTo>
                <a:cubicBezTo>
                  <a:pt x="1702" y="1305177"/>
                  <a:pt x="209136" y="2026537"/>
                  <a:pt x="248929" y="2216190"/>
                </a:cubicBezTo>
                <a:cubicBezTo>
                  <a:pt x="288722" y="2405843"/>
                  <a:pt x="262476" y="2254290"/>
                  <a:pt x="238769" y="2073950"/>
                </a:cubicBezTo>
                <a:cubicBezTo>
                  <a:pt x="215062" y="1893610"/>
                  <a:pt x="106689" y="1474510"/>
                  <a:pt x="106689" y="1134150"/>
                </a:cubicBezTo>
                <a:cubicBezTo>
                  <a:pt x="106689" y="793790"/>
                  <a:pt x="256549" y="34330"/>
                  <a:pt x="238769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53684ECC-CAE2-4621-800D-1820C654ADFA}"/>
              </a:ext>
            </a:extLst>
          </p:cNvPr>
          <p:cNvSpPr/>
          <p:nvPr/>
        </p:nvSpPr>
        <p:spPr>
          <a:xfrm>
            <a:off x="1509418" y="5296292"/>
            <a:ext cx="584227" cy="2104681"/>
          </a:xfrm>
          <a:custGeom>
            <a:avLst/>
            <a:gdLst>
              <a:gd name="connsiteX0" fmla="*/ 111102 w 584227"/>
              <a:gd name="connsiteY0" fmla="*/ 2148 h 2104681"/>
              <a:gd name="connsiteX1" fmla="*/ 136502 w 584227"/>
              <a:gd name="connsiteY1" fmla="*/ 835268 h 2104681"/>
              <a:gd name="connsiteX2" fmla="*/ 558142 w 584227"/>
              <a:gd name="connsiteY2" fmla="*/ 2049388 h 2104681"/>
              <a:gd name="connsiteX3" fmla="*/ 481942 w 584227"/>
              <a:gd name="connsiteY3" fmla="*/ 1769988 h 2104681"/>
              <a:gd name="connsiteX4" fmla="*/ 14582 w 584227"/>
              <a:gd name="connsiteY4" fmla="*/ 632068 h 2104681"/>
              <a:gd name="connsiteX5" fmla="*/ 111102 w 584227"/>
              <a:gd name="connsiteY5" fmla="*/ 2148 h 210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227" h="2104681">
                <a:moveTo>
                  <a:pt x="111102" y="2148"/>
                </a:moveTo>
                <a:cubicBezTo>
                  <a:pt x="131422" y="36015"/>
                  <a:pt x="61995" y="494061"/>
                  <a:pt x="136502" y="835268"/>
                </a:cubicBezTo>
                <a:cubicBezTo>
                  <a:pt x="211009" y="1176475"/>
                  <a:pt x="500569" y="1893601"/>
                  <a:pt x="558142" y="2049388"/>
                </a:cubicBezTo>
                <a:cubicBezTo>
                  <a:pt x="615715" y="2205175"/>
                  <a:pt x="572535" y="2006208"/>
                  <a:pt x="481942" y="1769988"/>
                </a:cubicBezTo>
                <a:cubicBezTo>
                  <a:pt x="391349" y="1533768"/>
                  <a:pt x="73002" y="922475"/>
                  <a:pt x="14582" y="632068"/>
                </a:cubicBezTo>
                <a:cubicBezTo>
                  <a:pt x="-43838" y="341661"/>
                  <a:pt x="90782" y="-31719"/>
                  <a:pt x="111102" y="2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06410A73-0541-4660-A645-85CF9262B84F}"/>
              </a:ext>
            </a:extLst>
          </p:cNvPr>
          <p:cNvSpPr/>
          <p:nvPr/>
        </p:nvSpPr>
        <p:spPr>
          <a:xfrm>
            <a:off x="1187688" y="5602317"/>
            <a:ext cx="196685" cy="1438315"/>
          </a:xfrm>
          <a:custGeom>
            <a:avLst/>
            <a:gdLst>
              <a:gd name="connsiteX0" fmla="*/ 188992 w 196685"/>
              <a:gd name="connsiteY0" fmla="*/ 923 h 1438315"/>
              <a:gd name="connsiteX1" fmla="*/ 72152 w 196685"/>
              <a:gd name="connsiteY1" fmla="*/ 564803 h 1438315"/>
              <a:gd name="connsiteX2" fmla="*/ 194072 w 196685"/>
              <a:gd name="connsiteY2" fmla="*/ 1423323 h 1438315"/>
              <a:gd name="connsiteX3" fmla="*/ 143272 w 196685"/>
              <a:gd name="connsiteY3" fmla="*/ 1062643 h 1438315"/>
              <a:gd name="connsiteX4" fmla="*/ 1032 w 196685"/>
              <a:gd name="connsiteY4" fmla="*/ 447963 h 1438315"/>
              <a:gd name="connsiteX5" fmla="*/ 188992 w 196685"/>
              <a:gd name="connsiteY5" fmla="*/ 923 h 143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85" h="1438315">
                <a:moveTo>
                  <a:pt x="188992" y="923"/>
                </a:moveTo>
                <a:cubicBezTo>
                  <a:pt x="200845" y="20396"/>
                  <a:pt x="71305" y="327736"/>
                  <a:pt x="72152" y="564803"/>
                </a:cubicBezTo>
                <a:cubicBezTo>
                  <a:pt x="72999" y="801870"/>
                  <a:pt x="182219" y="1340350"/>
                  <a:pt x="194072" y="1423323"/>
                </a:cubicBezTo>
                <a:cubicBezTo>
                  <a:pt x="205925" y="1506296"/>
                  <a:pt x="175445" y="1225203"/>
                  <a:pt x="143272" y="1062643"/>
                </a:cubicBezTo>
                <a:cubicBezTo>
                  <a:pt x="111099" y="900083"/>
                  <a:pt x="-12515" y="621530"/>
                  <a:pt x="1032" y="447963"/>
                </a:cubicBezTo>
                <a:cubicBezTo>
                  <a:pt x="14579" y="274396"/>
                  <a:pt x="177139" y="-18550"/>
                  <a:pt x="188992" y="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27577345-0B3C-4EDB-BE9B-8071EF94D739}"/>
              </a:ext>
            </a:extLst>
          </p:cNvPr>
          <p:cNvSpPr/>
          <p:nvPr/>
        </p:nvSpPr>
        <p:spPr>
          <a:xfrm>
            <a:off x="911237" y="5783714"/>
            <a:ext cx="333537" cy="1156507"/>
          </a:xfrm>
          <a:custGeom>
            <a:avLst/>
            <a:gdLst>
              <a:gd name="connsiteX0" fmla="*/ 201283 w 333537"/>
              <a:gd name="connsiteY0" fmla="*/ 2406 h 1156507"/>
              <a:gd name="connsiteX1" fmla="*/ 28563 w 333537"/>
              <a:gd name="connsiteY1" fmla="*/ 347846 h 1156507"/>
              <a:gd name="connsiteX2" fmla="*/ 18403 w 333537"/>
              <a:gd name="connsiteY2" fmla="*/ 576446 h 1156507"/>
              <a:gd name="connsiteX3" fmla="*/ 211443 w 333537"/>
              <a:gd name="connsiteY3" fmla="*/ 982846 h 1156507"/>
              <a:gd name="connsiteX4" fmla="*/ 333363 w 333537"/>
              <a:gd name="connsiteY4" fmla="*/ 1155566 h 1156507"/>
              <a:gd name="connsiteX5" fmla="*/ 186043 w 333537"/>
              <a:gd name="connsiteY5" fmla="*/ 916806 h 1156507"/>
              <a:gd name="connsiteX6" fmla="*/ 89523 w 333537"/>
              <a:gd name="connsiteY6" fmla="*/ 231006 h 1156507"/>
              <a:gd name="connsiteX7" fmla="*/ 201283 w 333537"/>
              <a:gd name="connsiteY7" fmla="*/ 2406 h 115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37" h="1156507">
                <a:moveTo>
                  <a:pt x="201283" y="2406"/>
                </a:moveTo>
                <a:cubicBezTo>
                  <a:pt x="191123" y="21879"/>
                  <a:pt x="59043" y="252173"/>
                  <a:pt x="28563" y="347846"/>
                </a:cubicBezTo>
                <a:cubicBezTo>
                  <a:pt x="-1917" y="443519"/>
                  <a:pt x="-12077" y="470613"/>
                  <a:pt x="18403" y="576446"/>
                </a:cubicBezTo>
                <a:cubicBezTo>
                  <a:pt x="48883" y="682279"/>
                  <a:pt x="158950" y="886326"/>
                  <a:pt x="211443" y="982846"/>
                </a:cubicBezTo>
                <a:cubicBezTo>
                  <a:pt x="263936" y="1079366"/>
                  <a:pt x="337596" y="1166573"/>
                  <a:pt x="333363" y="1155566"/>
                </a:cubicBezTo>
                <a:cubicBezTo>
                  <a:pt x="329130" y="1144559"/>
                  <a:pt x="226683" y="1070899"/>
                  <a:pt x="186043" y="916806"/>
                </a:cubicBezTo>
                <a:cubicBezTo>
                  <a:pt x="145403" y="762713"/>
                  <a:pt x="91216" y="378326"/>
                  <a:pt x="89523" y="231006"/>
                </a:cubicBezTo>
                <a:cubicBezTo>
                  <a:pt x="87830" y="83686"/>
                  <a:pt x="211443" y="-17067"/>
                  <a:pt x="201283" y="2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5AD9FF59-C31D-4544-8B93-D3BF37114923}"/>
              </a:ext>
            </a:extLst>
          </p:cNvPr>
          <p:cNvSpPr/>
          <p:nvPr/>
        </p:nvSpPr>
        <p:spPr>
          <a:xfrm>
            <a:off x="1452192" y="6077829"/>
            <a:ext cx="651731" cy="1369213"/>
          </a:xfrm>
          <a:custGeom>
            <a:avLst/>
            <a:gdLst>
              <a:gd name="connsiteX0" fmla="*/ 5768 w 651731"/>
              <a:gd name="connsiteY0" fmla="*/ 2931 h 1369213"/>
              <a:gd name="connsiteX1" fmla="*/ 254688 w 651731"/>
              <a:gd name="connsiteY1" fmla="*/ 800491 h 1369213"/>
              <a:gd name="connsiteX2" fmla="*/ 640768 w 651731"/>
              <a:gd name="connsiteY2" fmla="*/ 1354211 h 1369213"/>
              <a:gd name="connsiteX3" fmla="*/ 498528 w 651731"/>
              <a:gd name="connsiteY3" fmla="*/ 1105291 h 1369213"/>
              <a:gd name="connsiteX4" fmla="*/ 5768 w 651731"/>
              <a:gd name="connsiteY4" fmla="*/ 2931 h 136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731" h="1369213">
                <a:moveTo>
                  <a:pt x="5768" y="2931"/>
                </a:moveTo>
                <a:cubicBezTo>
                  <a:pt x="-34872" y="-47869"/>
                  <a:pt x="148855" y="575278"/>
                  <a:pt x="254688" y="800491"/>
                </a:cubicBezTo>
                <a:cubicBezTo>
                  <a:pt x="360521" y="1025704"/>
                  <a:pt x="600128" y="1303411"/>
                  <a:pt x="640768" y="1354211"/>
                </a:cubicBezTo>
                <a:cubicBezTo>
                  <a:pt x="681408" y="1405011"/>
                  <a:pt x="603515" y="1327964"/>
                  <a:pt x="498528" y="1105291"/>
                </a:cubicBezTo>
                <a:cubicBezTo>
                  <a:pt x="393541" y="882618"/>
                  <a:pt x="46408" y="53731"/>
                  <a:pt x="5768" y="2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55BFF761-800C-48C6-8898-4B047DBBF0B5}"/>
              </a:ext>
            </a:extLst>
          </p:cNvPr>
          <p:cNvSpPr/>
          <p:nvPr/>
        </p:nvSpPr>
        <p:spPr>
          <a:xfrm>
            <a:off x="2031440" y="7976797"/>
            <a:ext cx="208853" cy="773369"/>
          </a:xfrm>
          <a:custGeom>
            <a:avLst/>
            <a:gdLst>
              <a:gd name="connsiteX0" fmla="*/ 208840 w 208853"/>
              <a:gd name="connsiteY0" fmla="*/ 3883 h 773369"/>
              <a:gd name="connsiteX1" fmla="*/ 10720 w 208853"/>
              <a:gd name="connsiteY1" fmla="*/ 247723 h 773369"/>
              <a:gd name="connsiteX2" fmla="*/ 25960 w 208853"/>
              <a:gd name="connsiteY2" fmla="*/ 770963 h 773369"/>
              <a:gd name="connsiteX3" fmla="*/ 20880 w 208853"/>
              <a:gd name="connsiteY3" fmla="*/ 425523 h 773369"/>
              <a:gd name="connsiteX4" fmla="*/ 208840 w 208853"/>
              <a:gd name="connsiteY4" fmla="*/ 3883 h 77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53" h="773369">
                <a:moveTo>
                  <a:pt x="208840" y="3883"/>
                </a:moveTo>
                <a:cubicBezTo>
                  <a:pt x="207147" y="-25750"/>
                  <a:pt x="41200" y="119876"/>
                  <a:pt x="10720" y="247723"/>
                </a:cubicBezTo>
                <a:cubicBezTo>
                  <a:pt x="-19760" y="375570"/>
                  <a:pt x="24267" y="741330"/>
                  <a:pt x="25960" y="770963"/>
                </a:cubicBezTo>
                <a:cubicBezTo>
                  <a:pt x="27653" y="800596"/>
                  <a:pt x="-5367" y="549136"/>
                  <a:pt x="20880" y="425523"/>
                </a:cubicBezTo>
                <a:cubicBezTo>
                  <a:pt x="47127" y="301910"/>
                  <a:pt x="210533" y="33516"/>
                  <a:pt x="208840" y="3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9096F35B-10FC-48CD-BE4F-D4905172EEAF}"/>
              </a:ext>
            </a:extLst>
          </p:cNvPr>
          <p:cNvSpPr/>
          <p:nvPr/>
        </p:nvSpPr>
        <p:spPr>
          <a:xfrm>
            <a:off x="2118580" y="8238103"/>
            <a:ext cx="289844" cy="901661"/>
          </a:xfrm>
          <a:custGeom>
            <a:avLst/>
            <a:gdLst>
              <a:gd name="connsiteX0" fmla="*/ 289340 w 289844"/>
              <a:gd name="connsiteY0" fmla="*/ 6737 h 901661"/>
              <a:gd name="connsiteX1" fmla="*/ 75980 w 289844"/>
              <a:gd name="connsiteY1" fmla="*/ 352177 h 901661"/>
              <a:gd name="connsiteX2" fmla="*/ 142020 w 289844"/>
              <a:gd name="connsiteY2" fmla="*/ 890657 h 901661"/>
              <a:gd name="connsiteX3" fmla="*/ 106460 w 289844"/>
              <a:gd name="connsiteY3" fmla="*/ 672217 h 901661"/>
              <a:gd name="connsiteX4" fmla="*/ 4860 w 289844"/>
              <a:gd name="connsiteY4" fmla="*/ 169297 h 901661"/>
              <a:gd name="connsiteX5" fmla="*/ 289340 w 289844"/>
              <a:gd name="connsiteY5" fmla="*/ 6737 h 90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844" h="901661">
                <a:moveTo>
                  <a:pt x="289340" y="6737"/>
                </a:moveTo>
                <a:cubicBezTo>
                  <a:pt x="301193" y="37217"/>
                  <a:pt x="100533" y="204857"/>
                  <a:pt x="75980" y="352177"/>
                </a:cubicBezTo>
                <a:cubicBezTo>
                  <a:pt x="51427" y="499497"/>
                  <a:pt x="136940" y="837317"/>
                  <a:pt x="142020" y="890657"/>
                </a:cubicBezTo>
                <a:cubicBezTo>
                  <a:pt x="147100" y="943997"/>
                  <a:pt x="129320" y="792444"/>
                  <a:pt x="106460" y="672217"/>
                </a:cubicBezTo>
                <a:cubicBezTo>
                  <a:pt x="83600" y="551990"/>
                  <a:pt x="-23927" y="286137"/>
                  <a:pt x="4860" y="169297"/>
                </a:cubicBezTo>
                <a:cubicBezTo>
                  <a:pt x="33647" y="52457"/>
                  <a:pt x="277487" y="-23743"/>
                  <a:pt x="289340" y="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BCBB7585-CD47-420B-8265-FC6D6FF8F1F9}"/>
              </a:ext>
            </a:extLst>
          </p:cNvPr>
          <p:cNvSpPr/>
          <p:nvPr/>
        </p:nvSpPr>
        <p:spPr>
          <a:xfrm>
            <a:off x="2340457" y="8356443"/>
            <a:ext cx="231091" cy="925799"/>
          </a:xfrm>
          <a:custGeom>
            <a:avLst/>
            <a:gdLst>
              <a:gd name="connsiteX0" fmla="*/ 230023 w 231091"/>
              <a:gd name="connsiteY0" fmla="*/ 5237 h 925799"/>
              <a:gd name="connsiteX1" fmla="*/ 87783 w 231091"/>
              <a:gd name="connsiteY1" fmla="*/ 162717 h 925799"/>
              <a:gd name="connsiteX2" fmla="*/ 103023 w 231091"/>
              <a:gd name="connsiteY2" fmla="*/ 904397 h 925799"/>
              <a:gd name="connsiteX3" fmla="*/ 103023 w 231091"/>
              <a:gd name="connsiteY3" fmla="*/ 685957 h 925799"/>
              <a:gd name="connsiteX4" fmla="*/ 1423 w 231091"/>
              <a:gd name="connsiteY4" fmla="*/ 274477 h 925799"/>
              <a:gd name="connsiteX5" fmla="*/ 230023 w 231091"/>
              <a:gd name="connsiteY5" fmla="*/ 5237 h 92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091" h="925799">
                <a:moveTo>
                  <a:pt x="230023" y="5237"/>
                </a:moveTo>
                <a:cubicBezTo>
                  <a:pt x="244416" y="-13390"/>
                  <a:pt x="108950" y="12857"/>
                  <a:pt x="87783" y="162717"/>
                </a:cubicBezTo>
                <a:cubicBezTo>
                  <a:pt x="66616" y="312577"/>
                  <a:pt x="100483" y="817190"/>
                  <a:pt x="103023" y="904397"/>
                </a:cubicBezTo>
                <a:cubicBezTo>
                  <a:pt x="105563" y="991604"/>
                  <a:pt x="119956" y="790944"/>
                  <a:pt x="103023" y="685957"/>
                </a:cubicBezTo>
                <a:cubicBezTo>
                  <a:pt x="86090" y="580970"/>
                  <a:pt x="-12970" y="389624"/>
                  <a:pt x="1423" y="274477"/>
                </a:cubicBezTo>
                <a:cubicBezTo>
                  <a:pt x="15816" y="159330"/>
                  <a:pt x="215630" y="23864"/>
                  <a:pt x="230023" y="5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CB9D7905-DCA5-424D-941F-DDE6E1FE3DC0}"/>
              </a:ext>
            </a:extLst>
          </p:cNvPr>
          <p:cNvSpPr/>
          <p:nvPr/>
        </p:nvSpPr>
        <p:spPr>
          <a:xfrm>
            <a:off x="1049163" y="7375719"/>
            <a:ext cx="960276" cy="2080718"/>
          </a:xfrm>
          <a:custGeom>
            <a:avLst/>
            <a:gdLst>
              <a:gd name="connsiteX0" fmla="*/ 566277 w 960276"/>
              <a:gd name="connsiteY0" fmla="*/ 441 h 2080718"/>
              <a:gd name="connsiteX1" fmla="*/ 510397 w 960276"/>
              <a:gd name="connsiteY1" fmla="*/ 615121 h 2080718"/>
              <a:gd name="connsiteX2" fmla="*/ 850757 w 960276"/>
              <a:gd name="connsiteY2" fmla="*/ 1483801 h 2080718"/>
              <a:gd name="connsiteX3" fmla="*/ 12557 w 960276"/>
              <a:gd name="connsiteY3" fmla="*/ 2057841 h 2080718"/>
              <a:gd name="connsiteX4" fmla="*/ 388477 w 960276"/>
              <a:gd name="connsiteY4" fmla="*/ 1915601 h 2080718"/>
              <a:gd name="connsiteX5" fmla="*/ 952357 w 960276"/>
              <a:gd name="connsiteY5" fmla="*/ 1443161 h 2080718"/>
              <a:gd name="connsiteX6" fmla="*/ 708517 w 960276"/>
              <a:gd name="connsiteY6" fmla="*/ 706561 h 2080718"/>
              <a:gd name="connsiteX7" fmla="*/ 566277 w 960276"/>
              <a:gd name="connsiteY7" fmla="*/ 441 h 208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276" h="2080718">
                <a:moveTo>
                  <a:pt x="566277" y="441"/>
                </a:moveTo>
                <a:cubicBezTo>
                  <a:pt x="533257" y="-14799"/>
                  <a:pt x="462984" y="367894"/>
                  <a:pt x="510397" y="615121"/>
                </a:cubicBezTo>
                <a:cubicBezTo>
                  <a:pt x="557810" y="862348"/>
                  <a:pt x="933730" y="1243348"/>
                  <a:pt x="850757" y="1483801"/>
                </a:cubicBezTo>
                <a:cubicBezTo>
                  <a:pt x="767784" y="1724254"/>
                  <a:pt x="89604" y="1985874"/>
                  <a:pt x="12557" y="2057841"/>
                </a:cubicBezTo>
                <a:cubicBezTo>
                  <a:pt x="-64490" y="2129808"/>
                  <a:pt x="231844" y="2018048"/>
                  <a:pt x="388477" y="1915601"/>
                </a:cubicBezTo>
                <a:cubicBezTo>
                  <a:pt x="545110" y="1813154"/>
                  <a:pt x="899017" y="1644668"/>
                  <a:pt x="952357" y="1443161"/>
                </a:cubicBezTo>
                <a:cubicBezTo>
                  <a:pt x="1005697" y="1241654"/>
                  <a:pt x="774557" y="947861"/>
                  <a:pt x="708517" y="706561"/>
                </a:cubicBezTo>
                <a:cubicBezTo>
                  <a:pt x="642477" y="465261"/>
                  <a:pt x="599297" y="15681"/>
                  <a:pt x="566277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0D39A5B6-71A4-40DA-BEC0-4AF96ACEE4ED}"/>
              </a:ext>
            </a:extLst>
          </p:cNvPr>
          <p:cNvSpPr/>
          <p:nvPr/>
        </p:nvSpPr>
        <p:spPr>
          <a:xfrm>
            <a:off x="949618" y="9159383"/>
            <a:ext cx="1399628" cy="1605750"/>
          </a:xfrm>
          <a:custGeom>
            <a:avLst/>
            <a:gdLst>
              <a:gd name="connsiteX0" fmla="*/ 1371942 w 1399628"/>
              <a:gd name="connsiteY0" fmla="*/ 65897 h 1605750"/>
              <a:gd name="connsiteX1" fmla="*/ 1341462 w 1399628"/>
              <a:gd name="connsiteY1" fmla="*/ 111617 h 1605750"/>
              <a:gd name="connsiteX2" fmla="*/ 782662 w 1399628"/>
              <a:gd name="connsiteY2" fmla="*/ 1112377 h 1605750"/>
              <a:gd name="connsiteX3" fmla="*/ 342 w 1399628"/>
              <a:gd name="connsiteY3" fmla="*/ 1600057 h 1605750"/>
              <a:gd name="connsiteX4" fmla="*/ 691222 w 1399628"/>
              <a:gd name="connsiteY4" fmla="*/ 1320657 h 1605750"/>
              <a:gd name="connsiteX5" fmla="*/ 1250022 w 1399628"/>
              <a:gd name="connsiteY5" fmla="*/ 482457 h 1605750"/>
              <a:gd name="connsiteX6" fmla="*/ 1371942 w 1399628"/>
              <a:gd name="connsiteY6" fmla="*/ 65897 h 160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628" h="1605750">
                <a:moveTo>
                  <a:pt x="1371942" y="65897"/>
                </a:moveTo>
                <a:cubicBezTo>
                  <a:pt x="1387182" y="4090"/>
                  <a:pt x="1439675" y="-62796"/>
                  <a:pt x="1341462" y="111617"/>
                </a:cubicBezTo>
                <a:cubicBezTo>
                  <a:pt x="1243249" y="286030"/>
                  <a:pt x="1006182" y="864304"/>
                  <a:pt x="782662" y="1112377"/>
                </a:cubicBezTo>
                <a:cubicBezTo>
                  <a:pt x="559142" y="1360450"/>
                  <a:pt x="15582" y="1565344"/>
                  <a:pt x="342" y="1600057"/>
                </a:cubicBezTo>
                <a:cubicBezTo>
                  <a:pt x="-14898" y="1634770"/>
                  <a:pt x="482942" y="1506924"/>
                  <a:pt x="691222" y="1320657"/>
                </a:cubicBezTo>
                <a:cubicBezTo>
                  <a:pt x="899502" y="1134390"/>
                  <a:pt x="1139109" y="698357"/>
                  <a:pt x="1250022" y="482457"/>
                </a:cubicBezTo>
                <a:cubicBezTo>
                  <a:pt x="1360935" y="266557"/>
                  <a:pt x="1356702" y="127704"/>
                  <a:pt x="1371942" y="6589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6AE9C853-C47C-4AB9-98B6-AAA60F2A40B2}"/>
              </a:ext>
            </a:extLst>
          </p:cNvPr>
          <p:cNvSpPr/>
          <p:nvPr/>
        </p:nvSpPr>
        <p:spPr>
          <a:xfrm>
            <a:off x="1901954" y="9190591"/>
            <a:ext cx="583518" cy="2159569"/>
          </a:xfrm>
          <a:custGeom>
            <a:avLst/>
            <a:gdLst>
              <a:gd name="connsiteX0" fmla="*/ 582166 w 583518"/>
              <a:gd name="connsiteY0" fmla="*/ 14369 h 2159569"/>
              <a:gd name="connsiteX1" fmla="*/ 170686 w 583518"/>
              <a:gd name="connsiteY1" fmla="*/ 913529 h 2159569"/>
              <a:gd name="connsiteX2" fmla="*/ 429766 w 583518"/>
              <a:gd name="connsiteY2" fmla="*/ 2092089 h 2159569"/>
              <a:gd name="connsiteX3" fmla="*/ 338326 w 583518"/>
              <a:gd name="connsiteY3" fmla="*/ 1975249 h 2159569"/>
              <a:gd name="connsiteX4" fmla="*/ 3046 w 583518"/>
              <a:gd name="connsiteY4" fmla="*/ 1639969 h 2159569"/>
              <a:gd name="connsiteX5" fmla="*/ 582166 w 583518"/>
              <a:gd name="connsiteY5" fmla="*/ 14369 h 21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518" h="2159569">
                <a:moveTo>
                  <a:pt x="582166" y="14369"/>
                </a:moveTo>
                <a:cubicBezTo>
                  <a:pt x="610106" y="-106704"/>
                  <a:pt x="196086" y="567242"/>
                  <a:pt x="170686" y="913529"/>
                </a:cubicBezTo>
                <a:cubicBezTo>
                  <a:pt x="145286" y="1259816"/>
                  <a:pt x="401826" y="1915136"/>
                  <a:pt x="429766" y="2092089"/>
                </a:cubicBezTo>
                <a:cubicBezTo>
                  <a:pt x="457706" y="2269042"/>
                  <a:pt x="409446" y="2050602"/>
                  <a:pt x="338326" y="1975249"/>
                </a:cubicBezTo>
                <a:cubicBezTo>
                  <a:pt x="267206" y="1899896"/>
                  <a:pt x="-33361" y="1964242"/>
                  <a:pt x="3046" y="1639969"/>
                </a:cubicBezTo>
                <a:cubicBezTo>
                  <a:pt x="39453" y="1315696"/>
                  <a:pt x="554226" y="135442"/>
                  <a:pt x="582166" y="1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401C1C83-B347-4E4D-8136-008107907F66}"/>
              </a:ext>
            </a:extLst>
          </p:cNvPr>
          <p:cNvSpPr/>
          <p:nvPr/>
        </p:nvSpPr>
        <p:spPr>
          <a:xfrm>
            <a:off x="1751864" y="11033439"/>
            <a:ext cx="874754" cy="804618"/>
          </a:xfrm>
          <a:custGeom>
            <a:avLst/>
            <a:gdLst>
              <a:gd name="connsiteX0" fmla="*/ 874496 w 874754"/>
              <a:gd name="connsiteY0" fmla="*/ 321 h 804618"/>
              <a:gd name="connsiteX1" fmla="*/ 341096 w 874754"/>
              <a:gd name="connsiteY1" fmla="*/ 538801 h 804618"/>
              <a:gd name="connsiteX2" fmla="*/ 736 w 874754"/>
              <a:gd name="connsiteY2" fmla="*/ 802961 h 804618"/>
              <a:gd name="connsiteX3" fmla="*/ 269976 w 874754"/>
              <a:gd name="connsiteY3" fmla="*/ 620081 h 804618"/>
              <a:gd name="connsiteX4" fmla="*/ 874496 w 874754"/>
              <a:gd name="connsiteY4" fmla="*/ 321 h 80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754" h="804618">
                <a:moveTo>
                  <a:pt x="874496" y="321"/>
                </a:moveTo>
                <a:cubicBezTo>
                  <a:pt x="886349" y="-13226"/>
                  <a:pt x="486723" y="405028"/>
                  <a:pt x="341096" y="538801"/>
                </a:cubicBezTo>
                <a:cubicBezTo>
                  <a:pt x="195469" y="672574"/>
                  <a:pt x="12589" y="789414"/>
                  <a:pt x="736" y="802961"/>
                </a:cubicBezTo>
                <a:cubicBezTo>
                  <a:pt x="-11117" y="816508"/>
                  <a:pt x="121809" y="746234"/>
                  <a:pt x="269976" y="620081"/>
                </a:cubicBezTo>
                <a:cubicBezTo>
                  <a:pt x="418143" y="493928"/>
                  <a:pt x="862643" y="13868"/>
                  <a:pt x="874496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6970471A-D0A9-4104-ADFD-A17A9FC8283E}"/>
              </a:ext>
            </a:extLst>
          </p:cNvPr>
          <p:cNvSpPr/>
          <p:nvPr/>
        </p:nvSpPr>
        <p:spPr>
          <a:xfrm>
            <a:off x="1759225" y="11023600"/>
            <a:ext cx="891900" cy="826025"/>
          </a:xfrm>
          <a:custGeom>
            <a:avLst/>
            <a:gdLst>
              <a:gd name="connsiteX0" fmla="*/ 891900 w 891900"/>
              <a:gd name="connsiteY0" fmla="*/ 0 h 826025"/>
              <a:gd name="connsiteX1" fmla="*/ 361675 w 891900"/>
              <a:gd name="connsiteY1" fmla="*/ 596900 h 826025"/>
              <a:gd name="connsiteX2" fmla="*/ 9250 w 891900"/>
              <a:gd name="connsiteY2" fmla="*/ 822325 h 826025"/>
              <a:gd name="connsiteX3" fmla="*/ 94975 w 891900"/>
              <a:gd name="connsiteY3" fmla="*/ 742950 h 826025"/>
              <a:gd name="connsiteX4" fmla="*/ 891900 w 891900"/>
              <a:gd name="connsiteY4" fmla="*/ 0 h 82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900" h="826025">
                <a:moveTo>
                  <a:pt x="891900" y="0"/>
                </a:moveTo>
                <a:cubicBezTo>
                  <a:pt x="700341" y="229923"/>
                  <a:pt x="508783" y="459846"/>
                  <a:pt x="361675" y="596900"/>
                </a:cubicBezTo>
                <a:cubicBezTo>
                  <a:pt x="214567" y="733954"/>
                  <a:pt x="53700" y="797983"/>
                  <a:pt x="9250" y="822325"/>
                </a:cubicBezTo>
                <a:cubicBezTo>
                  <a:pt x="-35200" y="846667"/>
                  <a:pt x="94975" y="742950"/>
                  <a:pt x="94975" y="742950"/>
                </a:cubicBezTo>
                <a:lnTo>
                  <a:pt x="8919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C613F0A-3B5C-4A9C-93DE-2764E2309249}"/>
              </a:ext>
            </a:extLst>
          </p:cNvPr>
          <p:cNvSpPr/>
          <p:nvPr/>
        </p:nvSpPr>
        <p:spPr>
          <a:xfrm>
            <a:off x="1295869" y="6032021"/>
            <a:ext cx="523533" cy="2991828"/>
          </a:xfrm>
          <a:custGeom>
            <a:avLst/>
            <a:gdLst>
              <a:gd name="connsiteX0" fmla="*/ 247181 w 523533"/>
              <a:gd name="connsiteY0" fmla="*/ 19529 h 2991828"/>
              <a:gd name="connsiteX1" fmla="*/ 126531 w 523533"/>
              <a:gd name="connsiteY1" fmla="*/ 1607029 h 2991828"/>
              <a:gd name="connsiteX2" fmla="*/ 513881 w 523533"/>
              <a:gd name="connsiteY2" fmla="*/ 2927829 h 2991828"/>
              <a:gd name="connsiteX3" fmla="*/ 374181 w 523533"/>
              <a:gd name="connsiteY3" fmla="*/ 2680179 h 2991828"/>
              <a:gd name="connsiteX4" fmla="*/ 24931 w 523533"/>
              <a:gd name="connsiteY4" fmla="*/ 1765779 h 2991828"/>
              <a:gd name="connsiteX5" fmla="*/ 56681 w 523533"/>
              <a:gd name="connsiteY5" fmla="*/ 787879 h 2991828"/>
              <a:gd name="connsiteX6" fmla="*/ 247181 w 523533"/>
              <a:gd name="connsiteY6" fmla="*/ 19529 h 299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533" h="2991828">
                <a:moveTo>
                  <a:pt x="247181" y="19529"/>
                </a:moveTo>
                <a:cubicBezTo>
                  <a:pt x="258823" y="156054"/>
                  <a:pt x="82081" y="1122312"/>
                  <a:pt x="126531" y="1607029"/>
                </a:cubicBezTo>
                <a:cubicBezTo>
                  <a:pt x="170981" y="2091746"/>
                  <a:pt x="472606" y="2748971"/>
                  <a:pt x="513881" y="2927829"/>
                </a:cubicBezTo>
                <a:cubicBezTo>
                  <a:pt x="555156" y="3106687"/>
                  <a:pt x="455673" y="2873854"/>
                  <a:pt x="374181" y="2680179"/>
                </a:cubicBezTo>
                <a:cubicBezTo>
                  <a:pt x="292689" y="2486504"/>
                  <a:pt x="77848" y="2081162"/>
                  <a:pt x="24931" y="1765779"/>
                </a:cubicBezTo>
                <a:cubicBezTo>
                  <a:pt x="-27986" y="1450396"/>
                  <a:pt x="13289" y="1078921"/>
                  <a:pt x="56681" y="787879"/>
                </a:cubicBezTo>
                <a:cubicBezTo>
                  <a:pt x="100073" y="496837"/>
                  <a:pt x="235539" y="-116996"/>
                  <a:pt x="247181" y="1952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53F0D00E-6D1B-42ED-92B4-C1D1A1483E1E}"/>
              </a:ext>
            </a:extLst>
          </p:cNvPr>
          <p:cNvSpPr/>
          <p:nvPr/>
        </p:nvSpPr>
        <p:spPr>
          <a:xfrm>
            <a:off x="1769669" y="6741319"/>
            <a:ext cx="343713" cy="2898200"/>
          </a:xfrm>
          <a:custGeom>
            <a:avLst/>
            <a:gdLst>
              <a:gd name="connsiteX0" fmla="*/ 21031 w 343713"/>
              <a:gd name="connsiteY0" fmla="*/ 123031 h 2898200"/>
              <a:gd name="connsiteX1" fmla="*/ 27381 w 343713"/>
              <a:gd name="connsiteY1" fmla="*/ 205581 h 2898200"/>
              <a:gd name="connsiteX2" fmla="*/ 332181 w 343713"/>
              <a:gd name="connsiteY2" fmla="*/ 1932781 h 2898200"/>
              <a:gd name="connsiteX3" fmla="*/ 275031 w 343713"/>
              <a:gd name="connsiteY3" fmla="*/ 2402681 h 2898200"/>
              <a:gd name="connsiteX4" fmla="*/ 230581 w 343713"/>
              <a:gd name="connsiteY4" fmla="*/ 2885281 h 2898200"/>
              <a:gd name="connsiteX5" fmla="*/ 230581 w 343713"/>
              <a:gd name="connsiteY5" fmla="*/ 2599531 h 2898200"/>
              <a:gd name="connsiteX6" fmla="*/ 84531 w 343713"/>
              <a:gd name="connsiteY6" fmla="*/ 1024731 h 2898200"/>
              <a:gd name="connsiteX7" fmla="*/ 21031 w 343713"/>
              <a:gd name="connsiteY7" fmla="*/ 123031 h 289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713" h="2898200">
                <a:moveTo>
                  <a:pt x="21031" y="123031"/>
                </a:moveTo>
                <a:cubicBezTo>
                  <a:pt x="11506" y="-13494"/>
                  <a:pt x="-24477" y="-96044"/>
                  <a:pt x="27381" y="205581"/>
                </a:cubicBezTo>
                <a:cubicBezTo>
                  <a:pt x="79239" y="507206"/>
                  <a:pt x="290906" y="1566598"/>
                  <a:pt x="332181" y="1932781"/>
                </a:cubicBezTo>
                <a:cubicBezTo>
                  <a:pt x="373456" y="2298964"/>
                  <a:pt x="291964" y="2243931"/>
                  <a:pt x="275031" y="2402681"/>
                </a:cubicBezTo>
                <a:cubicBezTo>
                  <a:pt x="258098" y="2561431"/>
                  <a:pt x="237989" y="2852473"/>
                  <a:pt x="230581" y="2885281"/>
                </a:cubicBezTo>
                <a:cubicBezTo>
                  <a:pt x="223173" y="2918089"/>
                  <a:pt x="254923" y="2909623"/>
                  <a:pt x="230581" y="2599531"/>
                </a:cubicBezTo>
                <a:cubicBezTo>
                  <a:pt x="206239" y="2289439"/>
                  <a:pt x="122631" y="1438539"/>
                  <a:pt x="84531" y="1024731"/>
                </a:cubicBezTo>
                <a:cubicBezTo>
                  <a:pt x="46431" y="610923"/>
                  <a:pt x="30556" y="259556"/>
                  <a:pt x="21031" y="12303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894CDF17-0D04-4B4B-95CC-B473C798881F}"/>
              </a:ext>
            </a:extLst>
          </p:cNvPr>
          <p:cNvSpPr/>
          <p:nvPr/>
        </p:nvSpPr>
        <p:spPr>
          <a:xfrm>
            <a:off x="1528293" y="8642797"/>
            <a:ext cx="541843" cy="2473814"/>
          </a:xfrm>
          <a:custGeom>
            <a:avLst/>
            <a:gdLst>
              <a:gd name="connsiteX0" fmla="*/ 319557 w 541843"/>
              <a:gd name="connsiteY0" fmla="*/ 75753 h 2473814"/>
              <a:gd name="connsiteX1" fmla="*/ 306857 w 541843"/>
              <a:gd name="connsiteY1" fmla="*/ 132903 h 2473814"/>
              <a:gd name="connsiteX2" fmla="*/ 71907 w 541843"/>
              <a:gd name="connsiteY2" fmla="*/ 1110803 h 2473814"/>
              <a:gd name="connsiteX3" fmla="*/ 541807 w 541843"/>
              <a:gd name="connsiteY3" fmla="*/ 2469703 h 2473814"/>
              <a:gd name="connsiteX4" fmla="*/ 97307 w 541843"/>
              <a:gd name="connsiteY4" fmla="*/ 1498153 h 2473814"/>
              <a:gd name="connsiteX5" fmla="*/ 14757 w 541843"/>
              <a:gd name="connsiteY5" fmla="*/ 526603 h 2473814"/>
              <a:gd name="connsiteX6" fmla="*/ 313207 w 541843"/>
              <a:gd name="connsiteY6" fmla="*/ 24953 h 2473814"/>
              <a:gd name="connsiteX7" fmla="*/ 319557 w 541843"/>
              <a:gd name="connsiteY7" fmla="*/ 75753 h 247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843" h="2473814">
                <a:moveTo>
                  <a:pt x="319557" y="75753"/>
                </a:moveTo>
                <a:cubicBezTo>
                  <a:pt x="318499" y="93744"/>
                  <a:pt x="348132" y="-39605"/>
                  <a:pt x="306857" y="132903"/>
                </a:cubicBezTo>
                <a:cubicBezTo>
                  <a:pt x="265582" y="305411"/>
                  <a:pt x="32749" y="721336"/>
                  <a:pt x="71907" y="1110803"/>
                </a:cubicBezTo>
                <a:cubicBezTo>
                  <a:pt x="111065" y="1500270"/>
                  <a:pt x="537574" y="2405145"/>
                  <a:pt x="541807" y="2469703"/>
                </a:cubicBezTo>
                <a:cubicBezTo>
                  <a:pt x="546040" y="2534261"/>
                  <a:pt x="185149" y="1822003"/>
                  <a:pt x="97307" y="1498153"/>
                </a:cubicBezTo>
                <a:cubicBezTo>
                  <a:pt x="9465" y="1174303"/>
                  <a:pt x="-21226" y="772136"/>
                  <a:pt x="14757" y="526603"/>
                </a:cubicBezTo>
                <a:cubicBezTo>
                  <a:pt x="50740" y="281070"/>
                  <a:pt x="260290" y="96920"/>
                  <a:pt x="313207" y="24953"/>
                </a:cubicBezTo>
                <a:cubicBezTo>
                  <a:pt x="366124" y="-47014"/>
                  <a:pt x="320615" y="57762"/>
                  <a:pt x="319557" y="75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54119E5B-0268-46BD-B834-045E0B231679}"/>
              </a:ext>
            </a:extLst>
          </p:cNvPr>
          <p:cNvSpPr/>
          <p:nvPr/>
        </p:nvSpPr>
        <p:spPr>
          <a:xfrm>
            <a:off x="3686250" y="1408661"/>
            <a:ext cx="2522310" cy="254098"/>
          </a:xfrm>
          <a:custGeom>
            <a:avLst/>
            <a:gdLst>
              <a:gd name="connsiteX0" fmla="*/ 47550 w 2522310"/>
              <a:gd name="connsiteY0" fmla="*/ 242339 h 254098"/>
              <a:gd name="connsiteX1" fmla="*/ 98350 w 2522310"/>
              <a:gd name="connsiteY1" fmla="*/ 242339 h 254098"/>
              <a:gd name="connsiteX2" fmla="*/ 1362000 w 2522310"/>
              <a:gd name="connsiteY2" fmla="*/ 1039 h 254098"/>
              <a:gd name="connsiteX3" fmla="*/ 2441500 w 2522310"/>
              <a:gd name="connsiteY3" fmla="*/ 153439 h 254098"/>
              <a:gd name="connsiteX4" fmla="*/ 2270050 w 2522310"/>
              <a:gd name="connsiteY4" fmla="*/ 115339 h 254098"/>
              <a:gd name="connsiteX5" fmla="*/ 885750 w 2522310"/>
              <a:gd name="connsiteY5" fmla="*/ 83589 h 254098"/>
              <a:gd name="connsiteX6" fmla="*/ 47550 w 2522310"/>
              <a:gd name="connsiteY6" fmla="*/ 242339 h 25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2310" h="254098">
                <a:moveTo>
                  <a:pt x="47550" y="242339"/>
                </a:moveTo>
                <a:cubicBezTo>
                  <a:pt x="-83683" y="268797"/>
                  <a:pt x="98350" y="242339"/>
                  <a:pt x="98350" y="242339"/>
                </a:cubicBezTo>
                <a:cubicBezTo>
                  <a:pt x="317425" y="202122"/>
                  <a:pt x="971475" y="15856"/>
                  <a:pt x="1362000" y="1039"/>
                </a:cubicBezTo>
                <a:cubicBezTo>
                  <a:pt x="1752525" y="-13778"/>
                  <a:pt x="2290158" y="134389"/>
                  <a:pt x="2441500" y="153439"/>
                </a:cubicBezTo>
                <a:cubicBezTo>
                  <a:pt x="2592842" y="172489"/>
                  <a:pt x="2529342" y="126981"/>
                  <a:pt x="2270050" y="115339"/>
                </a:cubicBezTo>
                <a:cubicBezTo>
                  <a:pt x="2010758" y="103697"/>
                  <a:pt x="1257225" y="60306"/>
                  <a:pt x="885750" y="83589"/>
                </a:cubicBezTo>
                <a:cubicBezTo>
                  <a:pt x="514275" y="106872"/>
                  <a:pt x="178783" y="215881"/>
                  <a:pt x="47550" y="242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4819B22-4100-45AB-B87D-C792DFC81835}"/>
              </a:ext>
            </a:extLst>
          </p:cNvPr>
          <p:cNvSpPr/>
          <p:nvPr/>
        </p:nvSpPr>
        <p:spPr>
          <a:xfrm>
            <a:off x="3528522" y="1815915"/>
            <a:ext cx="3751703" cy="2268327"/>
          </a:xfrm>
          <a:custGeom>
            <a:avLst/>
            <a:gdLst>
              <a:gd name="connsiteX0" fmla="*/ 129078 w 3751703"/>
              <a:gd name="connsiteY0" fmla="*/ 19235 h 2268327"/>
              <a:gd name="connsiteX1" fmla="*/ 186228 w 3751703"/>
              <a:gd name="connsiteY1" fmla="*/ 31935 h 2268327"/>
              <a:gd name="connsiteX2" fmla="*/ 2078528 w 3751703"/>
              <a:gd name="connsiteY2" fmla="*/ 495485 h 2268327"/>
              <a:gd name="connsiteX3" fmla="*/ 3640628 w 3751703"/>
              <a:gd name="connsiteY3" fmla="*/ 2146485 h 2268327"/>
              <a:gd name="connsiteX4" fmla="*/ 3602528 w 3751703"/>
              <a:gd name="connsiteY4" fmla="*/ 2089335 h 2268327"/>
              <a:gd name="connsiteX5" fmla="*/ 3424728 w 3751703"/>
              <a:gd name="connsiteY5" fmla="*/ 1644835 h 2268327"/>
              <a:gd name="connsiteX6" fmla="*/ 2110278 w 3751703"/>
              <a:gd name="connsiteY6" fmla="*/ 330385 h 2268327"/>
              <a:gd name="connsiteX7" fmla="*/ 129078 w 3751703"/>
              <a:gd name="connsiteY7" fmla="*/ 19235 h 226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1703" h="2268327">
                <a:moveTo>
                  <a:pt x="129078" y="19235"/>
                </a:moveTo>
                <a:cubicBezTo>
                  <a:pt x="-191597" y="-30507"/>
                  <a:pt x="186228" y="31935"/>
                  <a:pt x="186228" y="31935"/>
                </a:cubicBezTo>
                <a:cubicBezTo>
                  <a:pt x="511136" y="111310"/>
                  <a:pt x="1502795" y="143060"/>
                  <a:pt x="2078528" y="495485"/>
                </a:cubicBezTo>
                <a:cubicBezTo>
                  <a:pt x="2654261" y="847910"/>
                  <a:pt x="3386628" y="1880843"/>
                  <a:pt x="3640628" y="2146485"/>
                </a:cubicBezTo>
                <a:cubicBezTo>
                  <a:pt x="3894628" y="2412127"/>
                  <a:pt x="3638511" y="2172943"/>
                  <a:pt x="3602528" y="2089335"/>
                </a:cubicBezTo>
                <a:cubicBezTo>
                  <a:pt x="3566545" y="2005727"/>
                  <a:pt x="3673436" y="1937993"/>
                  <a:pt x="3424728" y="1644835"/>
                </a:cubicBezTo>
                <a:cubicBezTo>
                  <a:pt x="3176020" y="1351677"/>
                  <a:pt x="2659553" y="605552"/>
                  <a:pt x="2110278" y="330385"/>
                </a:cubicBezTo>
                <a:cubicBezTo>
                  <a:pt x="1561003" y="55218"/>
                  <a:pt x="449753" y="68977"/>
                  <a:pt x="129078" y="1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BB3AB39-9CE4-475D-AA15-317EEFA061F1}"/>
              </a:ext>
            </a:extLst>
          </p:cNvPr>
          <p:cNvSpPr/>
          <p:nvPr/>
        </p:nvSpPr>
        <p:spPr>
          <a:xfrm>
            <a:off x="3587073" y="1917606"/>
            <a:ext cx="3577363" cy="2854548"/>
          </a:xfrm>
          <a:custGeom>
            <a:avLst/>
            <a:gdLst>
              <a:gd name="connsiteX0" fmla="*/ 677 w 3577363"/>
              <a:gd name="connsiteY0" fmla="*/ 19144 h 2854548"/>
              <a:gd name="connsiteX1" fmla="*/ 2115227 w 3577363"/>
              <a:gd name="connsiteY1" fmla="*/ 641444 h 2854548"/>
              <a:gd name="connsiteX2" fmla="*/ 3436027 w 3577363"/>
              <a:gd name="connsiteY2" fmla="*/ 2673444 h 2854548"/>
              <a:gd name="connsiteX3" fmla="*/ 3416977 w 3577363"/>
              <a:gd name="connsiteY3" fmla="*/ 2590894 h 2854548"/>
              <a:gd name="connsiteX4" fmla="*/ 2343827 w 3577363"/>
              <a:gd name="connsiteY4" fmla="*/ 1219294 h 2854548"/>
              <a:gd name="connsiteX5" fmla="*/ 677 w 3577363"/>
              <a:gd name="connsiteY5" fmla="*/ 19144 h 285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7363" h="2854548">
                <a:moveTo>
                  <a:pt x="677" y="19144"/>
                </a:moveTo>
                <a:cubicBezTo>
                  <a:pt x="-37423" y="-77164"/>
                  <a:pt x="1542669" y="199061"/>
                  <a:pt x="2115227" y="641444"/>
                </a:cubicBezTo>
                <a:cubicBezTo>
                  <a:pt x="2687785" y="1083827"/>
                  <a:pt x="3219069" y="2348536"/>
                  <a:pt x="3436027" y="2673444"/>
                </a:cubicBezTo>
                <a:cubicBezTo>
                  <a:pt x="3652985" y="2998352"/>
                  <a:pt x="3599010" y="2833252"/>
                  <a:pt x="3416977" y="2590894"/>
                </a:cubicBezTo>
                <a:cubicBezTo>
                  <a:pt x="3234944" y="2348536"/>
                  <a:pt x="2907919" y="1648977"/>
                  <a:pt x="2343827" y="1219294"/>
                </a:cubicBezTo>
                <a:cubicBezTo>
                  <a:pt x="1779735" y="789611"/>
                  <a:pt x="38777" y="115452"/>
                  <a:pt x="677" y="1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7AC14B2C-BF6C-48B6-A9F4-30078AF331A8}"/>
              </a:ext>
            </a:extLst>
          </p:cNvPr>
          <p:cNvSpPr/>
          <p:nvPr/>
        </p:nvSpPr>
        <p:spPr>
          <a:xfrm>
            <a:off x="3745351" y="2169718"/>
            <a:ext cx="3390838" cy="3162888"/>
          </a:xfrm>
          <a:custGeom>
            <a:avLst/>
            <a:gdLst>
              <a:gd name="connsiteX0" fmla="*/ 134499 w 3390838"/>
              <a:gd name="connsiteY0" fmla="*/ 78182 h 3162888"/>
              <a:gd name="connsiteX1" fmla="*/ 261499 w 3390838"/>
              <a:gd name="connsiteY1" fmla="*/ 179782 h 3162888"/>
              <a:gd name="connsiteX2" fmla="*/ 2280799 w 3390838"/>
              <a:gd name="connsiteY2" fmla="*/ 1354532 h 3162888"/>
              <a:gd name="connsiteX3" fmla="*/ 3296799 w 3390838"/>
              <a:gd name="connsiteY3" fmla="*/ 3030932 h 3162888"/>
              <a:gd name="connsiteX4" fmla="*/ 3207899 w 3390838"/>
              <a:gd name="connsiteY4" fmla="*/ 2859482 h 3162888"/>
              <a:gd name="connsiteX5" fmla="*/ 2077599 w 3390838"/>
              <a:gd name="connsiteY5" fmla="*/ 1303732 h 3162888"/>
              <a:gd name="connsiteX6" fmla="*/ 1271149 w 3390838"/>
              <a:gd name="connsiteY6" fmla="*/ 910032 h 3162888"/>
              <a:gd name="connsiteX7" fmla="*/ 134499 w 3390838"/>
              <a:gd name="connsiteY7" fmla="*/ 78182 h 31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0838" h="3162888">
                <a:moveTo>
                  <a:pt x="134499" y="78182"/>
                </a:moveTo>
                <a:cubicBezTo>
                  <a:pt x="-33776" y="-43526"/>
                  <a:pt x="-96218" y="-32943"/>
                  <a:pt x="261499" y="179782"/>
                </a:cubicBezTo>
                <a:cubicBezTo>
                  <a:pt x="619216" y="392507"/>
                  <a:pt x="1774916" y="879340"/>
                  <a:pt x="2280799" y="1354532"/>
                </a:cubicBezTo>
                <a:cubicBezTo>
                  <a:pt x="2786682" y="1829724"/>
                  <a:pt x="3142282" y="2780107"/>
                  <a:pt x="3296799" y="3030932"/>
                </a:cubicBezTo>
                <a:cubicBezTo>
                  <a:pt x="3451316" y="3281757"/>
                  <a:pt x="3411099" y="3147349"/>
                  <a:pt x="3207899" y="2859482"/>
                </a:cubicBezTo>
                <a:cubicBezTo>
                  <a:pt x="3004699" y="2571615"/>
                  <a:pt x="2400391" y="1628640"/>
                  <a:pt x="2077599" y="1303732"/>
                </a:cubicBezTo>
                <a:cubicBezTo>
                  <a:pt x="1754807" y="978824"/>
                  <a:pt x="1592882" y="1112174"/>
                  <a:pt x="1271149" y="910032"/>
                </a:cubicBezTo>
                <a:cubicBezTo>
                  <a:pt x="949416" y="707890"/>
                  <a:pt x="302774" y="199890"/>
                  <a:pt x="134499" y="78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6ED087BA-1862-4E7D-B285-28FE3E96807D}"/>
              </a:ext>
            </a:extLst>
          </p:cNvPr>
          <p:cNvSpPr/>
          <p:nvPr/>
        </p:nvSpPr>
        <p:spPr>
          <a:xfrm>
            <a:off x="3997166" y="2502136"/>
            <a:ext cx="2282251" cy="1934883"/>
          </a:xfrm>
          <a:custGeom>
            <a:avLst/>
            <a:gdLst>
              <a:gd name="connsiteX0" fmla="*/ 85884 w 2282251"/>
              <a:gd name="connsiteY0" fmla="*/ 88664 h 1934883"/>
              <a:gd name="connsiteX1" fmla="*/ 219234 w 2282251"/>
              <a:gd name="connsiteY1" fmla="*/ 152164 h 1934883"/>
              <a:gd name="connsiteX2" fmla="*/ 1216184 w 2282251"/>
              <a:gd name="connsiteY2" fmla="*/ 1066564 h 1934883"/>
              <a:gd name="connsiteX3" fmla="*/ 2225834 w 2282251"/>
              <a:gd name="connsiteY3" fmla="*/ 1911114 h 1934883"/>
              <a:gd name="connsiteX4" fmla="*/ 2060734 w 2282251"/>
              <a:gd name="connsiteY4" fmla="*/ 1644414 h 1934883"/>
              <a:gd name="connsiteX5" fmla="*/ 1279684 w 2282251"/>
              <a:gd name="connsiteY5" fmla="*/ 1041164 h 1934883"/>
              <a:gd name="connsiteX6" fmla="*/ 85884 w 2282251"/>
              <a:gd name="connsiteY6" fmla="*/ 88664 h 193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2251" h="1934883">
                <a:moveTo>
                  <a:pt x="85884" y="88664"/>
                </a:moveTo>
                <a:cubicBezTo>
                  <a:pt x="-90858" y="-59503"/>
                  <a:pt x="30851" y="-10819"/>
                  <a:pt x="219234" y="152164"/>
                </a:cubicBezTo>
                <a:cubicBezTo>
                  <a:pt x="407617" y="315147"/>
                  <a:pt x="881751" y="773406"/>
                  <a:pt x="1216184" y="1066564"/>
                </a:cubicBezTo>
                <a:cubicBezTo>
                  <a:pt x="1550617" y="1359722"/>
                  <a:pt x="2085076" y="1814806"/>
                  <a:pt x="2225834" y="1911114"/>
                </a:cubicBezTo>
                <a:cubicBezTo>
                  <a:pt x="2366592" y="2007422"/>
                  <a:pt x="2218426" y="1789406"/>
                  <a:pt x="2060734" y="1644414"/>
                </a:cubicBezTo>
                <a:cubicBezTo>
                  <a:pt x="1903042" y="1499422"/>
                  <a:pt x="1610942" y="1307864"/>
                  <a:pt x="1279684" y="1041164"/>
                </a:cubicBezTo>
                <a:lnTo>
                  <a:pt x="85884" y="886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6125254C-C61A-4F1D-9736-44DEFE24B6FE}"/>
              </a:ext>
            </a:extLst>
          </p:cNvPr>
          <p:cNvSpPr/>
          <p:nvPr/>
        </p:nvSpPr>
        <p:spPr>
          <a:xfrm>
            <a:off x="6768290" y="3695646"/>
            <a:ext cx="671971" cy="1619175"/>
          </a:xfrm>
          <a:custGeom>
            <a:avLst/>
            <a:gdLst>
              <a:gd name="connsiteX0" fmla="*/ 810 w 671971"/>
              <a:gd name="connsiteY0" fmla="*/ 54 h 1619175"/>
              <a:gd name="connsiteX1" fmla="*/ 648510 w 671971"/>
              <a:gd name="connsiteY1" fmla="*/ 1016054 h 1619175"/>
              <a:gd name="connsiteX2" fmla="*/ 534210 w 671971"/>
              <a:gd name="connsiteY2" fmla="*/ 1606604 h 1619175"/>
              <a:gd name="connsiteX3" fmla="*/ 578660 w 671971"/>
              <a:gd name="connsiteY3" fmla="*/ 1384354 h 1619175"/>
              <a:gd name="connsiteX4" fmla="*/ 515160 w 671971"/>
              <a:gd name="connsiteY4" fmla="*/ 971604 h 1619175"/>
              <a:gd name="connsiteX5" fmla="*/ 810 w 671971"/>
              <a:gd name="connsiteY5" fmla="*/ 54 h 16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71" h="1619175">
                <a:moveTo>
                  <a:pt x="810" y="54"/>
                </a:moveTo>
                <a:cubicBezTo>
                  <a:pt x="23035" y="7462"/>
                  <a:pt x="559610" y="748296"/>
                  <a:pt x="648510" y="1016054"/>
                </a:cubicBezTo>
                <a:cubicBezTo>
                  <a:pt x="737410" y="1283812"/>
                  <a:pt x="545852" y="1545221"/>
                  <a:pt x="534210" y="1606604"/>
                </a:cubicBezTo>
                <a:cubicBezTo>
                  <a:pt x="522568" y="1667987"/>
                  <a:pt x="581835" y="1490187"/>
                  <a:pt x="578660" y="1384354"/>
                </a:cubicBezTo>
                <a:cubicBezTo>
                  <a:pt x="575485" y="1278521"/>
                  <a:pt x="610410" y="1197029"/>
                  <a:pt x="515160" y="971604"/>
                </a:cubicBezTo>
                <a:cubicBezTo>
                  <a:pt x="419910" y="746179"/>
                  <a:pt x="-21415" y="-7354"/>
                  <a:pt x="81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3E556E60-D9EF-4E33-882D-B851F4D2DA0C}"/>
              </a:ext>
            </a:extLst>
          </p:cNvPr>
          <p:cNvSpPr/>
          <p:nvPr/>
        </p:nvSpPr>
        <p:spPr>
          <a:xfrm>
            <a:off x="6493835" y="4562972"/>
            <a:ext cx="826755" cy="3483949"/>
          </a:xfrm>
          <a:custGeom>
            <a:avLst/>
            <a:gdLst>
              <a:gd name="connsiteX0" fmla="*/ 2215 w 826755"/>
              <a:gd name="connsiteY0" fmla="*/ 9028 h 3483949"/>
              <a:gd name="connsiteX1" fmla="*/ 808665 w 826755"/>
              <a:gd name="connsiteY1" fmla="*/ 1698128 h 3483949"/>
              <a:gd name="connsiteX2" fmla="*/ 567365 w 826755"/>
              <a:gd name="connsiteY2" fmla="*/ 3171328 h 3483949"/>
              <a:gd name="connsiteX3" fmla="*/ 611815 w 826755"/>
              <a:gd name="connsiteY3" fmla="*/ 3476128 h 3483949"/>
              <a:gd name="connsiteX4" fmla="*/ 580065 w 826755"/>
              <a:gd name="connsiteY4" fmla="*/ 3304678 h 3483949"/>
              <a:gd name="connsiteX5" fmla="*/ 503865 w 826755"/>
              <a:gd name="connsiteY5" fmla="*/ 2409328 h 3483949"/>
              <a:gd name="connsiteX6" fmla="*/ 567365 w 826755"/>
              <a:gd name="connsiteY6" fmla="*/ 1088528 h 3483949"/>
              <a:gd name="connsiteX7" fmla="*/ 2215 w 826755"/>
              <a:gd name="connsiteY7" fmla="*/ 9028 h 348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755" h="3483949">
                <a:moveTo>
                  <a:pt x="2215" y="9028"/>
                </a:moveTo>
                <a:cubicBezTo>
                  <a:pt x="42432" y="110628"/>
                  <a:pt x="714473" y="1171078"/>
                  <a:pt x="808665" y="1698128"/>
                </a:cubicBezTo>
                <a:cubicBezTo>
                  <a:pt x="902857" y="2225178"/>
                  <a:pt x="600173" y="2874995"/>
                  <a:pt x="567365" y="3171328"/>
                </a:cubicBezTo>
                <a:cubicBezTo>
                  <a:pt x="534557" y="3467661"/>
                  <a:pt x="609698" y="3453903"/>
                  <a:pt x="611815" y="3476128"/>
                </a:cubicBezTo>
                <a:cubicBezTo>
                  <a:pt x="613932" y="3498353"/>
                  <a:pt x="598057" y="3482478"/>
                  <a:pt x="580065" y="3304678"/>
                </a:cubicBezTo>
                <a:cubicBezTo>
                  <a:pt x="562073" y="3126878"/>
                  <a:pt x="505982" y="2778686"/>
                  <a:pt x="503865" y="2409328"/>
                </a:cubicBezTo>
                <a:cubicBezTo>
                  <a:pt x="501748" y="2039970"/>
                  <a:pt x="653090" y="1488578"/>
                  <a:pt x="567365" y="1088528"/>
                </a:cubicBezTo>
                <a:cubicBezTo>
                  <a:pt x="481640" y="688478"/>
                  <a:pt x="-38002" y="-92572"/>
                  <a:pt x="2215" y="9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35145A83-7811-4A4E-BE6C-26FE24FD3FF1}"/>
              </a:ext>
            </a:extLst>
          </p:cNvPr>
          <p:cNvSpPr/>
          <p:nvPr/>
        </p:nvSpPr>
        <p:spPr>
          <a:xfrm>
            <a:off x="5923226" y="4229048"/>
            <a:ext cx="977839" cy="2109206"/>
          </a:xfrm>
          <a:custGeom>
            <a:avLst/>
            <a:gdLst>
              <a:gd name="connsiteX0" fmla="*/ 1324 w 977839"/>
              <a:gd name="connsiteY0" fmla="*/ 52 h 2109206"/>
              <a:gd name="connsiteX1" fmla="*/ 731574 w 977839"/>
              <a:gd name="connsiteY1" fmla="*/ 908102 h 2109206"/>
              <a:gd name="connsiteX2" fmla="*/ 833174 w 977839"/>
              <a:gd name="connsiteY2" fmla="*/ 2070152 h 2109206"/>
              <a:gd name="connsiteX3" fmla="*/ 814124 w 977839"/>
              <a:gd name="connsiteY3" fmla="*/ 1752652 h 2109206"/>
              <a:gd name="connsiteX4" fmla="*/ 934774 w 977839"/>
              <a:gd name="connsiteY4" fmla="*/ 946202 h 2109206"/>
              <a:gd name="connsiteX5" fmla="*/ 1324 w 977839"/>
              <a:gd name="connsiteY5" fmla="*/ 52 h 210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839" h="2109206">
                <a:moveTo>
                  <a:pt x="1324" y="52"/>
                </a:moveTo>
                <a:cubicBezTo>
                  <a:pt x="-32543" y="-6298"/>
                  <a:pt x="592932" y="563085"/>
                  <a:pt x="731574" y="908102"/>
                </a:cubicBezTo>
                <a:cubicBezTo>
                  <a:pt x="870216" y="1253119"/>
                  <a:pt x="819416" y="1929394"/>
                  <a:pt x="833174" y="2070152"/>
                </a:cubicBezTo>
                <a:cubicBezTo>
                  <a:pt x="846932" y="2210910"/>
                  <a:pt x="797191" y="1939977"/>
                  <a:pt x="814124" y="1752652"/>
                </a:cubicBezTo>
                <a:cubicBezTo>
                  <a:pt x="831057" y="1565327"/>
                  <a:pt x="1074474" y="1240419"/>
                  <a:pt x="934774" y="946202"/>
                </a:cubicBezTo>
                <a:cubicBezTo>
                  <a:pt x="795074" y="651985"/>
                  <a:pt x="35191" y="6402"/>
                  <a:pt x="1324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A23F6BF4-3285-4FC6-A801-CA5E623A1882}"/>
              </a:ext>
            </a:extLst>
          </p:cNvPr>
          <p:cNvSpPr/>
          <p:nvPr/>
        </p:nvSpPr>
        <p:spPr>
          <a:xfrm>
            <a:off x="7366213" y="5566603"/>
            <a:ext cx="959535" cy="3434472"/>
          </a:xfrm>
          <a:custGeom>
            <a:avLst/>
            <a:gdLst>
              <a:gd name="connsiteX0" fmla="*/ 120437 w 959535"/>
              <a:gd name="connsiteY0" fmla="*/ 8697 h 3434472"/>
              <a:gd name="connsiteX1" fmla="*/ 44237 w 959535"/>
              <a:gd name="connsiteY1" fmla="*/ 1094547 h 3434472"/>
              <a:gd name="connsiteX2" fmla="*/ 914187 w 959535"/>
              <a:gd name="connsiteY2" fmla="*/ 3317047 h 3434472"/>
              <a:gd name="connsiteX3" fmla="*/ 844337 w 959535"/>
              <a:gd name="connsiteY3" fmla="*/ 3145597 h 3434472"/>
              <a:gd name="connsiteX4" fmla="*/ 266487 w 959535"/>
              <a:gd name="connsiteY4" fmla="*/ 1697797 h 3434472"/>
              <a:gd name="connsiteX5" fmla="*/ 56937 w 959535"/>
              <a:gd name="connsiteY5" fmla="*/ 643697 h 3434472"/>
              <a:gd name="connsiteX6" fmla="*/ 120437 w 959535"/>
              <a:gd name="connsiteY6" fmla="*/ 8697 h 343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9535" h="3434472">
                <a:moveTo>
                  <a:pt x="120437" y="8697"/>
                </a:moveTo>
                <a:cubicBezTo>
                  <a:pt x="118320" y="83839"/>
                  <a:pt x="-88055" y="543155"/>
                  <a:pt x="44237" y="1094547"/>
                </a:cubicBezTo>
                <a:cubicBezTo>
                  <a:pt x="176529" y="1645939"/>
                  <a:pt x="780837" y="2975205"/>
                  <a:pt x="914187" y="3317047"/>
                </a:cubicBezTo>
                <a:cubicBezTo>
                  <a:pt x="1047537" y="3658889"/>
                  <a:pt x="844337" y="3145597"/>
                  <a:pt x="844337" y="3145597"/>
                </a:cubicBezTo>
                <a:cubicBezTo>
                  <a:pt x="736387" y="2875722"/>
                  <a:pt x="397720" y="2114780"/>
                  <a:pt x="266487" y="1697797"/>
                </a:cubicBezTo>
                <a:cubicBezTo>
                  <a:pt x="135254" y="1280814"/>
                  <a:pt x="78104" y="925214"/>
                  <a:pt x="56937" y="643697"/>
                </a:cubicBezTo>
                <a:cubicBezTo>
                  <a:pt x="35770" y="362180"/>
                  <a:pt x="122554" y="-66445"/>
                  <a:pt x="120437" y="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92E56B1A-4978-48C3-B93E-35B6A7D0071C}"/>
              </a:ext>
            </a:extLst>
          </p:cNvPr>
          <p:cNvSpPr/>
          <p:nvPr/>
        </p:nvSpPr>
        <p:spPr>
          <a:xfrm>
            <a:off x="6345059" y="6506843"/>
            <a:ext cx="766474" cy="3205393"/>
          </a:xfrm>
          <a:custGeom>
            <a:avLst/>
            <a:gdLst>
              <a:gd name="connsiteX0" fmla="*/ 722491 w 766474"/>
              <a:gd name="connsiteY0" fmla="*/ 160657 h 3205393"/>
              <a:gd name="connsiteX1" fmla="*/ 665341 w 766474"/>
              <a:gd name="connsiteY1" fmla="*/ 268607 h 3205393"/>
              <a:gd name="connsiteX2" fmla="*/ 150991 w 766474"/>
              <a:gd name="connsiteY2" fmla="*/ 1621157 h 3205393"/>
              <a:gd name="connsiteX3" fmla="*/ 30341 w 766474"/>
              <a:gd name="connsiteY3" fmla="*/ 2021207 h 3205393"/>
              <a:gd name="connsiteX4" fmla="*/ 404991 w 766474"/>
              <a:gd name="connsiteY4" fmla="*/ 3157857 h 3205393"/>
              <a:gd name="connsiteX5" fmla="*/ 341491 w 766474"/>
              <a:gd name="connsiteY5" fmla="*/ 2916557 h 3205393"/>
              <a:gd name="connsiteX6" fmla="*/ 23991 w 766474"/>
              <a:gd name="connsiteY6" fmla="*/ 2230757 h 3205393"/>
              <a:gd name="connsiteX7" fmla="*/ 100191 w 766474"/>
              <a:gd name="connsiteY7" fmla="*/ 1716407 h 3205393"/>
              <a:gd name="connsiteX8" fmla="*/ 716141 w 766474"/>
              <a:gd name="connsiteY8" fmla="*/ 109857 h 3205393"/>
              <a:gd name="connsiteX9" fmla="*/ 722491 w 766474"/>
              <a:gd name="connsiteY9" fmla="*/ 160657 h 320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6474" h="3205393">
                <a:moveTo>
                  <a:pt x="722491" y="160657"/>
                </a:moveTo>
                <a:cubicBezTo>
                  <a:pt x="714024" y="187115"/>
                  <a:pt x="760591" y="25190"/>
                  <a:pt x="665341" y="268607"/>
                </a:cubicBezTo>
                <a:cubicBezTo>
                  <a:pt x="570091" y="512024"/>
                  <a:pt x="256824" y="1329057"/>
                  <a:pt x="150991" y="1621157"/>
                </a:cubicBezTo>
                <a:cubicBezTo>
                  <a:pt x="45158" y="1913257"/>
                  <a:pt x="-11992" y="1765090"/>
                  <a:pt x="30341" y="2021207"/>
                </a:cubicBezTo>
                <a:cubicBezTo>
                  <a:pt x="72674" y="2277324"/>
                  <a:pt x="353133" y="3008632"/>
                  <a:pt x="404991" y="3157857"/>
                </a:cubicBezTo>
                <a:cubicBezTo>
                  <a:pt x="456849" y="3307082"/>
                  <a:pt x="404991" y="3071074"/>
                  <a:pt x="341491" y="2916557"/>
                </a:cubicBezTo>
                <a:cubicBezTo>
                  <a:pt x="277991" y="2762040"/>
                  <a:pt x="64208" y="2430782"/>
                  <a:pt x="23991" y="2230757"/>
                </a:cubicBezTo>
                <a:cubicBezTo>
                  <a:pt x="-16226" y="2030732"/>
                  <a:pt x="-15167" y="2069890"/>
                  <a:pt x="100191" y="1716407"/>
                </a:cubicBezTo>
                <a:cubicBezTo>
                  <a:pt x="215549" y="1362924"/>
                  <a:pt x="611366" y="372324"/>
                  <a:pt x="716141" y="109857"/>
                </a:cubicBezTo>
                <a:cubicBezTo>
                  <a:pt x="820916" y="-152610"/>
                  <a:pt x="730958" y="134199"/>
                  <a:pt x="722491" y="160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AA4FE14B-C4A5-49A7-8514-B7B153A14A33}"/>
              </a:ext>
            </a:extLst>
          </p:cNvPr>
          <p:cNvSpPr/>
          <p:nvPr/>
        </p:nvSpPr>
        <p:spPr>
          <a:xfrm>
            <a:off x="7378629" y="7048018"/>
            <a:ext cx="927652" cy="3472107"/>
          </a:xfrm>
          <a:custGeom>
            <a:avLst/>
            <a:gdLst>
              <a:gd name="connsiteX0" fmla="*/ 71 w 927652"/>
              <a:gd name="connsiteY0" fmla="*/ 482 h 3472107"/>
              <a:gd name="connsiteX1" fmla="*/ 908121 w 927652"/>
              <a:gd name="connsiteY1" fmla="*/ 1975332 h 3472107"/>
              <a:gd name="connsiteX2" fmla="*/ 628721 w 927652"/>
              <a:gd name="connsiteY2" fmla="*/ 3385032 h 3472107"/>
              <a:gd name="connsiteX3" fmla="*/ 698571 w 927652"/>
              <a:gd name="connsiteY3" fmla="*/ 3194532 h 3472107"/>
              <a:gd name="connsiteX4" fmla="*/ 857321 w 927652"/>
              <a:gd name="connsiteY4" fmla="*/ 2159482 h 3472107"/>
              <a:gd name="connsiteX5" fmla="*/ 71 w 927652"/>
              <a:gd name="connsiteY5" fmla="*/ 482 h 347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652" h="3472107">
                <a:moveTo>
                  <a:pt x="71" y="482"/>
                </a:moveTo>
                <a:cubicBezTo>
                  <a:pt x="8538" y="-30210"/>
                  <a:pt x="803346" y="1411240"/>
                  <a:pt x="908121" y="1975332"/>
                </a:cubicBezTo>
                <a:cubicBezTo>
                  <a:pt x="1012896" y="2539424"/>
                  <a:pt x="663646" y="3181832"/>
                  <a:pt x="628721" y="3385032"/>
                </a:cubicBezTo>
                <a:cubicBezTo>
                  <a:pt x="593796" y="3588232"/>
                  <a:pt x="660471" y="3398790"/>
                  <a:pt x="698571" y="3194532"/>
                </a:cubicBezTo>
                <a:cubicBezTo>
                  <a:pt x="736671" y="2990274"/>
                  <a:pt x="975854" y="2688649"/>
                  <a:pt x="857321" y="2159482"/>
                </a:cubicBezTo>
                <a:cubicBezTo>
                  <a:pt x="738788" y="1630315"/>
                  <a:pt x="-8396" y="31174"/>
                  <a:pt x="71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A37136C-3AAE-48CD-BC30-BF83F63F255B}"/>
              </a:ext>
            </a:extLst>
          </p:cNvPr>
          <p:cNvSpPr/>
          <p:nvPr/>
        </p:nvSpPr>
        <p:spPr>
          <a:xfrm>
            <a:off x="5783808" y="7038068"/>
            <a:ext cx="1729535" cy="3788504"/>
          </a:xfrm>
          <a:custGeom>
            <a:avLst/>
            <a:gdLst>
              <a:gd name="connsiteX0" fmla="*/ 1671092 w 1729535"/>
              <a:gd name="connsiteY0" fmla="*/ 131082 h 3788504"/>
              <a:gd name="connsiteX1" fmla="*/ 1696492 w 1729535"/>
              <a:gd name="connsiteY1" fmla="*/ 213632 h 3788504"/>
              <a:gd name="connsiteX2" fmla="*/ 1493292 w 1729535"/>
              <a:gd name="connsiteY2" fmla="*/ 1210582 h 3788504"/>
              <a:gd name="connsiteX3" fmla="*/ 1099592 w 1729535"/>
              <a:gd name="connsiteY3" fmla="*/ 2093232 h 3788504"/>
              <a:gd name="connsiteX4" fmla="*/ 1131342 w 1729535"/>
              <a:gd name="connsiteY4" fmla="*/ 2652032 h 3788504"/>
              <a:gd name="connsiteX5" fmla="*/ 13742 w 1729535"/>
              <a:gd name="connsiteY5" fmla="*/ 3763282 h 3788504"/>
              <a:gd name="connsiteX6" fmla="*/ 547142 w 1729535"/>
              <a:gd name="connsiteY6" fmla="*/ 3344182 h 3788504"/>
              <a:gd name="connsiteX7" fmla="*/ 1124992 w 1729535"/>
              <a:gd name="connsiteY7" fmla="*/ 2385332 h 3788504"/>
              <a:gd name="connsiteX8" fmla="*/ 1144042 w 1729535"/>
              <a:gd name="connsiteY8" fmla="*/ 1712232 h 3788504"/>
              <a:gd name="connsiteX9" fmla="*/ 1671092 w 1729535"/>
              <a:gd name="connsiteY9" fmla="*/ 131082 h 3788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9535" h="3788504">
                <a:moveTo>
                  <a:pt x="1671092" y="131082"/>
                </a:moveTo>
                <a:cubicBezTo>
                  <a:pt x="1763167" y="-118685"/>
                  <a:pt x="1726125" y="33715"/>
                  <a:pt x="1696492" y="213632"/>
                </a:cubicBezTo>
                <a:cubicBezTo>
                  <a:pt x="1666859" y="393549"/>
                  <a:pt x="1592775" y="897315"/>
                  <a:pt x="1493292" y="1210582"/>
                </a:cubicBezTo>
                <a:cubicBezTo>
                  <a:pt x="1393809" y="1523849"/>
                  <a:pt x="1159917" y="1852990"/>
                  <a:pt x="1099592" y="2093232"/>
                </a:cubicBezTo>
                <a:cubicBezTo>
                  <a:pt x="1039267" y="2333474"/>
                  <a:pt x="1312317" y="2373690"/>
                  <a:pt x="1131342" y="2652032"/>
                </a:cubicBezTo>
                <a:cubicBezTo>
                  <a:pt x="950367" y="2930374"/>
                  <a:pt x="111109" y="3647924"/>
                  <a:pt x="13742" y="3763282"/>
                </a:cubicBezTo>
                <a:cubicBezTo>
                  <a:pt x="-83625" y="3878640"/>
                  <a:pt x="361934" y="3573840"/>
                  <a:pt x="547142" y="3344182"/>
                </a:cubicBezTo>
                <a:cubicBezTo>
                  <a:pt x="732350" y="3114524"/>
                  <a:pt x="1025509" y="2657324"/>
                  <a:pt x="1124992" y="2385332"/>
                </a:cubicBezTo>
                <a:cubicBezTo>
                  <a:pt x="1224475" y="2113340"/>
                  <a:pt x="1050909" y="2094290"/>
                  <a:pt x="1144042" y="1712232"/>
                </a:cubicBezTo>
                <a:cubicBezTo>
                  <a:pt x="1237175" y="1330174"/>
                  <a:pt x="1579017" y="380849"/>
                  <a:pt x="1671092" y="13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DE941ECF-18A1-4AF9-9C73-859DD4D2F753}"/>
              </a:ext>
            </a:extLst>
          </p:cNvPr>
          <p:cNvSpPr/>
          <p:nvPr/>
        </p:nvSpPr>
        <p:spPr>
          <a:xfrm>
            <a:off x="6884354" y="7577894"/>
            <a:ext cx="1690520" cy="2332575"/>
          </a:xfrm>
          <a:custGeom>
            <a:avLst/>
            <a:gdLst>
              <a:gd name="connsiteX0" fmla="*/ 335596 w 1690520"/>
              <a:gd name="connsiteY0" fmla="*/ 23056 h 2332575"/>
              <a:gd name="connsiteX1" fmla="*/ 5396 w 1690520"/>
              <a:gd name="connsiteY1" fmla="*/ 1039056 h 2332575"/>
              <a:gd name="connsiteX2" fmla="*/ 659446 w 1690520"/>
              <a:gd name="connsiteY2" fmla="*/ 1845506 h 2332575"/>
              <a:gd name="connsiteX3" fmla="*/ 1662746 w 1690520"/>
              <a:gd name="connsiteY3" fmla="*/ 2302706 h 2332575"/>
              <a:gd name="connsiteX4" fmla="*/ 1313496 w 1690520"/>
              <a:gd name="connsiteY4" fmla="*/ 2201106 h 2332575"/>
              <a:gd name="connsiteX5" fmla="*/ 303846 w 1690520"/>
              <a:gd name="connsiteY5" fmla="*/ 1496256 h 2332575"/>
              <a:gd name="connsiteX6" fmla="*/ 100646 w 1690520"/>
              <a:gd name="connsiteY6" fmla="*/ 423106 h 2332575"/>
              <a:gd name="connsiteX7" fmla="*/ 335596 w 1690520"/>
              <a:gd name="connsiteY7" fmla="*/ 23056 h 233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0520" h="2332575">
                <a:moveTo>
                  <a:pt x="335596" y="23056"/>
                </a:moveTo>
                <a:cubicBezTo>
                  <a:pt x="319721" y="125714"/>
                  <a:pt x="-48579" y="735314"/>
                  <a:pt x="5396" y="1039056"/>
                </a:cubicBezTo>
                <a:cubicBezTo>
                  <a:pt x="59371" y="1342798"/>
                  <a:pt x="383221" y="1634898"/>
                  <a:pt x="659446" y="1845506"/>
                </a:cubicBezTo>
                <a:cubicBezTo>
                  <a:pt x="935671" y="2056114"/>
                  <a:pt x="1553738" y="2243439"/>
                  <a:pt x="1662746" y="2302706"/>
                </a:cubicBezTo>
                <a:cubicBezTo>
                  <a:pt x="1771754" y="2361973"/>
                  <a:pt x="1539979" y="2335514"/>
                  <a:pt x="1313496" y="2201106"/>
                </a:cubicBezTo>
                <a:cubicBezTo>
                  <a:pt x="1087013" y="2066698"/>
                  <a:pt x="505988" y="1792589"/>
                  <a:pt x="303846" y="1496256"/>
                </a:cubicBezTo>
                <a:cubicBezTo>
                  <a:pt x="101704" y="1199923"/>
                  <a:pt x="96413" y="666523"/>
                  <a:pt x="100646" y="423106"/>
                </a:cubicBezTo>
                <a:cubicBezTo>
                  <a:pt x="104879" y="179689"/>
                  <a:pt x="351471" y="-79602"/>
                  <a:pt x="335596" y="23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9B681C3C-E23B-49E8-A2C1-7088CE6BBFE0}"/>
              </a:ext>
            </a:extLst>
          </p:cNvPr>
          <p:cNvSpPr/>
          <p:nvPr/>
        </p:nvSpPr>
        <p:spPr>
          <a:xfrm>
            <a:off x="7161081" y="7725017"/>
            <a:ext cx="965811" cy="2913013"/>
          </a:xfrm>
          <a:custGeom>
            <a:avLst/>
            <a:gdLst>
              <a:gd name="connsiteX0" fmla="*/ 357319 w 965811"/>
              <a:gd name="connsiteY0" fmla="*/ 148983 h 2913013"/>
              <a:gd name="connsiteX1" fmla="*/ 357319 w 965811"/>
              <a:gd name="connsiteY1" fmla="*/ 225183 h 2913013"/>
              <a:gd name="connsiteX2" fmla="*/ 941519 w 965811"/>
              <a:gd name="connsiteY2" fmla="*/ 1603133 h 2913013"/>
              <a:gd name="connsiteX3" fmla="*/ 770069 w 965811"/>
              <a:gd name="connsiteY3" fmla="*/ 2498483 h 2913013"/>
              <a:gd name="connsiteX4" fmla="*/ 1719 w 965811"/>
              <a:gd name="connsiteY4" fmla="*/ 2911233 h 2913013"/>
              <a:gd name="connsiteX5" fmla="*/ 573219 w 965811"/>
              <a:gd name="connsiteY5" fmla="*/ 2606433 h 2913013"/>
              <a:gd name="connsiteX6" fmla="*/ 954219 w 965811"/>
              <a:gd name="connsiteY6" fmla="*/ 1692033 h 2913013"/>
              <a:gd name="connsiteX7" fmla="*/ 357319 w 965811"/>
              <a:gd name="connsiteY7" fmla="*/ 148983 h 291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811" h="2913013">
                <a:moveTo>
                  <a:pt x="357319" y="148983"/>
                </a:moveTo>
                <a:cubicBezTo>
                  <a:pt x="257836" y="-95492"/>
                  <a:pt x="259952" y="-17175"/>
                  <a:pt x="357319" y="225183"/>
                </a:cubicBezTo>
                <a:cubicBezTo>
                  <a:pt x="454686" y="467541"/>
                  <a:pt x="872727" y="1224250"/>
                  <a:pt x="941519" y="1603133"/>
                </a:cubicBezTo>
                <a:cubicBezTo>
                  <a:pt x="1010311" y="1982016"/>
                  <a:pt x="926702" y="2280466"/>
                  <a:pt x="770069" y="2498483"/>
                </a:cubicBezTo>
                <a:cubicBezTo>
                  <a:pt x="613436" y="2716500"/>
                  <a:pt x="34527" y="2893241"/>
                  <a:pt x="1719" y="2911233"/>
                </a:cubicBezTo>
                <a:cubicBezTo>
                  <a:pt x="-31089" y="2929225"/>
                  <a:pt x="414469" y="2809633"/>
                  <a:pt x="573219" y="2606433"/>
                </a:cubicBezTo>
                <a:cubicBezTo>
                  <a:pt x="731969" y="2403233"/>
                  <a:pt x="989144" y="2102666"/>
                  <a:pt x="954219" y="1692033"/>
                </a:cubicBezTo>
                <a:cubicBezTo>
                  <a:pt x="919294" y="1281400"/>
                  <a:pt x="456802" y="393458"/>
                  <a:pt x="357319" y="148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AB5C6A3B-4AB3-4C38-BDF6-D6F748A3D7FA}"/>
              </a:ext>
            </a:extLst>
          </p:cNvPr>
          <p:cNvSpPr/>
          <p:nvPr/>
        </p:nvSpPr>
        <p:spPr>
          <a:xfrm>
            <a:off x="2896092" y="7259380"/>
            <a:ext cx="57223" cy="203549"/>
          </a:xfrm>
          <a:custGeom>
            <a:avLst/>
            <a:gdLst>
              <a:gd name="connsiteX0" fmla="*/ 56658 w 57223"/>
              <a:gd name="connsiteY0" fmla="*/ 258 h 203549"/>
              <a:gd name="connsiteX1" fmla="*/ 29671 w 57223"/>
              <a:gd name="connsiteY1" fmla="*/ 87570 h 203549"/>
              <a:gd name="connsiteX2" fmla="*/ 26496 w 57223"/>
              <a:gd name="connsiteY2" fmla="*/ 201870 h 203549"/>
              <a:gd name="connsiteX3" fmla="*/ 18558 w 57223"/>
              <a:gd name="connsiteY3" fmla="*/ 149483 h 203549"/>
              <a:gd name="connsiteX4" fmla="*/ 1096 w 57223"/>
              <a:gd name="connsiteY4" fmla="*/ 63758 h 203549"/>
              <a:gd name="connsiteX5" fmla="*/ 56658 w 57223"/>
              <a:gd name="connsiteY5" fmla="*/ 258 h 20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23" h="203549">
                <a:moveTo>
                  <a:pt x="56658" y="258"/>
                </a:moveTo>
                <a:cubicBezTo>
                  <a:pt x="61420" y="4227"/>
                  <a:pt x="34698" y="53968"/>
                  <a:pt x="29671" y="87570"/>
                </a:cubicBezTo>
                <a:cubicBezTo>
                  <a:pt x="24644" y="121172"/>
                  <a:pt x="28348" y="191551"/>
                  <a:pt x="26496" y="201870"/>
                </a:cubicBezTo>
                <a:cubicBezTo>
                  <a:pt x="24644" y="212189"/>
                  <a:pt x="22791" y="172502"/>
                  <a:pt x="18558" y="149483"/>
                </a:cubicBezTo>
                <a:cubicBezTo>
                  <a:pt x="14325" y="126464"/>
                  <a:pt x="-4725" y="88629"/>
                  <a:pt x="1096" y="63758"/>
                </a:cubicBezTo>
                <a:cubicBezTo>
                  <a:pt x="6917" y="38887"/>
                  <a:pt x="51896" y="-3711"/>
                  <a:pt x="56658" y="2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DD7AC210-1691-44A9-BDD7-B6BA98DB3CAC}"/>
              </a:ext>
            </a:extLst>
          </p:cNvPr>
          <p:cNvSpPr/>
          <p:nvPr/>
        </p:nvSpPr>
        <p:spPr>
          <a:xfrm>
            <a:off x="2970364" y="7394510"/>
            <a:ext cx="74780" cy="166261"/>
          </a:xfrm>
          <a:custGeom>
            <a:avLst/>
            <a:gdLst>
              <a:gd name="connsiteX0" fmla="*/ 28424 w 74780"/>
              <a:gd name="connsiteY0" fmla="*/ 65 h 166261"/>
              <a:gd name="connsiteX1" fmla="*/ 74461 w 74780"/>
              <a:gd name="connsiteY1" fmla="*/ 74678 h 166261"/>
              <a:gd name="connsiteX2" fmla="*/ 1436 w 74780"/>
              <a:gd name="connsiteY2" fmla="*/ 163578 h 166261"/>
              <a:gd name="connsiteX3" fmla="*/ 26836 w 74780"/>
              <a:gd name="connsiteY3" fmla="*/ 138178 h 166261"/>
              <a:gd name="connsiteX4" fmla="*/ 37949 w 74780"/>
              <a:gd name="connsiteY4" fmla="*/ 87378 h 166261"/>
              <a:gd name="connsiteX5" fmla="*/ 28424 w 74780"/>
              <a:gd name="connsiteY5" fmla="*/ 65 h 16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780" h="166261">
                <a:moveTo>
                  <a:pt x="28424" y="65"/>
                </a:moveTo>
                <a:cubicBezTo>
                  <a:pt x="34509" y="-2052"/>
                  <a:pt x="78959" y="47426"/>
                  <a:pt x="74461" y="74678"/>
                </a:cubicBezTo>
                <a:cubicBezTo>
                  <a:pt x="69963" y="101930"/>
                  <a:pt x="9373" y="152995"/>
                  <a:pt x="1436" y="163578"/>
                </a:cubicBezTo>
                <a:cubicBezTo>
                  <a:pt x="-6501" y="174161"/>
                  <a:pt x="20751" y="150878"/>
                  <a:pt x="26836" y="138178"/>
                </a:cubicBezTo>
                <a:cubicBezTo>
                  <a:pt x="32921" y="125478"/>
                  <a:pt x="38214" y="108545"/>
                  <a:pt x="37949" y="87378"/>
                </a:cubicBezTo>
                <a:cubicBezTo>
                  <a:pt x="37685" y="66211"/>
                  <a:pt x="22339" y="2182"/>
                  <a:pt x="28424" y="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283BCC9-B5A4-4F7E-999E-0D0AFF28A1C3}"/>
              </a:ext>
            </a:extLst>
          </p:cNvPr>
          <p:cNvSpPr/>
          <p:nvPr/>
        </p:nvSpPr>
        <p:spPr>
          <a:xfrm>
            <a:off x="3772042" y="7681369"/>
            <a:ext cx="1253561" cy="254083"/>
          </a:xfrm>
          <a:custGeom>
            <a:avLst/>
            <a:gdLst>
              <a:gd name="connsiteX0" fmla="*/ 6208 w 1253561"/>
              <a:gd name="connsiteY0" fmla="*/ 129131 h 254083"/>
              <a:gd name="connsiteX1" fmla="*/ 590408 w 1253561"/>
              <a:gd name="connsiteY1" fmla="*/ 192631 h 254083"/>
              <a:gd name="connsiteX2" fmla="*/ 931191 w 1253561"/>
              <a:gd name="connsiteY2" fmla="*/ 186281 h 254083"/>
              <a:gd name="connsiteX3" fmla="*/ 1153441 w 1253561"/>
              <a:gd name="connsiteY3" fmla="*/ 103731 h 254083"/>
              <a:gd name="connsiteX4" fmla="*/ 1250808 w 1253561"/>
              <a:gd name="connsiteY4" fmla="*/ 14 h 254083"/>
              <a:gd name="connsiteX5" fmla="*/ 1176725 w 1253561"/>
              <a:gd name="connsiteY5" fmla="*/ 97381 h 254083"/>
              <a:gd name="connsiteX6" fmla="*/ 711058 w 1253561"/>
              <a:gd name="connsiteY6" fmla="*/ 249781 h 254083"/>
              <a:gd name="connsiteX7" fmla="*/ 306775 w 1253561"/>
              <a:gd name="connsiteY7" fmla="*/ 205331 h 254083"/>
              <a:gd name="connsiteX8" fmla="*/ 6208 w 1253561"/>
              <a:gd name="connsiteY8" fmla="*/ 129131 h 2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3561" h="254083">
                <a:moveTo>
                  <a:pt x="6208" y="129131"/>
                </a:moveTo>
                <a:cubicBezTo>
                  <a:pt x="53480" y="127014"/>
                  <a:pt x="436244" y="183106"/>
                  <a:pt x="590408" y="192631"/>
                </a:cubicBezTo>
                <a:cubicBezTo>
                  <a:pt x="744572" y="202156"/>
                  <a:pt x="837352" y="201098"/>
                  <a:pt x="931191" y="186281"/>
                </a:cubicBezTo>
                <a:cubicBezTo>
                  <a:pt x="1025030" y="171464"/>
                  <a:pt x="1100172" y="134775"/>
                  <a:pt x="1153441" y="103731"/>
                </a:cubicBezTo>
                <a:cubicBezTo>
                  <a:pt x="1206710" y="72687"/>
                  <a:pt x="1246927" y="1072"/>
                  <a:pt x="1250808" y="14"/>
                </a:cubicBezTo>
                <a:cubicBezTo>
                  <a:pt x="1254689" y="-1044"/>
                  <a:pt x="1266683" y="55753"/>
                  <a:pt x="1176725" y="97381"/>
                </a:cubicBezTo>
                <a:cubicBezTo>
                  <a:pt x="1086767" y="139009"/>
                  <a:pt x="856050" y="231789"/>
                  <a:pt x="711058" y="249781"/>
                </a:cubicBezTo>
                <a:cubicBezTo>
                  <a:pt x="566066" y="267773"/>
                  <a:pt x="420017" y="224734"/>
                  <a:pt x="306775" y="205331"/>
                </a:cubicBezTo>
                <a:cubicBezTo>
                  <a:pt x="193533" y="185928"/>
                  <a:pt x="-41064" y="131248"/>
                  <a:pt x="6208" y="1291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A0873E80-F2EF-4322-A0FF-AADF5EF476D0}"/>
              </a:ext>
            </a:extLst>
          </p:cNvPr>
          <p:cNvSpPr/>
          <p:nvPr/>
        </p:nvSpPr>
        <p:spPr>
          <a:xfrm>
            <a:off x="2987576" y="4368541"/>
            <a:ext cx="504550" cy="274846"/>
          </a:xfrm>
          <a:custGeom>
            <a:avLst/>
            <a:gdLst>
              <a:gd name="connsiteX0" fmla="*/ 99 w 504550"/>
              <a:gd name="connsiteY0" fmla="*/ 73284 h 274846"/>
              <a:gd name="connsiteX1" fmla="*/ 209649 w 504550"/>
              <a:gd name="connsiteY1" fmla="*/ 6609 h 274846"/>
              <a:gd name="connsiteX2" fmla="*/ 489049 w 504550"/>
              <a:gd name="connsiteY2" fmla="*/ 263784 h 274846"/>
              <a:gd name="connsiteX3" fmla="*/ 457299 w 504550"/>
              <a:gd name="connsiteY3" fmla="*/ 212984 h 274846"/>
              <a:gd name="connsiteX4" fmla="*/ 362049 w 504550"/>
              <a:gd name="connsiteY4" fmla="*/ 76459 h 274846"/>
              <a:gd name="connsiteX5" fmla="*/ 235049 w 504550"/>
              <a:gd name="connsiteY5" fmla="*/ 259 h 274846"/>
              <a:gd name="connsiteX6" fmla="*/ 99 w 504550"/>
              <a:gd name="connsiteY6" fmla="*/ 73284 h 27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550" h="274846">
                <a:moveTo>
                  <a:pt x="99" y="73284"/>
                </a:moveTo>
                <a:cubicBezTo>
                  <a:pt x="-4134" y="74342"/>
                  <a:pt x="128157" y="-25141"/>
                  <a:pt x="209649" y="6609"/>
                </a:cubicBezTo>
                <a:cubicBezTo>
                  <a:pt x="291141" y="38359"/>
                  <a:pt x="447774" y="229388"/>
                  <a:pt x="489049" y="263784"/>
                </a:cubicBezTo>
                <a:cubicBezTo>
                  <a:pt x="530324" y="298180"/>
                  <a:pt x="478466" y="244205"/>
                  <a:pt x="457299" y="212984"/>
                </a:cubicBezTo>
                <a:cubicBezTo>
                  <a:pt x="436132" y="181763"/>
                  <a:pt x="399091" y="111913"/>
                  <a:pt x="362049" y="76459"/>
                </a:cubicBezTo>
                <a:cubicBezTo>
                  <a:pt x="325007" y="41005"/>
                  <a:pt x="292199" y="5551"/>
                  <a:pt x="235049" y="259"/>
                </a:cubicBezTo>
                <a:cubicBezTo>
                  <a:pt x="177899" y="-5033"/>
                  <a:pt x="4332" y="72226"/>
                  <a:pt x="99" y="7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E64C80B9-D5A2-4779-9F8B-13F976A0E8A0}"/>
              </a:ext>
            </a:extLst>
          </p:cNvPr>
          <p:cNvSpPr/>
          <p:nvPr/>
        </p:nvSpPr>
        <p:spPr>
          <a:xfrm>
            <a:off x="4244996" y="4236310"/>
            <a:ext cx="1584552" cy="500250"/>
          </a:xfrm>
          <a:custGeom>
            <a:avLst/>
            <a:gdLst>
              <a:gd name="connsiteX0" fmla="*/ 6964 w 1584552"/>
              <a:gd name="connsiteY0" fmla="*/ 410 h 500250"/>
              <a:gd name="connsiteX1" fmla="*/ 641964 w 1584552"/>
              <a:gd name="connsiteY1" fmla="*/ 381410 h 500250"/>
              <a:gd name="connsiteX2" fmla="*/ 1566524 w 1584552"/>
              <a:gd name="connsiteY2" fmla="*/ 488090 h 500250"/>
              <a:gd name="connsiteX3" fmla="*/ 1185524 w 1584552"/>
              <a:gd name="connsiteY3" fmla="*/ 477930 h 500250"/>
              <a:gd name="connsiteX4" fmla="*/ 357484 w 1584552"/>
              <a:gd name="connsiteY4" fmla="*/ 310290 h 500250"/>
              <a:gd name="connsiteX5" fmla="*/ 6964 w 1584552"/>
              <a:gd name="connsiteY5" fmla="*/ 410 h 5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552" h="500250">
                <a:moveTo>
                  <a:pt x="6964" y="410"/>
                </a:moveTo>
                <a:cubicBezTo>
                  <a:pt x="54377" y="12263"/>
                  <a:pt x="382037" y="300130"/>
                  <a:pt x="641964" y="381410"/>
                </a:cubicBezTo>
                <a:cubicBezTo>
                  <a:pt x="901891" y="462690"/>
                  <a:pt x="1475931" y="472003"/>
                  <a:pt x="1566524" y="488090"/>
                </a:cubicBezTo>
                <a:cubicBezTo>
                  <a:pt x="1657117" y="504177"/>
                  <a:pt x="1387031" y="507563"/>
                  <a:pt x="1185524" y="477930"/>
                </a:cubicBezTo>
                <a:cubicBezTo>
                  <a:pt x="984017" y="448297"/>
                  <a:pt x="552217" y="383950"/>
                  <a:pt x="357484" y="310290"/>
                </a:cubicBezTo>
                <a:cubicBezTo>
                  <a:pt x="162751" y="236630"/>
                  <a:pt x="-40449" y="-11443"/>
                  <a:pt x="6964" y="41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DFE05196-E612-407D-B234-33CF4437F543}"/>
              </a:ext>
            </a:extLst>
          </p:cNvPr>
          <p:cNvSpPr/>
          <p:nvPr/>
        </p:nvSpPr>
        <p:spPr>
          <a:xfrm>
            <a:off x="6276718" y="9918442"/>
            <a:ext cx="1458532" cy="815199"/>
          </a:xfrm>
          <a:custGeom>
            <a:avLst/>
            <a:gdLst>
              <a:gd name="connsiteX0" fmla="*/ 3432 w 1458532"/>
              <a:gd name="connsiteY0" fmla="*/ 258 h 815199"/>
              <a:gd name="connsiteX1" fmla="*/ 644782 w 1458532"/>
              <a:gd name="connsiteY1" fmla="*/ 489208 h 815199"/>
              <a:gd name="connsiteX2" fmla="*/ 1438532 w 1458532"/>
              <a:gd name="connsiteY2" fmla="*/ 800358 h 815199"/>
              <a:gd name="connsiteX3" fmla="*/ 1152782 w 1458532"/>
              <a:gd name="connsiteY3" fmla="*/ 730508 h 815199"/>
              <a:gd name="connsiteX4" fmla="*/ 422532 w 1458532"/>
              <a:gd name="connsiteY4" fmla="*/ 425708 h 815199"/>
              <a:gd name="connsiteX5" fmla="*/ 3432 w 1458532"/>
              <a:gd name="connsiteY5" fmla="*/ 258 h 81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532" h="815199">
                <a:moveTo>
                  <a:pt x="3432" y="258"/>
                </a:moveTo>
                <a:cubicBezTo>
                  <a:pt x="40474" y="10841"/>
                  <a:pt x="405599" y="355858"/>
                  <a:pt x="644782" y="489208"/>
                </a:cubicBezTo>
                <a:cubicBezTo>
                  <a:pt x="883965" y="622558"/>
                  <a:pt x="1353865" y="760141"/>
                  <a:pt x="1438532" y="800358"/>
                </a:cubicBezTo>
                <a:cubicBezTo>
                  <a:pt x="1523199" y="840575"/>
                  <a:pt x="1322115" y="792950"/>
                  <a:pt x="1152782" y="730508"/>
                </a:cubicBezTo>
                <a:cubicBezTo>
                  <a:pt x="983449" y="668066"/>
                  <a:pt x="607740" y="544241"/>
                  <a:pt x="422532" y="425708"/>
                </a:cubicBezTo>
                <a:cubicBezTo>
                  <a:pt x="237324" y="307175"/>
                  <a:pt x="-33610" y="-10325"/>
                  <a:pt x="3432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1130DB77-0117-4D5A-9868-B0485CB37E4D}"/>
              </a:ext>
            </a:extLst>
          </p:cNvPr>
          <p:cNvSpPr/>
          <p:nvPr/>
        </p:nvSpPr>
        <p:spPr>
          <a:xfrm>
            <a:off x="3256048" y="7957209"/>
            <a:ext cx="3157263" cy="1952271"/>
          </a:xfrm>
          <a:custGeom>
            <a:avLst/>
            <a:gdLst>
              <a:gd name="connsiteX0" fmla="*/ 1502 w 3157263"/>
              <a:gd name="connsiteY0" fmla="*/ 818491 h 1952271"/>
              <a:gd name="connsiteX1" fmla="*/ 1309602 w 3157263"/>
              <a:gd name="connsiteY1" fmla="*/ 1078841 h 1952271"/>
              <a:gd name="connsiteX2" fmla="*/ 2516102 w 3157263"/>
              <a:gd name="connsiteY2" fmla="*/ 602591 h 1952271"/>
              <a:gd name="connsiteX3" fmla="*/ 3132052 w 3157263"/>
              <a:gd name="connsiteY3" fmla="*/ 24741 h 1952271"/>
              <a:gd name="connsiteX4" fmla="*/ 3024102 w 3157263"/>
              <a:gd name="connsiteY4" fmla="*/ 177141 h 1952271"/>
              <a:gd name="connsiteX5" fmla="*/ 2890752 w 3157263"/>
              <a:gd name="connsiteY5" fmla="*/ 818491 h 1952271"/>
              <a:gd name="connsiteX6" fmla="*/ 2211302 w 3157263"/>
              <a:gd name="connsiteY6" fmla="*/ 1485241 h 1952271"/>
              <a:gd name="connsiteX7" fmla="*/ 1468352 w 3157263"/>
              <a:gd name="connsiteY7" fmla="*/ 1942441 h 1952271"/>
              <a:gd name="connsiteX8" fmla="*/ 1411202 w 3157263"/>
              <a:gd name="connsiteY8" fmla="*/ 1770991 h 1952271"/>
              <a:gd name="connsiteX9" fmla="*/ 1055602 w 3157263"/>
              <a:gd name="connsiteY9" fmla="*/ 1447141 h 1952271"/>
              <a:gd name="connsiteX10" fmla="*/ 1502 w 3157263"/>
              <a:gd name="connsiteY10" fmla="*/ 818491 h 195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57263" h="1952271">
                <a:moveTo>
                  <a:pt x="1502" y="818491"/>
                </a:moveTo>
                <a:cubicBezTo>
                  <a:pt x="43835" y="757108"/>
                  <a:pt x="890502" y="1114824"/>
                  <a:pt x="1309602" y="1078841"/>
                </a:cubicBezTo>
                <a:cubicBezTo>
                  <a:pt x="1728702" y="1042858"/>
                  <a:pt x="2212360" y="778274"/>
                  <a:pt x="2516102" y="602591"/>
                </a:cubicBezTo>
                <a:cubicBezTo>
                  <a:pt x="2819844" y="426908"/>
                  <a:pt x="3047385" y="95649"/>
                  <a:pt x="3132052" y="24741"/>
                </a:cubicBezTo>
                <a:cubicBezTo>
                  <a:pt x="3216719" y="-46167"/>
                  <a:pt x="3064319" y="44849"/>
                  <a:pt x="3024102" y="177141"/>
                </a:cubicBezTo>
                <a:cubicBezTo>
                  <a:pt x="2983885" y="309433"/>
                  <a:pt x="3026219" y="600474"/>
                  <a:pt x="2890752" y="818491"/>
                </a:cubicBezTo>
                <a:cubicBezTo>
                  <a:pt x="2755285" y="1036508"/>
                  <a:pt x="2448369" y="1297916"/>
                  <a:pt x="2211302" y="1485241"/>
                </a:cubicBezTo>
                <a:cubicBezTo>
                  <a:pt x="1974235" y="1672566"/>
                  <a:pt x="1601702" y="1894816"/>
                  <a:pt x="1468352" y="1942441"/>
                </a:cubicBezTo>
                <a:cubicBezTo>
                  <a:pt x="1335002" y="1990066"/>
                  <a:pt x="1479994" y="1853541"/>
                  <a:pt x="1411202" y="1770991"/>
                </a:cubicBezTo>
                <a:cubicBezTo>
                  <a:pt x="1342410" y="1688441"/>
                  <a:pt x="1287377" y="1605891"/>
                  <a:pt x="1055602" y="1447141"/>
                </a:cubicBezTo>
                <a:cubicBezTo>
                  <a:pt x="823827" y="1288391"/>
                  <a:pt x="-40831" y="879874"/>
                  <a:pt x="1502" y="8184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9AC6EFCC-C6B9-44B4-9DA9-7E045524A580}"/>
              </a:ext>
            </a:extLst>
          </p:cNvPr>
          <p:cNvSpPr/>
          <p:nvPr/>
        </p:nvSpPr>
        <p:spPr>
          <a:xfrm>
            <a:off x="1781144" y="5689517"/>
            <a:ext cx="575529" cy="2349358"/>
          </a:xfrm>
          <a:custGeom>
            <a:avLst/>
            <a:gdLst>
              <a:gd name="connsiteX0" fmla="*/ 215296 w 575529"/>
              <a:gd name="connsiteY0" fmla="*/ 83 h 2349358"/>
              <a:gd name="connsiteX1" fmla="*/ 108616 w 575529"/>
              <a:gd name="connsiteY1" fmla="*/ 457283 h 2349358"/>
              <a:gd name="connsiteX2" fmla="*/ 261016 w 575529"/>
              <a:gd name="connsiteY2" fmla="*/ 1386923 h 2349358"/>
              <a:gd name="connsiteX3" fmla="*/ 565816 w 575529"/>
              <a:gd name="connsiteY3" fmla="*/ 2311483 h 2349358"/>
              <a:gd name="connsiteX4" fmla="*/ 459136 w 575529"/>
              <a:gd name="connsiteY4" fmla="*/ 2027003 h 2349358"/>
              <a:gd name="connsiteX5" fmla="*/ 57816 w 575529"/>
              <a:gd name="connsiteY5" fmla="*/ 721443 h 2349358"/>
              <a:gd name="connsiteX6" fmla="*/ 17176 w 575529"/>
              <a:gd name="connsiteY6" fmla="*/ 421723 h 2349358"/>
              <a:gd name="connsiteX7" fmla="*/ 215296 w 575529"/>
              <a:gd name="connsiteY7" fmla="*/ 83 h 234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529" h="2349358">
                <a:moveTo>
                  <a:pt x="215296" y="83"/>
                </a:moveTo>
                <a:cubicBezTo>
                  <a:pt x="230536" y="6010"/>
                  <a:pt x="100996" y="226143"/>
                  <a:pt x="108616" y="457283"/>
                </a:cubicBezTo>
                <a:cubicBezTo>
                  <a:pt x="116236" y="688423"/>
                  <a:pt x="184816" y="1077890"/>
                  <a:pt x="261016" y="1386923"/>
                </a:cubicBezTo>
                <a:cubicBezTo>
                  <a:pt x="337216" y="1695956"/>
                  <a:pt x="532796" y="2204803"/>
                  <a:pt x="565816" y="2311483"/>
                </a:cubicBezTo>
                <a:cubicBezTo>
                  <a:pt x="598836" y="2418163"/>
                  <a:pt x="543803" y="2292010"/>
                  <a:pt x="459136" y="2027003"/>
                </a:cubicBezTo>
                <a:cubicBezTo>
                  <a:pt x="374469" y="1761996"/>
                  <a:pt x="131476" y="988990"/>
                  <a:pt x="57816" y="721443"/>
                </a:cubicBezTo>
                <a:cubicBezTo>
                  <a:pt x="-15844" y="453896"/>
                  <a:pt x="-6531" y="537716"/>
                  <a:pt x="17176" y="421723"/>
                </a:cubicBezTo>
                <a:cubicBezTo>
                  <a:pt x="40883" y="305730"/>
                  <a:pt x="200056" y="-5844"/>
                  <a:pt x="215296" y="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186DE1A4-ACAC-4AFC-9121-84D77FCC89C6}"/>
              </a:ext>
            </a:extLst>
          </p:cNvPr>
          <p:cNvSpPr/>
          <p:nvPr/>
        </p:nvSpPr>
        <p:spPr>
          <a:xfrm>
            <a:off x="2600838" y="8278324"/>
            <a:ext cx="1504675" cy="2758182"/>
          </a:xfrm>
          <a:custGeom>
            <a:avLst/>
            <a:gdLst>
              <a:gd name="connsiteX0" fmla="*/ 569082 w 1504675"/>
              <a:gd name="connsiteY0" fmla="*/ 489756 h 2758182"/>
              <a:gd name="connsiteX1" fmla="*/ 924682 w 1504675"/>
              <a:gd name="connsiteY1" fmla="*/ 1211116 h 2758182"/>
              <a:gd name="connsiteX2" fmla="*/ 1503802 w 1504675"/>
              <a:gd name="connsiteY2" fmla="*/ 2191556 h 2758182"/>
              <a:gd name="connsiteX3" fmla="*/ 1041522 w 1504675"/>
              <a:gd name="connsiteY3" fmla="*/ 1485436 h 2758182"/>
              <a:gd name="connsiteX4" fmla="*/ 477642 w 1504675"/>
              <a:gd name="connsiteY4" fmla="*/ 799636 h 2758182"/>
              <a:gd name="connsiteX5" fmla="*/ 772282 w 1504675"/>
              <a:gd name="connsiteY5" fmla="*/ 1500676 h 2758182"/>
              <a:gd name="connsiteX6" fmla="*/ 1280282 w 1504675"/>
              <a:gd name="connsiteY6" fmla="*/ 2374436 h 2758182"/>
              <a:gd name="connsiteX7" fmla="*/ 503042 w 1504675"/>
              <a:gd name="connsiteY7" fmla="*/ 1063796 h 2758182"/>
              <a:gd name="connsiteX8" fmla="*/ 914522 w 1504675"/>
              <a:gd name="connsiteY8" fmla="*/ 2526836 h 2758182"/>
              <a:gd name="connsiteX9" fmla="*/ 1066922 w 1504675"/>
              <a:gd name="connsiteY9" fmla="*/ 2724956 h 2758182"/>
              <a:gd name="connsiteX10" fmla="*/ 741802 w 1504675"/>
              <a:gd name="connsiteY10" fmla="*/ 2216956 h 2758182"/>
              <a:gd name="connsiteX11" fmla="*/ 462402 w 1504675"/>
              <a:gd name="connsiteY11" fmla="*/ 1922316 h 2758182"/>
              <a:gd name="connsiteX12" fmla="*/ 757042 w 1504675"/>
              <a:gd name="connsiteY12" fmla="*/ 2648756 h 2758182"/>
              <a:gd name="connsiteX13" fmla="*/ 462402 w 1504675"/>
              <a:gd name="connsiteY13" fmla="*/ 2333796 h 2758182"/>
              <a:gd name="connsiteX14" fmla="*/ 376042 w 1504675"/>
              <a:gd name="connsiteY14" fmla="*/ 2643676 h 2758182"/>
              <a:gd name="connsiteX15" fmla="*/ 370962 w 1504675"/>
              <a:gd name="connsiteY15" fmla="*/ 1896916 h 2758182"/>
              <a:gd name="connsiteX16" fmla="*/ 30602 w 1504675"/>
              <a:gd name="connsiteY16" fmla="*/ 129076 h 2758182"/>
              <a:gd name="connsiteX17" fmla="*/ 30602 w 1504675"/>
              <a:gd name="connsiteY17" fmla="*/ 149396 h 2758182"/>
              <a:gd name="connsiteX18" fmla="*/ 157602 w 1504675"/>
              <a:gd name="connsiteY18" fmla="*/ 261156 h 2758182"/>
              <a:gd name="connsiteX19" fmla="*/ 569082 w 1504675"/>
              <a:gd name="connsiteY19" fmla="*/ 489756 h 275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04675" h="2758182">
                <a:moveTo>
                  <a:pt x="569082" y="489756"/>
                </a:moveTo>
                <a:cubicBezTo>
                  <a:pt x="696929" y="648083"/>
                  <a:pt x="768895" y="927483"/>
                  <a:pt x="924682" y="1211116"/>
                </a:cubicBezTo>
                <a:cubicBezTo>
                  <a:pt x="1080469" y="1494749"/>
                  <a:pt x="1484329" y="2145836"/>
                  <a:pt x="1503802" y="2191556"/>
                </a:cubicBezTo>
                <a:cubicBezTo>
                  <a:pt x="1523275" y="2237276"/>
                  <a:pt x="1212549" y="1717423"/>
                  <a:pt x="1041522" y="1485436"/>
                </a:cubicBezTo>
                <a:cubicBezTo>
                  <a:pt x="870495" y="1253449"/>
                  <a:pt x="522515" y="797096"/>
                  <a:pt x="477642" y="799636"/>
                </a:cubicBezTo>
                <a:cubicBezTo>
                  <a:pt x="432769" y="802176"/>
                  <a:pt x="638509" y="1238209"/>
                  <a:pt x="772282" y="1500676"/>
                </a:cubicBezTo>
                <a:cubicBezTo>
                  <a:pt x="906055" y="1763143"/>
                  <a:pt x="1325155" y="2447249"/>
                  <a:pt x="1280282" y="2374436"/>
                </a:cubicBezTo>
                <a:cubicBezTo>
                  <a:pt x="1235409" y="2301623"/>
                  <a:pt x="564002" y="1038396"/>
                  <a:pt x="503042" y="1063796"/>
                </a:cubicBezTo>
                <a:cubicBezTo>
                  <a:pt x="442082" y="1089196"/>
                  <a:pt x="820542" y="2249976"/>
                  <a:pt x="914522" y="2526836"/>
                </a:cubicBezTo>
                <a:cubicBezTo>
                  <a:pt x="1008502" y="2803696"/>
                  <a:pt x="1095709" y="2776603"/>
                  <a:pt x="1066922" y="2724956"/>
                </a:cubicBezTo>
                <a:cubicBezTo>
                  <a:pt x="1038135" y="2673309"/>
                  <a:pt x="842555" y="2350729"/>
                  <a:pt x="741802" y="2216956"/>
                </a:cubicBezTo>
                <a:cubicBezTo>
                  <a:pt x="641049" y="2083183"/>
                  <a:pt x="459862" y="1850349"/>
                  <a:pt x="462402" y="1922316"/>
                </a:cubicBezTo>
                <a:cubicBezTo>
                  <a:pt x="464942" y="1994283"/>
                  <a:pt x="757042" y="2580176"/>
                  <a:pt x="757042" y="2648756"/>
                </a:cubicBezTo>
                <a:cubicBezTo>
                  <a:pt x="757042" y="2717336"/>
                  <a:pt x="525902" y="2334643"/>
                  <a:pt x="462402" y="2333796"/>
                </a:cubicBezTo>
                <a:cubicBezTo>
                  <a:pt x="398902" y="2332949"/>
                  <a:pt x="391282" y="2716489"/>
                  <a:pt x="376042" y="2643676"/>
                </a:cubicBezTo>
                <a:cubicBezTo>
                  <a:pt x="360802" y="2570863"/>
                  <a:pt x="428535" y="2316016"/>
                  <a:pt x="370962" y="1896916"/>
                </a:cubicBezTo>
                <a:cubicBezTo>
                  <a:pt x="313389" y="1477816"/>
                  <a:pt x="30602" y="129076"/>
                  <a:pt x="30602" y="129076"/>
                </a:cubicBezTo>
                <a:cubicBezTo>
                  <a:pt x="-26125" y="-162177"/>
                  <a:pt x="9435" y="127383"/>
                  <a:pt x="30602" y="149396"/>
                </a:cubicBezTo>
                <a:cubicBezTo>
                  <a:pt x="51769" y="171409"/>
                  <a:pt x="69549" y="202736"/>
                  <a:pt x="157602" y="261156"/>
                </a:cubicBezTo>
                <a:cubicBezTo>
                  <a:pt x="245655" y="319576"/>
                  <a:pt x="441235" y="331429"/>
                  <a:pt x="569082" y="4897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81259EE-B13E-41D6-93A5-E436932BAC55}"/>
              </a:ext>
            </a:extLst>
          </p:cNvPr>
          <p:cNvSpPr/>
          <p:nvPr/>
        </p:nvSpPr>
        <p:spPr>
          <a:xfrm>
            <a:off x="3708403" y="2258941"/>
            <a:ext cx="2363767" cy="2446134"/>
          </a:xfrm>
          <a:custGeom>
            <a:avLst/>
            <a:gdLst>
              <a:gd name="connsiteX0" fmla="*/ 63497 w 2363767"/>
              <a:gd name="connsiteY0" fmla="*/ 90559 h 2446134"/>
              <a:gd name="connsiteX1" fmla="*/ 203197 w 2363767"/>
              <a:gd name="connsiteY1" fmla="*/ 242959 h 2446134"/>
              <a:gd name="connsiteX2" fmla="*/ 1460497 w 2363767"/>
              <a:gd name="connsiteY2" fmla="*/ 1678059 h 2446134"/>
              <a:gd name="connsiteX3" fmla="*/ 2349497 w 2363767"/>
              <a:gd name="connsiteY3" fmla="*/ 2427359 h 2446134"/>
              <a:gd name="connsiteX4" fmla="*/ 2031997 w 2363767"/>
              <a:gd name="connsiteY4" fmla="*/ 2236859 h 2446134"/>
              <a:gd name="connsiteX5" fmla="*/ 1409697 w 2363767"/>
              <a:gd name="connsiteY5" fmla="*/ 1868559 h 2446134"/>
              <a:gd name="connsiteX6" fmla="*/ 63497 w 2363767"/>
              <a:gd name="connsiteY6" fmla="*/ 90559 h 244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3767" h="2446134">
                <a:moveTo>
                  <a:pt x="63497" y="90559"/>
                </a:moveTo>
                <a:cubicBezTo>
                  <a:pt x="-137586" y="-180374"/>
                  <a:pt x="203197" y="242959"/>
                  <a:pt x="203197" y="242959"/>
                </a:cubicBezTo>
                <a:cubicBezTo>
                  <a:pt x="436030" y="507542"/>
                  <a:pt x="1102780" y="1313992"/>
                  <a:pt x="1460497" y="1678059"/>
                </a:cubicBezTo>
                <a:cubicBezTo>
                  <a:pt x="1818214" y="2042126"/>
                  <a:pt x="2254247" y="2334226"/>
                  <a:pt x="2349497" y="2427359"/>
                </a:cubicBezTo>
                <a:cubicBezTo>
                  <a:pt x="2444747" y="2520492"/>
                  <a:pt x="2031997" y="2236859"/>
                  <a:pt x="2031997" y="2236859"/>
                </a:cubicBezTo>
                <a:cubicBezTo>
                  <a:pt x="1875364" y="2143726"/>
                  <a:pt x="1733547" y="2226276"/>
                  <a:pt x="1409697" y="1868559"/>
                </a:cubicBezTo>
                <a:cubicBezTo>
                  <a:pt x="1085847" y="1510842"/>
                  <a:pt x="264580" y="361492"/>
                  <a:pt x="63497" y="90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3911393F-CFBC-448C-8A00-8AAFB06C68C4}"/>
              </a:ext>
            </a:extLst>
          </p:cNvPr>
          <p:cNvSpPr/>
          <p:nvPr/>
        </p:nvSpPr>
        <p:spPr>
          <a:xfrm>
            <a:off x="3830524" y="2024698"/>
            <a:ext cx="2046677" cy="896424"/>
          </a:xfrm>
          <a:custGeom>
            <a:avLst/>
            <a:gdLst>
              <a:gd name="connsiteX0" fmla="*/ 55676 w 2046677"/>
              <a:gd name="connsiteY0" fmla="*/ 20002 h 896424"/>
              <a:gd name="connsiteX1" fmla="*/ 157276 w 2046677"/>
              <a:gd name="connsiteY1" fmla="*/ 58102 h 896424"/>
              <a:gd name="connsiteX2" fmla="*/ 1833676 w 2046677"/>
              <a:gd name="connsiteY2" fmla="*/ 655002 h 896424"/>
              <a:gd name="connsiteX3" fmla="*/ 1998776 w 2046677"/>
              <a:gd name="connsiteY3" fmla="*/ 896302 h 896424"/>
              <a:gd name="connsiteX4" fmla="*/ 1605076 w 2046677"/>
              <a:gd name="connsiteY4" fmla="*/ 629602 h 896424"/>
              <a:gd name="connsiteX5" fmla="*/ 1173276 w 2046677"/>
              <a:gd name="connsiteY5" fmla="*/ 426402 h 896424"/>
              <a:gd name="connsiteX6" fmla="*/ 55676 w 2046677"/>
              <a:gd name="connsiteY6" fmla="*/ 20002 h 89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6677" h="896424">
                <a:moveTo>
                  <a:pt x="55676" y="20002"/>
                </a:moveTo>
                <a:cubicBezTo>
                  <a:pt x="-113657" y="-41381"/>
                  <a:pt x="157276" y="58102"/>
                  <a:pt x="157276" y="58102"/>
                </a:cubicBezTo>
                <a:cubicBezTo>
                  <a:pt x="453609" y="163935"/>
                  <a:pt x="1526760" y="515302"/>
                  <a:pt x="1833676" y="655002"/>
                </a:cubicBezTo>
                <a:cubicBezTo>
                  <a:pt x="2140592" y="794702"/>
                  <a:pt x="2036876" y="900535"/>
                  <a:pt x="1998776" y="896302"/>
                </a:cubicBezTo>
                <a:cubicBezTo>
                  <a:pt x="1960676" y="892069"/>
                  <a:pt x="1742659" y="707919"/>
                  <a:pt x="1605076" y="629602"/>
                </a:cubicBezTo>
                <a:cubicBezTo>
                  <a:pt x="1467493" y="551285"/>
                  <a:pt x="1431509" y="525885"/>
                  <a:pt x="1173276" y="426402"/>
                </a:cubicBezTo>
                <a:cubicBezTo>
                  <a:pt x="915043" y="326919"/>
                  <a:pt x="225009" y="81385"/>
                  <a:pt x="55676" y="200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055312AB-632E-456E-AA87-4E2584740C3D}"/>
              </a:ext>
            </a:extLst>
          </p:cNvPr>
          <p:cNvSpPr/>
          <p:nvPr/>
        </p:nvSpPr>
        <p:spPr>
          <a:xfrm>
            <a:off x="6703808" y="5479966"/>
            <a:ext cx="316216" cy="1622965"/>
          </a:xfrm>
          <a:custGeom>
            <a:avLst/>
            <a:gdLst>
              <a:gd name="connsiteX0" fmla="*/ 173242 w 316216"/>
              <a:gd name="connsiteY0" fmla="*/ 84 h 1622965"/>
              <a:gd name="connsiteX1" fmla="*/ 312942 w 316216"/>
              <a:gd name="connsiteY1" fmla="*/ 736684 h 1622965"/>
              <a:gd name="connsiteX2" fmla="*/ 14492 w 316216"/>
              <a:gd name="connsiteY2" fmla="*/ 1574884 h 1622965"/>
              <a:gd name="connsiteX3" fmla="*/ 58942 w 316216"/>
              <a:gd name="connsiteY3" fmla="*/ 1441534 h 1622965"/>
              <a:gd name="connsiteX4" fmla="*/ 166892 w 316216"/>
              <a:gd name="connsiteY4" fmla="*/ 781134 h 1622965"/>
              <a:gd name="connsiteX5" fmla="*/ 173242 w 316216"/>
              <a:gd name="connsiteY5" fmla="*/ 84 h 162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16" h="1622965">
                <a:moveTo>
                  <a:pt x="173242" y="84"/>
                </a:moveTo>
                <a:cubicBezTo>
                  <a:pt x="197584" y="-7324"/>
                  <a:pt x="339400" y="474217"/>
                  <a:pt x="312942" y="736684"/>
                </a:cubicBezTo>
                <a:cubicBezTo>
                  <a:pt x="286484" y="999151"/>
                  <a:pt x="56825" y="1457409"/>
                  <a:pt x="14492" y="1574884"/>
                </a:cubicBezTo>
                <a:cubicBezTo>
                  <a:pt x="-27841" y="1692359"/>
                  <a:pt x="33542" y="1573826"/>
                  <a:pt x="58942" y="1441534"/>
                </a:cubicBezTo>
                <a:cubicBezTo>
                  <a:pt x="84342" y="1309242"/>
                  <a:pt x="147842" y="1013967"/>
                  <a:pt x="166892" y="781134"/>
                </a:cubicBezTo>
                <a:cubicBezTo>
                  <a:pt x="185942" y="548301"/>
                  <a:pt x="148900" y="7492"/>
                  <a:pt x="17324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A1ED3947-8441-4EAA-B1D1-427F39D2C26C}"/>
              </a:ext>
            </a:extLst>
          </p:cNvPr>
          <p:cNvSpPr/>
          <p:nvPr/>
        </p:nvSpPr>
        <p:spPr>
          <a:xfrm>
            <a:off x="6553911" y="7494831"/>
            <a:ext cx="425132" cy="1947162"/>
          </a:xfrm>
          <a:custGeom>
            <a:avLst/>
            <a:gdLst>
              <a:gd name="connsiteX0" fmla="*/ 424739 w 425132"/>
              <a:gd name="connsiteY0" fmla="*/ 10869 h 1947162"/>
              <a:gd name="connsiteX1" fmla="*/ 113589 w 425132"/>
              <a:gd name="connsiteY1" fmla="*/ 937969 h 1947162"/>
              <a:gd name="connsiteX2" fmla="*/ 272339 w 425132"/>
              <a:gd name="connsiteY2" fmla="*/ 1909519 h 1947162"/>
              <a:gd name="connsiteX3" fmla="*/ 253289 w 425132"/>
              <a:gd name="connsiteY3" fmla="*/ 1687269 h 1947162"/>
              <a:gd name="connsiteX4" fmla="*/ 43739 w 425132"/>
              <a:gd name="connsiteY4" fmla="*/ 1115769 h 1947162"/>
              <a:gd name="connsiteX5" fmla="*/ 37389 w 425132"/>
              <a:gd name="connsiteY5" fmla="*/ 474419 h 1947162"/>
              <a:gd name="connsiteX6" fmla="*/ 424739 w 425132"/>
              <a:gd name="connsiteY6" fmla="*/ 10869 h 194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132" h="1947162">
                <a:moveTo>
                  <a:pt x="424739" y="10869"/>
                </a:moveTo>
                <a:cubicBezTo>
                  <a:pt x="437439" y="88127"/>
                  <a:pt x="138989" y="621527"/>
                  <a:pt x="113589" y="937969"/>
                </a:cubicBezTo>
                <a:cubicBezTo>
                  <a:pt x="88189" y="1254411"/>
                  <a:pt x="249056" y="1784636"/>
                  <a:pt x="272339" y="1909519"/>
                </a:cubicBezTo>
                <a:cubicBezTo>
                  <a:pt x="295622" y="2034402"/>
                  <a:pt x="291389" y="1819561"/>
                  <a:pt x="253289" y="1687269"/>
                </a:cubicBezTo>
                <a:cubicBezTo>
                  <a:pt x="215189" y="1554977"/>
                  <a:pt x="79722" y="1317911"/>
                  <a:pt x="43739" y="1115769"/>
                </a:cubicBezTo>
                <a:cubicBezTo>
                  <a:pt x="7756" y="913627"/>
                  <a:pt x="-30344" y="661744"/>
                  <a:pt x="37389" y="474419"/>
                </a:cubicBezTo>
                <a:cubicBezTo>
                  <a:pt x="105122" y="287094"/>
                  <a:pt x="412039" y="-66389"/>
                  <a:pt x="424739" y="10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FB920244-9EBE-4D52-B2D4-7861774D98A2}"/>
              </a:ext>
            </a:extLst>
          </p:cNvPr>
          <p:cNvSpPr/>
          <p:nvPr/>
        </p:nvSpPr>
        <p:spPr>
          <a:xfrm>
            <a:off x="7082778" y="8019195"/>
            <a:ext cx="806721" cy="2305021"/>
          </a:xfrm>
          <a:custGeom>
            <a:avLst/>
            <a:gdLst>
              <a:gd name="connsiteX0" fmla="*/ 295922 w 806721"/>
              <a:gd name="connsiteY0" fmla="*/ 7205 h 2305021"/>
              <a:gd name="connsiteX1" fmla="*/ 803922 w 806721"/>
              <a:gd name="connsiteY1" fmla="*/ 940655 h 2305021"/>
              <a:gd name="connsiteX2" fmla="*/ 22872 w 806721"/>
              <a:gd name="connsiteY2" fmla="*/ 2248755 h 2305021"/>
              <a:gd name="connsiteX3" fmla="*/ 245122 w 806721"/>
              <a:gd name="connsiteY3" fmla="*/ 1918555 h 2305021"/>
              <a:gd name="connsiteX4" fmla="*/ 626122 w 806721"/>
              <a:gd name="connsiteY4" fmla="*/ 585055 h 2305021"/>
              <a:gd name="connsiteX5" fmla="*/ 295922 w 806721"/>
              <a:gd name="connsiteY5" fmla="*/ 7205 h 230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721" h="2305021">
                <a:moveTo>
                  <a:pt x="295922" y="7205"/>
                </a:moveTo>
                <a:cubicBezTo>
                  <a:pt x="325555" y="66472"/>
                  <a:pt x="849430" y="567063"/>
                  <a:pt x="803922" y="940655"/>
                </a:cubicBezTo>
                <a:cubicBezTo>
                  <a:pt x="758414" y="1314247"/>
                  <a:pt x="116005" y="2085772"/>
                  <a:pt x="22872" y="2248755"/>
                </a:cubicBezTo>
                <a:cubicBezTo>
                  <a:pt x="-70261" y="2411738"/>
                  <a:pt x="144580" y="2195838"/>
                  <a:pt x="245122" y="1918555"/>
                </a:cubicBezTo>
                <a:cubicBezTo>
                  <a:pt x="345664" y="1641272"/>
                  <a:pt x="613422" y="905730"/>
                  <a:pt x="626122" y="585055"/>
                </a:cubicBezTo>
                <a:cubicBezTo>
                  <a:pt x="638822" y="264380"/>
                  <a:pt x="266289" y="-52062"/>
                  <a:pt x="295922" y="7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740D1C1E-81FF-4AC3-9CDD-5EF32CCBD88A}"/>
              </a:ext>
            </a:extLst>
          </p:cNvPr>
          <p:cNvSpPr/>
          <p:nvPr/>
        </p:nvSpPr>
        <p:spPr>
          <a:xfrm>
            <a:off x="4974564" y="4510631"/>
            <a:ext cx="1518628" cy="567415"/>
          </a:xfrm>
          <a:custGeom>
            <a:avLst/>
            <a:gdLst>
              <a:gd name="connsiteX0" fmla="*/ 74956 w 1518628"/>
              <a:gd name="connsiteY0" fmla="*/ 25809 h 567415"/>
              <a:gd name="connsiteX1" fmla="*/ 146076 w 1518628"/>
              <a:gd name="connsiteY1" fmla="*/ 35969 h 567415"/>
              <a:gd name="connsiteX2" fmla="*/ 1055396 w 1518628"/>
              <a:gd name="connsiteY2" fmla="*/ 198529 h 567415"/>
              <a:gd name="connsiteX3" fmla="*/ 1456716 w 1518628"/>
              <a:gd name="connsiteY3" fmla="*/ 559209 h 567415"/>
              <a:gd name="connsiteX4" fmla="*/ 1365276 w 1518628"/>
              <a:gd name="connsiteY4" fmla="*/ 416969 h 567415"/>
              <a:gd name="connsiteX5" fmla="*/ 74956 w 1518628"/>
              <a:gd name="connsiteY5" fmla="*/ 25809 h 56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8628" h="567415">
                <a:moveTo>
                  <a:pt x="74956" y="25809"/>
                </a:moveTo>
                <a:cubicBezTo>
                  <a:pt x="-128244" y="-37691"/>
                  <a:pt x="146076" y="35969"/>
                  <a:pt x="146076" y="35969"/>
                </a:cubicBezTo>
                <a:cubicBezTo>
                  <a:pt x="309483" y="64756"/>
                  <a:pt x="836956" y="111322"/>
                  <a:pt x="1055396" y="198529"/>
                </a:cubicBezTo>
                <a:cubicBezTo>
                  <a:pt x="1273836" y="285736"/>
                  <a:pt x="1405069" y="522802"/>
                  <a:pt x="1456716" y="559209"/>
                </a:cubicBezTo>
                <a:cubicBezTo>
                  <a:pt x="1508363" y="595616"/>
                  <a:pt x="1600649" y="504176"/>
                  <a:pt x="1365276" y="416969"/>
                </a:cubicBezTo>
                <a:cubicBezTo>
                  <a:pt x="1129903" y="329762"/>
                  <a:pt x="278156" y="89309"/>
                  <a:pt x="74956" y="258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A385E45-A6CD-47C4-A9B3-3BD432CD579E}"/>
              </a:ext>
            </a:extLst>
          </p:cNvPr>
          <p:cNvSpPr/>
          <p:nvPr/>
        </p:nvSpPr>
        <p:spPr>
          <a:xfrm>
            <a:off x="2851860" y="3555393"/>
            <a:ext cx="1212954" cy="1167700"/>
          </a:xfrm>
          <a:custGeom>
            <a:avLst/>
            <a:gdLst>
              <a:gd name="connsiteX0" fmla="*/ 31040 w 1212954"/>
              <a:gd name="connsiteY0" fmla="*/ 4840 h 1167700"/>
              <a:gd name="connsiteX1" fmla="*/ 589840 w 1212954"/>
              <a:gd name="connsiteY1" fmla="*/ 817640 h 1167700"/>
              <a:gd name="connsiteX2" fmla="*/ 1212140 w 1212954"/>
              <a:gd name="connsiteY2" fmla="*/ 1164774 h 1167700"/>
              <a:gd name="connsiteX3" fmla="*/ 708373 w 1212954"/>
              <a:gd name="connsiteY3" fmla="*/ 957340 h 1167700"/>
              <a:gd name="connsiteX4" fmla="*/ 136873 w 1212954"/>
              <a:gd name="connsiteY4" fmla="*/ 500140 h 1167700"/>
              <a:gd name="connsiteX5" fmla="*/ 31040 w 1212954"/>
              <a:gd name="connsiteY5" fmla="*/ 4840 h 116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2954" h="1167700">
                <a:moveTo>
                  <a:pt x="31040" y="4840"/>
                </a:moveTo>
                <a:cubicBezTo>
                  <a:pt x="106534" y="57757"/>
                  <a:pt x="392990" y="624318"/>
                  <a:pt x="589840" y="817640"/>
                </a:cubicBezTo>
                <a:cubicBezTo>
                  <a:pt x="786690" y="1010962"/>
                  <a:pt x="1192385" y="1141491"/>
                  <a:pt x="1212140" y="1164774"/>
                </a:cubicBezTo>
                <a:cubicBezTo>
                  <a:pt x="1231896" y="1188057"/>
                  <a:pt x="887584" y="1068112"/>
                  <a:pt x="708373" y="957340"/>
                </a:cubicBezTo>
                <a:cubicBezTo>
                  <a:pt x="529162" y="846568"/>
                  <a:pt x="245529" y="653246"/>
                  <a:pt x="136873" y="500140"/>
                </a:cubicBezTo>
                <a:cubicBezTo>
                  <a:pt x="28217" y="347035"/>
                  <a:pt x="-44454" y="-48077"/>
                  <a:pt x="31040" y="48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D02C59E4-6183-4971-B9E9-FFA07DCF2147}"/>
              </a:ext>
            </a:extLst>
          </p:cNvPr>
          <p:cNvSpPr/>
          <p:nvPr/>
        </p:nvSpPr>
        <p:spPr>
          <a:xfrm>
            <a:off x="1796152" y="5808054"/>
            <a:ext cx="646849" cy="2395560"/>
          </a:xfrm>
          <a:custGeom>
            <a:avLst/>
            <a:gdLst>
              <a:gd name="connsiteX0" fmla="*/ 144408 w 646849"/>
              <a:gd name="connsiteY0" fmla="*/ 28866 h 2395560"/>
              <a:gd name="connsiteX1" fmla="*/ 317128 w 646849"/>
              <a:gd name="connsiteY1" fmla="*/ 1339506 h 2395560"/>
              <a:gd name="connsiteX2" fmla="*/ 632088 w 646849"/>
              <a:gd name="connsiteY2" fmla="*/ 2319946 h 2395560"/>
              <a:gd name="connsiteX3" fmla="*/ 535568 w 646849"/>
              <a:gd name="connsiteY3" fmla="*/ 2131986 h 2395560"/>
              <a:gd name="connsiteX4" fmla="*/ 17408 w 646849"/>
              <a:gd name="connsiteY4" fmla="*/ 567346 h 2395560"/>
              <a:gd name="connsiteX5" fmla="*/ 144408 w 646849"/>
              <a:gd name="connsiteY5" fmla="*/ 28866 h 239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849" h="2395560">
                <a:moveTo>
                  <a:pt x="144408" y="28866"/>
                </a:moveTo>
                <a:cubicBezTo>
                  <a:pt x="194361" y="157559"/>
                  <a:pt x="235848" y="957659"/>
                  <a:pt x="317128" y="1339506"/>
                </a:cubicBezTo>
                <a:cubicBezTo>
                  <a:pt x="398408" y="1721353"/>
                  <a:pt x="595681" y="2187866"/>
                  <a:pt x="632088" y="2319946"/>
                </a:cubicBezTo>
                <a:cubicBezTo>
                  <a:pt x="668495" y="2452026"/>
                  <a:pt x="638015" y="2424086"/>
                  <a:pt x="535568" y="2131986"/>
                </a:cubicBezTo>
                <a:cubicBezTo>
                  <a:pt x="433121" y="1839886"/>
                  <a:pt x="84295" y="911093"/>
                  <a:pt x="17408" y="567346"/>
                </a:cubicBezTo>
                <a:cubicBezTo>
                  <a:pt x="-49479" y="223599"/>
                  <a:pt x="94455" y="-99827"/>
                  <a:pt x="144408" y="288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DD6150-5711-454B-AAB3-003095352B36}"/>
              </a:ext>
            </a:extLst>
          </p:cNvPr>
          <p:cNvSpPr/>
          <p:nvPr/>
        </p:nvSpPr>
        <p:spPr>
          <a:xfrm>
            <a:off x="4764674" y="10669823"/>
            <a:ext cx="3062005" cy="1869622"/>
          </a:xfrm>
          <a:custGeom>
            <a:avLst/>
            <a:gdLst>
              <a:gd name="connsiteX0" fmla="*/ 5446 w 3062005"/>
              <a:gd name="connsiteY0" fmla="*/ 1862537 h 1869622"/>
              <a:gd name="connsiteX1" fmla="*/ 645526 w 3062005"/>
              <a:gd name="connsiteY1" fmla="*/ 1445977 h 1869622"/>
              <a:gd name="connsiteX2" fmla="*/ 2032366 w 3062005"/>
              <a:gd name="connsiteY2" fmla="*/ 521417 h 1869622"/>
              <a:gd name="connsiteX3" fmla="*/ 3048366 w 3062005"/>
              <a:gd name="connsiteY3" fmla="*/ 33737 h 1869622"/>
              <a:gd name="connsiteX4" fmla="*/ 2514966 w 3062005"/>
              <a:gd name="connsiteY4" fmla="*/ 150577 h 1869622"/>
              <a:gd name="connsiteX5" fmla="*/ 1092566 w 3062005"/>
              <a:gd name="connsiteY5" fmla="*/ 1019257 h 1869622"/>
              <a:gd name="connsiteX6" fmla="*/ 5446 w 3062005"/>
              <a:gd name="connsiteY6" fmla="*/ 1862537 h 186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2005" h="1869622">
                <a:moveTo>
                  <a:pt x="5446" y="1862537"/>
                </a:moveTo>
                <a:cubicBezTo>
                  <a:pt x="-69061" y="1933657"/>
                  <a:pt x="645526" y="1445977"/>
                  <a:pt x="645526" y="1445977"/>
                </a:cubicBezTo>
                <a:cubicBezTo>
                  <a:pt x="983346" y="1222457"/>
                  <a:pt x="1631893" y="756790"/>
                  <a:pt x="2032366" y="521417"/>
                </a:cubicBezTo>
                <a:cubicBezTo>
                  <a:pt x="2432839" y="286044"/>
                  <a:pt x="2967933" y="95544"/>
                  <a:pt x="3048366" y="33737"/>
                </a:cubicBezTo>
                <a:cubicBezTo>
                  <a:pt x="3128799" y="-28070"/>
                  <a:pt x="2840933" y="-13676"/>
                  <a:pt x="2514966" y="150577"/>
                </a:cubicBezTo>
                <a:cubicBezTo>
                  <a:pt x="2188999" y="314830"/>
                  <a:pt x="1506586" y="733930"/>
                  <a:pt x="1092566" y="1019257"/>
                </a:cubicBezTo>
                <a:cubicBezTo>
                  <a:pt x="678546" y="1304584"/>
                  <a:pt x="79953" y="1791417"/>
                  <a:pt x="5446" y="186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FCCB027A-B268-412C-A562-0BE0801845BE}"/>
              </a:ext>
            </a:extLst>
          </p:cNvPr>
          <p:cNvSpPr/>
          <p:nvPr/>
        </p:nvSpPr>
        <p:spPr>
          <a:xfrm>
            <a:off x="1722006" y="11801210"/>
            <a:ext cx="599178" cy="796367"/>
          </a:xfrm>
          <a:custGeom>
            <a:avLst/>
            <a:gdLst>
              <a:gd name="connsiteX0" fmla="*/ 111027 w 599178"/>
              <a:gd name="connsiteY0" fmla="*/ 9790 h 796367"/>
              <a:gd name="connsiteX1" fmla="*/ 13661 w 599178"/>
              <a:gd name="connsiteY1" fmla="*/ 124090 h 796367"/>
              <a:gd name="connsiteX2" fmla="*/ 64461 w 599178"/>
              <a:gd name="connsiteY2" fmla="*/ 479690 h 796367"/>
              <a:gd name="connsiteX3" fmla="*/ 589394 w 599178"/>
              <a:gd name="connsiteY3" fmla="*/ 792957 h 796367"/>
              <a:gd name="connsiteX4" fmla="*/ 381961 w 599178"/>
              <a:gd name="connsiteY4" fmla="*/ 627857 h 796367"/>
              <a:gd name="connsiteX5" fmla="*/ 77161 w 599178"/>
              <a:gd name="connsiteY5" fmla="*/ 344223 h 796367"/>
              <a:gd name="connsiteX6" fmla="*/ 111027 w 599178"/>
              <a:gd name="connsiteY6" fmla="*/ 9790 h 79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178" h="796367">
                <a:moveTo>
                  <a:pt x="111027" y="9790"/>
                </a:moveTo>
                <a:cubicBezTo>
                  <a:pt x="100444" y="-26899"/>
                  <a:pt x="21422" y="45773"/>
                  <a:pt x="13661" y="124090"/>
                </a:cubicBezTo>
                <a:cubicBezTo>
                  <a:pt x="5900" y="202407"/>
                  <a:pt x="-31494" y="368212"/>
                  <a:pt x="64461" y="479690"/>
                </a:cubicBezTo>
                <a:cubicBezTo>
                  <a:pt x="160416" y="591168"/>
                  <a:pt x="536477" y="768263"/>
                  <a:pt x="589394" y="792957"/>
                </a:cubicBezTo>
                <a:cubicBezTo>
                  <a:pt x="642311" y="817651"/>
                  <a:pt x="467333" y="702646"/>
                  <a:pt x="381961" y="627857"/>
                </a:cubicBezTo>
                <a:cubicBezTo>
                  <a:pt x="296589" y="553068"/>
                  <a:pt x="127255" y="445823"/>
                  <a:pt x="77161" y="344223"/>
                </a:cubicBezTo>
                <a:cubicBezTo>
                  <a:pt x="27067" y="242623"/>
                  <a:pt x="121610" y="46479"/>
                  <a:pt x="111027" y="9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3B693C8D-CFE1-4B68-8A86-15F2A7330D5B}"/>
              </a:ext>
            </a:extLst>
          </p:cNvPr>
          <p:cNvSpPr/>
          <p:nvPr/>
        </p:nvSpPr>
        <p:spPr>
          <a:xfrm>
            <a:off x="156352" y="11742243"/>
            <a:ext cx="1693807" cy="773940"/>
          </a:xfrm>
          <a:custGeom>
            <a:avLst/>
            <a:gdLst>
              <a:gd name="connsiteX0" fmla="*/ 281 w 1693807"/>
              <a:gd name="connsiteY0" fmla="*/ 771490 h 773940"/>
              <a:gd name="connsiteX1" fmla="*/ 732648 w 1693807"/>
              <a:gd name="connsiteY1" fmla="*/ 555590 h 773940"/>
              <a:gd name="connsiteX2" fmla="*/ 1354948 w 1693807"/>
              <a:gd name="connsiteY2" fmla="*/ 170357 h 773940"/>
              <a:gd name="connsiteX3" fmla="*/ 1481948 w 1693807"/>
              <a:gd name="connsiteY3" fmla="*/ 51824 h 773940"/>
              <a:gd name="connsiteX4" fmla="*/ 1693615 w 1693807"/>
              <a:gd name="connsiteY4" fmla="*/ 47590 h 773940"/>
              <a:gd name="connsiteX5" fmla="*/ 1515815 w 1693807"/>
              <a:gd name="connsiteY5" fmla="*/ 1024 h 773940"/>
              <a:gd name="connsiteX6" fmla="*/ 1312615 w 1693807"/>
              <a:gd name="connsiteY6" fmla="*/ 98390 h 773940"/>
              <a:gd name="connsiteX7" fmla="*/ 817315 w 1693807"/>
              <a:gd name="connsiteY7" fmla="*/ 420124 h 773940"/>
              <a:gd name="connsiteX8" fmla="*/ 281 w 1693807"/>
              <a:gd name="connsiteY8" fmla="*/ 771490 h 77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807" h="773940">
                <a:moveTo>
                  <a:pt x="281" y="771490"/>
                </a:moveTo>
                <a:cubicBezTo>
                  <a:pt x="-13830" y="794068"/>
                  <a:pt x="506870" y="655779"/>
                  <a:pt x="732648" y="555590"/>
                </a:cubicBezTo>
                <a:cubicBezTo>
                  <a:pt x="958426" y="455401"/>
                  <a:pt x="1230065" y="254318"/>
                  <a:pt x="1354948" y="170357"/>
                </a:cubicBezTo>
                <a:cubicBezTo>
                  <a:pt x="1479831" y="86396"/>
                  <a:pt x="1425504" y="72285"/>
                  <a:pt x="1481948" y="51824"/>
                </a:cubicBezTo>
                <a:cubicBezTo>
                  <a:pt x="1538393" y="31363"/>
                  <a:pt x="1687971" y="56057"/>
                  <a:pt x="1693615" y="47590"/>
                </a:cubicBezTo>
                <a:cubicBezTo>
                  <a:pt x="1699259" y="39123"/>
                  <a:pt x="1579315" y="-7443"/>
                  <a:pt x="1515815" y="1024"/>
                </a:cubicBezTo>
                <a:cubicBezTo>
                  <a:pt x="1452315" y="9491"/>
                  <a:pt x="1429032" y="28540"/>
                  <a:pt x="1312615" y="98390"/>
                </a:cubicBezTo>
                <a:cubicBezTo>
                  <a:pt x="1196198" y="168240"/>
                  <a:pt x="1036037" y="310763"/>
                  <a:pt x="817315" y="420124"/>
                </a:cubicBezTo>
                <a:cubicBezTo>
                  <a:pt x="598593" y="529485"/>
                  <a:pt x="14392" y="748912"/>
                  <a:pt x="281" y="771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6D8CEC96-E4CF-45C9-9AF2-F80C315B7C16}"/>
              </a:ext>
            </a:extLst>
          </p:cNvPr>
          <p:cNvSpPr/>
          <p:nvPr/>
        </p:nvSpPr>
        <p:spPr>
          <a:xfrm>
            <a:off x="7690197" y="10648129"/>
            <a:ext cx="2072103" cy="379619"/>
          </a:xfrm>
          <a:custGeom>
            <a:avLst/>
            <a:gdLst>
              <a:gd name="connsiteX0" fmla="*/ 82203 w 2072103"/>
              <a:gd name="connsiteY0" fmla="*/ 19871 h 379619"/>
              <a:gd name="connsiteX1" fmla="*/ 183803 w 2072103"/>
              <a:gd name="connsiteY1" fmla="*/ 62204 h 379619"/>
              <a:gd name="connsiteX2" fmla="*/ 1174403 w 2072103"/>
              <a:gd name="connsiteY2" fmla="*/ 248471 h 379619"/>
              <a:gd name="connsiteX3" fmla="*/ 2004136 w 2072103"/>
              <a:gd name="connsiteY3" fmla="*/ 324671 h 379619"/>
              <a:gd name="connsiteX4" fmla="*/ 1919470 w 2072103"/>
              <a:gd name="connsiteY4" fmla="*/ 341604 h 379619"/>
              <a:gd name="connsiteX5" fmla="*/ 1089736 w 2072103"/>
              <a:gd name="connsiteY5" fmla="*/ 358538 h 379619"/>
              <a:gd name="connsiteX6" fmla="*/ 82203 w 2072103"/>
              <a:gd name="connsiteY6" fmla="*/ 19871 h 37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2103" h="379619">
                <a:moveTo>
                  <a:pt x="82203" y="19871"/>
                </a:moveTo>
                <a:cubicBezTo>
                  <a:pt x="-68786" y="-29518"/>
                  <a:pt x="1770" y="24104"/>
                  <a:pt x="183803" y="62204"/>
                </a:cubicBezTo>
                <a:cubicBezTo>
                  <a:pt x="365836" y="100304"/>
                  <a:pt x="871014" y="204727"/>
                  <a:pt x="1174403" y="248471"/>
                </a:cubicBezTo>
                <a:cubicBezTo>
                  <a:pt x="1477792" y="292215"/>
                  <a:pt x="1879958" y="309149"/>
                  <a:pt x="2004136" y="324671"/>
                </a:cubicBezTo>
                <a:cubicBezTo>
                  <a:pt x="2128314" y="340193"/>
                  <a:pt x="2071870" y="335960"/>
                  <a:pt x="1919470" y="341604"/>
                </a:cubicBezTo>
                <a:cubicBezTo>
                  <a:pt x="1767070" y="347248"/>
                  <a:pt x="1394536" y="412160"/>
                  <a:pt x="1089736" y="358538"/>
                </a:cubicBezTo>
                <a:cubicBezTo>
                  <a:pt x="784936" y="304916"/>
                  <a:pt x="233192" y="69260"/>
                  <a:pt x="82203" y="19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B15767B5-FEB0-4321-86C3-41FE55B599B2}"/>
              </a:ext>
            </a:extLst>
          </p:cNvPr>
          <p:cNvSpPr/>
          <p:nvPr/>
        </p:nvSpPr>
        <p:spPr>
          <a:xfrm>
            <a:off x="3635161" y="11516690"/>
            <a:ext cx="1711546" cy="880375"/>
          </a:xfrm>
          <a:custGeom>
            <a:avLst/>
            <a:gdLst>
              <a:gd name="connsiteX0" fmla="*/ 1711539 w 1711546"/>
              <a:gd name="connsiteY0" fmla="*/ 8560 h 880375"/>
              <a:gd name="connsiteX1" fmla="*/ 1165439 w 1711546"/>
              <a:gd name="connsiteY1" fmla="*/ 40310 h 880375"/>
              <a:gd name="connsiteX2" fmla="*/ 879689 w 1711546"/>
              <a:gd name="connsiteY2" fmla="*/ 294310 h 880375"/>
              <a:gd name="connsiteX3" fmla="*/ 9739 w 1711546"/>
              <a:gd name="connsiteY3" fmla="*/ 872160 h 880375"/>
              <a:gd name="connsiteX4" fmla="*/ 447889 w 1711546"/>
              <a:gd name="connsiteY4" fmla="*/ 624510 h 880375"/>
              <a:gd name="connsiteX5" fmla="*/ 1000339 w 1711546"/>
              <a:gd name="connsiteY5" fmla="*/ 478460 h 880375"/>
              <a:gd name="connsiteX6" fmla="*/ 1178139 w 1711546"/>
              <a:gd name="connsiteY6" fmla="*/ 122860 h 880375"/>
              <a:gd name="connsiteX7" fmla="*/ 1711539 w 1711546"/>
              <a:gd name="connsiteY7" fmla="*/ 8560 h 88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1546" h="880375">
                <a:moveTo>
                  <a:pt x="1711539" y="8560"/>
                </a:moveTo>
                <a:cubicBezTo>
                  <a:pt x="1709422" y="-5198"/>
                  <a:pt x="1304081" y="-7315"/>
                  <a:pt x="1165439" y="40310"/>
                </a:cubicBezTo>
                <a:cubicBezTo>
                  <a:pt x="1026797" y="87935"/>
                  <a:pt x="1072306" y="155668"/>
                  <a:pt x="879689" y="294310"/>
                </a:cubicBezTo>
                <a:cubicBezTo>
                  <a:pt x="687072" y="432952"/>
                  <a:pt x="81706" y="817127"/>
                  <a:pt x="9739" y="872160"/>
                </a:cubicBezTo>
                <a:cubicBezTo>
                  <a:pt x="-62228" y="927193"/>
                  <a:pt x="282789" y="690127"/>
                  <a:pt x="447889" y="624510"/>
                </a:cubicBezTo>
                <a:cubicBezTo>
                  <a:pt x="612989" y="558893"/>
                  <a:pt x="878631" y="562068"/>
                  <a:pt x="1000339" y="478460"/>
                </a:cubicBezTo>
                <a:cubicBezTo>
                  <a:pt x="1122047" y="394852"/>
                  <a:pt x="1065956" y="196943"/>
                  <a:pt x="1178139" y="122860"/>
                </a:cubicBezTo>
                <a:cubicBezTo>
                  <a:pt x="1290322" y="48777"/>
                  <a:pt x="1713656" y="22318"/>
                  <a:pt x="1711539" y="8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C98DCE1A-4844-4B72-9F66-C624D3A7C107}"/>
              </a:ext>
            </a:extLst>
          </p:cNvPr>
          <p:cNvSpPr/>
          <p:nvPr/>
        </p:nvSpPr>
        <p:spPr>
          <a:xfrm>
            <a:off x="2544084" y="11474180"/>
            <a:ext cx="1092500" cy="883064"/>
          </a:xfrm>
          <a:custGeom>
            <a:avLst/>
            <a:gdLst>
              <a:gd name="connsiteX0" fmla="*/ 1088116 w 1092500"/>
              <a:gd name="connsiteY0" fmla="*/ 270 h 883064"/>
              <a:gd name="connsiteX1" fmla="*/ 897616 w 1092500"/>
              <a:gd name="connsiteY1" fmla="*/ 451120 h 883064"/>
              <a:gd name="connsiteX2" fmla="*/ 586466 w 1092500"/>
              <a:gd name="connsiteY2" fmla="*/ 565420 h 883064"/>
              <a:gd name="connsiteX3" fmla="*/ 2266 w 1092500"/>
              <a:gd name="connsiteY3" fmla="*/ 882920 h 883064"/>
              <a:gd name="connsiteX4" fmla="*/ 370566 w 1092500"/>
              <a:gd name="connsiteY4" fmla="*/ 609870 h 883064"/>
              <a:gd name="connsiteX5" fmla="*/ 713466 w 1092500"/>
              <a:gd name="connsiteY5" fmla="*/ 387620 h 883064"/>
              <a:gd name="connsiteX6" fmla="*/ 1088116 w 1092500"/>
              <a:gd name="connsiteY6" fmla="*/ 270 h 88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500" h="883064">
                <a:moveTo>
                  <a:pt x="1088116" y="270"/>
                </a:moveTo>
                <a:cubicBezTo>
                  <a:pt x="1118808" y="10853"/>
                  <a:pt x="981224" y="356928"/>
                  <a:pt x="897616" y="451120"/>
                </a:cubicBezTo>
                <a:cubicBezTo>
                  <a:pt x="814008" y="545312"/>
                  <a:pt x="735691" y="493453"/>
                  <a:pt x="586466" y="565420"/>
                </a:cubicBezTo>
                <a:cubicBezTo>
                  <a:pt x="437241" y="637387"/>
                  <a:pt x="38249" y="875512"/>
                  <a:pt x="2266" y="882920"/>
                </a:cubicBezTo>
                <a:cubicBezTo>
                  <a:pt x="-33717" y="890328"/>
                  <a:pt x="370566" y="609870"/>
                  <a:pt x="370566" y="609870"/>
                </a:cubicBezTo>
                <a:cubicBezTo>
                  <a:pt x="489099" y="527320"/>
                  <a:pt x="589641" y="482870"/>
                  <a:pt x="713466" y="387620"/>
                </a:cubicBezTo>
                <a:cubicBezTo>
                  <a:pt x="837291" y="292370"/>
                  <a:pt x="1057424" y="-10313"/>
                  <a:pt x="1088116" y="2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10F4DDE1-E828-477C-8262-6B6B518F29AB}"/>
              </a:ext>
            </a:extLst>
          </p:cNvPr>
          <p:cNvSpPr/>
          <p:nvPr/>
        </p:nvSpPr>
        <p:spPr>
          <a:xfrm>
            <a:off x="5394739" y="1647090"/>
            <a:ext cx="2105982" cy="1726905"/>
          </a:xfrm>
          <a:custGeom>
            <a:avLst/>
            <a:gdLst>
              <a:gd name="connsiteX0" fmla="*/ 91661 w 2105982"/>
              <a:gd name="connsiteY0" fmla="*/ 97043 h 1726905"/>
              <a:gd name="connsiteX1" fmla="*/ 155161 w 2105982"/>
              <a:gd name="connsiteY1" fmla="*/ 97043 h 1726905"/>
              <a:gd name="connsiteX2" fmla="*/ 1264294 w 2105982"/>
              <a:gd name="connsiteY2" fmla="*/ 710877 h 1726905"/>
              <a:gd name="connsiteX3" fmla="*/ 1514061 w 2105982"/>
              <a:gd name="connsiteY3" fmla="*/ 1396677 h 1726905"/>
              <a:gd name="connsiteX4" fmla="*/ 2077094 w 2105982"/>
              <a:gd name="connsiteY4" fmla="*/ 1697243 h 1726905"/>
              <a:gd name="connsiteX5" fmla="*/ 1928928 w 2105982"/>
              <a:gd name="connsiteY5" fmla="*/ 1625277 h 1726905"/>
              <a:gd name="connsiteX6" fmla="*/ 1116128 w 2105982"/>
              <a:gd name="connsiteY6" fmla="*/ 897143 h 1726905"/>
              <a:gd name="connsiteX7" fmla="*/ 70494 w 2105982"/>
              <a:gd name="connsiteY7" fmla="*/ 50477 h 1726905"/>
              <a:gd name="connsiteX8" fmla="*/ 91661 w 2105982"/>
              <a:gd name="connsiteY8" fmla="*/ 97043 h 172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5982" h="1726905">
                <a:moveTo>
                  <a:pt x="91661" y="97043"/>
                </a:moveTo>
                <a:cubicBezTo>
                  <a:pt x="105772" y="104804"/>
                  <a:pt x="-40278" y="-5263"/>
                  <a:pt x="155161" y="97043"/>
                </a:cubicBezTo>
                <a:cubicBezTo>
                  <a:pt x="350600" y="199349"/>
                  <a:pt x="1037811" y="494271"/>
                  <a:pt x="1264294" y="710877"/>
                </a:cubicBezTo>
                <a:cubicBezTo>
                  <a:pt x="1490777" y="927483"/>
                  <a:pt x="1378594" y="1232283"/>
                  <a:pt x="1514061" y="1396677"/>
                </a:cubicBezTo>
                <a:cubicBezTo>
                  <a:pt x="1649528" y="1561071"/>
                  <a:pt x="2007950" y="1659143"/>
                  <a:pt x="2077094" y="1697243"/>
                </a:cubicBezTo>
                <a:cubicBezTo>
                  <a:pt x="2146238" y="1735343"/>
                  <a:pt x="2089089" y="1758627"/>
                  <a:pt x="1928928" y="1625277"/>
                </a:cubicBezTo>
                <a:cubicBezTo>
                  <a:pt x="1768767" y="1491927"/>
                  <a:pt x="1425867" y="1159610"/>
                  <a:pt x="1116128" y="897143"/>
                </a:cubicBezTo>
                <a:cubicBezTo>
                  <a:pt x="806389" y="634676"/>
                  <a:pt x="234183" y="183827"/>
                  <a:pt x="70494" y="50477"/>
                </a:cubicBezTo>
                <a:cubicBezTo>
                  <a:pt x="-93195" y="-82873"/>
                  <a:pt x="77550" y="89282"/>
                  <a:pt x="91661" y="97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DA334D96-026D-48B7-B960-6D32BEC341F6}"/>
              </a:ext>
            </a:extLst>
          </p:cNvPr>
          <p:cNvSpPr/>
          <p:nvPr/>
        </p:nvSpPr>
        <p:spPr>
          <a:xfrm>
            <a:off x="7025960" y="3333187"/>
            <a:ext cx="807458" cy="1642896"/>
          </a:xfrm>
          <a:custGeom>
            <a:avLst/>
            <a:gdLst>
              <a:gd name="connsiteX0" fmla="*/ 1373 w 807458"/>
              <a:gd name="connsiteY0" fmla="*/ 2680 h 1642896"/>
              <a:gd name="connsiteX1" fmla="*/ 572873 w 807458"/>
              <a:gd name="connsiteY1" fmla="*/ 743513 h 1642896"/>
              <a:gd name="connsiteX2" fmla="*/ 725273 w 807458"/>
              <a:gd name="connsiteY2" fmla="*/ 1598646 h 1642896"/>
              <a:gd name="connsiteX3" fmla="*/ 746440 w 807458"/>
              <a:gd name="connsiteY3" fmla="*/ 1467413 h 1642896"/>
              <a:gd name="connsiteX4" fmla="*/ 754907 w 807458"/>
              <a:gd name="connsiteY4" fmla="*/ 1010213 h 1642896"/>
              <a:gd name="connsiteX5" fmla="*/ 1373 w 807458"/>
              <a:gd name="connsiteY5" fmla="*/ 2680 h 164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458" h="1642896">
                <a:moveTo>
                  <a:pt x="1373" y="2680"/>
                </a:moveTo>
                <a:cubicBezTo>
                  <a:pt x="-28966" y="-41770"/>
                  <a:pt x="452223" y="477519"/>
                  <a:pt x="572873" y="743513"/>
                </a:cubicBezTo>
                <a:cubicBezTo>
                  <a:pt x="693523" y="1009507"/>
                  <a:pt x="696345" y="1477996"/>
                  <a:pt x="725273" y="1598646"/>
                </a:cubicBezTo>
                <a:cubicBezTo>
                  <a:pt x="754201" y="1719296"/>
                  <a:pt x="741501" y="1565485"/>
                  <a:pt x="746440" y="1467413"/>
                </a:cubicBezTo>
                <a:cubicBezTo>
                  <a:pt x="751379" y="1369341"/>
                  <a:pt x="875557" y="1252924"/>
                  <a:pt x="754907" y="1010213"/>
                </a:cubicBezTo>
                <a:cubicBezTo>
                  <a:pt x="634257" y="767502"/>
                  <a:pt x="31712" y="47130"/>
                  <a:pt x="1373" y="2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57951479-70CA-439B-BDF3-C75AFAC59C3D}"/>
              </a:ext>
            </a:extLst>
          </p:cNvPr>
          <p:cNvSpPr/>
          <p:nvPr/>
        </p:nvSpPr>
        <p:spPr>
          <a:xfrm>
            <a:off x="2568575" y="4591050"/>
            <a:ext cx="435517" cy="60664"/>
          </a:xfrm>
          <a:custGeom>
            <a:avLst/>
            <a:gdLst>
              <a:gd name="connsiteX0" fmla="*/ 0 w 435517"/>
              <a:gd name="connsiteY0" fmla="*/ 0 h 60664"/>
              <a:gd name="connsiteX1" fmla="*/ 327025 w 435517"/>
              <a:gd name="connsiteY1" fmla="*/ 41275 h 60664"/>
              <a:gd name="connsiteX2" fmla="*/ 434975 w 435517"/>
              <a:gd name="connsiteY2" fmla="*/ 60325 h 60664"/>
              <a:gd name="connsiteX3" fmla="*/ 371475 w 435517"/>
              <a:gd name="connsiteY3" fmla="*/ 53975 h 60664"/>
              <a:gd name="connsiteX4" fmla="*/ 0 w 435517"/>
              <a:gd name="connsiteY4" fmla="*/ 0 h 6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517" h="60664">
                <a:moveTo>
                  <a:pt x="0" y="0"/>
                </a:moveTo>
                <a:lnTo>
                  <a:pt x="327025" y="41275"/>
                </a:lnTo>
                <a:cubicBezTo>
                  <a:pt x="399521" y="51329"/>
                  <a:pt x="427567" y="58208"/>
                  <a:pt x="434975" y="60325"/>
                </a:cubicBezTo>
                <a:cubicBezTo>
                  <a:pt x="442383" y="62442"/>
                  <a:pt x="371475" y="53975"/>
                  <a:pt x="371475" y="539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4E3B58B6-8E66-4869-B168-4486DD9F110C}"/>
              </a:ext>
            </a:extLst>
          </p:cNvPr>
          <p:cNvSpPr/>
          <p:nvPr/>
        </p:nvSpPr>
        <p:spPr>
          <a:xfrm>
            <a:off x="2204292" y="4652051"/>
            <a:ext cx="305929" cy="165048"/>
          </a:xfrm>
          <a:custGeom>
            <a:avLst/>
            <a:gdLst>
              <a:gd name="connsiteX0" fmla="*/ 2333 w 305929"/>
              <a:gd name="connsiteY0" fmla="*/ 164424 h 165048"/>
              <a:gd name="connsiteX1" fmla="*/ 100758 w 305929"/>
              <a:gd name="connsiteY1" fmla="*/ 75524 h 165048"/>
              <a:gd name="connsiteX2" fmla="*/ 303958 w 305929"/>
              <a:gd name="connsiteY2" fmla="*/ 2499 h 165048"/>
              <a:gd name="connsiteX3" fmla="*/ 192833 w 305929"/>
              <a:gd name="connsiteY3" fmla="*/ 27899 h 165048"/>
              <a:gd name="connsiteX4" fmla="*/ 2333 w 305929"/>
              <a:gd name="connsiteY4" fmla="*/ 164424 h 16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29" h="165048">
                <a:moveTo>
                  <a:pt x="2333" y="164424"/>
                </a:moveTo>
                <a:cubicBezTo>
                  <a:pt x="-13013" y="172361"/>
                  <a:pt x="50487" y="102512"/>
                  <a:pt x="100758" y="75524"/>
                </a:cubicBezTo>
                <a:cubicBezTo>
                  <a:pt x="151029" y="48536"/>
                  <a:pt x="288612" y="10436"/>
                  <a:pt x="303958" y="2499"/>
                </a:cubicBezTo>
                <a:cubicBezTo>
                  <a:pt x="319304" y="-5438"/>
                  <a:pt x="241516" y="6203"/>
                  <a:pt x="192833" y="27899"/>
                </a:cubicBezTo>
                <a:cubicBezTo>
                  <a:pt x="144150" y="49595"/>
                  <a:pt x="17679" y="156487"/>
                  <a:pt x="2333" y="164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B21B12E1-93F1-454A-A5F5-FE413BE8E0B6}"/>
              </a:ext>
            </a:extLst>
          </p:cNvPr>
          <p:cNvSpPr/>
          <p:nvPr/>
        </p:nvSpPr>
        <p:spPr>
          <a:xfrm>
            <a:off x="2068287" y="4368800"/>
            <a:ext cx="1462313" cy="562133"/>
          </a:xfrm>
          <a:custGeom>
            <a:avLst/>
            <a:gdLst>
              <a:gd name="connsiteX0" fmla="*/ 19593 w 1360827"/>
              <a:gd name="connsiteY0" fmla="*/ 426830 h 491123"/>
              <a:gd name="connsiteX1" fmla="*/ 319313 w 1360827"/>
              <a:gd name="connsiteY1" fmla="*/ 162670 h 491123"/>
              <a:gd name="connsiteX2" fmla="*/ 644433 w 1360827"/>
              <a:gd name="connsiteY2" fmla="*/ 61070 h 491123"/>
              <a:gd name="connsiteX3" fmla="*/ 862873 w 1360827"/>
              <a:gd name="connsiteY3" fmla="*/ 110 h 491123"/>
              <a:gd name="connsiteX4" fmla="*/ 1167673 w 1360827"/>
              <a:gd name="connsiteY4" fmla="*/ 50910 h 491123"/>
              <a:gd name="connsiteX5" fmla="*/ 1360713 w 1360827"/>
              <a:gd name="connsiteY5" fmla="*/ 208390 h 491123"/>
              <a:gd name="connsiteX6" fmla="*/ 1142273 w 1360827"/>
              <a:gd name="connsiteY6" fmla="*/ 223630 h 491123"/>
              <a:gd name="connsiteX7" fmla="*/ 598713 w 1360827"/>
              <a:gd name="connsiteY7" fmla="*/ 254110 h 491123"/>
              <a:gd name="connsiteX8" fmla="*/ 359953 w 1360827"/>
              <a:gd name="connsiteY8" fmla="*/ 315070 h 491123"/>
              <a:gd name="connsiteX9" fmla="*/ 65313 w 1360827"/>
              <a:gd name="connsiteY9" fmla="*/ 482710 h 491123"/>
              <a:gd name="connsiteX10" fmla="*/ 19593 w 1360827"/>
              <a:gd name="connsiteY10" fmla="*/ 426830 h 49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0827" h="491123">
                <a:moveTo>
                  <a:pt x="19593" y="426830"/>
                </a:moveTo>
                <a:cubicBezTo>
                  <a:pt x="61926" y="373490"/>
                  <a:pt x="215173" y="223630"/>
                  <a:pt x="319313" y="162670"/>
                </a:cubicBezTo>
                <a:cubicBezTo>
                  <a:pt x="423453" y="101710"/>
                  <a:pt x="553840" y="88163"/>
                  <a:pt x="644433" y="61070"/>
                </a:cubicBezTo>
                <a:cubicBezTo>
                  <a:pt x="735026" y="33977"/>
                  <a:pt x="775666" y="1803"/>
                  <a:pt x="862873" y="110"/>
                </a:cubicBezTo>
                <a:cubicBezTo>
                  <a:pt x="950080" y="-1583"/>
                  <a:pt x="1084700" y="16197"/>
                  <a:pt x="1167673" y="50910"/>
                </a:cubicBezTo>
                <a:cubicBezTo>
                  <a:pt x="1250646" y="85623"/>
                  <a:pt x="1364946" y="179603"/>
                  <a:pt x="1360713" y="208390"/>
                </a:cubicBezTo>
                <a:cubicBezTo>
                  <a:pt x="1356480" y="237177"/>
                  <a:pt x="1142273" y="223630"/>
                  <a:pt x="1142273" y="223630"/>
                </a:cubicBezTo>
                <a:cubicBezTo>
                  <a:pt x="1015273" y="231250"/>
                  <a:pt x="729100" y="238870"/>
                  <a:pt x="598713" y="254110"/>
                </a:cubicBezTo>
                <a:cubicBezTo>
                  <a:pt x="468326" y="269350"/>
                  <a:pt x="448853" y="276970"/>
                  <a:pt x="359953" y="315070"/>
                </a:cubicBezTo>
                <a:cubicBezTo>
                  <a:pt x="271053" y="353170"/>
                  <a:pt x="122040" y="459850"/>
                  <a:pt x="65313" y="482710"/>
                </a:cubicBezTo>
                <a:cubicBezTo>
                  <a:pt x="8586" y="505570"/>
                  <a:pt x="-22740" y="480170"/>
                  <a:pt x="19593" y="426830"/>
                </a:cubicBezTo>
                <a:close/>
              </a:path>
            </a:pathLst>
          </a:custGeom>
          <a:solidFill>
            <a:srgbClr val="FF9900">
              <a:alpha val="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6B746582-DC03-4EE2-B9E7-BFEEB177DB43}"/>
              </a:ext>
            </a:extLst>
          </p:cNvPr>
          <p:cNvSpPr/>
          <p:nvPr/>
        </p:nvSpPr>
        <p:spPr>
          <a:xfrm>
            <a:off x="1193203" y="1706305"/>
            <a:ext cx="2259231" cy="8755085"/>
          </a:xfrm>
          <a:custGeom>
            <a:avLst/>
            <a:gdLst>
              <a:gd name="connsiteX0" fmla="*/ 2184997 w 2259231"/>
              <a:gd name="connsiteY0" fmla="*/ 516195 h 8755085"/>
              <a:gd name="connsiteX1" fmla="*/ 1232497 w 2259231"/>
              <a:gd name="connsiteY1" fmla="*/ 1252795 h 8755085"/>
              <a:gd name="connsiteX2" fmla="*/ 838797 w 2259231"/>
              <a:gd name="connsiteY2" fmla="*/ 1824295 h 8755085"/>
              <a:gd name="connsiteX3" fmla="*/ 737197 w 2259231"/>
              <a:gd name="connsiteY3" fmla="*/ 3335595 h 8755085"/>
              <a:gd name="connsiteX4" fmla="*/ 622897 w 2259231"/>
              <a:gd name="connsiteY4" fmla="*/ 4529395 h 8755085"/>
              <a:gd name="connsiteX5" fmla="*/ 1054697 w 2259231"/>
              <a:gd name="connsiteY5" fmla="*/ 6370895 h 8755085"/>
              <a:gd name="connsiteX6" fmla="*/ 1219797 w 2259231"/>
              <a:gd name="connsiteY6" fmla="*/ 7082095 h 8755085"/>
              <a:gd name="connsiteX7" fmla="*/ 787997 w 2259231"/>
              <a:gd name="connsiteY7" fmla="*/ 8631495 h 8755085"/>
              <a:gd name="connsiteX8" fmla="*/ 686397 w 2259231"/>
              <a:gd name="connsiteY8" fmla="*/ 8072695 h 8755085"/>
              <a:gd name="connsiteX9" fmla="*/ 13297 w 2259231"/>
              <a:gd name="connsiteY9" fmla="*/ 3449895 h 8755085"/>
              <a:gd name="connsiteX10" fmla="*/ 381597 w 2259231"/>
              <a:gd name="connsiteY10" fmla="*/ 935295 h 8755085"/>
              <a:gd name="connsiteX11" fmla="*/ 1994497 w 2259231"/>
              <a:gd name="connsiteY11" fmla="*/ 8195 h 8755085"/>
              <a:gd name="connsiteX12" fmla="*/ 2184997 w 2259231"/>
              <a:gd name="connsiteY12" fmla="*/ 516195 h 875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9231" h="8755085">
                <a:moveTo>
                  <a:pt x="2184997" y="516195"/>
                </a:moveTo>
                <a:cubicBezTo>
                  <a:pt x="2057997" y="723628"/>
                  <a:pt x="1456864" y="1034778"/>
                  <a:pt x="1232497" y="1252795"/>
                </a:cubicBezTo>
                <a:cubicBezTo>
                  <a:pt x="1008130" y="1470812"/>
                  <a:pt x="921347" y="1477162"/>
                  <a:pt x="838797" y="1824295"/>
                </a:cubicBezTo>
                <a:cubicBezTo>
                  <a:pt x="756247" y="2171428"/>
                  <a:pt x="773180" y="2884745"/>
                  <a:pt x="737197" y="3335595"/>
                </a:cubicBezTo>
                <a:cubicBezTo>
                  <a:pt x="701214" y="3786445"/>
                  <a:pt x="569980" y="4023512"/>
                  <a:pt x="622897" y="4529395"/>
                </a:cubicBezTo>
                <a:cubicBezTo>
                  <a:pt x="675814" y="5035278"/>
                  <a:pt x="955214" y="5945445"/>
                  <a:pt x="1054697" y="6370895"/>
                </a:cubicBezTo>
                <a:cubicBezTo>
                  <a:pt x="1154180" y="6796345"/>
                  <a:pt x="1264247" y="6705328"/>
                  <a:pt x="1219797" y="7082095"/>
                </a:cubicBezTo>
                <a:cubicBezTo>
                  <a:pt x="1175347" y="7458862"/>
                  <a:pt x="876897" y="8466395"/>
                  <a:pt x="787997" y="8631495"/>
                </a:cubicBezTo>
                <a:cubicBezTo>
                  <a:pt x="699097" y="8796595"/>
                  <a:pt x="815514" y="8936295"/>
                  <a:pt x="686397" y="8072695"/>
                </a:cubicBezTo>
                <a:cubicBezTo>
                  <a:pt x="557280" y="7209095"/>
                  <a:pt x="64097" y="4639462"/>
                  <a:pt x="13297" y="3449895"/>
                </a:cubicBezTo>
                <a:cubicBezTo>
                  <a:pt x="-37503" y="2260328"/>
                  <a:pt x="51397" y="1508912"/>
                  <a:pt x="381597" y="935295"/>
                </a:cubicBezTo>
                <a:cubicBezTo>
                  <a:pt x="711797" y="361678"/>
                  <a:pt x="1696047" y="75928"/>
                  <a:pt x="1994497" y="8195"/>
                </a:cubicBezTo>
                <a:cubicBezTo>
                  <a:pt x="2292947" y="-59538"/>
                  <a:pt x="2311997" y="308762"/>
                  <a:pt x="2184997" y="5161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1EAAE23C-51A9-46AD-86F0-CF958B909C9E}"/>
              </a:ext>
            </a:extLst>
          </p:cNvPr>
          <p:cNvSpPr/>
          <p:nvPr/>
        </p:nvSpPr>
        <p:spPr>
          <a:xfrm>
            <a:off x="2538170" y="1957151"/>
            <a:ext cx="4566043" cy="3366520"/>
          </a:xfrm>
          <a:custGeom>
            <a:avLst/>
            <a:gdLst>
              <a:gd name="connsiteX0" fmla="*/ 852730 w 4566043"/>
              <a:gd name="connsiteY0" fmla="*/ 100249 h 3366520"/>
              <a:gd name="connsiteX1" fmla="*/ 1005130 w 4566043"/>
              <a:gd name="connsiteY1" fmla="*/ 176449 h 3366520"/>
              <a:gd name="connsiteX2" fmla="*/ 3659430 w 4566043"/>
              <a:gd name="connsiteY2" fmla="*/ 2030649 h 3366520"/>
              <a:gd name="connsiteX3" fmla="*/ 4561130 w 4566043"/>
              <a:gd name="connsiteY3" fmla="*/ 3338749 h 3366520"/>
              <a:gd name="connsiteX4" fmla="*/ 3824530 w 4566043"/>
              <a:gd name="connsiteY4" fmla="*/ 2868849 h 3366520"/>
              <a:gd name="connsiteX5" fmla="*/ 382830 w 4566043"/>
              <a:gd name="connsiteY5" fmla="*/ 2221149 h 3366520"/>
              <a:gd name="connsiteX6" fmla="*/ 128830 w 4566043"/>
              <a:gd name="connsiteY6" fmla="*/ 862249 h 3366520"/>
              <a:gd name="connsiteX7" fmla="*/ 776530 w 4566043"/>
              <a:gd name="connsiteY7" fmla="*/ 392349 h 3366520"/>
              <a:gd name="connsiteX8" fmla="*/ 852730 w 4566043"/>
              <a:gd name="connsiteY8" fmla="*/ 100249 h 336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6043" h="3366520">
                <a:moveTo>
                  <a:pt x="852730" y="100249"/>
                </a:moveTo>
                <a:cubicBezTo>
                  <a:pt x="890830" y="64266"/>
                  <a:pt x="537347" y="-145284"/>
                  <a:pt x="1005130" y="176449"/>
                </a:cubicBezTo>
                <a:cubicBezTo>
                  <a:pt x="1472913" y="498182"/>
                  <a:pt x="3066763" y="1503599"/>
                  <a:pt x="3659430" y="2030649"/>
                </a:cubicBezTo>
                <a:cubicBezTo>
                  <a:pt x="4252097" y="2557699"/>
                  <a:pt x="4533613" y="3199049"/>
                  <a:pt x="4561130" y="3338749"/>
                </a:cubicBezTo>
                <a:cubicBezTo>
                  <a:pt x="4588647" y="3478449"/>
                  <a:pt x="4520913" y="3055116"/>
                  <a:pt x="3824530" y="2868849"/>
                </a:cubicBezTo>
                <a:cubicBezTo>
                  <a:pt x="3128147" y="2682582"/>
                  <a:pt x="998780" y="2555582"/>
                  <a:pt x="382830" y="2221149"/>
                </a:cubicBezTo>
                <a:cubicBezTo>
                  <a:pt x="-233120" y="1886716"/>
                  <a:pt x="63213" y="1167049"/>
                  <a:pt x="128830" y="862249"/>
                </a:cubicBezTo>
                <a:cubicBezTo>
                  <a:pt x="194447" y="557449"/>
                  <a:pt x="660113" y="517232"/>
                  <a:pt x="776530" y="392349"/>
                </a:cubicBezTo>
                <a:cubicBezTo>
                  <a:pt x="892947" y="267466"/>
                  <a:pt x="814630" y="136232"/>
                  <a:pt x="852730" y="1002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E43B2BFC-1422-4470-96D1-304B72937B40}"/>
              </a:ext>
            </a:extLst>
          </p:cNvPr>
          <p:cNvSpPr/>
          <p:nvPr/>
        </p:nvSpPr>
        <p:spPr>
          <a:xfrm>
            <a:off x="3023105" y="1241524"/>
            <a:ext cx="4947371" cy="9236253"/>
          </a:xfrm>
          <a:custGeom>
            <a:avLst/>
            <a:gdLst>
              <a:gd name="connsiteX0" fmla="*/ 272545 w 4947371"/>
              <a:gd name="connsiteY0" fmla="*/ 720626 h 9236253"/>
              <a:gd name="connsiteX1" fmla="*/ 272545 w 4947371"/>
              <a:gd name="connsiteY1" fmla="*/ 663476 h 9236253"/>
              <a:gd name="connsiteX2" fmla="*/ 1491745 w 4947371"/>
              <a:gd name="connsiteY2" fmla="*/ 72926 h 9236253"/>
              <a:gd name="connsiteX3" fmla="*/ 4577845 w 4947371"/>
              <a:gd name="connsiteY3" fmla="*/ 2549426 h 9236253"/>
              <a:gd name="connsiteX4" fmla="*/ 4711195 w 4947371"/>
              <a:gd name="connsiteY4" fmla="*/ 5578376 h 9236253"/>
              <a:gd name="connsiteX5" fmla="*/ 4939795 w 4947371"/>
              <a:gd name="connsiteY5" fmla="*/ 8416826 h 9236253"/>
              <a:gd name="connsiteX6" fmla="*/ 4406395 w 4947371"/>
              <a:gd name="connsiteY6" fmla="*/ 9159776 h 9236253"/>
              <a:gd name="connsiteX7" fmla="*/ 4158745 w 4947371"/>
              <a:gd name="connsiteY7" fmla="*/ 6911876 h 9236253"/>
              <a:gd name="connsiteX8" fmla="*/ 3244345 w 4947371"/>
              <a:gd name="connsiteY8" fmla="*/ 3597176 h 9236253"/>
              <a:gd name="connsiteX9" fmla="*/ 272545 w 4947371"/>
              <a:gd name="connsiteY9" fmla="*/ 720626 h 92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47371" h="9236253">
                <a:moveTo>
                  <a:pt x="272545" y="720626"/>
                </a:moveTo>
                <a:cubicBezTo>
                  <a:pt x="-222755" y="231676"/>
                  <a:pt x="69345" y="771426"/>
                  <a:pt x="272545" y="663476"/>
                </a:cubicBezTo>
                <a:cubicBezTo>
                  <a:pt x="475745" y="555526"/>
                  <a:pt x="774195" y="-241399"/>
                  <a:pt x="1491745" y="72926"/>
                </a:cubicBezTo>
                <a:cubicBezTo>
                  <a:pt x="2209295" y="387251"/>
                  <a:pt x="4041270" y="1631851"/>
                  <a:pt x="4577845" y="2549426"/>
                </a:cubicBezTo>
                <a:cubicBezTo>
                  <a:pt x="5114420" y="3467001"/>
                  <a:pt x="4650870" y="4600476"/>
                  <a:pt x="4711195" y="5578376"/>
                </a:cubicBezTo>
                <a:cubicBezTo>
                  <a:pt x="4771520" y="6556276"/>
                  <a:pt x="4990595" y="7819926"/>
                  <a:pt x="4939795" y="8416826"/>
                </a:cubicBezTo>
                <a:cubicBezTo>
                  <a:pt x="4888995" y="9013726"/>
                  <a:pt x="4536570" y="9410601"/>
                  <a:pt x="4406395" y="9159776"/>
                </a:cubicBezTo>
                <a:cubicBezTo>
                  <a:pt x="4276220" y="8908951"/>
                  <a:pt x="4352420" y="7838976"/>
                  <a:pt x="4158745" y="6911876"/>
                </a:cubicBezTo>
                <a:cubicBezTo>
                  <a:pt x="3965070" y="5984776"/>
                  <a:pt x="3895220" y="4632226"/>
                  <a:pt x="3244345" y="3597176"/>
                </a:cubicBezTo>
                <a:cubicBezTo>
                  <a:pt x="2593470" y="2562126"/>
                  <a:pt x="767845" y="1209576"/>
                  <a:pt x="272545" y="72062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AEFFAF53-9D8B-4A2E-A2B4-914E709E74B6}"/>
              </a:ext>
            </a:extLst>
          </p:cNvPr>
          <p:cNvSpPr/>
          <p:nvPr/>
        </p:nvSpPr>
        <p:spPr>
          <a:xfrm>
            <a:off x="1067845" y="4961062"/>
            <a:ext cx="1045575" cy="5690899"/>
          </a:xfrm>
          <a:custGeom>
            <a:avLst/>
            <a:gdLst>
              <a:gd name="connsiteX0" fmla="*/ 100555 w 1045575"/>
              <a:gd name="connsiteY0" fmla="*/ 449138 h 5690899"/>
              <a:gd name="connsiteX1" fmla="*/ 58222 w 1045575"/>
              <a:gd name="connsiteY1" fmla="*/ 559205 h 5690899"/>
              <a:gd name="connsiteX2" fmla="*/ 464622 w 1045575"/>
              <a:gd name="connsiteY2" fmla="*/ 4911071 h 5690899"/>
              <a:gd name="connsiteX3" fmla="*/ 947222 w 1045575"/>
              <a:gd name="connsiteY3" fmla="*/ 5630738 h 5690899"/>
              <a:gd name="connsiteX4" fmla="*/ 964155 w 1045575"/>
              <a:gd name="connsiteY4" fmla="*/ 4157538 h 5690899"/>
              <a:gd name="connsiteX5" fmla="*/ 100555 w 1045575"/>
              <a:gd name="connsiteY5" fmla="*/ 449138 h 56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575" h="5690899">
                <a:moveTo>
                  <a:pt x="100555" y="449138"/>
                </a:moveTo>
                <a:cubicBezTo>
                  <a:pt x="-50434" y="-150584"/>
                  <a:pt x="-2456" y="-184450"/>
                  <a:pt x="58222" y="559205"/>
                </a:cubicBezTo>
                <a:cubicBezTo>
                  <a:pt x="118900" y="1302860"/>
                  <a:pt x="316455" y="4065816"/>
                  <a:pt x="464622" y="4911071"/>
                </a:cubicBezTo>
                <a:cubicBezTo>
                  <a:pt x="612789" y="5756326"/>
                  <a:pt x="863967" y="5756327"/>
                  <a:pt x="947222" y="5630738"/>
                </a:cubicBezTo>
                <a:cubicBezTo>
                  <a:pt x="1030477" y="5505149"/>
                  <a:pt x="1110911" y="5022549"/>
                  <a:pt x="964155" y="4157538"/>
                </a:cubicBezTo>
                <a:cubicBezTo>
                  <a:pt x="817399" y="3292527"/>
                  <a:pt x="251544" y="1048860"/>
                  <a:pt x="100555" y="4491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F1BBBCC2-EF5B-4A7B-9D9A-19CE78C8ADB1}"/>
              </a:ext>
            </a:extLst>
          </p:cNvPr>
          <p:cNvSpPr/>
          <p:nvPr/>
        </p:nvSpPr>
        <p:spPr>
          <a:xfrm>
            <a:off x="6430200" y="5870054"/>
            <a:ext cx="908763" cy="3843149"/>
          </a:xfrm>
          <a:custGeom>
            <a:avLst/>
            <a:gdLst>
              <a:gd name="connsiteX0" fmla="*/ 504000 w 908763"/>
              <a:gd name="connsiteY0" fmla="*/ 14279 h 3843149"/>
              <a:gd name="connsiteX1" fmla="*/ 901933 w 908763"/>
              <a:gd name="connsiteY1" fmla="*/ 3409413 h 3843149"/>
              <a:gd name="connsiteX2" fmla="*/ 165333 w 908763"/>
              <a:gd name="connsiteY2" fmla="*/ 3671879 h 3843149"/>
              <a:gd name="connsiteX3" fmla="*/ 21400 w 908763"/>
              <a:gd name="connsiteY3" fmla="*/ 2249479 h 3843149"/>
              <a:gd name="connsiteX4" fmla="*/ 504000 w 908763"/>
              <a:gd name="connsiteY4" fmla="*/ 14279 h 384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763" h="3843149">
                <a:moveTo>
                  <a:pt x="504000" y="14279"/>
                </a:moveTo>
                <a:cubicBezTo>
                  <a:pt x="650756" y="207601"/>
                  <a:pt x="958377" y="2799813"/>
                  <a:pt x="901933" y="3409413"/>
                </a:cubicBezTo>
                <a:cubicBezTo>
                  <a:pt x="845489" y="4019013"/>
                  <a:pt x="312088" y="3865201"/>
                  <a:pt x="165333" y="3671879"/>
                </a:cubicBezTo>
                <a:cubicBezTo>
                  <a:pt x="18577" y="3478557"/>
                  <a:pt x="-33633" y="2854846"/>
                  <a:pt x="21400" y="2249479"/>
                </a:cubicBezTo>
                <a:cubicBezTo>
                  <a:pt x="76433" y="1644112"/>
                  <a:pt x="357244" y="-179043"/>
                  <a:pt x="504000" y="1427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DAE11C75-3CE2-4252-B811-0679260DB617}"/>
              </a:ext>
            </a:extLst>
          </p:cNvPr>
          <p:cNvSpPr/>
          <p:nvPr/>
        </p:nvSpPr>
        <p:spPr>
          <a:xfrm>
            <a:off x="3992604" y="1376890"/>
            <a:ext cx="2523723" cy="255261"/>
          </a:xfrm>
          <a:custGeom>
            <a:avLst/>
            <a:gdLst>
              <a:gd name="connsiteX0" fmla="*/ 1546 w 2523723"/>
              <a:gd name="connsiteY0" fmla="*/ 248710 h 255261"/>
              <a:gd name="connsiteX1" fmla="*/ 1722396 w 2523723"/>
              <a:gd name="connsiteY1" fmla="*/ 128060 h 255261"/>
              <a:gd name="connsiteX2" fmla="*/ 2509796 w 2523723"/>
              <a:gd name="connsiteY2" fmla="*/ 255060 h 255261"/>
              <a:gd name="connsiteX3" fmla="*/ 2166896 w 2523723"/>
              <a:gd name="connsiteY3" fmla="*/ 153460 h 255261"/>
              <a:gd name="connsiteX4" fmla="*/ 1430296 w 2523723"/>
              <a:gd name="connsiteY4" fmla="*/ 1060 h 255261"/>
              <a:gd name="connsiteX5" fmla="*/ 1546 w 2523723"/>
              <a:gd name="connsiteY5" fmla="*/ 248710 h 25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3723" h="255261">
                <a:moveTo>
                  <a:pt x="1546" y="248710"/>
                </a:moveTo>
                <a:cubicBezTo>
                  <a:pt x="50229" y="269877"/>
                  <a:pt x="1304354" y="127002"/>
                  <a:pt x="1722396" y="128060"/>
                </a:cubicBezTo>
                <a:cubicBezTo>
                  <a:pt x="2140438" y="129118"/>
                  <a:pt x="2435713" y="250827"/>
                  <a:pt x="2509796" y="255060"/>
                </a:cubicBezTo>
                <a:cubicBezTo>
                  <a:pt x="2583879" y="259293"/>
                  <a:pt x="2346813" y="195793"/>
                  <a:pt x="2166896" y="153460"/>
                </a:cubicBezTo>
                <a:cubicBezTo>
                  <a:pt x="1986979" y="111127"/>
                  <a:pt x="1793304" y="-12698"/>
                  <a:pt x="1430296" y="1060"/>
                </a:cubicBezTo>
                <a:cubicBezTo>
                  <a:pt x="1067288" y="14818"/>
                  <a:pt x="-47137" y="227543"/>
                  <a:pt x="1546" y="24871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3E4FBF18-AFB4-4D72-A973-88B170850868}"/>
              </a:ext>
            </a:extLst>
          </p:cNvPr>
          <p:cNvSpPr/>
          <p:nvPr/>
        </p:nvSpPr>
        <p:spPr>
          <a:xfrm>
            <a:off x="4534811" y="1348548"/>
            <a:ext cx="3240218" cy="1958486"/>
          </a:xfrm>
          <a:custGeom>
            <a:avLst/>
            <a:gdLst>
              <a:gd name="connsiteX0" fmla="*/ 183239 w 3240218"/>
              <a:gd name="connsiteY0" fmla="*/ 124652 h 1958486"/>
              <a:gd name="connsiteX1" fmla="*/ 265789 w 3240218"/>
              <a:gd name="connsiteY1" fmla="*/ 124652 h 1958486"/>
              <a:gd name="connsiteX2" fmla="*/ 1681839 w 3240218"/>
              <a:gd name="connsiteY2" fmla="*/ 505652 h 1958486"/>
              <a:gd name="connsiteX3" fmla="*/ 2373989 w 3240218"/>
              <a:gd name="connsiteY3" fmla="*/ 1381952 h 1958486"/>
              <a:gd name="connsiteX4" fmla="*/ 3224889 w 3240218"/>
              <a:gd name="connsiteY4" fmla="*/ 1915352 h 1958486"/>
              <a:gd name="connsiteX5" fmla="*/ 2869289 w 3240218"/>
              <a:gd name="connsiteY5" fmla="*/ 1889952 h 1958486"/>
              <a:gd name="connsiteX6" fmla="*/ 2215239 w 3240218"/>
              <a:gd name="connsiteY6" fmla="*/ 1597852 h 1958486"/>
              <a:gd name="connsiteX7" fmla="*/ 183239 w 3240218"/>
              <a:gd name="connsiteY7" fmla="*/ 124652 h 195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0218" h="1958486">
                <a:moveTo>
                  <a:pt x="183239" y="124652"/>
                </a:moveTo>
                <a:cubicBezTo>
                  <a:pt x="-141669" y="-120881"/>
                  <a:pt x="16022" y="61152"/>
                  <a:pt x="265789" y="124652"/>
                </a:cubicBezTo>
                <a:cubicBezTo>
                  <a:pt x="515556" y="188152"/>
                  <a:pt x="1330472" y="296102"/>
                  <a:pt x="1681839" y="505652"/>
                </a:cubicBezTo>
                <a:cubicBezTo>
                  <a:pt x="2033206" y="715202"/>
                  <a:pt x="2116814" y="1147002"/>
                  <a:pt x="2373989" y="1381952"/>
                </a:cubicBezTo>
                <a:cubicBezTo>
                  <a:pt x="2631164" y="1616902"/>
                  <a:pt x="3142339" y="1830685"/>
                  <a:pt x="3224889" y="1915352"/>
                </a:cubicBezTo>
                <a:cubicBezTo>
                  <a:pt x="3307439" y="2000019"/>
                  <a:pt x="3037564" y="1942869"/>
                  <a:pt x="2869289" y="1889952"/>
                </a:cubicBezTo>
                <a:cubicBezTo>
                  <a:pt x="2701014" y="1837035"/>
                  <a:pt x="2660797" y="1897360"/>
                  <a:pt x="2215239" y="1597852"/>
                </a:cubicBezTo>
                <a:cubicBezTo>
                  <a:pt x="1769681" y="1298344"/>
                  <a:pt x="508147" y="370185"/>
                  <a:pt x="183239" y="1246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9F2B893D-2FDA-4FC5-91E4-346DD1509AEA}"/>
              </a:ext>
            </a:extLst>
          </p:cNvPr>
          <p:cNvSpPr/>
          <p:nvPr/>
        </p:nvSpPr>
        <p:spPr>
          <a:xfrm>
            <a:off x="1818511" y="8445491"/>
            <a:ext cx="823130" cy="3131824"/>
          </a:xfrm>
          <a:custGeom>
            <a:avLst/>
            <a:gdLst>
              <a:gd name="connsiteX0" fmla="*/ 823089 w 823130"/>
              <a:gd name="connsiteY0" fmla="*/ 76209 h 3131824"/>
              <a:gd name="connsiteX1" fmla="*/ 562739 w 823130"/>
              <a:gd name="connsiteY1" fmla="*/ 1206509 h 3131824"/>
              <a:gd name="connsiteX2" fmla="*/ 340489 w 823130"/>
              <a:gd name="connsiteY2" fmla="*/ 2108209 h 3131824"/>
              <a:gd name="connsiteX3" fmla="*/ 645289 w 823130"/>
              <a:gd name="connsiteY3" fmla="*/ 3067059 h 3131824"/>
              <a:gd name="connsiteX4" fmla="*/ 600839 w 823130"/>
              <a:gd name="connsiteY4" fmla="*/ 2978159 h 3131824"/>
              <a:gd name="connsiteX5" fmla="*/ 3939 w 823130"/>
              <a:gd name="connsiteY5" fmla="*/ 2438409 h 3131824"/>
              <a:gd name="connsiteX6" fmla="*/ 346839 w 823130"/>
              <a:gd name="connsiteY6" fmla="*/ 1428759 h 3131824"/>
              <a:gd name="connsiteX7" fmla="*/ 448439 w 823130"/>
              <a:gd name="connsiteY7" fmla="*/ 425459 h 3131824"/>
              <a:gd name="connsiteX8" fmla="*/ 581789 w 823130"/>
              <a:gd name="connsiteY8" fmla="*/ 139709 h 3131824"/>
              <a:gd name="connsiteX9" fmla="*/ 823089 w 823130"/>
              <a:gd name="connsiteY9" fmla="*/ 76209 h 313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3130" h="3131824">
                <a:moveTo>
                  <a:pt x="823089" y="76209"/>
                </a:moveTo>
                <a:cubicBezTo>
                  <a:pt x="819914" y="254009"/>
                  <a:pt x="643172" y="867842"/>
                  <a:pt x="562739" y="1206509"/>
                </a:cubicBezTo>
                <a:cubicBezTo>
                  <a:pt x="482306" y="1545176"/>
                  <a:pt x="326731" y="1798118"/>
                  <a:pt x="340489" y="2108209"/>
                </a:cubicBezTo>
                <a:cubicBezTo>
                  <a:pt x="354247" y="2418300"/>
                  <a:pt x="601897" y="2922067"/>
                  <a:pt x="645289" y="3067059"/>
                </a:cubicBezTo>
                <a:cubicBezTo>
                  <a:pt x="688681" y="3212051"/>
                  <a:pt x="707731" y="3082934"/>
                  <a:pt x="600839" y="2978159"/>
                </a:cubicBezTo>
                <a:cubicBezTo>
                  <a:pt x="493947" y="2873384"/>
                  <a:pt x="46272" y="2696642"/>
                  <a:pt x="3939" y="2438409"/>
                </a:cubicBezTo>
                <a:cubicBezTo>
                  <a:pt x="-38394" y="2180176"/>
                  <a:pt x="272756" y="1764251"/>
                  <a:pt x="346839" y="1428759"/>
                </a:cubicBezTo>
                <a:cubicBezTo>
                  <a:pt x="420922" y="1093267"/>
                  <a:pt x="409281" y="640301"/>
                  <a:pt x="448439" y="425459"/>
                </a:cubicBezTo>
                <a:cubicBezTo>
                  <a:pt x="487597" y="210617"/>
                  <a:pt x="516172" y="200034"/>
                  <a:pt x="581789" y="139709"/>
                </a:cubicBezTo>
                <a:cubicBezTo>
                  <a:pt x="647406" y="79384"/>
                  <a:pt x="826264" y="-101591"/>
                  <a:pt x="823089" y="762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E8C8140-C578-4D04-B5F8-F96A31EDC884}"/>
              </a:ext>
            </a:extLst>
          </p:cNvPr>
          <p:cNvSpPr/>
          <p:nvPr/>
        </p:nvSpPr>
        <p:spPr>
          <a:xfrm>
            <a:off x="7642288" y="5418008"/>
            <a:ext cx="902301" cy="1842722"/>
          </a:xfrm>
          <a:custGeom>
            <a:avLst/>
            <a:gdLst>
              <a:gd name="connsiteX0" fmla="*/ 85662 w 902301"/>
              <a:gd name="connsiteY0" fmla="*/ 11242 h 1842722"/>
              <a:gd name="connsiteX1" fmla="*/ 231712 w 902301"/>
              <a:gd name="connsiteY1" fmla="*/ 804992 h 1842722"/>
              <a:gd name="connsiteX2" fmla="*/ 879412 w 902301"/>
              <a:gd name="connsiteY2" fmla="*/ 1782892 h 1842722"/>
              <a:gd name="connsiteX3" fmla="*/ 688912 w 902301"/>
              <a:gd name="connsiteY3" fmla="*/ 1700342 h 1842722"/>
              <a:gd name="connsiteX4" fmla="*/ 41212 w 902301"/>
              <a:gd name="connsiteY4" fmla="*/ 1408242 h 1842722"/>
              <a:gd name="connsiteX5" fmla="*/ 85662 w 902301"/>
              <a:gd name="connsiteY5" fmla="*/ 11242 h 184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301" h="1842722">
                <a:moveTo>
                  <a:pt x="85662" y="11242"/>
                </a:moveTo>
                <a:cubicBezTo>
                  <a:pt x="117412" y="-89300"/>
                  <a:pt x="99420" y="509717"/>
                  <a:pt x="231712" y="804992"/>
                </a:cubicBezTo>
                <a:cubicBezTo>
                  <a:pt x="364004" y="1100267"/>
                  <a:pt x="803212" y="1633667"/>
                  <a:pt x="879412" y="1782892"/>
                </a:cubicBezTo>
                <a:cubicBezTo>
                  <a:pt x="955612" y="1932117"/>
                  <a:pt x="828612" y="1762784"/>
                  <a:pt x="688912" y="1700342"/>
                </a:cubicBezTo>
                <a:cubicBezTo>
                  <a:pt x="549212" y="1637900"/>
                  <a:pt x="142812" y="1690817"/>
                  <a:pt x="41212" y="1408242"/>
                </a:cubicBezTo>
                <a:cubicBezTo>
                  <a:pt x="-60388" y="1125667"/>
                  <a:pt x="53912" y="111784"/>
                  <a:pt x="85662" y="1124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0BDA63E2-9034-451A-B17D-92B421C387CE}"/>
              </a:ext>
            </a:extLst>
          </p:cNvPr>
          <p:cNvSpPr/>
          <p:nvPr/>
        </p:nvSpPr>
        <p:spPr>
          <a:xfrm>
            <a:off x="5521706" y="7679055"/>
            <a:ext cx="2879496" cy="3248016"/>
          </a:xfrm>
          <a:custGeom>
            <a:avLst/>
            <a:gdLst>
              <a:gd name="connsiteX0" fmla="*/ 2428494 w 2879496"/>
              <a:gd name="connsiteY0" fmla="*/ 131445 h 3248016"/>
              <a:gd name="connsiteX1" fmla="*/ 2466594 w 2879496"/>
              <a:gd name="connsiteY1" fmla="*/ 169545 h 3248016"/>
              <a:gd name="connsiteX2" fmla="*/ 2879344 w 2879496"/>
              <a:gd name="connsiteY2" fmla="*/ 1236345 h 3248016"/>
              <a:gd name="connsiteX3" fmla="*/ 2415794 w 2879496"/>
              <a:gd name="connsiteY3" fmla="*/ 2919095 h 3248016"/>
              <a:gd name="connsiteX4" fmla="*/ 1964944 w 2879496"/>
              <a:gd name="connsiteY4" fmla="*/ 2703195 h 3248016"/>
              <a:gd name="connsiteX5" fmla="*/ 1101344 w 2879496"/>
              <a:gd name="connsiteY5" fmla="*/ 2715895 h 3248016"/>
              <a:gd name="connsiteX6" fmla="*/ 282194 w 2879496"/>
              <a:gd name="connsiteY6" fmla="*/ 3192145 h 3248016"/>
              <a:gd name="connsiteX7" fmla="*/ 53594 w 2879496"/>
              <a:gd name="connsiteY7" fmla="*/ 3090545 h 3248016"/>
              <a:gd name="connsiteX8" fmla="*/ 1202944 w 2879496"/>
              <a:gd name="connsiteY8" fmla="*/ 1871345 h 3248016"/>
              <a:gd name="connsiteX9" fmla="*/ 1850644 w 2879496"/>
              <a:gd name="connsiteY9" fmla="*/ 1433195 h 3248016"/>
              <a:gd name="connsiteX10" fmla="*/ 2428494 w 2879496"/>
              <a:gd name="connsiteY10" fmla="*/ 131445 h 324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9496" h="3248016">
                <a:moveTo>
                  <a:pt x="2428494" y="131445"/>
                </a:moveTo>
                <a:cubicBezTo>
                  <a:pt x="2531152" y="-79163"/>
                  <a:pt x="2391452" y="-14605"/>
                  <a:pt x="2466594" y="169545"/>
                </a:cubicBezTo>
                <a:cubicBezTo>
                  <a:pt x="2541736" y="353695"/>
                  <a:pt x="2887811" y="778087"/>
                  <a:pt x="2879344" y="1236345"/>
                </a:cubicBezTo>
                <a:cubicBezTo>
                  <a:pt x="2870877" y="1694603"/>
                  <a:pt x="2568194" y="2674620"/>
                  <a:pt x="2415794" y="2919095"/>
                </a:cubicBezTo>
                <a:cubicBezTo>
                  <a:pt x="2263394" y="3163570"/>
                  <a:pt x="2184019" y="2737062"/>
                  <a:pt x="1964944" y="2703195"/>
                </a:cubicBezTo>
                <a:cubicBezTo>
                  <a:pt x="1745869" y="2669328"/>
                  <a:pt x="1381802" y="2634403"/>
                  <a:pt x="1101344" y="2715895"/>
                </a:cubicBezTo>
                <a:cubicBezTo>
                  <a:pt x="820886" y="2797387"/>
                  <a:pt x="456819" y="3129703"/>
                  <a:pt x="282194" y="3192145"/>
                </a:cubicBezTo>
                <a:cubicBezTo>
                  <a:pt x="107569" y="3254587"/>
                  <a:pt x="-99864" y="3310678"/>
                  <a:pt x="53594" y="3090545"/>
                </a:cubicBezTo>
                <a:cubicBezTo>
                  <a:pt x="207052" y="2870412"/>
                  <a:pt x="903436" y="2147570"/>
                  <a:pt x="1202944" y="1871345"/>
                </a:cubicBezTo>
                <a:cubicBezTo>
                  <a:pt x="1502452" y="1595120"/>
                  <a:pt x="1650619" y="1724237"/>
                  <a:pt x="1850644" y="1433195"/>
                </a:cubicBezTo>
                <a:cubicBezTo>
                  <a:pt x="2050669" y="1142153"/>
                  <a:pt x="2325836" y="342053"/>
                  <a:pt x="2428494" y="13144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AAB0CA81-D37F-4D94-80E8-3F6B22C6CD78}"/>
              </a:ext>
            </a:extLst>
          </p:cNvPr>
          <p:cNvSpPr/>
          <p:nvPr/>
        </p:nvSpPr>
        <p:spPr>
          <a:xfrm>
            <a:off x="1930398" y="2604047"/>
            <a:ext cx="909618" cy="1565179"/>
          </a:xfrm>
          <a:custGeom>
            <a:avLst/>
            <a:gdLst>
              <a:gd name="connsiteX0" fmla="*/ 831852 w 909618"/>
              <a:gd name="connsiteY0" fmla="*/ 259803 h 1565179"/>
              <a:gd name="connsiteX1" fmla="*/ 501652 w 909618"/>
              <a:gd name="connsiteY1" fmla="*/ 590003 h 1565179"/>
              <a:gd name="connsiteX2" fmla="*/ 361952 w 909618"/>
              <a:gd name="connsiteY2" fmla="*/ 1523453 h 1565179"/>
              <a:gd name="connsiteX3" fmla="*/ 298452 w 909618"/>
              <a:gd name="connsiteY3" fmla="*/ 1352003 h 1565179"/>
              <a:gd name="connsiteX4" fmla="*/ 38102 w 909618"/>
              <a:gd name="connsiteY4" fmla="*/ 894803 h 1565179"/>
              <a:gd name="connsiteX5" fmla="*/ 88902 w 909618"/>
              <a:gd name="connsiteY5" fmla="*/ 621753 h 1565179"/>
              <a:gd name="connsiteX6" fmla="*/ 844552 w 909618"/>
              <a:gd name="connsiteY6" fmla="*/ 12153 h 1565179"/>
              <a:gd name="connsiteX7" fmla="*/ 831852 w 909618"/>
              <a:gd name="connsiteY7" fmla="*/ 259803 h 156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618" h="1565179">
                <a:moveTo>
                  <a:pt x="831852" y="259803"/>
                </a:moveTo>
                <a:cubicBezTo>
                  <a:pt x="774702" y="356111"/>
                  <a:pt x="579969" y="379395"/>
                  <a:pt x="501652" y="590003"/>
                </a:cubicBezTo>
                <a:cubicBezTo>
                  <a:pt x="423335" y="800611"/>
                  <a:pt x="395819" y="1396453"/>
                  <a:pt x="361952" y="1523453"/>
                </a:cubicBezTo>
                <a:cubicBezTo>
                  <a:pt x="328085" y="1650453"/>
                  <a:pt x="352427" y="1456778"/>
                  <a:pt x="298452" y="1352003"/>
                </a:cubicBezTo>
                <a:cubicBezTo>
                  <a:pt x="244477" y="1247228"/>
                  <a:pt x="73027" y="1016511"/>
                  <a:pt x="38102" y="894803"/>
                </a:cubicBezTo>
                <a:cubicBezTo>
                  <a:pt x="3177" y="773095"/>
                  <a:pt x="-45506" y="768861"/>
                  <a:pt x="88902" y="621753"/>
                </a:cubicBezTo>
                <a:cubicBezTo>
                  <a:pt x="223310" y="474645"/>
                  <a:pt x="721785" y="77770"/>
                  <a:pt x="844552" y="12153"/>
                </a:cubicBezTo>
                <a:cubicBezTo>
                  <a:pt x="967319" y="-53464"/>
                  <a:pt x="889002" y="163495"/>
                  <a:pt x="831852" y="25980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868E352E-5611-4091-B48C-06C37A9E5452}"/>
              </a:ext>
            </a:extLst>
          </p:cNvPr>
          <p:cNvSpPr/>
          <p:nvPr/>
        </p:nvSpPr>
        <p:spPr>
          <a:xfrm>
            <a:off x="894987" y="3991927"/>
            <a:ext cx="958540" cy="5739382"/>
          </a:xfrm>
          <a:custGeom>
            <a:avLst/>
            <a:gdLst>
              <a:gd name="connsiteX0" fmla="*/ 375548 w 958540"/>
              <a:gd name="connsiteY0" fmla="*/ 69934 h 5739382"/>
              <a:gd name="connsiteX1" fmla="*/ 162 w 958540"/>
              <a:gd name="connsiteY1" fmla="*/ 1908359 h 5739382"/>
              <a:gd name="connsiteX2" fmla="*/ 337047 w 958540"/>
              <a:gd name="connsiteY2" fmla="*/ 4343551 h 5739382"/>
              <a:gd name="connsiteX3" fmla="*/ 953064 w 958540"/>
              <a:gd name="connsiteY3" fmla="*/ 5739214 h 5739382"/>
              <a:gd name="connsiteX4" fmla="*/ 625805 w 958540"/>
              <a:gd name="connsiteY4" fmla="*/ 4401302 h 5739382"/>
              <a:gd name="connsiteX5" fmla="*/ 375548 w 958540"/>
              <a:gd name="connsiteY5" fmla="*/ 69934 h 573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8540" h="5739382">
                <a:moveTo>
                  <a:pt x="375548" y="69934"/>
                </a:moveTo>
                <a:cubicBezTo>
                  <a:pt x="271274" y="-345556"/>
                  <a:pt x="6579" y="1196090"/>
                  <a:pt x="162" y="1908359"/>
                </a:cubicBezTo>
                <a:cubicBezTo>
                  <a:pt x="-6255" y="2620628"/>
                  <a:pt x="178230" y="3705075"/>
                  <a:pt x="337047" y="4343551"/>
                </a:cubicBezTo>
                <a:cubicBezTo>
                  <a:pt x="495864" y="4982027"/>
                  <a:pt x="904938" y="5729589"/>
                  <a:pt x="953064" y="5739214"/>
                </a:cubicBezTo>
                <a:cubicBezTo>
                  <a:pt x="1001190" y="5748839"/>
                  <a:pt x="718849" y="5346182"/>
                  <a:pt x="625805" y="4401302"/>
                </a:cubicBezTo>
                <a:cubicBezTo>
                  <a:pt x="532761" y="3456422"/>
                  <a:pt x="479822" y="485424"/>
                  <a:pt x="375548" y="6993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7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6" name="グループ化 585">
            <a:extLst>
              <a:ext uri="{FF2B5EF4-FFF2-40B4-BE49-F238E27FC236}">
                <a16:creationId xmlns:a16="http://schemas.microsoft.com/office/drawing/2014/main" id="{3B6528F3-A734-463C-A7D1-C718C3CE1BA4}"/>
              </a:ext>
            </a:extLst>
          </p:cNvPr>
          <p:cNvGrpSpPr/>
          <p:nvPr/>
        </p:nvGrpSpPr>
        <p:grpSpPr>
          <a:xfrm>
            <a:off x="2698314" y="1200150"/>
            <a:ext cx="2549809" cy="8915400"/>
            <a:chOff x="2698314" y="1200150"/>
            <a:chExt cx="2549809" cy="8915400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9D6B1A2B-492E-4790-B743-7563CBC39013}"/>
                </a:ext>
              </a:extLst>
            </p:cNvPr>
            <p:cNvGrpSpPr/>
            <p:nvPr/>
          </p:nvGrpSpPr>
          <p:grpSpPr>
            <a:xfrm>
              <a:off x="2698314" y="1200150"/>
              <a:ext cx="2549809" cy="8915400"/>
              <a:chOff x="1823394" y="1494829"/>
              <a:chExt cx="553174" cy="1934171"/>
            </a:xfrm>
          </p:grpSpPr>
          <p:grpSp>
            <p:nvGrpSpPr>
              <p:cNvPr id="562" name="グループ化 561">
                <a:extLst>
                  <a:ext uri="{FF2B5EF4-FFF2-40B4-BE49-F238E27FC236}">
                    <a16:creationId xmlns:a16="http://schemas.microsoft.com/office/drawing/2014/main" id="{30BE243C-EE4E-4EE6-A07F-368BE098DE72}"/>
                  </a:ext>
                </a:extLst>
              </p:cNvPr>
              <p:cNvGrpSpPr/>
              <p:nvPr/>
            </p:nvGrpSpPr>
            <p:grpSpPr>
              <a:xfrm>
                <a:off x="2019995" y="2139888"/>
                <a:ext cx="356573" cy="1289112"/>
                <a:chOff x="4962816" y="3529664"/>
                <a:chExt cx="356573" cy="1289112"/>
              </a:xfrm>
            </p:grpSpPr>
            <p:sp>
              <p:nvSpPr>
                <p:cNvPr id="563" name="フリーフォーム: 図形 562">
                  <a:extLst>
                    <a:ext uri="{FF2B5EF4-FFF2-40B4-BE49-F238E27FC236}">
                      <a16:creationId xmlns:a16="http://schemas.microsoft.com/office/drawing/2014/main" id="{ACAD4AAA-5B58-4D64-A6F0-B438021FABEC}"/>
                    </a:ext>
                  </a:extLst>
                </p:cNvPr>
                <p:cNvSpPr/>
                <p:nvPr/>
              </p:nvSpPr>
              <p:spPr>
                <a:xfrm>
                  <a:off x="5071483" y="4759552"/>
                  <a:ext cx="247906" cy="51664"/>
                </a:xfrm>
                <a:custGeom>
                  <a:avLst/>
                  <a:gdLst>
                    <a:gd name="connsiteX0" fmla="*/ 50 w 247906"/>
                    <a:gd name="connsiteY0" fmla="*/ 9298 h 51664"/>
                    <a:gd name="connsiteX1" fmla="*/ 158800 w 247906"/>
                    <a:gd name="connsiteY1" fmla="*/ 51631 h 51664"/>
                    <a:gd name="connsiteX2" fmla="*/ 247700 w 247906"/>
                    <a:gd name="connsiteY2" fmla="*/ 831 h 51664"/>
                    <a:gd name="connsiteX3" fmla="*/ 182084 w 247906"/>
                    <a:gd name="connsiteY3" fmla="*/ 21998 h 51664"/>
                    <a:gd name="connsiteX4" fmla="*/ 141867 w 247906"/>
                    <a:gd name="connsiteY4" fmla="*/ 47398 h 51664"/>
                    <a:gd name="connsiteX5" fmla="*/ 50 w 247906"/>
                    <a:gd name="connsiteY5" fmla="*/ 9298 h 51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7906" h="51664">
                      <a:moveTo>
                        <a:pt x="50" y="9298"/>
                      </a:moveTo>
                      <a:cubicBezTo>
                        <a:pt x="2872" y="10003"/>
                        <a:pt x="117525" y="53042"/>
                        <a:pt x="158800" y="51631"/>
                      </a:cubicBezTo>
                      <a:cubicBezTo>
                        <a:pt x="200075" y="50220"/>
                        <a:pt x="243819" y="5770"/>
                        <a:pt x="247700" y="831"/>
                      </a:cubicBezTo>
                      <a:cubicBezTo>
                        <a:pt x="251581" y="-4108"/>
                        <a:pt x="199723" y="14237"/>
                        <a:pt x="182084" y="21998"/>
                      </a:cubicBezTo>
                      <a:cubicBezTo>
                        <a:pt x="164445" y="29759"/>
                        <a:pt x="169736" y="46340"/>
                        <a:pt x="141867" y="47398"/>
                      </a:cubicBezTo>
                      <a:cubicBezTo>
                        <a:pt x="113998" y="48456"/>
                        <a:pt x="-2772" y="8593"/>
                        <a:pt x="50" y="9298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64" name="グループ化 563">
                  <a:extLst>
                    <a:ext uri="{FF2B5EF4-FFF2-40B4-BE49-F238E27FC236}">
                      <a16:creationId xmlns:a16="http://schemas.microsoft.com/office/drawing/2014/main" id="{02A29873-C06F-4EC9-B17E-70DAB3CFA015}"/>
                    </a:ext>
                  </a:extLst>
                </p:cNvPr>
                <p:cNvGrpSpPr/>
                <p:nvPr/>
              </p:nvGrpSpPr>
              <p:grpSpPr>
                <a:xfrm>
                  <a:off x="4962816" y="3529664"/>
                  <a:ext cx="316470" cy="1289112"/>
                  <a:chOff x="4962816" y="3529664"/>
                  <a:chExt cx="316470" cy="1289112"/>
                </a:xfrm>
              </p:grpSpPr>
              <p:sp>
                <p:nvSpPr>
                  <p:cNvPr id="565" name="フリーフォーム: 図形 564">
                    <a:extLst>
                      <a:ext uri="{FF2B5EF4-FFF2-40B4-BE49-F238E27FC236}">
                        <a16:creationId xmlns:a16="http://schemas.microsoft.com/office/drawing/2014/main" id="{11FEDCA8-C48E-468D-91CC-9702B2C53AFF}"/>
                      </a:ext>
                    </a:extLst>
                  </p:cNvPr>
                  <p:cNvSpPr/>
                  <p:nvPr/>
                </p:nvSpPr>
                <p:spPr>
                  <a:xfrm>
                    <a:off x="5028478" y="3529664"/>
                    <a:ext cx="32710" cy="222649"/>
                  </a:xfrm>
                  <a:custGeom>
                    <a:avLst/>
                    <a:gdLst>
                      <a:gd name="connsiteX0" fmla="*/ 9189 w 32710"/>
                      <a:gd name="connsiteY0" fmla="*/ 936 h 222649"/>
                      <a:gd name="connsiteX1" fmla="*/ 21889 w 32710"/>
                      <a:gd name="connsiteY1" fmla="*/ 49619 h 222649"/>
                      <a:gd name="connsiteX2" fmla="*/ 32472 w 32710"/>
                      <a:gd name="connsiteY2" fmla="*/ 106769 h 222649"/>
                      <a:gd name="connsiteX3" fmla="*/ 11305 w 32710"/>
                      <a:gd name="connsiteY3" fmla="*/ 221069 h 222649"/>
                      <a:gd name="connsiteX4" fmla="*/ 28239 w 32710"/>
                      <a:gd name="connsiteY4" fmla="*/ 168153 h 222649"/>
                      <a:gd name="connsiteX5" fmla="*/ 722 w 32710"/>
                      <a:gd name="connsiteY5" fmla="*/ 94069 h 222649"/>
                      <a:gd name="connsiteX6" fmla="*/ 9189 w 32710"/>
                      <a:gd name="connsiteY6" fmla="*/ 936 h 2226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2710" h="222649">
                        <a:moveTo>
                          <a:pt x="9189" y="936"/>
                        </a:moveTo>
                        <a:cubicBezTo>
                          <a:pt x="12717" y="-6472"/>
                          <a:pt x="18009" y="31980"/>
                          <a:pt x="21889" y="49619"/>
                        </a:cubicBezTo>
                        <a:cubicBezTo>
                          <a:pt x="25769" y="67258"/>
                          <a:pt x="34236" y="78194"/>
                          <a:pt x="32472" y="106769"/>
                        </a:cubicBezTo>
                        <a:cubicBezTo>
                          <a:pt x="30708" y="135344"/>
                          <a:pt x="12010" y="210838"/>
                          <a:pt x="11305" y="221069"/>
                        </a:cubicBezTo>
                        <a:cubicBezTo>
                          <a:pt x="10600" y="231300"/>
                          <a:pt x="30003" y="189320"/>
                          <a:pt x="28239" y="168153"/>
                        </a:cubicBezTo>
                        <a:cubicBezTo>
                          <a:pt x="26475" y="146986"/>
                          <a:pt x="3897" y="117352"/>
                          <a:pt x="722" y="94069"/>
                        </a:cubicBezTo>
                        <a:cubicBezTo>
                          <a:pt x="-2453" y="70786"/>
                          <a:pt x="5661" y="8344"/>
                          <a:pt x="9189" y="936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66" name="グループ化 565">
                    <a:extLst>
                      <a:ext uri="{FF2B5EF4-FFF2-40B4-BE49-F238E27FC236}">
                        <a16:creationId xmlns:a16="http://schemas.microsoft.com/office/drawing/2014/main" id="{660D20E4-2140-4424-B791-22CE1ECC7B08}"/>
                      </a:ext>
                    </a:extLst>
                  </p:cNvPr>
                  <p:cNvGrpSpPr/>
                  <p:nvPr/>
                </p:nvGrpSpPr>
                <p:grpSpPr>
                  <a:xfrm>
                    <a:off x="4962816" y="3727561"/>
                    <a:ext cx="316470" cy="1091215"/>
                    <a:chOff x="4962816" y="3746475"/>
                    <a:chExt cx="316470" cy="1091215"/>
                  </a:xfrm>
                </p:grpSpPr>
                <p:sp>
                  <p:nvSpPr>
                    <p:cNvPr id="567" name="フリーフォーム: 図形 566">
                      <a:extLst>
                        <a:ext uri="{FF2B5EF4-FFF2-40B4-BE49-F238E27FC236}">
                          <a16:creationId xmlns:a16="http://schemas.microsoft.com/office/drawing/2014/main" id="{20F3A668-8E98-4FF0-A1E9-8BA0ABF98E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2816" y="3775566"/>
                      <a:ext cx="122789" cy="1062124"/>
                    </a:xfrm>
                    <a:custGeom>
                      <a:avLst/>
                      <a:gdLst>
                        <a:gd name="connsiteX0" fmla="*/ 17701 w 122789"/>
                        <a:gd name="connsiteY0" fmla="*/ 567 h 1062124"/>
                        <a:gd name="connsiteX1" fmla="*/ 9234 w 122789"/>
                        <a:gd name="connsiteY1" fmla="*/ 133917 h 1062124"/>
                        <a:gd name="connsiteX2" fmla="*/ 70617 w 122789"/>
                        <a:gd name="connsiteY2" fmla="*/ 500101 h 1062124"/>
                        <a:gd name="connsiteX3" fmla="*/ 62151 w 122789"/>
                        <a:gd name="connsiteY3" fmla="*/ 775267 h 1062124"/>
                        <a:gd name="connsiteX4" fmla="*/ 64267 w 122789"/>
                        <a:gd name="connsiteY4" fmla="*/ 931901 h 1062124"/>
                        <a:gd name="connsiteX5" fmla="*/ 117184 w 122789"/>
                        <a:gd name="connsiteY5" fmla="*/ 1058901 h 1062124"/>
                        <a:gd name="connsiteX6" fmla="*/ 117184 w 122789"/>
                        <a:gd name="connsiteY6" fmla="*/ 1008101 h 1062124"/>
                        <a:gd name="connsiteX7" fmla="*/ 81201 w 122789"/>
                        <a:gd name="connsiteY7" fmla="*/ 836651 h 1062124"/>
                        <a:gd name="connsiteX8" fmla="*/ 30401 w 122789"/>
                        <a:gd name="connsiteY8" fmla="*/ 282084 h 1062124"/>
                        <a:gd name="connsiteX9" fmla="*/ 767 w 122789"/>
                        <a:gd name="connsiteY9" fmla="*/ 93701 h 1062124"/>
                        <a:gd name="connsiteX10" fmla="*/ 17701 w 122789"/>
                        <a:gd name="connsiteY10" fmla="*/ 567 h 10621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22789" h="1062124">
                          <a:moveTo>
                            <a:pt x="17701" y="567"/>
                          </a:moveTo>
                          <a:cubicBezTo>
                            <a:pt x="19112" y="7270"/>
                            <a:pt x="415" y="50661"/>
                            <a:pt x="9234" y="133917"/>
                          </a:cubicBezTo>
                          <a:cubicBezTo>
                            <a:pt x="18053" y="217173"/>
                            <a:pt x="61798" y="393209"/>
                            <a:pt x="70617" y="500101"/>
                          </a:cubicBezTo>
                          <a:cubicBezTo>
                            <a:pt x="79436" y="606993"/>
                            <a:pt x="63209" y="703300"/>
                            <a:pt x="62151" y="775267"/>
                          </a:cubicBezTo>
                          <a:cubicBezTo>
                            <a:pt x="61093" y="847234"/>
                            <a:pt x="55095" y="884629"/>
                            <a:pt x="64267" y="931901"/>
                          </a:cubicBezTo>
                          <a:cubicBezTo>
                            <a:pt x="73439" y="979173"/>
                            <a:pt x="108364" y="1046201"/>
                            <a:pt x="117184" y="1058901"/>
                          </a:cubicBezTo>
                          <a:cubicBezTo>
                            <a:pt x="126004" y="1071601"/>
                            <a:pt x="123181" y="1045143"/>
                            <a:pt x="117184" y="1008101"/>
                          </a:cubicBezTo>
                          <a:cubicBezTo>
                            <a:pt x="111187" y="971059"/>
                            <a:pt x="95665" y="957654"/>
                            <a:pt x="81201" y="836651"/>
                          </a:cubicBezTo>
                          <a:cubicBezTo>
                            <a:pt x="66737" y="715648"/>
                            <a:pt x="43807" y="405909"/>
                            <a:pt x="30401" y="282084"/>
                          </a:cubicBezTo>
                          <a:cubicBezTo>
                            <a:pt x="16995" y="158259"/>
                            <a:pt x="5706" y="139562"/>
                            <a:pt x="767" y="93701"/>
                          </a:cubicBezTo>
                          <a:cubicBezTo>
                            <a:pt x="-4172" y="47840"/>
                            <a:pt x="16290" y="-6136"/>
                            <a:pt x="17701" y="567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8" name="フリーフォーム: 図形 567">
                      <a:extLst>
                        <a:ext uri="{FF2B5EF4-FFF2-40B4-BE49-F238E27FC236}">
                          <a16:creationId xmlns:a16="http://schemas.microsoft.com/office/drawing/2014/main" id="{8A0C308A-0D30-4858-B3D6-4C98E8DC59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3482" y="3746475"/>
                      <a:ext cx="135804" cy="1066540"/>
                    </a:xfrm>
                    <a:custGeom>
                      <a:avLst/>
                      <a:gdLst>
                        <a:gd name="connsiteX0" fmla="*/ 18 w 135804"/>
                        <a:gd name="connsiteY0" fmla="*/ 4258 h 1066540"/>
                        <a:gd name="connsiteX1" fmla="*/ 31768 w 135804"/>
                        <a:gd name="connsiteY1" fmla="*/ 237092 h 1066540"/>
                        <a:gd name="connsiteX2" fmla="*/ 71985 w 135804"/>
                        <a:gd name="connsiteY2" fmla="*/ 749325 h 1066540"/>
                        <a:gd name="connsiteX3" fmla="*/ 133368 w 135804"/>
                        <a:gd name="connsiteY3" fmla="*/ 1060475 h 1066540"/>
                        <a:gd name="connsiteX4" fmla="*/ 116435 w 135804"/>
                        <a:gd name="connsiteY4" fmla="*/ 929242 h 1066540"/>
                        <a:gd name="connsiteX5" fmla="*/ 50818 w 135804"/>
                        <a:gd name="connsiteY5" fmla="*/ 615975 h 1066540"/>
                        <a:gd name="connsiteX6" fmla="*/ 27535 w 135804"/>
                        <a:gd name="connsiteY6" fmla="*/ 127025 h 1066540"/>
                        <a:gd name="connsiteX7" fmla="*/ 18 w 135804"/>
                        <a:gd name="connsiteY7" fmla="*/ 4258 h 10665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35804" h="1066540">
                          <a:moveTo>
                            <a:pt x="18" y="4258"/>
                          </a:moveTo>
                          <a:cubicBezTo>
                            <a:pt x="723" y="22602"/>
                            <a:pt x="19774" y="112914"/>
                            <a:pt x="31768" y="237092"/>
                          </a:cubicBezTo>
                          <a:cubicBezTo>
                            <a:pt x="43762" y="361270"/>
                            <a:pt x="55052" y="612095"/>
                            <a:pt x="71985" y="749325"/>
                          </a:cubicBezTo>
                          <a:cubicBezTo>
                            <a:pt x="88918" y="886555"/>
                            <a:pt x="125960" y="1030489"/>
                            <a:pt x="133368" y="1060475"/>
                          </a:cubicBezTo>
                          <a:cubicBezTo>
                            <a:pt x="140776" y="1090461"/>
                            <a:pt x="130193" y="1003325"/>
                            <a:pt x="116435" y="929242"/>
                          </a:cubicBezTo>
                          <a:cubicBezTo>
                            <a:pt x="102677" y="855159"/>
                            <a:pt x="65635" y="749678"/>
                            <a:pt x="50818" y="615975"/>
                          </a:cubicBezTo>
                          <a:cubicBezTo>
                            <a:pt x="36001" y="482272"/>
                            <a:pt x="35649" y="227214"/>
                            <a:pt x="27535" y="127025"/>
                          </a:cubicBezTo>
                          <a:cubicBezTo>
                            <a:pt x="19421" y="26836"/>
                            <a:pt x="-687" y="-14086"/>
                            <a:pt x="18" y="4258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9" name="フリーフォーム: 図形 568">
                      <a:extLst>
                        <a:ext uri="{FF2B5EF4-FFF2-40B4-BE49-F238E27FC236}">
                          <a16:creationId xmlns:a16="http://schemas.microsoft.com/office/drawing/2014/main" id="{63DBF197-385E-4B03-9722-7D4B637278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3010" y="3755195"/>
                      <a:ext cx="182325" cy="21424"/>
                    </a:xfrm>
                    <a:custGeom>
                      <a:avLst/>
                      <a:gdLst>
                        <a:gd name="connsiteX0" fmla="*/ 573 w 182325"/>
                        <a:gd name="connsiteY0" fmla="*/ 14588 h 21424"/>
                        <a:gd name="connsiteX1" fmla="*/ 95823 w 182325"/>
                        <a:gd name="connsiteY1" fmla="*/ 20938 h 21424"/>
                        <a:gd name="connsiteX2" fmla="*/ 180490 w 182325"/>
                        <a:gd name="connsiteY2" fmla="*/ 1888 h 21424"/>
                        <a:gd name="connsiteX3" fmla="*/ 142390 w 182325"/>
                        <a:gd name="connsiteY3" fmla="*/ 1888 h 21424"/>
                        <a:gd name="connsiteX4" fmla="*/ 573 w 182325"/>
                        <a:gd name="connsiteY4" fmla="*/ 14588 h 214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2325" h="21424">
                          <a:moveTo>
                            <a:pt x="573" y="14588"/>
                          </a:moveTo>
                          <a:cubicBezTo>
                            <a:pt x="-7188" y="17763"/>
                            <a:pt x="65837" y="23055"/>
                            <a:pt x="95823" y="20938"/>
                          </a:cubicBezTo>
                          <a:cubicBezTo>
                            <a:pt x="125809" y="18821"/>
                            <a:pt x="172729" y="5063"/>
                            <a:pt x="180490" y="1888"/>
                          </a:cubicBezTo>
                          <a:cubicBezTo>
                            <a:pt x="188251" y="-1287"/>
                            <a:pt x="170612" y="124"/>
                            <a:pt x="142390" y="1888"/>
                          </a:cubicBezTo>
                          <a:cubicBezTo>
                            <a:pt x="114168" y="3652"/>
                            <a:pt x="8334" y="11413"/>
                            <a:pt x="573" y="14588"/>
                          </a:cubicBezTo>
                          <a:close/>
                        </a:path>
                      </a:pathLst>
                    </a:custGeom>
                    <a:solidFill>
                      <a:srgbClr val="4472C4"/>
                    </a:solidFill>
                    <a:ln w="254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2D093E5B-967E-4F14-937A-D4F9DFC4C113}"/>
                  </a:ext>
                </a:extLst>
              </p:cNvPr>
              <p:cNvGrpSpPr/>
              <p:nvPr/>
            </p:nvGrpSpPr>
            <p:grpSpPr>
              <a:xfrm>
                <a:off x="1823394" y="1752175"/>
                <a:ext cx="520977" cy="577179"/>
                <a:chOff x="4991100" y="1161810"/>
                <a:chExt cx="1666219" cy="1845969"/>
              </a:xfrm>
            </p:grpSpPr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2E03A5B4-436F-4614-8F7F-53EF9895EF0B}"/>
                    </a:ext>
                  </a:extLst>
                </p:cNvPr>
                <p:cNvGrpSpPr/>
                <p:nvPr/>
              </p:nvGrpSpPr>
              <p:grpSpPr>
                <a:xfrm rot="993133">
                  <a:off x="5626464" y="1457880"/>
                  <a:ext cx="917057" cy="917336"/>
                  <a:chOff x="3984049" y="1244057"/>
                  <a:chExt cx="4328052" cy="4329366"/>
                </a:xfrm>
              </p:grpSpPr>
              <p:grpSp>
                <p:nvGrpSpPr>
                  <p:cNvPr id="291" name="グループ化 290">
                    <a:extLst>
                      <a:ext uri="{FF2B5EF4-FFF2-40B4-BE49-F238E27FC236}">
                        <a16:creationId xmlns:a16="http://schemas.microsoft.com/office/drawing/2014/main" id="{870035E2-125C-4C14-93E7-C4340CFE1A1C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427" name="グループ化 426">
                      <a:extLst>
                        <a:ext uri="{FF2B5EF4-FFF2-40B4-BE49-F238E27FC236}">
                          <a16:creationId xmlns:a16="http://schemas.microsoft.com/office/drawing/2014/main" id="{EB63616B-02C8-49EF-80D3-70B135FA5FE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495" name="グループ化 494">
                        <a:extLst>
                          <a:ext uri="{FF2B5EF4-FFF2-40B4-BE49-F238E27FC236}">
                            <a16:creationId xmlns:a16="http://schemas.microsoft.com/office/drawing/2014/main" id="{26B2DAF5-46DD-4FD4-95DE-853B321F2EE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29" name="グループ化 528">
                          <a:extLst>
                            <a:ext uri="{FF2B5EF4-FFF2-40B4-BE49-F238E27FC236}">
                              <a16:creationId xmlns:a16="http://schemas.microsoft.com/office/drawing/2014/main" id="{767BCBCB-3359-42CC-AD8A-DE0F0DF1992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55" name="グループ化 554">
                            <a:extLst>
                              <a:ext uri="{FF2B5EF4-FFF2-40B4-BE49-F238E27FC236}">
                                <a16:creationId xmlns:a16="http://schemas.microsoft.com/office/drawing/2014/main" id="{4848EF45-1C85-4650-B0EA-60C99ECAEFF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9" name="フリーフォーム: 図形 558">
                              <a:extLst>
                                <a:ext uri="{FF2B5EF4-FFF2-40B4-BE49-F238E27FC236}">
                                  <a16:creationId xmlns:a16="http://schemas.microsoft.com/office/drawing/2014/main" id="{FAF7FAD9-3790-49DE-946D-F02EE393AD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60" name="フリーフォーム: 図形 559">
                              <a:extLst>
                                <a:ext uri="{FF2B5EF4-FFF2-40B4-BE49-F238E27FC236}">
                                  <a16:creationId xmlns:a16="http://schemas.microsoft.com/office/drawing/2014/main" id="{4249FFC2-9DD5-43B1-B087-578D453C25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56" name="グループ化 555">
                            <a:extLst>
                              <a:ext uri="{FF2B5EF4-FFF2-40B4-BE49-F238E27FC236}">
                                <a16:creationId xmlns:a16="http://schemas.microsoft.com/office/drawing/2014/main" id="{5BA209B4-0C1C-4A0D-B258-5EC7DA8EB4E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7" name="フリーフォーム: 図形 556">
                              <a:extLst>
                                <a:ext uri="{FF2B5EF4-FFF2-40B4-BE49-F238E27FC236}">
                                  <a16:creationId xmlns:a16="http://schemas.microsoft.com/office/drawing/2014/main" id="{7DF5AE50-0477-46BB-8AB7-A43F7A2AF78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8" name="フリーフォーム: 図形 557">
                              <a:extLst>
                                <a:ext uri="{FF2B5EF4-FFF2-40B4-BE49-F238E27FC236}">
                                  <a16:creationId xmlns:a16="http://schemas.microsoft.com/office/drawing/2014/main" id="{BB1F483A-B94A-48BA-AE67-EB2C5DDB6D8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30" name="グループ化 529">
                          <a:extLst>
                            <a:ext uri="{FF2B5EF4-FFF2-40B4-BE49-F238E27FC236}">
                              <a16:creationId xmlns:a16="http://schemas.microsoft.com/office/drawing/2014/main" id="{079079D2-3C62-424E-A2FF-68F66B0CFB1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49" name="グループ化 548">
                            <a:extLst>
                              <a:ext uri="{FF2B5EF4-FFF2-40B4-BE49-F238E27FC236}">
                                <a16:creationId xmlns:a16="http://schemas.microsoft.com/office/drawing/2014/main" id="{9795D139-7FAE-46CB-8E29-29BC5D6EA0C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3" name="フリーフォーム: 図形 552">
                              <a:extLst>
                                <a:ext uri="{FF2B5EF4-FFF2-40B4-BE49-F238E27FC236}">
                                  <a16:creationId xmlns:a16="http://schemas.microsoft.com/office/drawing/2014/main" id="{0A17A92F-884F-4951-AC6B-AA9BC628D5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4" name="フリーフォーム: 図形 553">
                              <a:extLst>
                                <a:ext uri="{FF2B5EF4-FFF2-40B4-BE49-F238E27FC236}">
                                  <a16:creationId xmlns:a16="http://schemas.microsoft.com/office/drawing/2014/main" id="{A151A15D-67A8-46E4-AC6D-53F99EE6DF7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50" name="グループ化 549">
                            <a:extLst>
                              <a:ext uri="{FF2B5EF4-FFF2-40B4-BE49-F238E27FC236}">
                                <a16:creationId xmlns:a16="http://schemas.microsoft.com/office/drawing/2014/main" id="{542B660F-0BD2-43CE-B437-5B6EC0F65F7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51" name="フリーフォーム: 図形 550">
                              <a:extLst>
                                <a:ext uri="{FF2B5EF4-FFF2-40B4-BE49-F238E27FC236}">
                                  <a16:creationId xmlns:a16="http://schemas.microsoft.com/office/drawing/2014/main" id="{FD1DD3D7-FE9C-490F-AFD0-70F8CB8AFF6F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52" name="フリーフォーム: 図形 551">
                              <a:extLst>
                                <a:ext uri="{FF2B5EF4-FFF2-40B4-BE49-F238E27FC236}">
                                  <a16:creationId xmlns:a16="http://schemas.microsoft.com/office/drawing/2014/main" id="{FD85B09F-5C03-4ADC-8ED9-2D34E106450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31" name="グループ化 530">
                          <a:extLst>
                            <a:ext uri="{FF2B5EF4-FFF2-40B4-BE49-F238E27FC236}">
                              <a16:creationId xmlns:a16="http://schemas.microsoft.com/office/drawing/2014/main" id="{692698A5-5852-4FE5-9C17-0D34FB77C3C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44" name="フリーフォーム: 図形 543">
                            <a:extLst>
                              <a:ext uri="{FF2B5EF4-FFF2-40B4-BE49-F238E27FC236}">
                                <a16:creationId xmlns:a16="http://schemas.microsoft.com/office/drawing/2014/main" id="{085899A0-DAEF-422D-BE5A-EA2FF4872D3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5" name="フリーフォーム: 図形 544">
                            <a:extLst>
                              <a:ext uri="{FF2B5EF4-FFF2-40B4-BE49-F238E27FC236}">
                                <a16:creationId xmlns:a16="http://schemas.microsoft.com/office/drawing/2014/main" id="{FAAF37FD-FC0F-40FA-8568-2C0B49ACCED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6" name="フリーフォーム: 図形 545">
                            <a:extLst>
                              <a:ext uri="{FF2B5EF4-FFF2-40B4-BE49-F238E27FC236}">
                                <a16:creationId xmlns:a16="http://schemas.microsoft.com/office/drawing/2014/main" id="{6201BDEA-CA8C-4A0F-8049-3E804113813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7" name="フリーフォーム: 図形 546">
                            <a:extLst>
                              <a:ext uri="{FF2B5EF4-FFF2-40B4-BE49-F238E27FC236}">
                                <a16:creationId xmlns:a16="http://schemas.microsoft.com/office/drawing/2014/main" id="{FBBF8DED-BD2E-471D-86A6-9326CDA7A85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8" name="フリーフォーム: 図形 547">
                            <a:extLst>
                              <a:ext uri="{FF2B5EF4-FFF2-40B4-BE49-F238E27FC236}">
                                <a16:creationId xmlns:a16="http://schemas.microsoft.com/office/drawing/2014/main" id="{D502E00D-0B85-4B34-A17F-20A39FA9E7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2" name="グループ化 531">
                          <a:extLst>
                            <a:ext uri="{FF2B5EF4-FFF2-40B4-BE49-F238E27FC236}">
                              <a16:creationId xmlns:a16="http://schemas.microsoft.com/office/drawing/2014/main" id="{15C4A90A-9CEA-4332-BA81-B238A9B64EF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39" name="フリーフォーム: 図形 538">
                            <a:extLst>
                              <a:ext uri="{FF2B5EF4-FFF2-40B4-BE49-F238E27FC236}">
                                <a16:creationId xmlns:a16="http://schemas.microsoft.com/office/drawing/2014/main" id="{816E3A06-8A66-4CE9-9731-478D97BE10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0" name="フリーフォーム: 図形 539">
                            <a:extLst>
                              <a:ext uri="{FF2B5EF4-FFF2-40B4-BE49-F238E27FC236}">
                                <a16:creationId xmlns:a16="http://schemas.microsoft.com/office/drawing/2014/main" id="{79BDCFEB-6D1F-427F-8175-3D0F8854DED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1" name="フリーフォーム: 図形 540">
                            <a:extLst>
                              <a:ext uri="{FF2B5EF4-FFF2-40B4-BE49-F238E27FC236}">
                                <a16:creationId xmlns:a16="http://schemas.microsoft.com/office/drawing/2014/main" id="{CE6EDB08-05BC-4617-A06C-6B3DEEC4FEA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2" name="フリーフォーム: 図形 541">
                            <a:extLst>
                              <a:ext uri="{FF2B5EF4-FFF2-40B4-BE49-F238E27FC236}">
                                <a16:creationId xmlns:a16="http://schemas.microsoft.com/office/drawing/2014/main" id="{FFEF5C29-9007-441E-9256-D87EAD527B2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43" name="フリーフォーム: 図形 542">
                            <a:extLst>
                              <a:ext uri="{FF2B5EF4-FFF2-40B4-BE49-F238E27FC236}">
                                <a16:creationId xmlns:a16="http://schemas.microsoft.com/office/drawing/2014/main" id="{D5203DAD-6040-4043-85E5-5627BE2D3C6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3" name="グループ化 532">
                          <a:extLst>
                            <a:ext uri="{FF2B5EF4-FFF2-40B4-BE49-F238E27FC236}">
                              <a16:creationId xmlns:a16="http://schemas.microsoft.com/office/drawing/2014/main" id="{5D7E91E6-0524-46AF-8C6A-8350C0CF062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37" name="フリーフォーム: 図形 536">
                            <a:extLst>
                              <a:ext uri="{FF2B5EF4-FFF2-40B4-BE49-F238E27FC236}">
                                <a16:creationId xmlns:a16="http://schemas.microsoft.com/office/drawing/2014/main" id="{AB77D6E6-FC46-4933-B842-FB709AFF27F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8" name="フリーフォーム: 図形 537">
                            <a:extLst>
                              <a:ext uri="{FF2B5EF4-FFF2-40B4-BE49-F238E27FC236}">
                                <a16:creationId xmlns:a16="http://schemas.microsoft.com/office/drawing/2014/main" id="{41F33FEC-51DE-4B96-887A-97A18FA691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4" name="グループ化 533">
                          <a:extLst>
                            <a:ext uri="{FF2B5EF4-FFF2-40B4-BE49-F238E27FC236}">
                              <a16:creationId xmlns:a16="http://schemas.microsoft.com/office/drawing/2014/main" id="{28A1681D-28B3-4BEE-8B52-9CEF1B790B8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35" name="フリーフォーム: 図形 534">
                            <a:extLst>
                              <a:ext uri="{FF2B5EF4-FFF2-40B4-BE49-F238E27FC236}">
                                <a16:creationId xmlns:a16="http://schemas.microsoft.com/office/drawing/2014/main" id="{31D01E5A-7B75-4534-8481-30053E5AE31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36" name="フリーフォーム: 図形 535">
                            <a:extLst>
                              <a:ext uri="{FF2B5EF4-FFF2-40B4-BE49-F238E27FC236}">
                                <a16:creationId xmlns:a16="http://schemas.microsoft.com/office/drawing/2014/main" id="{68FA86D2-198D-4623-8305-09DABCBBCC4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496" name="グループ化 495">
                        <a:extLst>
                          <a:ext uri="{FF2B5EF4-FFF2-40B4-BE49-F238E27FC236}">
                            <a16:creationId xmlns:a16="http://schemas.microsoft.com/office/drawing/2014/main" id="{2B4A864F-4C83-4A32-B425-6F55FEBD8660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97" name="グループ化 496">
                          <a:extLst>
                            <a:ext uri="{FF2B5EF4-FFF2-40B4-BE49-F238E27FC236}">
                              <a16:creationId xmlns:a16="http://schemas.microsoft.com/office/drawing/2014/main" id="{62C46875-A3FC-4727-842C-02707B95C07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23" name="グループ化 522">
                            <a:extLst>
                              <a:ext uri="{FF2B5EF4-FFF2-40B4-BE49-F238E27FC236}">
                                <a16:creationId xmlns:a16="http://schemas.microsoft.com/office/drawing/2014/main" id="{4C5A5E15-B04B-4237-AEF2-F1BCC0D835E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27" name="フリーフォーム: 図形 526">
                              <a:extLst>
                                <a:ext uri="{FF2B5EF4-FFF2-40B4-BE49-F238E27FC236}">
                                  <a16:creationId xmlns:a16="http://schemas.microsoft.com/office/drawing/2014/main" id="{A9608981-A6A9-4C8B-9148-5D73CA68694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8" name="フリーフォーム: 図形 527">
                              <a:extLst>
                                <a:ext uri="{FF2B5EF4-FFF2-40B4-BE49-F238E27FC236}">
                                  <a16:creationId xmlns:a16="http://schemas.microsoft.com/office/drawing/2014/main" id="{3B81C2F9-B990-45E3-BB56-C1C3D2C46C2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24" name="グループ化 523">
                            <a:extLst>
                              <a:ext uri="{FF2B5EF4-FFF2-40B4-BE49-F238E27FC236}">
                                <a16:creationId xmlns:a16="http://schemas.microsoft.com/office/drawing/2014/main" id="{01ADFB6D-21C4-454B-8E8F-B072AAFAD19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25" name="フリーフォーム: 図形 524">
                              <a:extLst>
                                <a:ext uri="{FF2B5EF4-FFF2-40B4-BE49-F238E27FC236}">
                                  <a16:creationId xmlns:a16="http://schemas.microsoft.com/office/drawing/2014/main" id="{C1B09EB0-92B8-4FD3-AD4A-08B62C43827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6" name="フリーフォーム: 図形 525">
                              <a:extLst>
                                <a:ext uri="{FF2B5EF4-FFF2-40B4-BE49-F238E27FC236}">
                                  <a16:creationId xmlns:a16="http://schemas.microsoft.com/office/drawing/2014/main" id="{22AB9D18-24D4-41D4-A11A-FDFA2A85AB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98" name="グループ化 497">
                          <a:extLst>
                            <a:ext uri="{FF2B5EF4-FFF2-40B4-BE49-F238E27FC236}">
                              <a16:creationId xmlns:a16="http://schemas.microsoft.com/office/drawing/2014/main" id="{106EDD77-3E59-4F3D-8B9E-F82E3350687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517" name="グループ化 516">
                            <a:extLst>
                              <a:ext uri="{FF2B5EF4-FFF2-40B4-BE49-F238E27FC236}">
                                <a16:creationId xmlns:a16="http://schemas.microsoft.com/office/drawing/2014/main" id="{6FEDEE40-0380-4661-BDDA-8BA88903365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21" name="フリーフォーム: 図形 520">
                              <a:extLst>
                                <a:ext uri="{FF2B5EF4-FFF2-40B4-BE49-F238E27FC236}">
                                  <a16:creationId xmlns:a16="http://schemas.microsoft.com/office/drawing/2014/main" id="{4A2F789F-717E-496F-AEE1-48658E9C6AC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2" name="フリーフォーム: 図形 521">
                              <a:extLst>
                                <a:ext uri="{FF2B5EF4-FFF2-40B4-BE49-F238E27FC236}">
                                  <a16:creationId xmlns:a16="http://schemas.microsoft.com/office/drawing/2014/main" id="{8A269067-C57D-4AC0-A22A-CBF24D4B7EB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518" name="グループ化 517">
                            <a:extLst>
                              <a:ext uri="{FF2B5EF4-FFF2-40B4-BE49-F238E27FC236}">
                                <a16:creationId xmlns:a16="http://schemas.microsoft.com/office/drawing/2014/main" id="{F3FCA1E2-92A5-4605-9E55-3E6BD1E41B7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519" name="フリーフォーム: 図形 518">
                              <a:extLst>
                                <a:ext uri="{FF2B5EF4-FFF2-40B4-BE49-F238E27FC236}">
                                  <a16:creationId xmlns:a16="http://schemas.microsoft.com/office/drawing/2014/main" id="{A02A4D4C-C0EF-4D81-9DCF-6A0AD04241B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520" name="フリーフォーム: 図形 519">
                              <a:extLst>
                                <a:ext uri="{FF2B5EF4-FFF2-40B4-BE49-F238E27FC236}">
                                  <a16:creationId xmlns:a16="http://schemas.microsoft.com/office/drawing/2014/main" id="{E7CDACE4-E7E9-42E4-899A-76C4EF6D199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99" name="グループ化 498">
                          <a:extLst>
                            <a:ext uri="{FF2B5EF4-FFF2-40B4-BE49-F238E27FC236}">
                              <a16:creationId xmlns:a16="http://schemas.microsoft.com/office/drawing/2014/main" id="{289953CC-1F49-49A3-9895-C9F532D3BFD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12" name="フリーフォーム: 図形 511">
                            <a:extLst>
                              <a:ext uri="{FF2B5EF4-FFF2-40B4-BE49-F238E27FC236}">
                                <a16:creationId xmlns:a16="http://schemas.microsoft.com/office/drawing/2014/main" id="{0FD7B28E-D599-4C52-B7E5-B99BEAED6DB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3" name="フリーフォーム: 図形 512">
                            <a:extLst>
                              <a:ext uri="{FF2B5EF4-FFF2-40B4-BE49-F238E27FC236}">
                                <a16:creationId xmlns:a16="http://schemas.microsoft.com/office/drawing/2014/main" id="{74C033DB-42B7-409B-AE71-34EC0576B98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4" name="フリーフォーム: 図形 513">
                            <a:extLst>
                              <a:ext uri="{FF2B5EF4-FFF2-40B4-BE49-F238E27FC236}">
                                <a16:creationId xmlns:a16="http://schemas.microsoft.com/office/drawing/2014/main" id="{DFDC314F-A009-42A3-A5A8-2AA149AC182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5" name="フリーフォーム: 図形 514">
                            <a:extLst>
                              <a:ext uri="{FF2B5EF4-FFF2-40B4-BE49-F238E27FC236}">
                                <a16:creationId xmlns:a16="http://schemas.microsoft.com/office/drawing/2014/main" id="{124AA9AC-E496-4785-974A-D7EBC600C8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6" name="フリーフォーム: 図形 515">
                            <a:extLst>
                              <a:ext uri="{FF2B5EF4-FFF2-40B4-BE49-F238E27FC236}">
                                <a16:creationId xmlns:a16="http://schemas.microsoft.com/office/drawing/2014/main" id="{53C468FC-2260-47AC-882A-341CDB2952C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00" name="グループ化 499">
                          <a:extLst>
                            <a:ext uri="{FF2B5EF4-FFF2-40B4-BE49-F238E27FC236}">
                              <a16:creationId xmlns:a16="http://schemas.microsoft.com/office/drawing/2014/main" id="{1F5999F8-DBCF-468D-9E39-D4D3AEA786C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507" name="フリーフォーム: 図形 506">
                            <a:extLst>
                              <a:ext uri="{FF2B5EF4-FFF2-40B4-BE49-F238E27FC236}">
                                <a16:creationId xmlns:a16="http://schemas.microsoft.com/office/drawing/2014/main" id="{B47FA504-9AB1-46F2-BCF9-B511316249D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8" name="フリーフォーム: 図形 507">
                            <a:extLst>
                              <a:ext uri="{FF2B5EF4-FFF2-40B4-BE49-F238E27FC236}">
                                <a16:creationId xmlns:a16="http://schemas.microsoft.com/office/drawing/2014/main" id="{8D5B80BD-2FF9-4F3C-9628-ED46B6047B3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9" name="フリーフォーム: 図形 508">
                            <a:extLst>
                              <a:ext uri="{FF2B5EF4-FFF2-40B4-BE49-F238E27FC236}">
                                <a16:creationId xmlns:a16="http://schemas.microsoft.com/office/drawing/2014/main" id="{E1A9E074-1930-4F92-8390-F995FD37E1D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0" name="フリーフォーム: 図形 509">
                            <a:extLst>
                              <a:ext uri="{FF2B5EF4-FFF2-40B4-BE49-F238E27FC236}">
                                <a16:creationId xmlns:a16="http://schemas.microsoft.com/office/drawing/2014/main" id="{BD3CBFAC-712E-4330-8CB9-8F7B9AD52A3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11" name="フリーフォーム: 図形 510">
                            <a:extLst>
                              <a:ext uri="{FF2B5EF4-FFF2-40B4-BE49-F238E27FC236}">
                                <a16:creationId xmlns:a16="http://schemas.microsoft.com/office/drawing/2014/main" id="{123F4B15-9253-44E5-8EB1-CD099A1F0BC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01" name="グループ化 500">
                          <a:extLst>
                            <a:ext uri="{FF2B5EF4-FFF2-40B4-BE49-F238E27FC236}">
                              <a16:creationId xmlns:a16="http://schemas.microsoft.com/office/drawing/2014/main" id="{0B6A842F-E832-4E94-B5A1-2EF5293AE39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05" name="フリーフォーム: 図形 504">
                            <a:extLst>
                              <a:ext uri="{FF2B5EF4-FFF2-40B4-BE49-F238E27FC236}">
                                <a16:creationId xmlns:a16="http://schemas.microsoft.com/office/drawing/2014/main" id="{EA8A51A5-AFEB-4BCF-8286-97944128B4F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6" name="フリーフォーム: 図形 505">
                            <a:extLst>
                              <a:ext uri="{FF2B5EF4-FFF2-40B4-BE49-F238E27FC236}">
                                <a16:creationId xmlns:a16="http://schemas.microsoft.com/office/drawing/2014/main" id="{CC2E2213-6B20-4FB6-B13C-2599617D4DA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02" name="グループ化 501">
                          <a:extLst>
                            <a:ext uri="{FF2B5EF4-FFF2-40B4-BE49-F238E27FC236}">
                              <a16:creationId xmlns:a16="http://schemas.microsoft.com/office/drawing/2014/main" id="{8B38BF82-24EE-4B92-B525-496EFE950CE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03" name="フリーフォーム: 図形 502">
                            <a:extLst>
                              <a:ext uri="{FF2B5EF4-FFF2-40B4-BE49-F238E27FC236}">
                                <a16:creationId xmlns:a16="http://schemas.microsoft.com/office/drawing/2014/main" id="{0383011A-EE98-4AEE-A9B7-7238D21125A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04" name="フリーフォーム: 図形 503">
                            <a:extLst>
                              <a:ext uri="{FF2B5EF4-FFF2-40B4-BE49-F238E27FC236}">
                                <a16:creationId xmlns:a16="http://schemas.microsoft.com/office/drawing/2014/main" id="{6D7EB21F-4BEB-4A2D-B6E2-91A41CFC1C6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428" name="グループ化 427">
                      <a:extLst>
                        <a:ext uri="{FF2B5EF4-FFF2-40B4-BE49-F238E27FC236}">
                          <a16:creationId xmlns:a16="http://schemas.microsoft.com/office/drawing/2014/main" id="{10F1E5B6-1612-4572-A699-F6D8F4B1191E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429" name="グループ化 428">
                        <a:extLst>
                          <a:ext uri="{FF2B5EF4-FFF2-40B4-BE49-F238E27FC236}">
                            <a16:creationId xmlns:a16="http://schemas.microsoft.com/office/drawing/2014/main" id="{2FF770BF-C9FA-41F6-A3D1-4087BD40C5B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63" name="グループ化 462">
                          <a:extLst>
                            <a:ext uri="{FF2B5EF4-FFF2-40B4-BE49-F238E27FC236}">
                              <a16:creationId xmlns:a16="http://schemas.microsoft.com/office/drawing/2014/main" id="{D965FF22-1A12-4D20-AF5B-750F264E698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89" name="グループ化 488">
                            <a:extLst>
                              <a:ext uri="{FF2B5EF4-FFF2-40B4-BE49-F238E27FC236}">
                                <a16:creationId xmlns:a16="http://schemas.microsoft.com/office/drawing/2014/main" id="{8424B090-FA54-4A0A-8412-F5D21E8B43F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93" name="フリーフォーム: 図形 492">
                              <a:extLst>
                                <a:ext uri="{FF2B5EF4-FFF2-40B4-BE49-F238E27FC236}">
                                  <a16:creationId xmlns:a16="http://schemas.microsoft.com/office/drawing/2014/main" id="{90726359-0053-44C0-8019-D972D691494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94" name="フリーフォーム: 図形 493">
                              <a:extLst>
                                <a:ext uri="{FF2B5EF4-FFF2-40B4-BE49-F238E27FC236}">
                                  <a16:creationId xmlns:a16="http://schemas.microsoft.com/office/drawing/2014/main" id="{6D6433D5-222D-4C32-BBB0-6917EF54D6F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90" name="グループ化 489">
                            <a:extLst>
                              <a:ext uri="{FF2B5EF4-FFF2-40B4-BE49-F238E27FC236}">
                                <a16:creationId xmlns:a16="http://schemas.microsoft.com/office/drawing/2014/main" id="{B65BC902-B501-43B3-860A-6BF978C410A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91" name="フリーフォーム: 図形 490">
                              <a:extLst>
                                <a:ext uri="{FF2B5EF4-FFF2-40B4-BE49-F238E27FC236}">
                                  <a16:creationId xmlns:a16="http://schemas.microsoft.com/office/drawing/2014/main" id="{417EA076-BDE8-44AE-89F1-FD4BA5F0A4B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92" name="フリーフォーム: 図形 491">
                              <a:extLst>
                                <a:ext uri="{FF2B5EF4-FFF2-40B4-BE49-F238E27FC236}">
                                  <a16:creationId xmlns:a16="http://schemas.microsoft.com/office/drawing/2014/main" id="{7D82AD29-E8EE-425B-A76C-E3A85D994AE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64" name="グループ化 463">
                          <a:extLst>
                            <a:ext uri="{FF2B5EF4-FFF2-40B4-BE49-F238E27FC236}">
                              <a16:creationId xmlns:a16="http://schemas.microsoft.com/office/drawing/2014/main" id="{1E8853C0-E485-4885-A66C-9B2D4259D0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83" name="グループ化 482">
                            <a:extLst>
                              <a:ext uri="{FF2B5EF4-FFF2-40B4-BE49-F238E27FC236}">
                                <a16:creationId xmlns:a16="http://schemas.microsoft.com/office/drawing/2014/main" id="{35AC313D-131F-4753-A1D5-6D7D3C7EB1B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7" name="フリーフォーム: 図形 486">
                              <a:extLst>
                                <a:ext uri="{FF2B5EF4-FFF2-40B4-BE49-F238E27FC236}">
                                  <a16:creationId xmlns:a16="http://schemas.microsoft.com/office/drawing/2014/main" id="{966AE014-FDD3-4AD4-A09F-102DA9921FD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8" name="フリーフォーム: 図形 487">
                              <a:extLst>
                                <a:ext uri="{FF2B5EF4-FFF2-40B4-BE49-F238E27FC236}">
                                  <a16:creationId xmlns:a16="http://schemas.microsoft.com/office/drawing/2014/main" id="{8AB6044C-FD99-4012-BD8D-6CDD77730AF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84" name="グループ化 483">
                            <a:extLst>
                              <a:ext uri="{FF2B5EF4-FFF2-40B4-BE49-F238E27FC236}">
                                <a16:creationId xmlns:a16="http://schemas.microsoft.com/office/drawing/2014/main" id="{35B9B67F-0344-42FE-A385-08F55681900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5" name="フリーフォーム: 図形 484">
                              <a:extLst>
                                <a:ext uri="{FF2B5EF4-FFF2-40B4-BE49-F238E27FC236}">
                                  <a16:creationId xmlns:a16="http://schemas.microsoft.com/office/drawing/2014/main" id="{FECAD2E0-FB76-4954-8E0A-34983302F8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86" name="フリーフォーム: 図形 485">
                              <a:extLst>
                                <a:ext uri="{FF2B5EF4-FFF2-40B4-BE49-F238E27FC236}">
                                  <a16:creationId xmlns:a16="http://schemas.microsoft.com/office/drawing/2014/main" id="{F604FFF2-E5BD-4BED-8C31-F3E79C850D3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65" name="グループ化 464">
                          <a:extLst>
                            <a:ext uri="{FF2B5EF4-FFF2-40B4-BE49-F238E27FC236}">
                              <a16:creationId xmlns:a16="http://schemas.microsoft.com/office/drawing/2014/main" id="{75543867-D476-4C10-9483-D9CD79AAF5D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78" name="フリーフォーム: 図形 477">
                            <a:extLst>
                              <a:ext uri="{FF2B5EF4-FFF2-40B4-BE49-F238E27FC236}">
                                <a16:creationId xmlns:a16="http://schemas.microsoft.com/office/drawing/2014/main" id="{C8F970CD-DEEC-4990-A486-181EA455D6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9" name="フリーフォーム: 図形 478">
                            <a:extLst>
                              <a:ext uri="{FF2B5EF4-FFF2-40B4-BE49-F238E27FC236}">
                                <a16:creationId xmlns:a16="http://schemas.microsoft.com/office/drawing/2014/main" id="{A9BE1A05-59A3-4290-A676-243C0948F78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80" name="フリーフォーム: 図形 479">
                            <a:extLst>
                              <a:ext uri="{FF2B5EF4-FFF2-40B4-BE49-F238E27FC236}">
                                <a16:creationId xmlns:a16="http://schemas.microsoft.com/office/drawing/2014/main" id="{E087C09D-8678-4478-8B8F-255A0428361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81" name="フリーフォーム: 図形 480">
                            <a:extLst>
                              <a:ext uri="{FF2B5EF4-FFF2-40B4-BE49-F238E27FC236}">
                                <a16:creationId xmlns:a16="http://schemas.microsoft.com/office/drawing/2014/main" id="{09116796-BB68-476E-A632-865506B7257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82" name="フリーフォーム: 図形 481">
                            <a:extLst>
                              <a:ext uri="{FF2B5EF4-FFF2-40B4-BE49-F238E27FC236}">
                                <a16:creationId xmlns:a16="http://schemas.microsoft.com/office/drawing/2014/main" id="{ED5D019A-98EA-44B3-B5C0-EE51BBF011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6" name="グループ化 465">
                          <a:extLst>
                            <a:ext uri="{FF2B5EF4-FFF2-40B4-BE49-F238E27FC236}">
                              <a16:creationId xmlns:a16="http://schemas.microsoft.com/office/drawing/2014/main" id="{56ABBCCB-D3B1-4FC3-91EA-E54A03E3556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73" name="フリーフォーム: 図形 472">
                            <a:extLst>
                              <a:ext uri="{FF2B5EF4-FFF2-40B4-BE49-F238E27FC236}">
                                <a16:creationId xmlns:a16="http://schemas.microsoft.com/office/drawing/2014/main" id="{A43D43BA-C736-4C77-B80B-B041AE0C9A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4" name="フリーフォーム: 図形 473">
                            <a:extLst>
                              <a:ext uri="{FF2B5EF4-FFF2-40B4-BE49-F238E27FC236}">
                                <a16:creationId xmlns:a16="http://schemas.microsoft.com/office/drawing/2014/main" id="{B2BE2700-9D77-4005-9CD8-D1FEB3ADE14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5" name="フリーフォーム: 図形 474">
                            <a:extLst>
                              <a:ext uri="{FF2B5EF4-FFF2-40B4-BE49-F238E27FC236}">
                                <a16:creationId xmlns:a16="http://schemas.microsoft.com/office/drawing/2014/main" id="{B82FB89F-912E-4F17-8EFE-8724442C2EB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6" name="フリーフォーム: 図形 475">
                            <a:extLst>
                              <a:ext uri="{FF2B5EF4-FFF2-40B4-BE49-F238E27FC236}">
                                <a16:creationId xmlns:a16="http://schemas.microsoft.com/office/drawing/2014/main" id="{CC2F8D3D-9CF9-457A-9CCC-3233D5EF738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7" name="フリーフォーム: 図形 476">
                            <a:extLst>
                              <a:ext uri="{FF2B5EF4-FFF2-40B4-BE49-F238E27FC236}">
                                <a16:creationId xmlns:a16="http://schemas.microsoft.com/office/drawing/2014/main" id="{2F6D6EC1-8D83-4FEE-BADC-C4240F17A59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7" name="グループ化 466">
                          <a:extLst>
                            <a:ext uri="{FF2B5EF4-FFF2-40B4-BE49-F238E27FC236}">
                              <a16:creationId xmlns:a16="http://schemas.microsoft.com/office/drawing/2014/main" id="{B56031E5-2DC8-426B-A02B-2A56C42F1A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71" name="フリーフォーム: 図形 470">
                            <a:extLst>
                              <a:ext uri="{FF2B5EF4-FFF2-40B4-BE49-F238E27FC236}">
                                <a16:creationId xmlns:a16="http://schemas.microsoft.com/office/drawing/2014/main" id="{558E99AB-496A-488B-BD08-9B820D6EC68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2" name="フリーフォーム: 図形 471">
                            <a:extLst>
                              <a:ext uri="{FF2B5EF4-FFF2-40B4-BE49-F238E27FC236}">
                                <a16:creationId xmlns:a16="http://schemas.microsoft.com/office/drawing/2014/main" id="{F3DADD99-4986-43EA-98DD-FFD2B271408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68" name="グループ化 467">
                          <a:extLst>
                            <a:ext uri="{FF2B5EF4-FFF2-40B4-BE49-F238E27FC236}">
                              <a16:creationId xmlns:a16="http://schemas.microsoft.com/office/drawing/2014/main" id="{1EBD98A4-3D20-4D81-8587-75E4BF243D6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69" name="フリーフォーム: 図形 468">
                            <a:extLst>
                              <a:ext uri="{FF2B5EF4-FFF2-40B4-BE49-F238E27FC236}">
                                <a16:creationId xmlns:a16="http://schemas.microsoft.com/office/drawing/2014/main" id="{D95922F3-8325-45F1-9FAC-04A8E569861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70" name="フリーフォーム: 図形 469">
                            <a:extLst>
                              <a:ext uri="{FF2B5EF4-FFF2-40B4-BE49-F238E27FC236}">
                                <a16:creationId xmlns:a16="http://schemas.microsoft.com/office/drawing/2014/main" id="{DAAC53BD-B545-45CE-9E14-F7DF5697A9D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430" name="グループ化 429">
                        <a:extLst>
                          <a:ext uri="{FF2B5EF4-FFF2-40B4-BE49-F238E27FC236}">
                            <a16:creationId xmlns:a16="http://schemas.microsoft.com/office/drawing/2014/main" id="{B3FC82E6-2E3F-4156-ACD2-D77BFF601638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431" name="グループ化 430">
                          <a:extLst>
                            <a:ext uri="{FF2B5EF4-FFF2-40B4-BE49-F238E27FC236}">
                              <a16:creationId xmlns:a16="http://schemas.microsoft.com/office/drawing/2014/main" id="{7C5B1868-FBE3-4154-A365-70869C840AD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57" name="グループ化 456">
                            <a:extLst>
                              <a:ext uri="{FF2B5EF4-FFF2-40B4-BE49-F238E27FC236}">
                                <a16:creationId xmlns:a16="http://schemas.microsoft.com/office/drawing/2014/main" id="{27732510-42D4-4BD4-8C8B-7A96DDC6674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61" name="フリーフォーム: 図形 460">
                              <a:extLst>
                                <a:ext uri="{FF2B5EF4-FFF2-40B4-BE49-F238E27FC236}">
                                  <a16:creationId xmlns:a16="http://schemas.microsoft.com/office/drawing/2014/main" id="{262F3832-0D37-416C-AE50-AC5C90CDE6C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62" name="フリーフォーム: 図形 461">
                              <a:extLst>
                                <a:ext uri="{FF2B5EF4-FFF2-40B4-BE49-F238E27FC236}">
                                  <a16:creationId xmlns:a16="http://schemas.microsoft.com/office/drawing/2014/main" id="{D33967DA-80D3-4AAE-B0EF-A06B39E4FA7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58" name="グループ化 457">
                            <a:extLst>
                              <a:ext uri="{FF2B5EF4-FFF2-40B4-BE49-F238E27FC236}">
                                <a16:creationId xmlns:a16="http://schemas.microsoft.com/office/drawing/2014/main" id="{E04E96F5-7D39-4A8B-9128-4F820BF220C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59" name="フリーフォーム: 図形 458">
                              <a:extLst>
                                <a:ext uri="{FF2B5EF4-FFF2-40B4-BE49-F238E27FC236}">
                                  <a16:creationId xmlns:a16="http://schemas.microsoft.com/office/drawing/2014/main" id="{04E5D5BD-4ECF-4BF6-BC3A-949717DB1D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60" name="フリーフォーム: 図形 459">
                              <a:extLst>
                                <a:ext uri="{FF2B5EF4-FFF2-40B4-BE49-F238E27FC236}">
                                  <a16:creationId xmlns:a16="http://schemas.microsoft.com/office/drawing/2014/main" id="{34ED9713-03C4-460B-AC22-DCB25178D0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32" name="グループ化 431">
                          <a:extLst>
                            <a:ext uri="{FF2B5EF4-FFF2-40B4-BE49-F238E27FC236}">
                              <a16:creationId xmlns:a16="http://schemas.microsoft.com/office/drawing/2014/main" id="{EFD57D5A-D32E-4D02-B1B4-0C8A56E1244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51" name="グループ化 450">
                            <a:extLst>
                              <a:ext uri="{FF2B5EF4-FFF2-40B4-BE49-F238E27FC236}">
                                <a16:creationId xmlns:a16="http://schemas.microsoft.com/office/drawing/2014/main" id="{73D999B7-D431-4666-9E73-2636F816B8F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55" name="フリーフォーム: 図形 454">
                              <a:extLst>
                                <a:ext uri="{FF2B5EF4-FFF2-40B4-BE49-F238E27FC236}">
                                  <a16:creationId xmlns:a16="http://schemas.microsoft.com/office/drawing/2014/main" id="{BCAFB2ED-3939-4EAD-85D1-70F8E56AC4D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56" name="フリーフォーム: 図形 455">
                              <a:extLst>
                                <a:ext uri="{FF2B5EF4-FFF2-40B4-BE49-F238E27FC236}">
                                  <a16:creationId xmlns:a16="http://schemas.microsoft.com/office/drawing/2014/main" id="{BE6DF9F5-1175-44CF-85BD-9BAFABE5670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52" name="グループ化 451">
                            <a:extLst>
                              <a:ext uri="{FF2B5EF4-FFF2-40B4-BE49-F238E27FC236}">
                                <a16:creationId xmlns:a16="http://schemas.microsoft.com/office/drawing/2014/main" id="{36DBF776-8D02-4194-9919-33DAAB77215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53" name="フリーフォーム: 図形 452">
                              <a:extLst>
                                <a:ext uri="{FF2B5EF4-FFF2-40B4-BE49-F238E27FC236}">
                                  <a16:creationId xmlns:a16="http://schemas.microsoft.com/office/drawing/2014/main" id="{019C1D20-8AC2-4533-8D7C-0B781968B6A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54" name="フリーフォーム: 図形 453">
                              <a:extLst>
                                <a:ext uri="{FF2B5EF4-FFF2-40B4-BE49-F238E27FC236}">
                                  <a16:creationId xmlns:a16="http://schemas.microsoft.com/office/drawing/2014/main" id="{AD5D4DA0-2295-444F-A39B-96A2D8C7CFD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433" name="グループ化 432">
                          <a:extLst>
                            <a:ext uri="{FF2B5EF4-FFF2-40B4-BE49-F238E27FC236}">
                              <a16:creationId xmlns:a16="http://schemas.microsoft.com/office/drawing/2014/main" id="{CE2ED0DA-1A8D-4B62-A8F3-C2802F2111E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46" name="フリーフォーム: 図形 445">
                            <a:extLst>
                              <a:ext uri="{FF2B5EF4-FFF2-40B4-BE49-F238E27FC236}">
                                <a16:creationId xmlns:a16="http://schemas.microsoft.com/office/drawing/2014/main" id="{900C61D5-A24E-451B-8D31-F8A754396D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7" name="フリーフォーム: 図形 446">
                            <a:extLst>
                              <a:ext uri="{FF2B5EF4-FFF2-40B4-BE49-F238E27FC236}">
                                <a16:creationId xmlns:a16="http://schemas.microsoft.com/office/drawing/2014/main" id="{C308BDCF-F789-41FB-9AB9-980DF31E97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8" name="フリーフォーム: 図形 447">
                            <a:extLst>
                              <a:ext uri="{FF2B5EF4-FFF2-40B4-BE49-F238E27FC236}">
                                <a16:creationId xmlns:a16="http://schemas.microsoft.com/office/drawing/2014/main" id="{D280FA53-99FC-4F6A-ADFE-8CC160C09B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9" name="フリーフォーム: 図形 448">
                            <a:extLst>
                              <a:ext uri="{FF2B5EF4-FFF2-40B4-BE49-F238E27FC236}">
                                <a16:creationId xmlns:a16="http://schemas.microsoft.com/office/drawing/2014/main" id="{BC62E5C8-565C-4BC9-8EE6-1C11B287D49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50" name="フリーフォーム: 図形 449">
                            <a:extLst>
                              <a:ext uri="{FF2B5EF4-FFF2-40B4-BE49-F238E27FC236}">
                                <a16:creationId xmlns:a16="http://schemas.microsoft.com/office/drawing/2014/main" id="{566E8DE8-A449-4C43-8C53-20B00B87751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34" name="グループ化 433">
                          <a:extLst>
                            <a:ext uri="{FF2B5EF4-FFF2-40B4-BE49-F238E27FC236}">
                              <a16:creationId xmlns:a16="http://schemas.microsoft.com/office/drawing/2014/main" id="{67F50373-0A22-46A5-BB9D-C0C6C04070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41" name="フリーフォーム: 図形 440">
                            <a:extLst>
                              <a:ext uri="{FF2B5EF4-FFF2-40B4-BE49-F238E27FC236}">
                                <a16:creationId xmlns:a16="http://schemas.microsoft.com/office/drawing/2014/main" id="{FFCCF32D-87B2-486A-BFA0-21BE3711FF6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2" name="フリーフォーム: 図形 441">
                            <a:extLst>
                              <a:ext uri="{FF2B5EF4-FFF2-40B4-BE49-F238E27FC236}">
                                <a16:creationId xmlns:a16="http://schemas.microsoft.com/office/drawing/2014/main" id="{D5DACABD-55AB-474A-A3B7-874263F1D83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3" name="フリーフォーム: 図形 442">
                            <a:extLst>
                              <a:ext uri="{FF2B5EF4-FFF2-40B4-BE49-F238E27FC236}">
                                <a16:creationId xmlns:a16="http://schemas.microsoft.com/office/drawing/2014/main" id="{957C62F3-D4AC-485F-8700-6FE05253AA6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4" name="フリーフォーム: 図形 443">
                            <a:extLst>
                              <a:ext uri="{FF2B5EF4-FFF2-40B4-BE49-F238E27FC236}">
                                <a16:creationId xmlns:a16="http://schemas.microsoft.com/office/drawing/2014/main" id="{78C4B7FB-0B2E-4F57-A98C-43D44D7546D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5" name="フリーフォーム: 図形 444">
                            <a:extLst>
                              <a:ext uri="{FF2B5EF4-FFF2-40B4-BE49-F238E27FC236}">
                                <a16:creationId xmlns:a16="http://schemas.microsoft.com/office/drawing/2014/main" id="{826ED359-16EF-456D-AD1C-8E199273F4F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35" name="グループ化 434">
                          <a:extLst>
                            <a:ext uri="{FF2B5EF4-FFF2-40B4-BE49-F238E27FC236}">
                              <a16:creationId xmlns:a16="http://schemas.microsoft.com/office/drawing/2014/main" id="{686D2C02-2427-44F7-9246-6269D92D996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39" name="フリーフォーム: 図形 438">
                            <a:extLst>
                              <a:ext uri="{FF2B5EF4-FFF2-40B4-BE49-F238E27FC236}">
                                <a16:creationId xmlns:a16="http://schemas.microsoft.com/office/drawing/2014/main" id="{1C5A6201-9EC4-458B-98DB-6E0DE5AE3D4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40" name="フリーフォーム: 図形 439">
                            <a:extLst>
                              <a:ext uri="{FF2B5EF4-FFF2-40B4-BE49-F238E27FC236}">
                                <a16:creationId xmlns:a16="http://schemas.microsoft.com/office/drawing/2014/main" id="{A1B624F5-7EEA-4251-B50B-DB342EAF3C6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36" name="グループ化 435">
                          <a:extLst>
                            <a:ext uri="{FF2B5EF4-FFF2-40B4-BE49-F238E27FC236}">
                              <a16:creationId xmlns:a16="http://schemas.microsoft.com/office/drawing/2014/main" id="{1AA21C9B-621A-4391-84FD-4CF02E79288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37" name="フリーフォーム: 図形 436">
                            <a:extLst>
                              <a:ext uri="{FF2B5EF4-FFF2-40B4-BE49-F238E27FC236}">
                                <a16:creationId xmlns:a16="http://schemas.microsoft.com/office/drawing/2014/main" id="{221584EE-2A73-46B5-8ADD-7F99F13207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38" name="フリーフォーム: 図形 437">
                            <a:extLst>
                              <a:ext uri="{FF2B5EF4-FFF2-40B4-BE49-F238E27FC236}">
                                <a16:creationId xmlns:a16="http://schemas.microsoft.com/office/drawing/2014/main" id="{CF595A52-0E5E-4E80-BE5C-ED1C1A07816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92" name="グループ化 291">
                    <a:extLst>
                      <a:ext uri="{FF2B5EF4-FFF2-40B4-BE49-F238E27FC236}">
                        <a16:creationId xmlns:a16="http://schemas.microsoft.com/office/drawing/2014/main" id="{A78CB449-365C-437B-B083-25818B3FBF4F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293" name="グループ化 292">
                      <a:extLst>
                        <a:ext uri="{FF2B5EF4-FFF2-40B4-BE49-F238E27FC236}">
                          <a16:creationId xmlns:a16="http://schemas.microsoft.com/office/drawing/2014/main" id="{0DF63D0D-444C-49D9-AA5A-511436749DA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361" name="グループ化 360">
                        <a:extLst>
                          <a:ext uri="{FF2B5EF4-FFF2-40B4-BE49-F238E27FC236}">
                            <a16:creationId xmlns:a16="http://schemas.microsoft.com/office/drawing/2014/main" id="{7943869C-4A04-4AEC-9DA2-761C773DFE8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95" name="グループ化 394">
                          <a:extLst>
                            <a:ext uri="{FF2B5EF4-FFF2-40B4-BE49-F238E27FC236}">
                              <a16:creationId xmlns:a16="http://schemas.microsoft.com/office/drawing/2014/main" id="{A98845EA-AC91-405E-8BDE-27F64E180B1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21" name="グループ化 420">
                            <a:extLst>
                              <a:ext uri="{FF2B5EF4-FFF2-40B4-BE49-F238E27FC236}">
                                <a16:creationId xmlns:a16="http://schemas.microsoft.com/office/drawing/2014/main" id="{29FF1899-F041-48FE-A4AD-AEE377856AC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25" name="フリーフォーム: 図形 424">
                              <a:extLst>
                                <a:ext uri="{FF2B5EF4-FFF2-40B4-BE49-F238E27FC236}">
                                  <a16:creationId xmlns:a16="http://schemas.microsoft.com/office/drawing/2014/main" id="{946C0DBF-0AD0-41AF-A5E2-A0EE71BB8A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26" name="フリーフォーム: 図形 425">
                              <a:extLst>
                                <a:ext uri="{FF2B5EF4-FFF2-40B4-BE49-F238E27FC236}">
                                  <a16:creationId xmlns:a16="http://schemas.microsoft.com/office/drawing/2014/main" id="{F05AC544-DD50-47AF-8100-9A536BCED65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22" name="グループ化 421">
                            <a:extLst>
                              <a:ext uri="{FF2B5EF4-FFF2-40B4-BE49-F238E27FC236}">
                                <a16:creationId xmlns:a16="http://schemas.microsoft.com/office/drawing/2014/main" id="{B6748EE2-D34D-4A60-8BFD-B1FAB3EF145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23" name="フリーフォーム: 図形 422">
                              <a:extLst>
                                <a:ext uri="{FF2B5EF4-FFF2-40B4-BE49-F238E27FC236}">
                                  <a16:creationId xmlns:a16="http://schemas.microsoft.com/office/drawing/2014/main" id="{F409FC48-0D7D-45C9-9C4F-3C24B1FFB68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24" name="フリーフォーム: 図形 423">
                              <a:extLst>
                                <a:ext uri="{FF2B5EF4-FFF2-40B4-BE49-F238E27FC236}">
                                  <a16:creationId xmlns:a16="http://schemas.microsoft.com/office/drawing/2014/main" id="{5B7388CB-964E-44E7-8833-13439D0A5F9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96" name="グループ化 395">
                          <a:extLst>
                            <a:ext uri="{FF2B5EF4-FFF2-40B4-BE49-F238E27FC236}">
                              <a16:creationId xmlns:a16="http://schemas.microsoft.com/office/drawing/2014/main" id="{3E9799F5-E184-49EC-AB62-F99C326530A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15" name="グループ化 414">
                            <a:extLst>
                              <a:ext uri="{FF2B5EF4-FFF2-40B4-BE49-F238E27FC236}">
                                <a16:creationId xmlns:a16="http://schemas.microsoft.com/office/drawing/2014/main" id="{78008F8A-9221-4B74-A911-0FB741A6FD9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19" name="フリーフォーム: 図形 418">
                              <a:extLst>
                                <a:ext uri="{FF2B5EF4-FFF2-40B4-BE49-F238E27FC236}">
                                  <a16:creationId xmlns:a16="http://schemas.microsoft.com/office/drawing/2014/main" id="{F6BE912C-5316-4B7C-BAAF-CB285BC907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20" name="フリーフォーム: 図形 419">
                              <a:extLst>
                                <a:ext uri="{FF2B5EF4-FFF2-40B4-BE49-F238E27FC236}">
                                  <a16:creationId xmlns:a16="http://schemas.microsoft.com/office/drawing/2014/main" id="{0556CC1F-C72E-4192-A559-6092CF415EF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16" name="グループ化 415">
                            <a:extLst>
                              <a:ext uri="{FF2B5EF4-FFF2-40B4-BE49-F238E27FC236}">
                                <a16:creationId xmlns:a16="http://schemas.microsoft.com/office/drawing/2014/main" id="{06660E70-4AD8-4D40-A00B-A0BD17F5876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17" name="フリーフォーム: 図形 416">
                              <a:extLst>
                                <a:ext uri="{FF2B5EF4-FFF2-40B4-BE49-F238E27FC236}">
                                  <a16:creationId xmlns:a16="http://schemas.microsoft.com/office/drawing/2014/main" id="{8739A3FD-FF08-4264-B6B3-6F9625108F1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8" name="フリーフォーム: 図形 417">
                              <a:extLst>
                                <a:ext uri="{FF2B5EF4-FFF2-40B4-BE49-F238E27FC236}">
                                  <a16:creationId xmlns:a16="http://schemas.microsoft.com/office/drawing/2014/main" id="{28C06615-7761-4BED-8648-E9A15F9B62E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97" name="グループ化 396">
                          <a:extLst>
                            <a:ext uri="{FF2B5EF4-FFF2-40B4-BE49-F238E27FC236}">
                              <a16:creationId xmlns:a16="http://schemas.microsoft.com/office/drawing/2014/main" id="{6BAD1A14-CFD8-47BE-A244-A3F903BB08A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10" name="フリーフォーム: 図形 409">
                            <a:extLst>
                              <a:ext uri="{FF2B5EF4-FFF2-40B4-BE49-F238E27FC236}">
                                <a16:creationId xmlns:a16="http://schemas.microsoft.com/office/drawing/2014/main" id="{C02DE8FA-F86C-4E59-BE3D-F158F6D6512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11" name="フリーフォーム: 図形 410">
                            <a:extLst>
                              <a:ext uri="{FF2B5EF4-FFF2-40B4-BE49-F238E27FC236}">
                                <a16:creationId xmlns:a16="http://schemas.microsoft.com/office/drawing/2014/main" id="{99932128-16A3-4E2A-A090-B534B204753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12" name="フリーフォーム: 図形 411">
                            <a:extLst>
                              <a:ext uri="{FF2B5EF4-FFF2-40B4-BE49-F238E27FC236}">
                                <a16:creationId xmlns:a16="http://schemas.microsoft.com/office/drawing/2014/main" id="{C257D3B0-A941-4985-BCEA-78A51234E2F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13" name="フリーフォーム: 図形 412">
                            <a:extLst>
                              <a:ext uri="{FF2B5EF4-FFF2-40B4-BE49-F238E27FC236}">
                                <a16:creationId xmlns:a16="http://schemas.microsoft.com/office/drawing/2014/main" id="{625E2710-5576-47CD-B3EB-13167EE5FC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14" name="フリーフォーム: 図形 413">
                            <a:extLst>
                              <a:ext uri="{FF2B5EF4-FFF2-40B4-BE49-F238E27FC236}">
                                <a16:creationId xmlns:a16="http://schemas.microsoft.com/office/drawing/2014/main" id="{C36204AE-884F-4765-942E-A787E532DD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98" name="グループ化 397">
                          <a:extLst>
                            <a:ext uri="{FF2B5EF4-FFF2-40B4-BE49-F238E27FC236}">
                              <a16:creationId xmlns:a16="http://schemas.microsoft.com/office/drawing/2014/main" id="{CFE412E1-997E-42AA-847C-5157FB9F5F6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405" name="フリーフォーム: 図形 404">
                            <a:extLst>
                              <a:ext uri="{FF2B5EF4-FFF2-40B4-BE49-F238E27FC236}">
                                <a16:creationId xmlns:a16="http://schemas.microsoft.com/office/drawing/2014/main" id="{9FC781A8-73DB-4DA0-AEE2-507D5685505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6" name="フリーフォーム: 図形 405">
                            <a:extLst>
                              <a:ext uri="{FF2B5EF4-FFF2-40B4-BE49-F238E27FC236}">
                                <a16:creationId xmlns:a16="http://schemas.microsoft.com/office/drawing/2014/main" id="{E24607B3-ED42-45A9-BBD1-A716F25FDDA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7" name="フリーフォーム: 図形 406">
                            <a:extLst>
                              <a:ext uri="{FF2B5EF4-FFF2-40B4-BE49-F238E27FC236}">
                                <a16:creationId xmlns:a16="http://schemas.microsoft.com/office/drawing/2014/main" id="{40607548-6D81-4FED-8E66-89A9E6A3A8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8" name="フリーフォーム: 図形 407">
                            <a:extLst>
                              <a:ext uri="{FF2B5EF4-FFF2-40B4-BE49-F238E27FC236}">
                                <a16:creationId xmlns:a16="http://schemas.microsoft.com/office/drawing/2014/main" id="{F4C47AD8-3A2F-4F5D-92CE-B1034FA152B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9" name="フリーフォーム: 図形 408">
                            <a:extLst>
                              <a:ext uri="{FF2B5EF4-FFF2-40B4-BE49-F238E27FC236}">
                                <a16:creationId xmlns:a16="http://schemas.microsoft.com/office/drawing/2014/main" id="{D7846F55-7EA1-4627-A758-55FEC06315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99" name="グループ化 398">
                          <a:extLst>
                            <a:ext uri="{FF2B5EF4-FFF2-40B4-BE49-F238E27FC236}">
                              <a16:creationId xmlns:a16="http://schemas.microsoft.com/office/drawing/2014/main" id="{E19F1BCA-8BE1-4173-88B9-C871577DFE6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03" name="フリーフォーム: 図形 402">
                            <a:extLst>
                              <a:ext uri="{FF2B5EF4-FFF2-40B4-BE49-F238E27FC236}">
                                <a16:creationId xmlns:a16="http://schemas.microsoft.com/office/drawing/2014/main" id="{A31F8301-7D37-41DA-B51F-A7AFF817145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4" name="フリーフォーム: 図形 403">
                            <a:extLst>
                              <a:ext uri="{FF2B5EF4-FFF2-40B4-BE49-F238E27FC236}">
                                <a16:creationId xmlns:a16="http://schemas.microsoft.com/office/drawing/2014/main" id="{5D9564E4-C479-46FA-848C-12C6B9389D1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400" name="グループ化 399">
                          <a:extLst>
                            <a:ext uri="{FF2B5EF4-FFF2-40B4-BE49-F238E27FC236}">
                              <a16:creationId xmlns:a16="http://schemas.microsoft.com/office/drawing/2014/main" id="{0D8FAC66-BB52-4DB5-A881-1FEE6F68883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401" name="フリーフォーム: 図形 400">
                            <a:extLst>
                              <a:ext uri="{FF2B5EF4-FFF2-40B4-BE49-F238E27FC236}">
                                <a16:creationId xmlns:a16="http://schemas.microsoft.com/office/drawing/2014/main" id="{E93B9540-CB23-495C-B866-6B8802461BE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402" name="フリーフォーム: 図形 401">
                            <a:extLst>
                              <a:ext uri="{FF2B5EF4-FFF2-40B4-BE49-F238E27FC236}">
                                <a16:creationId xmlns:a16="http://schemas.microsoft.com/office/drawing/2014/main" id="{A8FB13C4-8992-4306-99CD-091A69BB10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362" name="グループ化 361">
                        <a:extLst>
                          <a:ext uri="{FF2B5EF4-FFF2-40B4-BE49-F238E27FC236}">
                            <a16:creationId xmlns:a16="http://schemas.microsoft.com/office/drawing/2014/main" id="{3C8D40AF-CE9A-411F-8EBD-FE9DEE7A73A3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63" name="グループ化 362">
                          <a:extLst>
                            <a:ext uri="{FF2B5EF4-FFF2-40B4-BE49-F238E27FC236}">
                              <a16:creationId xmlns:a16="http://schemas.microsoft.com/office/drawing/2014/main" id="{35F788D6-650D-49BA-9980-76704C554C7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89" name="グループ化 388">
                            <a:extLst>
                              <a:ext uri="{FF2B5EF4-FFF2-40B4-BE49-F238E27FC236}">
                                <a16:creationId xmlns:a16="http://schemas.microsoft.com/office/drawing/2014/main" id="{7044994D-9A57-4117-9D71-42338840430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93" name="フリーフォーム: 図形 392">
                              <a:extLst>
                                <a:ext uri="{FF2B5EF4-FFF2-40B4-BE49-F238E27FC236}">
                                  <a16:creationId xmlns:a16="http://schemas.microsoft.com/office/drawing/2014/main" id="{52783EE9-AF13-4213-A141-530BB1C34AE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94" name="フリーフォーム: 図形 393">
                              <a:extLst>
                                <a:ext uri="{FF2B5EF4-FFF2-40B4-BE49-F238E27FC236}">
                                  <a16:creationId xmlns:a16="http://schemas.microsoft.com/office/drawing/2014/main" id="{27270042-F5B5-40C1-BDAC-8FA0D350C4B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90" name="グループ化 389">
                            <a:extLst>
                              <a:ext uri="{FF2B5EF4-FFF2-40B4-BE49-F238E27FC236}">
                                <a16:creationId xmlns:a16="http://schemas.microsoft.com/office/drawing/2014/main" id="{87D193F9-64B3-436E-A8B2-FFF71123A17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91" name="フリーフォーム: 図形 390">
                              <a:extLst>
                                <a:ext uri="{FF2B5EF4-FFF2-40B4-BE49-F238E27FC236}">
                                  <a16:creationId xmlns:a16="http://schemas.microsoft.com/office/drawing/2014/main" id="{A06A12B4-CFA5-42F1-AD98-8FC9BFC1072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92" name="フリーフォーム: 図形 391">
                              <a:extLst>
                                <a:ext uri="{FF2B5EF4-FFF2-40B4-BE49-F238E27FC236}">
                                  <a16:creationId xmlns:a16="http://schemas.microsoft.com/office/drawing/2014/main" id="{E5992492-B8F2-4A29-8FBF-846BA4B2672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64" name="グループ化 363">
                          <a:extLst>
                            <a:ext uri="{FF2B5EF4-FFF2-40B4-BE49-F238E27FC236}">
                              <a16:creationId xmlns:a16="http://schemas.microsoft.com/office/drawing/2014/main" id="{5EED7FA3-B46C-4710-922D-3D7770D0B9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83" name="グループ化 382">
                            <a:extLst>
                              <a:ext uri="{FF2B5EF4-FFF2-40B4-BE49-F238E27FC236}">
                                <a16:creationId xmlns:a16="http://schemas.microsoft.com/office/drawing/2014/main" id="{2B928080-E4FC-4C9B-A8BD-22833A48F06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87" name="フリーフォーム: 図形 386">
                              <a:extLst>
                                <a:ext uri="{FF2B5EF4-FFF2-40B4-BE49-F238E27FC236}">
                                  <a16:creationId xmlns:a16="http://schemas.microsoft.com/office/drawing/2014/main" id="{4C6A17FD-C0C3-4B21-B5CE-2EA1BA247DC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88" name="フリーフォーム: 図形 387">
                              <a:extLst>
                                <a:ext uri="{FF2B5EF4-FFF2-40B4-BE49-F238E27FC236}">
                                  <a16:creationId xmlns:a16="http://schemas.microsoft.com/office/drawing/2014/main" id="{5493B041-6B06-41A9-AEBA-6009E0E26B9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84" name="グループ化 383">
                            <a:extLst>
                              <a:ext uri="{FF2B5EF4-FFF2-40B4-BE49-F238E27FC236}">
                                <a16:creationId xmlns:a16="http://schemas.microsoft.com/office/drawing/2014/main" id="{E736A288-7644-43AC-8EDD-2B4F2F74E01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85" name="フリーフォーム: 図形 384">
                              <a:extLst>
                                <a:ext uri="{FF2B5EF4-FFF2-40B4-BE49-F238E27FC236}">
                                  <a16:creationId xmlns:a16="http://schemas.microsoft.com/office/drawing/2014/main" id="{13B38D2A-0050-4C92-8AA4-302090E6C00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86" name="フリーフォーム: 図形 385">
                              <a:extLst>
                                <a:ext uri="{FF2B5EF4-FFF2-40B4-BE49-F238E27FC236}">
                                  <a16:creationId xmlns:a16="http://schemas.microsoft.com/office/drawing/2014/main" id="{0A6230D5-8A71-46E1-B0C8-E2E43E20DA5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65" name="グループ化 364">
                          <a:extLst>
                            <a:ext uri="{FF2B5EF4-FFF2-40B4-BE49-F238E27FC236}">
                              <a16:creationId xmlns:a16="http://schemas.microsoft.com/office/drawing/2014/main" id="{113B28E3-FE21-4BCF-A6ED-9CC54534958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78" name="フリーフォーム: 図形 377">
                            <a:extLst>
                              <a:ext uri="{FF2B5EF4-FFF2-40B4-BE49-F238E27FC236}">
                                <a16:creationId xmlns:a16="http://schemas.microsoft.com/office/drawing/2014/main" id="{38E6062D-6606-4A14-A1F2-10BAFD62DCD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9" name="フリーフォーム: 図形 378">
                            <a:extLst>
                              <a:ext uri="{FF2B5EF4-FFF2-40B4-BE49-F238E27FC236}">
                                <a16:creationId xmlns:a16="http://schemas.microsoft.com/office/drawing/2014/main" id="{149A8974-B289-45A7-9A52-2070F976292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80" name="フリーフォーム: 図形 379">
                            <a:extLst>
                              <a:ext uri="{FF2B5EF4-FFF2-40B4-BE49-F238E27FC236}">
                                <a16:creationId xmlns:a16="http://schemas.microsoft.com/office/drawing/2014/main" id="{B0A17519-EFA1-4F7E-9E82-8389C6974E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81" name="フリーフォーム: 図形 380">
                            <a:extLst>
                              <a:ext uri="{FF2B5EF4-FFF2-40B4-BE49-F238E27FC236}">
                                <a16:creationId xmlns:a16="http://schemas.microsoft.com/office/drawing/2014/main" id="{02D7202F-AD37-4A5C-A66C-24FBF895DB4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82" name="フリーフォーム: 図形 381">
                            <a:extLst>
                              <a:ext uri="{FF2B5EF4-FFF2-40B4-BE49-F238E27FC236}">
                                <a16:creationId xmlns:a16="http://schemas.microsoft.com/office/drawing/2014/main" id="{1BD08698-7659-409A-92E2-E7BD5AB9761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66" name="グループ化 365">
                          <a:extLst>
                            <a:ext uri="{FF2B5EF4-FFF2-40B4-BE49-F238E27FC236}">
                              <a16:creationId xmlns:a16="http://schemas.microsoft.com/office/drawing/2014/main" id="{67CCD312-C46A-4240-91F3-88E46909D13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73" name="フリーフォーム: 図形 372">
                            <a:extLst>
                              <a:ext uri="{FF2B5EF4-FFF2-40B4-BE49-F238E27FC236}">
                                <a16:creationId xmlns:a16="http://schemas.microsoft.com/office/drawing/2014/main" id="{CC8F6B3C-5987-44D4-9F3D-B1DD1B4D35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4" name="フリーフォーム: 図形 373">
                            <a:extLst>
                              <a:ext uri="{FF2B5EF4-FFF2-40B4-BE49-F238E27FC236}">
                                <a16:creationId xmlns:a16="http://schemas.microsoft.com/office/drawing/2014/main" id="{118ED7E8-FFC5-4418-A511-2076B2A736E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5" name="フリーフォーム: 図形 374">
                            <a:extLst>
                              <a:ext uri="{FF2B5EF4-FFF2-40B4-BE49-F238E27FC236}">
                                <a16:creationId xmlns:a16="http://schemas.microsoft.com/office/drawing/2014/main" id="{5B92B10B-5E67-4204-A3FC-A611B61ED8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6" name="フリーフォーム: 図形 375">
                            <a:extLst>
                              <a:ext uri="{FF2B5EF4-FFF2-40B4-BE49-F238E27FC236}">
                                <a16:creationId xmlns:a16="http://schemas.microsoft.com/office/drawing/2014/main" id="{39AAFB00-71AF-454B-9CD3-8FA09709B5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7" name="フリーフォーム: 図形 376">
                            <a:extLst>
                              <a:ext uri="{FF2B5EF4-FFF2-40B4-BE49-F238E27FC236}">
                                <a16:creationId xmlns:a16="http://schemas.microsoft.com/office/drawing/2014/main" id="{1CCCD436-A1B6-4306-851A-474152A3250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67" name="グループ化 366">
                          <a:extLst>
                            <a:ext uri="{FF2B5EF4-FFF2-40B4-BE49-F238E27FC236}">
                              <a16:creationId xmlns:a16="http://schemas.microsoft.com/office/drawing/2014/main" id="{BA6024FC-B72D-458D-94EC-4F688030A3F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71" name="フリーフォーム: 図形 370">
                            <a:extLst>
                              <a:ext uri="{FF2B5EF4-FFF2-40B4-BE49-F238E27FC236}">
                                <a16:creationId xmlns:a16="http://schemas.microsoft.com/office/drawing/2014/main" id="{A5EC1E79-D351-4C66-A31B-79E82C3CD3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2" name="フリーフォーム: 図形 371">
                            <a:extLst>
                              <a:ext uri="{FF2B5EF4-FFF2-40B4-BE49-F238E27FC236}">
                                <a16:creationId xmlns:a16="http://schemas.microsoft.com/office/drawing/2014/main" id="{7033D0E1-6238-4545-97AA-509B90974B3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68" name="グループ化 367">
                          <a:extLst>
                            <a:ext uri="{FF2B5EF4-FFF2-40B4-BE49-F238E27FC236}">
                              <a16:creationId xmlns:a16="http://schemas.microsoft.com/office/drawing/2014/main" id="{0F05D34E-DDD2-4C30-90B6-8F53B4F96DA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69" name="フリーフォーム: 図形 368">
                            <a:extLst>
                              <a:ext uri="{FF2B5EF4-FFF2-40B4-BE49-F238E27FC236}">
                                <a16:creationId xmlns:a16="http://schemas.microsoft.com/office/drawing/2014/main" id="{53E88408-33E5-4C6F-9BBC-E07DF9F712B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0" name="フリーフォーム: 図形 369">
                            <a:extLst>
                              <a:ext uri="{FF2B5EF4-FFF2-40B4-BE49-F238E27FC236}">
                                <a16:creationId xmlns:a16="http://schemas.microsoft.com/office/drawing/2014/main" id="{EE1BE3FB-3950-432D-BE40-6E5CDC41D5B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94" name="グループ化 293">
                      <a:extLst>
                        <a:ext uri="{FF2B5EF4-FFF2-40B4-BE49-F238E27FC236}">
                          <a16:creationId xmlns:a16="http://schemas.microsoft.com/office/drawing/2014/main" id="{F3B5D1BC-811D-4B72-86EA-EF4423C6E801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295" name="グループ化 294">
                        <a:extLst>
                          <a:ext uri="{FF2B5EF4-FFF2-40B4-BE49-F238E27FC236}">
                            <a16:creationId xmlns:a16="http://schemas.microsoft.com/office/drawing/2014/main" id="{6C348CAE-0688-4067-AF1A-5013B901B70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329" name="グループ化 328">
                          <a:extLst>
                            <a:ext uri="{FF2B5EF4-FFF2-40B4-BE49-F238E27FC236}">
                              <a16:creationId xmlns:a16="http://schemas.microsoft.com/office/drawing/2014/main" id="{0A4144A6-56D9-40C9-AE55-8446A35B788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55" name="グループ化 354">
                            <a:extLst>
                              <a:ext uri="{FF2B5EF4-FFF2-40B4-BE49-F238E27FC236}">
                                <a16:creationId xmlns:a16="http://schemas.microsoft.com/office/drawing/2014/main" id="{39D3B2EE-C82E-43D1-9E22-3A74E2013D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59" name="フリーフォーム: 図形 358">
                              <a:extLst>
                                <a:ext uri="{FF2B5EF4-FFF2-40B4-BE49-F238E27FC236}">
                                  <a16:creationId xmlns:a16="http://schemas.microsoft.com/office/drawing/2014/main" id="{71B61251-8CDB-472C-955D-641E0D8388B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60" name="フリーフォーム: 図形 359">
                              <a:extLst>
                                <a:ext uri="{FF2B5EF4-FFF2-40B4-BE49-F238E27FC236}">
                                  <a16:creationId xmlns:a16="http://schemas.microsoft.com/office/drawing/2014/main" id="{A024E8B2-6B8D-45F0-9647-D0F18971F61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56" name="グループ化 355">
                            <a:extLst>
                              <a:ext uri="{FF2B5EF4-FFF2-40B4-BE49-F238E27FC236}">
                                <a16:creationId xmlns:a16="http://schemas.microsoft.com/office/drawing/2014/main" id="{D94D5160-2EC0-427D-81F3-EA8021FEBA4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57" name="フリーフォーム: 図形 356">
                              <a:extLst>
                                <a:ext uri="{FF2B5EF4-FFF2-40B4-BE49-F238E27FC236}">
                                  <a16:creationId xmlns:a16="http://schemas.microsoft.com/office/drawing/2014/main" id="{BA506579-23E7-476C-B644-DE029158873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58" name="フリーフォーム: 図形 357">
                              <a:extLst>
                                <a:ext uri="{FF2B5EF4-FFF2-40B4-BE49-F238E27FC236}">
                                  <a16:creationId xmlns:a16="http://schemas.microsoft.com/office/drawing/2014/main" id="{D2F387D6-A7F4-4754-81E4-C907B1BC987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30" name="グループ化 329">
                          <a:extLst>
                            <a:ext uri="{FF2B5EF4-FFF2-40B4-BE49-F238E27FC236}">
                              <a16:creationId xmlns:a16="http://schemas.microsoft.com/office/drawing/2014/main" id="{32DEF301-6D69-4774-9ED0-94BC106308E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49" name="グループ化 348">
                            <a:extLst>
                              <a:ext uri="{FF2B5EF4-FFF2-40B4-BE49-F238E27FC236}">
                                <a16:creationId xmlns:a16="http://schemas.microsoft.com/office/drawing/2014/main" id="{770B5521-6340-499A-9AF3-4AD6CABF684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53" name="フリーフォーム: 図形 352">
                              <a:extLst>
                                <a:ext uri="{FF2B5EF4-FFF2-40B4-BE49-F238E27FC236}">
                                  <a16:creationId xmlns:a16="http://schemas.microsoft.com/office/drawing/2014/main" id="{46B0C572-017D-4EFE-A68D-E8B5D4B876C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54" name="フリーフォーム: 図形 353">
                              <a:extLst>
                                <a:ext uri="{FF2B5EF4-FFF2-40B4-BE49-F238E27FC236}">
                                  <a16:creationId xmlns:a16="http://schemas.microsoft.com/office/drawing/2014/main" id="{85DBD873-4578-43C8-B0E8-24D0C6C4995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50" name="グループ化 349">
                            <a:extLst>
                              <a:ext uri="{FF2B5EF4-FFF2-40B4-BE49-F238E27FC236}">
                                <a16:creationId xmlns:a16="http://schemas.microsoft.com/office/drawing/2014/main" id="{197CAFD3-0ED1-4BFD-AE08-17763D4A77B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51" name="フリーフォーム: 図形 350">
                              <a:extLst>
                                <a:ext uri="{FF2B5EF4-FFF2-40B4-BE49-F238E27FC236}">
                                  <a16:creationId xmlns:a16="http://schemas.microsoft.com/office/drawing/2014/main" id="{0DBA23F3-EB2E-4701-923C-547A842D05C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52" name="フリーフォーム: 図形 351">
                              <a:extLst>
                                <a:ext uri="{FF2B5EF4-FFF2-40B4-BE49-F238E27FC236}">
                                  <a16:creationId xmlns:a16="http://schemas.microsoft.com/office/drawing/2014/main" id="{B0CB9930-DEAC-447B-BAB4-F5533F33F74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31" name="グループ化 330">
                          <a:extLst>
                            <a:ext uri="{FF2B5EF4-FFF2-40B4-BE49-F238E27FC236}">
                              <a16:creationId xmlns:a16="http://schemas.microsoft.com/office/drawing/2014/main" id="{2FD9D786-1E61-434C-9521-CB45D7AC0AE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44" name="フリーフォーム: 図形 343">
                            <a:extLst>
                              <a:ext uri="{FF2B5EF4-FFF2-40B4-BE49-F238E27FC236}">
                                <a16:creationId xmlns:a16="http://schemas.microsoft.com/office/drawing/2014/main" id="{248232EA-AC03-4CC7-A4C8-F5666098ABB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5" name="フリーフォーム: 図形 344">
                            <a:extLst>
                              <a:ext uri="{FF2B5EF4-FFF2-40B4-BE49-F238E27FC236}">
                                <a16:creationId xmlns:a16="http://schemas.microsoft.com/office/drawing/2014/main" id="{58DF8992-48FA-40A7-AEE4-F89E5C11AC8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6" name="フリーフォーム: 図形 345">
                            <a:extLst>
                              <a:ext uri="{FF2B5EF4-FFF2-40B4-BE49-F238E27FC236}">
                                <a16:creationId xmlns:a16="http://schemas.microsoft.com/office/drawing/2014/main" id="{119B7A87-908A-4BEE-839B-475E30C562E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7" name="フリーフォーム: 図形 346">
                            <a:extLst>
                              <a:ext uri="{FF2B5EF4-FFF2-40B4-BE49-F238E27FC236}">
                                <a16:creationId xmlns:a16="http://schemas.microsoft.com/office/drawing/2014/main" id="{5DDBB505-3EB0-4569-A35C-6A23615E978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8" name="フリーフォーム: 図形 347">
                            <a:extLst>
                              <a:ext uri="{FF2B5EF4-FFF2-40B4-BE49-F238E27FC236}">
                                <a16:creationId xmlns:a16="http://schemas.microsoft.com/office/drawing/2014/main" id="{BDEFA38D-9F92-42E9-82CF-339B6A4073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32" name="グループ化 331">
                          <a:extLst>
                            <a:ext uri="{FF2B5EF4-FFF2-40B4-BE49-F238E27FC236}">
                              <a16:creationId xmlns:a16="http://schemas.microsoft.com/office/drawing/2014/main" id="{16C706F8-FA86-46BC-A8F5-9BB1A0C2A0D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39" name="フリーフォーム: 図形 338">
                            <a:extLst>
                              <a:ext uri="{FF2B5EF4-FFF2-40B4-BE49-F238E27FC236}">
                                <a16:creationId xmlns:a16="http://schemas.microsoft.com/office/drawing/2014/main" id="{B95BCD07-DFB0-4678-91C0-20B0567B192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0" name="フリーフォーム: 図形 339">
                            <a:extLst>
                              <a:ext uri="{FF2B5EF4-FFF2-40B4-BE49-F238E27FC236}">
                                <a16:creationId xmlns:a16="http://schemas.microsoft.com/office/drawing/2014/main" id="{EB5F8D83-8A30-49D9-86E6-2908669997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1" name="フリーフォーム: 図形 340">
                            <a:extLst>
                              <a:ext uri="{FF2B5EF4-FFF2-40B4-BE49-F238E27FC236}">
                                <a16:creationId xmlns:a16="http://schemas.microsoft.com/office/drawing/2014/main" id="{05D1B979-751B-47DF-B280-06FD269BF30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2" name="フリーフォーム: 図形 341">
                            <a:extLst>
                              <a:ext uri="{FF2B5EF4-FFF2-40B4-BE49-F238E27FC236}">
                                <a16:creationId xmlns:a16="http://schemas.microsoft.com/office/drawing/2014/main" id="{1E58322D-6639-40A0-B7BC-59163367FEC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3" name="フリーフォーム: 図形 342">
                            <a:extLst>
                              <a:ext uri="{FF2B5EF4-FFF2-40B4-BE49-F238E27FC236}">
                                <a16:creationId xmlns:a16="http://schemas.microsoft.com/office/drawing/2014/main" id="{92DCDEE3-C5EA-409B-8B96-76BA02D9DFB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33" name="グループ化 332">
                          <a:extLst>
                            <a:ext uri="{FF2B5EF4-FFF2-40B4-BE49-F238E27FC236}">
                              <a16:creationId xmlns:a16="http://schemas.microsoft.com/office/drawing/2014/main" id="{7A24048B-854F-4C22-AB54-E77FB811B6A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37" name="フリーフォーム: 図形 336">
                            <a:extLst>
                              <a:ext uri="{FF2B5EF4-FFF2-40B4-BE49-F238E27FC236}">
                                <a16:creationId xmlns:a16="http://schemas.microsoft.com/office/drawing/2014/main" id="{54C2679B-0699-40ED-9CBB-A20D70AC611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8" name="フリーフォーム: 図形 337">
                            <a:extLst>
                              <a:ext uri="{FF2B5EF4-FFF2-40B4-BE49-F238E27FC236}">
                                <a16:creationId xmlns:a16="http://schemas.microsoft.com/office/drawing/2014/main" id="{93E40A64-440E-4FC9-90C3-69CD3A48C0A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34" name="グループ化 333">
                          <a:extLst>
                            <a:ext uri="{FF2B5EF4-FFF2-40B4-BE49-F238E27FC236}">
                              <a16:creationId xmlns:a16="http://schemas.microsoft.com/office/drawing/2014/main" id="{55184F95-848E-4C8C-A19E-8D2AC9FD51F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35" name="フリーフォーム: 図形 334">
                            <a:extLst>
                              <a:ext uri="{FF2B5EF4-FFF2-40B4-BE49-F238E27FC236}">
                                <a16:creationId xmlns:a16="http://schemas.microsoft.com/office/drawing/2014/main" id="{40F0D192-3795-4D85-9C8E-6992115F0EB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36" name="フリーフォーム: 図形 335">
                            <a:extLst>
                              <a:ext uri="{FF2B5EF4-FFF2-40B4-BE49-F238E27FC236}">
                                <a16:creationId xmlns:a16="http://schemas.microsoft.com/office/drawing/2014/main" id="{4A42EA67-43DA-43D9-870E-1BC5F44F520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296" name="グループ化 295">
                        <a:extLst>
                          <a:ext uri="{FF2B5EF4-FFF2-40B4-BE49-F238E27FC236}">
                            <a16:creationId xmlns:a16="http://schemas.microsoft.com/office/drawing/2014/main" id="{B0E8AE5C-9C3B-4477-9A2A-A590C626E489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97" name="グループ化 296">
                          <a:extLst>
                            <a:ext uri="{FF2B5EF4-FFF2-40B4-BE49-F238E27FC236}">
                              <a16:creationId xmlns:a16="http://schemas.microsoft.com/office/drawing/2014/main" id="{179F548F-C5D9-4792-A63B-54E6C401CC0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23" name="グループ化 322">
                            <a:extLst>
                              <a:ext uri="{FF2B5EF4-FFF2-40B4-BE49-F238E27FC236}">
                                <a16:creationId xmlns:a16="http://schemas.microsoft.com/office/drawing/2014/main" id="{DE2E7344-EAFE-4E42-B6B8-AE3FDB7AF46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27" name="フリーフォーム: 図形 326">
                              <a:extLst>
                                <a:ext uri="{FF2B5EF4-FFF2-40B4-BE49-F238E27FC236}">
                                  <a16:creationId xmlns:a16="http://schemas.microsoft.com/office/drawing/2014/main" id="{4FA3E0B0-16B4-420E-B62A-C650776621A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28" name="フリーフォーム: 図形 327">
                              <a:extLst>
                                <a:ext uri="{FF2B5EF4-FFF2-40B4-BE49-F238E27FC236}">
                                  <a16:creationId xmlns:a16="http://schemas.microsoft.com/office/drawing/2014/main" id="{8F7843E9-CC3E-439C-99C6-5FC2E8B48D4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24" name="グループ化 323">
                            <a:extLst>
                              <a:ext uri="{FF2B5EF4-FFF2-40B4-BE49-F238E27FC236}">
                                <a16:creationId xmlns:a16="http://schemas.microsoft.com/office/drawing/2014/main" id="{A79706BA-17F6-417C-98AA-CA4364D830A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25" name="フリーフォーム: 図形 324">
                              <a:extLst>
                                <a:ext uri="{FF2B5EF4-FFF2-40B4-BE49-F238E27FC236}">
                                  <a16:creationId xmlns:a16="http://schemas.microsoft.com/office/drawing/2014/main" id="{13B89221-2175-4C73-918D-5300CD2E8F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26" name="フリーフォーム: 図形 325">
                              <a:extLst>
                                <a:ext uri="{FF2B5EF4-FFF2-40B4-BE49-F238E27FC236}">
                                  <a16:creationId xmlns:a16="http://schemas.microsoft.com/office/drawing/2014/main" id="{E79BCE0F-1623-4F3B-A596-8EAD7316696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98" name="グループ化 297">
                          <a:extLst>
                            <a:ext uri="{FF2B5EF4-FFF2-40B4-BE49-F238E27FC236}">
                              <a16:creationId xmlns:a16="http://schemas.microsoft.com/office/drawing/2014/main" id="{41A62368-9F8D-4513-9018-E068F41B79C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17" name="グループ化 316">
                            <a:extLst>
                              <a:ext uri="{FF2B5EF4-FFF2-40B4-BE49-F238E27FC236}">
                                <a16:creationId xmlns:a16="http://schemas.microsoft.com/office/drawing/2014/main" id="{49F9FF87-8DEC-4FEF-93E8-A04CF32400E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21" name="フリーフォーム: 図形 320">
                              <a:extLst>
                                <a:ext uri="{FF2B5EF4-FFF2-40B4-BE49-F238E27FC236}">
                                  <a16:creationId xmlns:a16="http://schemas.microsoft.com/office/drawing/2014/main" id="{3F9164E6-F54B-4BAA-BFB7-A72BD7482D6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22" name="フリーフォーム: 図形 321">
                              <a:extLst>
                                <a:ext uri="{FF2B5EF4-FFF2-40B4-BE49-F238E27FC236}">
                                  <a16:creationId xmlns:a16="http://schemas.microsoft.com/office/drawing/2014/main" id="{DAE145A3-04B5-4010-A604-290033B5DC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18" name="グループ化 317">
                            <a:extLst>
                              <a:ext uri="{FF2B5EF4-FFF2-40B4-BE49-F238E27FC236}">
                                <a16:creationId xmlns:a16="http://schemas.microsoft.com/office/drawing/2014/main" id="{8C9FB1DE-4AAD-4B4B-A271-BC70A53BD5D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319" name="フリーフォーム: 図形 318">
                              <a:extLst>
                                <a:ext uri="{FF2B5EF4-FFF2-40B4-BE49-F238E27FC236}">
                                  <a16:creationId xmlns:a16="http://schemas.microsoft.com/office/drawing/2014/main" id="{B794CEEA-6443-41F5-A463-B36F9B4C1A4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320" name="フリーフォーム: 図形 319">
                              <a:extLst>
                                <a:ext uri="{FF2B5EF4-FFF2-40B4-BE49-F238E27FC236}">
                                  <a16:creationId xmlns:a16="http://schemas.microsoft.com/office/drawing/2014/main" id="{D4AA8873-A6B2-41C1-8115-0AF571B0637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99" name="グループ化 298">
                          <a:extLst>
                            <a:ext uri="{FF2B5EF4-FFF2-40B4-BE49-F238E27FC236}">
                              <a16:creationId xmlns:a16="http://schemas.microsoft.com/office/drawing/2014/main" id="{C8529BCC-7BE2-4802-85C2-18979DA8BE9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12" name="フリーフォーム: 図形 311">
                            <a:extLst>
                              <a:ext uri="{FF2B5EF4-FFF2-40B4-BE49-F238E27FC236}">
                                <a16:creationId xmlns:a16="http://schemas.microsoft.com/office/drawing/2014/main" id="{CB07D4AA-F928-46EE-BFC8-08CF6EE689B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3" name="フリーフォーム: 図形 312">
                            <a:extLst>
                              <a:ext uri="{FF2B5EF4-FFF2-40B4-BE49-F238E27FC236}">
                                <a16:creationId xmlns:a16="http://schemas.microsoft.com/office/drawing/2014/main" id="{F379DD78-1964-4A16-AD95-83C848C0A5C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4" name="フリーフォーム: 図形 313">
                            <a:extLst>
                              <a:ext uri="{FF2B5EF4-FFF2-40B4-BE49-F238E27FC236}">
                                <a16:creationId xmlns:a16="http://schemas.microsoft.com/office/drawing/2014/main" id="{456B372B-842A-470A-AEF7-BB8189A4F5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5" name="フリーフォーム: 図形 314">
                            <a:extLst>
                              <a:ext uri="{FF2B5EF4-FFF2-40B4-BE49-F238E27FC236}">
                                <a16:creationId xmlns:a16="http://schemas.microsoft.com/office/drawing/2014/main" id="{9A1C251F-2B28-4837-AAEA-A17ACEDA57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6" name="フリーフォーム: 図形 315">
                            <a:extLst>
                              <a:ext uri="{FF2B5EF4-FFF2-40B4-BE49-F238E27FC236}">
                                <a16:creationId xmlns:a16="http://schemas.microsoft.com/office/drawing/2014/main" id="{992C8516-686D-483E-BE29-3D5D1940C9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00" name="グループ化 299">
                          <a:extLst>
                            <a:ext uri="{FF2B5EF4-FFF2-40B4-BE49-F238E27FC236}">
                              <a16:creationId xmlns:a16="http://schemas.microsoft.com/office/drawing/2014/main" id="{8A1C9E34-390C-4393-A07E-720030D42F5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07" name="フリーフォーム: 図形 306">
                            <a:extLst>
                              <a:ext uri="{FF2B5EF4-FFF2-40B4-BE49-F238E27FC236}">
                                <a16:creationId xmlns:a16="http://schemas.microsoft.com/office/drawing/2014/main" id="{8D1A396A-9611-4277-AEA0-A0ABC8E6ADA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08" name="フリーフォーム: 図形 307">
                            <a:extLst>
                              <a:ext uri="{FF2B5EF4-FFF2-40B4-BE49-F238E27FC236}">
                                <a16:creationId xmlns:a16="http://schemas.microsoft.com/office/drawing/2014/main" id="{A518BA97-F012-4460-8E2F-D93E921019A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09" name="フリーフォーム: 図形 308">
                            <a:extLst>
                              <a:ext uri="{FF2B5EF4-FFF2-40B4-BE49-F238E27FC236}">
                                <a16:creationId xmlns:a16="http://schemas.microsoft.com/office/drawing/2014/main" id="{3E46D674-AC4C-48CB-AE11-20267139B03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0" name="フリーフォーム: 図形 309">
                            <a:extLst>
                              <a:ext uri="{FF2B5EF4-FFF2-40B4-BE49-F238E27FC236}">
                                <a16:creationId xmlns:a16="http://schemas.microsoft.com/office/drawing/2014/main" id="{D2D7AAA2-DDD2-46A0-ACB1-1EF4322590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1" name="フリーフォーム: 図形 310">
                            <a:extLst>
                              <a:ext uri="{FF2B5EF4-FFF2-40B4-BE49-F238E27FC236}">
                                <a16:creationId xmlns:a16="http://schemas.microsoft.com/office/drawing/2014/main" id="{57807F7D-6AB9-4D75-9ED7-ADB011EB680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01" name="グループ化 300">
                          <a:extLst>
                            <a:ext uri="{FF2B5EF4-FFF2-40B4-BE49-F238E27FC236}">
                              <a16:creationId xmlns:a16="http://schemas.microsoft.com/office/drawing/2014/main" id="{2B591702-CC45-4FB7-B054-2F94D51F08D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05" name="フリーフォーム: 図形 304">
                            <a:extLst>
                              <a:ext uri="{FF2B5EF4-FFF2-40B4-BE49-F238E27FC236}">
                                <a16:creationId xmlns:a16="http://schemas.microsoft.com/office/drawing/2014/main" id="{48F540E7-E885-43CB-88E7-4029F0C6B2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06" name="フリーフォーム: 図形 305">
                            <a:extLst>
                              <a:ext uri="{FF2B5EF4-FFF2-40B4-BE49-F238E27FC236}">
                                <a16:creationId xmlns:a16="http://schemas.microsoft.com/office/drawing/2014/main" id="{F306769C-539A-42B5-ABAE-EDD5F9EC767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02" name="グループ化 301">
                          <a:extLst>
                            <a:ext uri="{FF2B5EF4-FFF2-40B4-BE49-F238E27FC236}">
                              <a16:creationId xmlns:a16="http://schemas.microsoft.com/office/drawing/2014/main" id="{F8B31FB5-FCB2-4EF8-ABED-A42C9867C5A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303" name="フリーフォーム: 図形 302">
                            <a:extLst>
                              <a:ext uri="{FF2B5EF4-FFF2-40B4-BE49-F238E27FC236}">
                                <a16:creationId xmlns:a16="http://schemas.microsoft.com/office/drawing/2014/main" id="{617297A8-1D0B-4FF4-BB69-3F6A91C3F30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04" name="フリーフォーム: 図形 303">
                            <a:extLst>
                              <a:ext uri="{FF2B5EF4-FFF2-40B4-BE49-F238E27FC236}">
                                <a16:creationId xmlns:a16="http://schemas.microsoft.com/office/drawing/2014/main" id="{92E70DF1-F031-4692-BB58-AB9C8C0A16C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9656962A-AF08-4175-A5A0-860A260CE876}"/>
                    </a:ext>
                  </a:extLst>
                </p:cNvPr>
                <p:cNvGrpSpPr/>
                <p:nvPr/>
              </p:nvGrpSpPr>
              <p:grpSpPr>
                <a:xfrm>
                  <a:off x="4991100" y="1161810"/>
                  <a:ext cx="1666219" cy="1845969"/>
                  <a:chOff x="4991100" y="1161810"/>
                  <a:chExt cx="1666219" cy="1845969"/>
                </a:xfrm>
              </p:grpSpPr>
              <p:sp>
                <p:nvSpPr>
                  <p:cNvPr id="282" name="フリーフォーム: 図形 281">
                    <a:extLst>
                      <a:ext uri="{FF2B5EF4-FFF2-40B4-BE49-F238E27FC236}">
                        <a16:creationId xmlns:a16="http://schemas.microsoft.com/office/drawing/2014/main" id="{97151360-FA2C-4C96-BA35-0DFB4DC10825}"/>
                      </a:ext>
                    </a:extLst>
                  </p:cNvPr>
                  <p:cNvSpPr/>
                  <p:nvPr/>
                </p:nvSpPr>
                <p:spPr>
                  <a:xfrm>
                    <a:off x="4991100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3" name="フリーフォーム: 図形 282">
                    <a:extLst>
                      <a:ext uri="{FF2B5EF4-FFF2-40B4-BE49-F238E27FC236}">
                        <a16:creationId xmlns:a16="http://schemas.microsoft.com/office/drawing/2014/main" id="{34D35635-30A9-46CB-BEB2-C570B00C2A77}"/>
                      </a:ext>
                    </a:extLst>
                  </p:cNvPr>
                  <p:cNvSpPr/>
                  <p:nvPr/>
                </p:nvSpPr>
                <p:spPr>
                  <a:xfrm flipH="1">
                    <a:off x="5864225" y="1269100"/>
                    <a:ext cx="793094" cy="1312580"/>
                  </a:xfrm>
                  <a:custGeom>
                    <a:avLst/>
                    <a:gdLst>
                      <a:gd name="connsiteX0" fmla="*/ 790575 w 793094"/>
                      <a:gd name="connsiteY0" fmla="*/ 900 h 1312580"/>
                      <a:gd name="connsiteX1" fmla="*/ 558800 w 793094"/>
                      <a:gd name="connsiteY1" fmla="*/ 45350 h 1312580"/>
                      <a:gd name="connsiteX2" fmla="*/ 330200 w 793094"/>
                      <a:gd name="connsiteY2" fmla="*/ 162825 h 1312580"/>
                      <a:gd name="connsiteX3" fmla="*/ 117475 w 793094"/>
                      <a:gd name="connsiteY3" fmla="*/ 366025 h 1312580"/>
                      <a:gd name="connsiteX4" fmla="*/ 9525 w 793094"/>
                      <a:gd name="connsiteY4" fmla="*/ 721625 h 1312580"/>
                      <a:gd name="connsiteX5" fmla="*/ 19050 w 793094"/>
                      <a:gd name="connsiteY5" fmla="*/ 915300 h 1312580"/>
                      <a:gd name="connsiteX6" fmla="*/ 130175 w 793094"/>
                      <a:gd name="connsiteY6" fmla="*/ 1147075 h 1312580"/>
                      <a:gd name="connsiteX7" fmla="*/ 279400 w 793094"/>
                      <a:gd name="connsiteY7" fmla="*/ 1309000 h 1312580"/>
                      <a:gd name="connsiteX8" fmla="*/ 219075 w 793094"/>
                      <a:gd name="connsiteY8" fmla="*/ 1239150 h 1312580"/>
                      <a:gd name="connsiteX9" fmla="*/ 69850 w 793094"/>
                      <a:gd name="connsiteY9" fmla="*/ 1013725 h 1312580"/>
                      <a:gd name="connsiteX10" fmla="*/ 22225 w 793094"/>
                      <a:gd name="connsiteY10" fmla="*/ 632725 h 1312580"/>
                      <a:gd name="connsiteX11" fmla="*/ 73025 w 793094"/>
                      <a:gd name="connsiteY11" fmla="*/ 445400 h 1312580"/>
                      <a:gd name="connsiteX12" fmla="*/ 225425 w 793094"/>
                      <a:gd name="connsiteY12" fmla="*/ 226325 h 1312580"/>
                      <a:gd name="connsiteX13" fmla="*/ 403225 w 793094"/>
                      <a:gd name="connsiteY13" fmla="*/ 80275 h 1312580"/>
                      <a:gd name="connsiteX14" fmla="*/ 790575 w 793094"/>
                      <a:gd name="connsiteY14" fmla="*/ 900 h 13125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793094" h="1312580">
                        <a:moveTo>
                          <a:pt x="790575" y="900"/>
                        </a:moveTo>
                        <a:cubicBezTo>
                          <a:pt x="816504" y="-4921"/>
                          <a:pt x="635529" y="18363"/>
                          <a:pt x="558800" y="45350"/>
                        </a:cubicBezTo>
                        <a:cubicBezTo>
                          <a:pt x="482071" y="72337"/>
                          <a:pt x="403754" y="109379"/>
                          <a:pt x="330200" y="162825"/>
                        </a:cubicBezTo>
                        <a:cubicBezTo>
                          <a:pt x="256646" y="216271"/>
                          <a:pt x="170921" y="272892"/>
                          <a:pt x="117475" y="366025"/>
                        </a:cubicBezTo>
                        <a:cubicBezTo>
                          <a:pt x="64029" y="459158"/>
                          <a:pt x="25929" y="630079"/>
                          <a:pt x="9525" y="721625"/>
                        </a:cubicBezTo>
                        <a:cubicBezTo>
                          <a:pt x="-6879" y="813171"/>
                          <a:pt x="-1058" y="844392"/>
                          <a:pt x="19050" y="915300"/>
                        </a:cubicBezTo>
                        <a:cubicBezTo>
                          <a:pt x="39158" y="986208"/>
                          <a:pt x="86783" y="1081458"/>
                          <a:pt x="130175" y="1147075"/>
                        </a:cubicBezTo>
                        <a:cubicBezTo>
                          <a:pt x="173567" y="1212692"/>
                          <a:pt x="264583" y="1293654"/>
                          <a:pt x="279400" y="1309000"/>
                        </a:cubicBezTo>
                        <a:cubicBezTo>
                          <a:pt x="294217" y="1324346"/>
                          <a:pt x="254000" y="1288363"/>
                          <a:pt x="219075" y="1239150"/>
                        </a:cubicBezTo>
                        <a:cubicBezTo>
                          <a:pt x="184150" y="1189938"/>
                          <a:pt x="102658" y="1114796"/>
                          <a:pt x="69850" y="1013725"/>
                        </a:cubicBezTo>
                        <a:cubicBezTo>
                          <a:pt x="37042" y="912654"/>
                          <a:pt x="21696" y="727446"/>
                          <a:pt x="22225" y="632725"/>
                        </a:cubicBezTo>
                        <a:cubicBezTo>
                          <a:pt x="22754" y="538004"/>
                          <a:pt x="39158" y="513133"/>
                          <a:pt x="73025" y="445400"/>
                        </a:cubicBezTo>
                        <a:cubicBezTo>
                          <a:pt x="106892" y="377667"/>
                          <a:pt x="170392" y="287179"/>
                          <a:pt x="225425" y="226325"/>
                        </a:cubicBezTo>
                        <a:cubicBezTo>
                          <a:pt x="280458" y="165471"/>
                          <a:pt x="307975" y="116787"/>
                          <a:pt x="403225" y="80275"/>
                        </a:cubicBezTo>
                        <a:cubicBezTo>
                          <a:pt x="498475" y="43763"/>
                          <a:pt x="764646" y="6721"/>
                          <a:pt x="790575" y="9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4" name="フリーフォーム: 図形 283">
                    <a:extLst>
                      <a:ext uri="{FF2B5EF4-FFF2-40B4-BE49-F238E27FC236}">
                        <a16:creationId xmlns:a16="http://schemas.microsoft.com/office/drawing/2014/main" id="{BC35251C-1CE3-450E-BB28-325BEC54681E}"/>
                      </a:ext>
                    </a:extLst>
                  </p:cNvPr>
                  <p:cNvSpPr/>
                  <p:nvPr/>
                </p:nvSpPr>
                <p:spPr>
                  <a:xfrm>
                    <a:off x="5064770" y="24467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5" name="フリーフォーム: 図形 284">
                    <a:extLst>
                      <a:ext uri="{FF2B5EF4-FFF2-40B4-BE49-F238E27FC236}">
                        <a16:creationId xmlns:a16="http://schemas.microsoft.com/office/drawing/2014/main" id="{3E092A33-0266-447D-B905-1199B493090C}"/>
                      </a:ext>
                    </a:extLst>
                  </p:cNvPr>
                  <p:cNvSpPr/>
                  <p:nvPr/>
                </p:nvSpPr>
                <p:spPr>
                  <a:xfrm flipH="1">
                    <a:off x="5801225" y="2370542"/>
                    <a:ext cx="782424" cy="283938"/>
                  </a:xfrm>
                  <a:custGeom>
                    <a:avLst/>
                    <a:gdLst>
                      <a:gd name="connsiteX0" fmla="*/ 2530 w 782424"/>
                      <a:gd name="connsiteY0" fmla="*/ 242483 h 283938"/>
                      <a:gd name="connsiteX1" fmla="*/ 62855 w 782424"/>
                      <a:gd name="connsiteY1" fmla="*/ 283758 h 283938"/>
                      <a:gd name="connsiteX2" fmla="*/ 173980 w 782424"/>
                      <a:gd name="connsiteY2" fmla="*/ 255183 h 283938"/>
                      <a:gd name="connsiteX3" fmla="*/ 424805 w 782424"/>
                      <a:gd name="connsiteY3" fmla="*/ 201208 h 283938"/>
                      <a:gd name="connsiteX4" fmla="*/ 643880 w 782424"/>
                      <a:gd name="connsiteY4" fmla="*/ 102783 h 283938"/>
                      <a:gd name="connsiteX5" fmla="*/ 729605 w 782424"/>
                      <a:gd name="connsiteY5" fmla="*/ 48808 h 283938"/>
                      <a:gd name="connsiteX6" fmla="*/ 777230 w 782424"/>
                      <a:gd name="connsiteY6" fmla="*/ 1183 h 283938"/>
                      <a:gd name="connsiteX7" fmla="*/ 605780 w 782424"/>
                      <a:gd name="connsiteY7" fmla="*/ 99608 h 283938"/>
                      <a:gd name="connsiteX8" fmla="*/ 361305 w 782424"/>
                      <a:gd name="connsiteY8" fmla="*/ 147233 h 283938"/>
                      <a:gd name="connsiteX9" fmla="*/ 145405 w 782424"/>
                      <a:gd name="connsiteY9" fmla="*/ 191683 h 283938"/>
                      <a:gd name="connsiteX10" fmla="*/ 2530 w 782424"/>
                      <a:gd name="connsiteY10" fmla="*/ 242483 h 283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82424" h="283938">
                        <a:moveTo>
                          <a:pt x="2530" y="242483"/>
                        </a:moveTo>
                        <a:cubicBezTo>
                          <a:pt x="-11228" y="257829"/>
                          <a:pt x="34280" y="281641"/>
                          <a:pt x="62855" y="283758"/>
                        </a:cubicBezTo>
                        <a:cubicBezTo>
                          <a:pt x="91430" y="285875"/>
                          <a:pt x="113655" y="268941"/>
                          <a:pt x="173980" y="255183"/>
                        </a:cubicBezTo>
                        <a:cubicBezTo>
                          <a:pt x="234305" y="241425"/>
                          <a:pt x="346488" y="226608"/>
                          <a:pt x="424805" y="201208"/>
                        </a:cubicBezTo>
                        <a:cubicBezTo>
                          <a:pt x="503122" y="175808"/>
                          <a:pt x="593080" y="128183"/>
                          <a:pt x="643880" y="102783"/>
                        </a:cubicBezTo>
                        <a:cubicBezTo>
                          <a:pt x="694680" y="77383"/>
                          <a:pt x="707380" y="65741"/>
                          <a:pt x="729605" y="48808"/>
                        </a:cubicBezTo>
                        <a:cubicBezTo>
                          <a:pt x="751830" y="31875"/>
                          <a:pt x="797868" y="-7284"/>
                          <a:pt x="777230" y="1183"/>
                        </a:cubicBezTo>
                        <a:cubicBezTo>
                          <a:pt x="756592" y="9650"/>
                          <a:pt x="675101" y="75266"/>
                          <a:pt x="605780" y="99608"/>
                        </a:cubicBezTo>
                        <a:cubicBezTo>
                          <a:pt x="536459" y="123950"/>
                          <a:pt x="361305" y="147233"/>
                          <a:pt x="361305" y="147233"/>
                        </a:cubicBezTo>
                        <a:cubicBezTo>
                          <a:pt x="284576" y="162579"/>
                          <a:pt x="200438" y="175279"/>
                          <a:pt x="145405" y="191683"/>
                        </a:cubicBezTo>
                        <a:cubicBezTo>
                          <a:pt x="90372" y="208087"/>
                          <a:pt x="16288" y="227137"/>
                          <a:pt x="2530" y="242483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6" name="フリーフォーム: 図形 285">
                    <a:extLst>
                      <a:ext uri="{FF2B5EF4-FFF2-40B4-BE49-F238E27FC236}">
                        <a16:creationId xmlns:a16="http://schemas.microsoft.com/office/drawing/2014/main" id="{7FE49B1D-9FDB-40A4-8A5E-09B80712BAA4}"/>
                      </a:ext>
                    </a:extLst>
                  </p:cNvPr>
                  <p:cNvSpPr/>
                  <p:nvPr/>
                </p:nvSpPr>
                <p:spPr>
                  <a:xfrm>
                    <a:off x="5038913" y="2726358"/>
                    <a:ext cx="514433" cy="281421"/>
                  </a:xfrm>
                  <a:custGeom>
                    <a:avLst/>
                    <a:gdLst>
                      <a:gd name="connsiteX0" fmla="*/ 15687 w 514433"/>
                      <a:gd name="connsiteY0" fmla="*/ 4142 h 281421"/>
                      <a:gd name="connsiteX1" fmla="*/ 34737 w 514433"/>
                      <a:gd name="connsiteY1" fmla="*/ 108917 h 281421"/>
                      <a:gd name="connsiteX2" fmla="*/ 110937 w 514433"/>
                      <a:gd name="connsiteY2" fmla="*/ 169242 h 281421"/>
                      <a:gd name="connsiteX3" fmla="*/ 288737 w 514433"/>
                      <a:gd name="connsiteY3" fmla="*/ 226392 h 281421"/>
                      <a:gd name="connsiteX4" fmla="*/ 431612 w 514433"/>
                      <a:gd name="connsiteY4" fmla="*/ 235917 h 281421"/>
                      <a:gd name="connsiteX5" fmla="*/ 514162 w 514433"/>
                      <a:gd name="connsiteY5" fmla="*/ 210517 h 281421"/>
                      <a:gd name="connsiteX6" fmla="*/ 450662 w 514433"/>
                      <a:gd name="connsiteY6" fmla="*/ 251792 h 281421"/>
                      <a:gd name="connsiteX7" fmla="*/ 263337 w 514433"/>
                      <a:gd name="connsiteY7" fmla="*/ 264492 h 281421"/>
                      <a:gd name="connsiteX8" fmla="*/ 15687 w 514433"/>
                      <a:gd name="connsiteY8" fmla="*/ 4142 h 2814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4433" h="281421">
                        <a:moveTo>
                          <a:pt x="15687" y="4142"/>
                        </a:moveTo>
                        <a:cubicBezTo>
                          <a:pt x="-22413" y="-21787"/>
                          <a:pt x="18862" y="81400"/>
                          <a:pt x="34737" y="108917"/>
                        </a:cubicBezTo>
                        <a:cubicBezTo>
                          <a:pt x="50612" y="136434"/>
                          <a:pt x="68604" y="149663"/>
                          <a:pt x="110937" y="169242"/>
                        </a:cubicBezTo>
                        <a:cubicBezTo>
                          <a:pt x="153270" y="188821"/>
                          <a:pt x="235291" y="215280"/>
                          <a:pt x="288737" y="226392"/>
                        </a:cubicBezTo>
                        <a:cubicBezTo>
                          <a:pt x="342183" y="237505"/>
                          <a:pt x="394041" y="238563"/>
                          <a:pt x="431612" y="235917"/>
                        </a:cubicBezTo>
                        <a:cubicBezTo>
                          <a:pt x="469183" y="233271"/>
                          <a:pt x="510987" y="207871"/>
                          <a:pt x="514162" y="210517"/>
                        </a:cubicBezTo>
                        <a:cubicBezTo>
                          <a:pt x="517337" y="213163"/>
                          <a:pt x="492466" y="242796"/>
                          <a:pt x="450662" y="251792"/>
                        </a:cubicBezTo>
                        <a:cubicBezTo>
                          <a:pt x="408858" y="260788"/>
                          <a:pt x="333187" y="305238"/>
                          <a:pt x="263337" y="264492"/>
                        </a:cubicBezTo>
                        <a:cubicBezTo>
                          <a:pt x="193487" y="223746"/>
                          <a:pt x="53787" y="30071"/>
                          <a:pt x="15687" y="414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7" name="フリーフォーム: 図形 286">
                    <a:extLst>
                      <a:ext uri="{FF2B5EF4-FFF2-40B4-BE49-F238E27FC236}">
                        <a16:creationId xmlns:a16="http://schemas.microsoft.com/office/drawing/2014/main" id="{2D71D346-AB52-428A-81F4-CC70D587CDF2}"/>
                      </a:ext>
                    </a:extLst>
                  </p:cNvPr>
                  <p:cNvSpPr/>
                  <p:nvPr/>
                </p:nvSpPr>
                <p:spPr>
                  <a:xfrm>
                    <a:off x="5545064" y="2886075"/>
                    <a:ext cx="859100" cy="108091"/>
                  </a:xfrm>
                  <a:custGeom>
                    <a:avLst/>
                    <a:gdLst>
                      <a:gd name="connsiteX0" fmla="*/ 33411 w 859100"/>
                      <a:gd name="connsiteY0" fmla="*/ 38100 h 108091"/>
                      <a:gd name="connsiteX1" fmla="*/ 147711 w 859100"/>
                      <a:gd name="connsiteY1" fmla="*/ 79375 h 108091"/>
                      <a:gd name="connsiteX2" fmla="*/ 290586 w 859100"/>
                      <a:gd name="connsiteY2" fmla="*/ 107950 h 108091"/>
                      <a:gd name="connsiteX3" fmla="*/ 589036 w 859100"/>
                      <a:gd name="connsiteY3" fmla="*/ 88900 h 108091"/>
                      <a:gd name="connsiteX4" fmla="*/ 747786 w 859100"/>
                      <a:gd name="connsiteY4" fmla="*/ 57150 h 108091"/>
                      <a:gd name="connsiteX5" fmla="*/ 798586 w 859100"/>
                      <a:gd name="connsiteY5" fmla="*/ 19050 h 108091"/>
                      <a:gd name="connsiteX6" fmla="*/ 770011 w 859100"/>
                      <a:gd name="connsiteY6" fmla="*/ 0 h 108091"/>
                      <a:gd name="connsiteX7" fmla="*/ 830336 w 859100"/>
                      <a:gd name="connsiteY7" fmla="*/ 19050 h 108091"/>
                      <a:gd name="connsiteX8" fmla="*/ 785886 w 859100"/>
                      <a:gd name="connsiteY8" fmla="*/ 92075 h 108091"/>
                      <a:gd name="connsiteX9" fmla="*/ 33411 w 859100"/>
                      <a:gd name="connsiteY9" fmla="*/ 38100 h 108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59100" h="108091">
                        <a:moveTo>
                          <a:pt x="33411" y="38100"/>
                        </a:moveTo>
                        <a:cubicBezTo>
                          <a:pt x="-72951" y="35983"/>
                          <a:pt x="104849" y="67733"/>
                          <a:pt x="147711" y="79375"/>
                        </a:cubicBezTo>
                        <a:cubicBezTo>
                          <a:pt x="190573" y="91017"/>
                          <a:pt x="217032" y="106363"/>
                          <a:pt x="290586" y="107950"/>
                        </a:cubicBezTo>
                        <a:cubicBezTo>
                          <a:pt x="364140" y="109538"/>
                          <a:pt x="512836" y="97367"/>
                          <a:pt x="589036" y="88900"/>
                        </a:cubicBezTo>
                        <a:cubicBezTo>
                          <a:pt x="665236" y="80433"/>
                          <a:pt x="712861" y="68792"/>
                          <a:pt x="747786" y="57150"/>
                        </a:cubicBezTo>
                        <a:cubicBezTo>
                          <a:pt x="782711" y="45508"/>
                          <a:pt x="794882" y="28575"/>
                          <a:pt x="798586" y="19050"/>
                        </a:cubicBezTo>
                        <a:cubicBezTo>
                          <a:pt x="802290" y="9525"/>
                          <a:pt x="764719" y="0"/>
                          <a:pt x="770011" y="0"/>
                        </a:cubicBezTo>
                        <a:cubicBezTo>
                          <a:pt x="775303" y="0"/>
                          <a:pt x="827690" y="3704"/>
                          <a:pt x="830336" y="19050"/>
                        </a:cubicBezTo>
                        <a:cubicBezTo>
                          <a:pt x="832982" y="34396"/>
                          <a:pt x="916590" y="80963"/>
                          <a:pt x="785886" y="92075"/>
                        </a:cubicBezTo>
                        <a:cubicBezTo>
                          <a:pt x="655182" y="103188"/>
                          <a:pt x="139773" y="40217"/>
                          <a:pt x="33411" y="3810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8" name="フリーフォーム: 図形 287">
                    <a:extLst>
                      <a:ext uri="{FF2B5EF4-FFF2-40B4-BE49-F238E27FC236}">
                        <a16:creationId xmlns:a16="http://schemas.microsoft.com/office/drawing/2014/main" id="{6A5274CC-6BDB-4BEA-915A-86E89F88911F}"/>
                      </a:ext>
                    </a:extLst>
                  </p:cNvPr>
                  <p:cNvSpPr/>
                  <p:nvPr/>
                </p:nvSpPr>
                <p:spPr>
                  <a:xfrm>
                    <a:off x="6381144" y="2584963"/>
                    <a:ext cx="252479" cy="313835"/>
                  </a:xfrm>
                  <a:custGeom>
                    <a:avLst/>
                    <a:gdLst>
                      <a:gd name="connsiteX0" fmla="*/ 159356 w 252479"/>
                      <a:gd name="connsiteY0" fmla="*/ 2662 h 313835"/>
                      <a:gd name="connsiteX1" fmla="*/ 245081 w 252479"/>
                      <a:gd name="connsiteY1" fmla="*/ 97912 h 313835"/>
                      <a:gd name="connsiteX2" fmla="*/ 245081 w 252479"/>
                      <a:gd name="connsiteY2" fmla="*/ 186812 h 313835"/>
                      <a:gd name="connsiteX3" fmla="*/ 219681 w 252479"/>
                      <a:gd name="connsiteY3" fmla="*/ 266187 h 313835"/>
                      <a:gd name="connsiteX4" fmla="*/ 124431 w 252479"/>
                      <a:gd name="connsiteY4" fmla="*/ 313812 h 313835"/>
                      <a:gd name="connsiteX5" fmla="*/ 606 w 252479"/>
                      <a:gd name="connsiteY5" fmla="*/ 272537 h 313835"/>
                      <a:gd name="connsiteX6" fmla="*/ 79981 w 252479"/>
                      <a:gd name="connsiteY6" fmla="*/ 272537 h 313835"/>
                      <a:gd name="connsiteX7" fmla="*/ 146656 w 252479"/>
                      <a:gd name="connsiteY7" fmla="*/ 209037 h 313835"/>
                      <a:gd name="connsiteX8" fmla="*/ 159356 w 252479"/>
                      <a:gd name="connsiteY8" fmla="*/ 2662 h 313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2479" h="313835">
                        <a:moveTo>
                          <a:pt x="159356" y="2662"/>
                        </a:moveTo>
                        <a:cubicBezTo>
                          <a:pt x="175760" y="-15859"/>
                          <a:pt x="230794" y="67220"/>
                          <a:pt x="245081" y="97912"/>
                        </a:cubicBezTo>
                        <a:cubicBezTo>
                          <a:pt x="259368" y="128604"/>
                          <a:pt x="249314" y="158766"/>
                          <a:pt x="245081" y="186812"/>
                        </a:cubicBezTo>
                        <a:cubicBezTo>
                          <a:pt x="240848" y="214858"/>
                          <a:pt x="239789" y="245020"/>
                          <a:pt x="219681" y="266187"/>
                        </a:cubicBezTo>
                        <a:cubicBezTo>
                          <a:pt x="199573" y="287354"/>
                          <a:pt x="160943" y="312754"/>
                          <a:pt x="124431" y="313812"/>
                        </a:cubicBezTo>
                        <a:cubicBezTo>
                          <a:pt x="87919" y="314870"/>
                          <a:pt x="8014" y="279416"/>
                          <a:pt x="606" y="272537"/>
                        </a:cubicBezTo>
                        <a:cubicBezTo>
                          <a:pt x="-6802" y="265658"/>
                          <a:pt x="55639" y="283120"/>
                          <a:pt x="79981" y="272537"/>
                        </a:cubicBezTo>
                        <a:cubicBezTo>
                          <a:pt x="104323" y="261954"/>
                          <a:pt x="130252" y="251900"/>
                          <a:pt x="146656" y="209037"/>
                        </a:cubicBezTo>
                        <a:cubicBezTo>
                          <a:pt x="163060" y="166175"/>
                          <a:pt x="142952" y="21183"/>
                          <a:pt x="159356" y="2662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9" name="フリーフォーム: 図形 288">
                    <a:extLst>
                      <a:ext uri="{FF2B5EF4-FFF2-40B4-BE49-F238E27FC236}">
                        <a16:creationId xmlns:a16="http://schemas.microsoft.com/office/drawing/2014/main" id="{998896F7-9841-4809-A401-EADC76ED3B42}"/>
                      </a:ext>
                    </a:extLst>
                  </p:cNvPr>
                  <p:cNvSpPr/>
                  <p:nvPr/>
                </p:nvSpPr>
                <p:spPr>
                  <a:xfrm>
                    <a:off x="5761005" y="1161810"/>
                    <a:ext cx="69904" cy="108246"/>
                  </a:xfrm>
                  <a:custGeom>
                    <a:avLst/>
                    <a:gdLst>
                      <a:gd name="connsiteX0" fmla="*/ 69883 w 69904"/>
                      <a:gd name="connsiteY0" fmla="*/ 240 h 108246"/>
                      <a:gd name="connsiteX1" fmla="*/ 20670 w 69904"/>
                      <a:gd name="connsiteY1" fmla="*/ 22465 h 108246"/>
                      <a:gd name="connsiteX2" fmla="*/ 9558 w 69904"/>
                      <a:gd name="connsiteY2" fmla="*/ 52628 h 108246"/>
                      <a:gd name="connsiteX3" fmla="*/ 33 w 69904"/>
                      <a:gd name="connsiteY3" fmla="*/ 95490 h 108246"/>
                      <a:gd name="connsiteX4" fmla="*/ 6383 w 69904"/>
                      <a:gd name="connsiteY4" fmla="*/ 108190 h 108246"/>
                      <a:gd name="connsiteX5" fmla="*/ 6383 w 69904"/>
                      <a:gd name="connsiteY5" fmla="*/ 98665 h 108246"/>
                      <a:gd name="connsiteX6" fmla="*/ 14320 w 69904"/>
                      <a:gd name="connsiteY6" fmla="*/ 66915 h 108246"/>
                      <a:gd name="connsiteX7" fmla="*/ 27020 w 69904"/>
                      <a:gd name="connsiteY7" fmla="*/ 36753 h 108246"/>
                      <a:gd name="connsiteX8" fmla="*/ 69883 w 69904"/>
                      <a:gd name="connsiteY8" fmla="*/ 240 h 10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9904" h="108246">
                        <a:moveTo>
                          <a:pt x="69883" y="240"/>
                        </a:moveTo>
                        <a:cubicBezTo>
                          <a:pt x="68825" y="-2141"/>
                          <a:pt x="30724" y="13734"/>
                          <a:pt x="20670" y="22465"/>
                        </a:cubicBezTo>
                        <a:cubicBezTo>
                          <a:pt x="10616" y="31196"/>
                          <a:pt x="12997" y="40457"/>
                          <a:pt x="9558" y="52628"/>
                        </a:cubicBezTo>
                        <a:cubicBezTo>
                          <a:pt x="6118" y="64799"/>
                          <a:pt x="562" y="86230"/>
                          <a:pt x="33" y="95490"/>
                        </a:cubicBezTo>
                        <a:cubicBezTo>
                          <a:pt x="-496" y="104750"/>
                          <a:pt x="5325" y="107661"/>
                          <a:pt x="6383" y="108190"/>
                        </a:cubicBezTo>
                        <a:cubicBezTo>
                          <a:pt x="7441" y="108719"/>
                          <a:pt x="5060" y="105544"/>
                          <a:pt x="6383" y="98665"/>
                        </a:cubicBezTo>
                        <a:cubicBezTo>
                          <a:pt x="7706" y="91786"/>
                          <a:pt x="10881" y="77234"/>
                          <a:pt x="14320" y="66915"/>
                        </a:cubicBezTo>
                        <a:cubicBezTo>
                          <a:pt x="17759" y="56596"/>
                          <a:pt x="20934" y="43368"/>
                          <a:pt x="27020" y="36753"/>
                        </a:cubicBezTo>
                        <a:cubicBezTo>
                          <a:pt x="33106" y="30138"/>
                          <a:pt x="70941" y="2621"/>
                          <a:pt x="69883" y="240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0" name="フリーフォーム: 図形 289">
                    <a:extLst>
                      <a:ext uri="{FF2B5EF4-FFF2-40B4-BE49-F238E27FC236}">
                        <a16:creationId xmlns:a16="http://schemas.microsoft.com/office/drawing/2014/main" id="{F350BB52-6ADE-4A5B-9062-E846E48E4685}"/>
                      </a:ext>
                    </a:extLst>
                  </p:cNvPr>
                  <p:cNvSpPr/>
                  <p:nvPr/>
                </p:nvSpPr>
                <p:spPr>
                  <a:xfrm>
                    <a:off x="5830770" y="1164757"/>
                    <a:ext cx="108304" cy="106947"/>
                  </a:xfrm>
                  <a:custGeom>
                    <a:avLst/>
                    <a:gdLst>
                      <a:gd name="connsiteX0" fmla="*/ 118 w 108304"/>
                      <a:gd name="connsiteY0" fmla="*/ 468 h 106947"/>
                      <a:gd name="connsiteX1" fmla="*/ 92193 w 108304"/>
                      <a:gd name="connsiteY1" fmla="*/ 38568 h 106947"/>
                      <a:gd name="connsiteX2" fmla="*/ 108068 w 108304"/>
                      <a:gd name="connsiteY2" fmla="*/ 76668 h 106947"/>
                      <a:gd name="connsiteX3" fmla="*/ 101718 w 108304"/>
                      <a:gd name="connsiteY3" fmla="*/ 106831 h 106947"/>
                      <a:gd name="connsiteX4" fmla="*/ 101718 w 108304"/>
                      <a:gd name="connsiteY4" fmla="*/ 65556 h 106947"/>
                      <a:gd name="connsiteX5" fmla="*/ 73143 w 108304"/>
                      <a:gd name="connsiteY5" fmla="*/ 21106 h 106947"/>
                      <a:gd name="connsiteX6" fmla="*/ 118 w 108304"/>
                      <a:gd name="connsiteY6" fmla="*/ 468 h 106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8304" h="106947">
                        <a:moveTo>
                          <a:pt x="118" y="468"/>
                        </a:moveTo>
                        <a:cubicBezTo>
                          <a:pt x="3293" y="3378"/>
                          <a:pt x="74201" y="25868"/>
                          <a:pt x="92193" y="38568"/>
                        </a:cubicBezTo>
                        <a:cubicBezTo>
                          <a:pt x="110185" y="51268"/>
                          <a:pt x="106481" y="65291"/>
                          <a:pt x="108068" y="76668"/>
                        </a:cubicBezTo>
                        <a:cubicBezTo>
                          <a:pt x="109656" y="88045"/>
                          <a:pt x="102776" y="108683"/>
                          <a:pt x="101718" y="106831"/>
                        </a:cubicBezTo>
                        <a:cubicBezTo>
                          <a:pt x="100660" y="104979"/>
                          <a:pt x="106481" y="79844"/>
                          <a:pt x="101718" y="65556"/>
                        </a:cubicBezTo>
                        <a:cubicBezTo>
                          <a:pt x="96955" y="51268"/>
                          <a:pt x="87695" y="33541"/>
                          <a:pt x="73143" y="21106"/>
                        </a:cubicBezTo>
                        <a:cubicBezTo>
                          <a:pt x="58591" y="8671"/>
                          <a:pt x="-3057" y="-2442"/>
                          <a:pt x="118" y="468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1" name="グループ化 10">
                  <a:extLst>
                    <a:ext uri="{FF2B5EF4-FFF2-40B4-BE49-F238E27FC236}">
                      <a16:creationId xmlns:a16="http://schemas.microsoft.com/office/drawing/2014/main" id="{A973053E-FD40-495E-B931-122A0CAD146B}"/>
                    </a:ext>
                  </a:extLst>
                </p:cNvPr>
                <p:cNvGrpSpPr/>
                <p:nvPr/>
              </p:nvGrpSpPr>
              <p:grpSpPr>
                <a:xfrm>
                  <a:off x="5317260" y="1407915"/>
                  <a:ext cx="686173" cy="686382"/>
                  <a:chOff x="3984049" y="1244057"/>
                  <a:chExt cx="4328052" cy="4329366"/>
                </a:xfrm>
              </p:grpSpPr>
              <p:grpSp>
                <p:nvGrpSpPr>
                  <p:cNvPr id="12" name="グループ化 11">
                    <a:extLst>
                      <a:ext uri="{FF2B5EF4-FFF2-40B4-BE49-F238E27FC236}">
                        <a16:creationId xmlns:a16="http://schemas.microsoft.com/office/drawing/2014/main" id="{8DCAB22D-413A-4C37-8518-9A20801592B6}"/>
                      </a:ext>
                    </a:extLst>
                  </p:cNvPr>
                  <p:cNvGrpSpPr/>
                  <p:nvPr/>
                </p:nvGrpSpPr>
                <p:grpSpPr>
                  <a:xfrm>
                    <a:off x="5383441" y="1244057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148" name="グループ化 147">
                      <a:extLst>
                        <a:ext uri="{FF2B5EF4-FFF2-40B4-BE49-F238E27FC236}">
                          <a16:creationId xmlns:a16="http://schemas.microsoft.com/office/drawing/2014/main" id="{B57BD3FF-1B8B-4235-B426-95FF1470AF1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216" name="グループ化 215">
                        <a:extLst>
                          <a:ext uri="{FF2B5EF4-FFF2-40B4-BE49-F238E27FC236}">
                            <a16:creationId xmlns:a16="http://schemas.microsoft.com/office/drawing/2014/main" id="{2F8442CB-9EB6-4511-BE86-963B51F077E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50" name="グループ化 249">
                          <a:extLst>
                            <a:ext uri="{FF2B5EF4-FFF2-40B4-BE49-F238E27FC236}">
                              <a16:creationId xmlns:a16="http://schemas.microsoft.com/office/drawing/2014/main" id="{493CC72F-4338-4203-ABAC-D86B7F83F8E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76" name="グループ化 275">
                            <a:extLst>
                              <a:ext uri="{FF2B5EF4-FFF2-40B4-BE49-F238E27FC236}">
                                <a16:creationId xmlns:a16="http://schemas.microsoft.com/office/drawing/2014/main" id="{2BA92BC8-8184-4141-98CD-F605BE052A1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80" name="フリーフォーム: 図形 279">
                              <a:extLst>
                                <a:ext uri="{FF2B5EF4-FFF2-40B4-BE49-F238E27FC236}">
                                  <a16:creationId xmlns:a16="http://schemas.microsoft.com/office/drawing/2014/main" id="{CAF068E1-DC60-400A-9C55-BCD376B2E42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81" name="フリーフォーム: 図形 280">
                              <a:extLst>
                                <a:ext uri="{FF2B5EF4-FFF2-40B4-BE49-F238E27FC236}">
                                  <a16:creationId xmlns:a16="http://schemas.microsoft.com/office/drawing/2014/main" id="{76DEBCB8-8F26-4055-B0C7-187ED46540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77" name="グループ化 276">
                            <a:extLst>
                              <a:ext uri="{FF2B5EF4-FFF2-40B4-BE49-F238E27FC236}">
                                <a16:creationId xmlns:a16="http://schemas.microsoft.com/office/drawing/2014/main" id="{3490D48D-BCD0-4CDC-AFCF-0FEFEC30C6E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8" name="フリーフォーム: 図形 277">
                              <a:extLst>
                                <a:ext uri="{FF2B5EF4-FFF2-40B4-BE49-F238E27FC236}">
                                  <a16:creationId xmlns:a16="http://schemas.microsoft.com/office/drawing/2014/main" id="{B475AC23-F0A6-497C-98C1-B754F203DD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9" name="フリーフォーム: 図形 278">
                              <a:extLst>
                                <a:ext uri="{FF2B5EF4-FFF2-40B4-BE49-F238E27FC236}">
                                  <a16:creationId xmlns:a16="http://schemas.microsoft.com/office/drawing/2014/main" id="{D81DB766-26A3-4064-84E9-AF66F153855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51" name="グループ化 250">
                          <a:extLst>
                            <a:ext uri="{FF2B5EF4-FFF2-40B4-BE49-F238E27FC236}">
                              <a16:creationId xmlns:a16="http://schemas.microsoft.com/office/drawing/2014/main" id="{72DD143B-15FF-4C85-9679-C6B7D9C79F3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70" name="グループ化 269">
                            <a:extLst>
                              <a:ext uri="{FF2B5EF4-FFF2-40B4-BE49-F238E27FC236}">
                                <a16:creationId xmlns:a16="http://schemas.microsoft.com/office/drawing/2014/main" id="{B769AF09-9ACB-44AC-B18D-4D638E1458C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4" name="フリーフォーム: 図形 273">
                              <a:extLst>
                                <a:ext uri="{FF2B5EF4-FFF2-40B4-BE49-F238E27FC236}">
                                  <a16:creationId xmlns:a16="http://schemas.microsoft.com/office/drawing/2014/main" id="{15061724-6786-43C1-A5EA-469BE06E9ED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5" name="フリーフォーム: 図形 274">
                              <a:extLst>
                                <a:ext uri="{FF2B5EF4-FFF2-40B4-BE49-F238E27FC236}">
                                  <a16:creationId xmlns:a16="http://schemas.microsoft.com/office/drawing/2014/main" id="{71790551-64B6-461E-A438-0024BB7655C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71" name="グループ化 270">
                            <a:extLst>
                              <a:ext uri="{FF2B5EF4-FFF2-40B4-BE49-F238E27FC236}">
                                <a16:creationId xmlns:a16="http://schemas.microsoft.com/office/drawing/2014/main" id="{D1815D73-23E2-4CCE-860B-0AB13762DCD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72" name="フリーフォーム: 図形 271">
                              <a:extLst>
                                <a:ext uri="{FF2B5EF4-FFF2-40B4-BE49-F238E27FC236}">
                                  <a16:creationId xmlns:a16="http://schemas.microsoft.com/office/drawing/2014/main" id="{05B6A0F2-31CB-44B0-B88F-68734695A3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73" name="フリーフォーム: 図形 272">
                              <a:extLst>
                                <a:ext uri="{FF2B5EF4-FFF2-40B4-BE49-F238E27FC236}">
                                  <a16:creationId xmlns:a16="http://schemas.microsoft.com/office/drawing/2014/main" id="{0C37E741-7A1F-4419-8493-1ED4E18C30C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52" name="グループ化 251">
                          <a:extLst>
                            <a:ext uri="{FF2B5EF4-FFF2-40B4-BE49-F238E27FC236}">
                              <a16:creationId xmlns:a16="http://schemas.microsoft.com/office/drawing/2014/main" id="{41CF21EF-6D64-4AF5-9DDA-A9038F0C8AE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65" name="フリーフォーム: 図形 264">
                            <a:extLst>
                              <a:ext uri="{FF2B5EF4-FFF2-40B4-BE49-F238E27FC236}">
                                <a16:creationId xmlns:a16="http://schemas.microsoft.com/office/drawing/2014/main" id="{4E448CA9-9E89-4E4D-9F8F-43C5CDF232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6" name="フリーフォーム: 図形 265">
                            <a:extLst>
                              <a:ext uri="{FF2B5EF4-FFF2-40B4-BE49-F238E27FC236}">
                                <a16:creationId xmlns:a16="http://schemas.microsoft.com/office/drawing/2014/main" id="{19F6A955-941F-4A08-A6D4-4750FEB4019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7" name="フリーフォーム: 図形 266">
                            <a:extLst>
                              <a:ext uri="{FF2B5EF4-FFF2-40B4-BE49-F238E27FC236}">
                                <a16:creationId xmlns:a16="http://schemas.microsoft.com/office/drawing/2014/main" id="{1012A8B3-9717-44F4-8F56-D9E7A195FFE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8" name="フリーフォーム: 図形 267">
                            <a:extLst>
                              <a:ext uri="{FF2B5EF4-FFF2-40B4-BE49-F238E27FC236}">
                                <a16:creationId xmlns:a16="http://schemas.microsoft.com/office/drawing/2014/main" id="{D1CCFA39-4519-4E92-91D2-48DF7935C9C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9" name="フリーフォーム: 図形 268">
                            <a:extLst>
                              <a:ext uri="{FF2B5EF4-FFF2-40B4-BE49-F238E27FC236}">
                                <a16:creationId xmlns:a16="http://schemas.microsoft.com/office/drawing/2014/main" id="{02EF7912-893F-4410-BB62-49A9CC9ED4D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3" name="グループ化 252">
                          <a:extLst>
                            <a:ext uri="{FF2B5EF4-FFF2-40B4-BE49-F238E27FC236}">
                              <a16:creationId xmlns:a16="http://schemas.microsoft.com/office/drawing/2014/main" id="{0E2AD3BA-A798-435B-AE83-AB3D546E492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60" name="フリーフォーム: 図形 259">
                            <a:extLst>
                              <a:ext uri="{FF2B5EF4-FFF2-40B4-BE49-F238E27FC236}">
                                <a16:creationId xmlns:a16="http://schemas.microsoft.com/office/drawing/2014/main" id="{297B63C8-11AB-4559-9E1F-FA0A7DC447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1" name="フリーフォーム: 図形 260">
                            <a:extLst>
                              <a:ext uri="{FF2B5EF4-FFF2-40B4-BE49-F238E27FC236}">
                                <a16:creationId xmlns:a16="http://schemas.microsoft.com/office/drawing/2014/main" id="{9CE5F696-EA9A-46C5-B96D-631C904489A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2" name="フリーフォーム: 図形 261">
                            <a:extLst>
                              <a:ext uri="{FF2B5EF4-FFF2-40B4-BE49-F238E27FC236}">
                                <a16:creationId xmlns:a16="http://schemas.microsoft.com/office/drawing/2014/main" id="{9DAF8E08-6F65-43E9-BB77-ED539FF768F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3" name="フリーフォーム: 図形 262">
                            <a:extLst>
                              <a:ext uri="{FF2B5EF4-FFF2-40B4-BE49-F238E27FC236}">
                                <a16:creationId xmlns:a16="http://schemas.microsoft.com/office/drawing/2014/main" id="{38588ADB-3E9B-4B2B-AE4E-D8DF8AF11F0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64" name="フリーフォーム: 図形 263">
                            <a:extLst>
                              <a:ext uri="{FF2B5EF4-FFF2-40B4-BE49-F238E27FC236}">
                                <a16:creationId xmlns:a16="http://schemas.microsoft.com/office/drawing/2014/main" id="{6102E98E-7B43-456B-B965-67AEA6561FF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4" name="グループ化 253">
                          <a:extLst>
                            <a:ext uri="{FF2B5EF4-FFF2-40B4-BE49-F238E27FC236}">
                              <a16:creationId xmlns:a16="http://schemas.microsoft.com/office/drawing/2014/main" id="{F3A8CD4B-7B5F-40F3-9B22-5823CAB4B2C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58" name="フリーフォーム: 図形 257">
                            <a:extLst>
                              <a:ext uri="{FF2B5EF4-FFF2-40B4-BE49-F238E27FC236}">
                                <a16:creationId xmlns:a16="http://schemas.microsoft.com/office/drawing/2014/main" id="{66AC79C4-C781-4F14-8A3A-27AF9B9FBB2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9" name="フリーフォーム: 図形 258">
                            <a:extLst>
                              <a:ext uri="{FF2B5EF4-FFF2-40B4-BE49-F238E27FC236}">
                                <a16:creationId xmlns:a16="http://schemas.microsoft.com/office/drawing/2014/main" id="{FA3AA2D9-A445-4333-8043-A9A39B2DD43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55" name="グループ化 254">
                          <a:extLst>
                            <a:ext uri="{FF2B5EF4-FFF2-40B4-BE49-F238E27FC236}">
                              <a16:creationId xmlns:a16="http://schemas.microsoft.com/office/drawing/2014/main" id="{77165660-474A-4946-AD3E-47ABF4C9745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56" name="フリーフォーム: 図形 255">
                            <a:extLst>
                              <a:ext uri="{FF2B5EF4-FFF2-40B4-BE49-F238E27FC236}">
                                <a16:creationId xmlns:a16="http://schemas.microsoft.com/office/drawing/2014/main" id="{5B306461-408C-4B97-ADA2-132F7BE5803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7" name="フリーフォーム: 図形 256">
                            <a:extLst>
                              <a:ext uri="{FF2B5EF4-FFF2-40B4-BE49-F238E27FC236}">
                                <a16:creationId xmlns:a16="http://schemas.microsoft.com/office/drawing/2014/main" id="{8B8DD620-865F-4A4E-B457-88B4D90744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217" name="グループ化 216">
                        <a:extLst>
                          <a:ext uri="{FF2B5EF4-FFF2-40B4-BE49-F238E27FC236}">
                            <a16:creationId xmlns:a16="http://schemas.microsoft.com/office/drawing/2014/main" id="{A3F6EE9E-9029-4282-AD5F-98ADBB7D1654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218" name="グループ化 217">
                          <a:extLst>
                            <a:ext uri="{FF2B5EF4-FFF2-40B4-BE49-F238E27FC236}">
                              <a16:creationId xmlns:a16="http://schemas.microsoft.com/office/drawing/2014/main" id="{538037F6-8161-4D02-90F3-77A8CA96AF7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44" name="グループ化 243">
                            <a:extLst>
                              <a:ext uri="{FF2B5EF4-FFF2-40B4-BE49-F238E27FC236}">
                                <a16:creationId xmlns:a16="http://schemas.microsoft.com/office/drawing/2014/main" id="{8D3335C4-EE86-44A0-9922-B826572D1F0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8" name="フリーフォーム: 図形 247">
                              <a:extLst>
                                <a:ext uri="{FF2B5EF4-FFF2-40B4-BE49-F238E27FC236}">
                                  <a16:creationId xmlns:a16="http://schemas.microsoft.com/office/drawing/2014/main" id="{3C4B73D3-ACD0-47FA-8343-161B96F6BBD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9" name="フリーフォーム: 図形 248">
                              <a:extLst>
                                <a:ext uri="{FF2B5EF4-FFF2-40B4-BE49-F238E27FC236}">
                                  <a16:creationId xmlns:a16="http://schemas.microsoft.com/office/drawing/2014/main" id="{A78E05BF-629C-4BF7-B9AA-1A2B260852A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45" name="グループ化 244">
                            <a:extLst>
                              <a:ext uri="{FF2B5EF4-FFF2-40B4-BE49-F238E27FC236}">
                                <a16:creationId xmlns:a16="http://schemas.microsoft.com/office/drawing/2014/main" id="{922C4EE5-F4E3-4D2D-AF46-B09008F7797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6" name="フリーフォーム: 図形 245">
                              <a:extLst>
                                <a:ext uri="{FF2B5EF4-FFF2-40B4-BE49-F238E27FC236}">
                                  <a16:creationId xmlns:a16="http://schemas.microsoft.com/office/drawing/2014/main" id="{4E05080B-0C02-47E3-8730-BCDE27D277E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7" name="フリーフォーム: 図形 246">
                              <a:extLst>
                                <a:ext uri="{FF2B5EF4-FFF2-40B4-BE49-F238E27FC236}">
                                  <a16:creationId xmlns:a16="http://schemas.microsoft.com/office/drawing/2014/main" id="{8D80F195-1DBE-4919-8949-8C27F63D966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19" name="グループ化 218">
                          <a:extLst>
                            <a:ext uri="{FF2B5EF4-FFF2-40B4-BE49-F238E27FC236}">
                              <a16:creationId xmlns:a16="http://schemas.microsoft.com/office/drawing/2014/main" id="{31CEAD98-A213-41FF-8030-C779ED05131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38" name="グループ化 237">
                            <a:extLst>
                              <a:ext uri="{FF2B5EF4-FFF2-40B4-BE49-F238E27FC236}">
                                <a16:creationId xmlns:a16="http://schemas.microsoft.com/office/drawing/2014/main" id="{4C667FC6-6DB1-4D72-8473-EDBB6A6117B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2" name="フリーフォーム: 図形 241">
                              <a:extLst>
                                <a:ext uri="{FF2B5EF4-FFF2-40B4-BE49-F238E27FC236}">
                                  <a16:creationId xmlns:a16="http://schemas.microsoft.com/office/drawing/2014/main" id="{A2A846E3-D0FA-45FD-AEA5-2412ECB3050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3" name="フリーフォーム: 図形 242">
                              <a:extLst>
                                <a:ext uri="{FF2B5EF4-FFF2-40B4-BE49-F238E27FC236}">
                                  <a16:creationId xmlns:a16="http://schemas.microsoft.com/office/drawing/2014/main" id="{38DA5973-7BF5-4089-B72C-10EE53AF932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39" name="グループ化 238">
                            <a:extLst>
                              <a:ext uri="{FF2B5EF4-FFF2-40B4-BE49-F238E27FC236}">
                                <a16:creationId xmlns:a16="http://schemas.microsoft.com/office/drawing/2014/main" id="{28945F7E-018B-49B9-841F-24E322262C6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40" name="フリーフォーム: 図形 239">
                              <a:extLst>
                                <a:ext uri="{FF2B5EF4-FFF2-40B4-BE49-F238E27FC236}">
                                  <a16:creationId xmlns:a16="http://schemas.microsoft.com/office/drawing/2014/main" id="{708D55FE-C529-48AA-B38A-4CB685B255E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1" name="フリーフォーム: 図形 240">
                              <a:extLst>
                                <a:ext uri="{FF2B5EF4-FFF2-40B4-BE49-F238E27FC236}">
                                  <a16:creationId xmlns:a16="http://schemas.microsoft.com/office/drawing/2014/main" id="{EF060072-6CF5-41FE-83E5-9187B9E2E74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20" name="グループ化 219">
                          <a:extLst>
                            <a:ext uri="{FF2B5EF4-FFF2-40B4-BE49-F238E27FC236}">
                              <a16:creationId xmlns:a16="http://schemas.microsoft.com/office/drawing/2014/main" id="{E791F974-8F64-4040-A253-4606695A3F9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33" name="フリーフォーム: 図形 232">
                            <a:extLst>
                              <a:ext uri="{FF2B5EF4-FFF2-40B4-BE49-F238E27FC236}">
                                <a16:creationId xmlns:a16="http://schemas.microsoft.com/office/drawing/2014/main" id="{6C33AB21-4AB8-43F0-AD9E-F151CFE09B8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4" name="フリーフォーム: 図形 233">
                            <a:extLst>
                              <a:ext uri="{FF2B5EF4-FFF2-40B4-BE49-F238E27FC236}">
                                <a16:creationId xmlns:a16="http://schemas.microsoft.com/office/drawing/2014/main" id="{B63B27B0-0CFB-4C3D-A3B6-EFD0DA3114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5" name="フリーフォーム: 図形 234">
                            <a:extLst>
                              <a:ext uri="{FF2B5EF4-FFF2-40B4-BE49-F238E27FC236}">
                                <a16:creationId xmlns:a16="http://schemas.microsoft.com/office/drawing/2014/main" id="{4898932D-3F46-4E41-AAB2-B464A8844A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6" name="フリーフォーム: 図形 235">
                            <a:extLst>
                              <a:ext uri="{FF2B5EF4-FFF2-40B4-BE49-F238E27FC236}">
                                <a16:creationId xmlns:a16="http://schemas.microsoft.com/office/drawing/2014/main" id="{F581B9B2-C032-48D6-801A-1A0FDA08CAF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7" name="フリーフォーム: 図形 236">
                            <a:extLst>
                              <a:ext uri="{FF2B5EF4-FFF2-40B4-BE49-F238E27FC236}">
                                <a16:creationId xmlns:a16="http://schemas.microsoft.com/office/drawing/2014/main" id="{D3CF2048-07C4-4C45-9665-6A975DF05AD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21" name="グループ化 220">
                          <a:extLst>
                            <a:ext uri="{FF2B5EF4-FFF2-40B4-BE49-F238E27FC236}">
                              <a16:creationId xmlns:a16="http://schemas.microsoft.com/office/drawing/2014/main" id="{9C0528B1-F033-4CFF-A9D7-3FFB52029CE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28" name="フリーフォーム: 図形 227">
                            <a:extLst>
                              <a:ext uri="{FF2B5EF4-FFF2-40B4-BE49-F238E27FC236}">
                                <a16:creationId xmlns:a16="http://schemas.microsoft.com/office/drawing/2014/main" id="{7C3B83A8-C9EB-4C0C-A7E0-1A3B20AE6B0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9" name="フリーフォーム: 図形 228">
                            <a:extLst>
                              <a:ext uri="{FF2B5EF4-FFF2-40B4-BE49-F238E27FC236}">
                                <a16:creationId xmlns:a16="http://schemas.microsoft.com/office/drawing/2014/main" id="{5DC04BE1-F659-4226-9FC4-753F001A0A7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0" name="フリーフォーム: 図形 229">
                            <a:extLst>
                              <a:ext uri="{FF2B5EF4-FFF2-40B4-BE49-F238E27FC236}">
                                <a16:creationId xmlns:a16="http://schemas.microsoft.com/office/drawing/2014/main" id="{D0DF9076-151D-4267-880E-B946393FEDE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1" name="フリーフォーム: 図形 230">
                            <a:extLst>
                              <a:ext uri="{FF2B5EF4-FFF2-40B4-BE49-F238E27FC236}">
                                <a16:creationId xmlns:a16="http://schemas.microsoft.com/office/drawing/2014/main" id="{CCEBF888-3788-456C-A7D3-8531B5D38A9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32" name="フリーフォーム: 図形 231">
                            <a:extLst>
                              <a:ext uri="{FF2B5EF4-FFF2-40B4-BE49-F238E27FC236}">
                                <a16:creationId xmlns:a16="http://schemas.microsoft.com/office/drawing/2014/main" id="{C819552A-E826-4A31-A835-CD76F90D23B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22" name="グループ化 221">
                          <a:extLst>
                            <a:ext uri="{FF2B5EF4-FFF2-40B4-BE49-F238E27FC236}">
                              <a16:creationId xmlns:a16="http://schemas.microsoft.com/office/drawing/2014/main" id="{64CBA975-6F53-43E4-84B8-AF2E526E395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26" name="フリーフォーム: 図形 225">
                            <a:extLst>
                              <a:ext uri="{FF2B5EF4-FFF2-40B4-BE49-F238E27FC236}">
                                <a16:creationId xmlns:a16="http://schemas.microsoft.com/office/drawing/2014/main" id="{3D45B859-EAC5-46EC-88D8-365CB74C255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7" name="フリーフォーム: 図形 226">
                            <a:extLst>
                              <a:ext uri="{FF2B5EF4-FFF2-40B4-BE49-F238E27FC236}">
                                <a16:creationId xmlns:a16="http://schemas.microsoft.com/office/drawing/2014/main" id="{3D73A75D-4317-4861-B1D0-6E86B63858A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23" name="グループ化 222">
                          <a:extLst>
                            <a:ext uri="{FF2B5EF4-FFF2-40B4-BE49-F238E27FC236}">
                              <a16:creationId xmlns:a16="http://schemas.microsoft.com/office/drawing/2014/main" id="{7BFFD741-756F-47CC-B24C-E31183CA86F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24" name="フリーフォーム: 図形 223">
                            <a:extLst>
                              <a:ext uri="{FF2B5EF4-FFF2-40B4-BE49-F238E27FC236}">
                                <a16:creationId xmlns:a16="http://schemas.microsoft.com/office/drawing/2014/main" id="{04622157-58F2-4D22-A0F3-D52B2E84E74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25" name="フリーフォーム: 図形 224">
                            <a:extLst>
                              <a:ext uri="{FF2B5EF4-FFF2-40B4-BE49-F238E27FC236}">
                                <a16:creationId xmlns:a16="http://schemas.microsoft.com/office/drawing/2014/main" id="{D4AE565F-7906-48A7-927D-530076B4A83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49" name="グループ化 148">
                      <a:extLst>
                        <a:ext uri="{FF2B5EF4-FFF2-40B4-BE49-F238E27FC236}">
                          <a16:creationId xmlns:a16="http://schemas.microsoft.com/office/drawing/2014/main" id="{5C710A6D-06FE-4699-8692-DB911BC24192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150" name="グループ化 149">
                        <a:extLst>
                          <a:ext uri="{FF2B5EF4-FFF2-40B4-BE49-F238E27FC236}">
                            <a16:creationId xmlns:a16="http://schemas.microsoft.com/office/drawing/2014/main" id="{9215EFDF-C8E6-4E76-B53C-1A85C7831A6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184" name="グループ化 183">
                          <a:extLst>
                            <a:ext uri="{FF2B5EF4-FFF2-40B4-BE49-F238E27FC236}">
                              <a16:creationId xmlns:a16="http://schemas.microsoft.com/office/drawing/2014/main" id="{F3D8ADC0-D2DB-4FFD-A61A-7FC2048BE1A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10" name="グループ化 209">
                            <a:extLst>
                              <a:ext uri="{FF2B5EF4-FFF2-40B4-BE49-F238E27FC236}">
                                <a16:creationId xmlns:a16="http://schemas.microsoft.com/office/drawing/2014/main" id="{D0FAA416-7745-49A0-A2E6-19525E64107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14" name="フリーフォーム: 図形 213">
                              <a:extLst>
                                <a:ext uri="{FF2B5EF4-FFF2-40B4-BE49-F238E27FC236}">
                                  <a16:creationId xmlns:a16="http://schemas.microsoft.com/office/drawing/2014/main" id="{1CD6BB06-1708-4FFA-AA83-F5505E446F2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15" name="フリーフォーム: 図形 214">
                              <a:extLst>
                                <a:ext uri="{FF2B5EF4-FFF2-40B4-BE49-F238E27FC236}">
                                  <a16:creationId xmlns:a16="http://schemas.microsoft.com/office/drawing/2014/main" id="{B138385A-74CE-4560-9686-142B771B40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11" name="グループ化 210">
                            <a:extLst>
                              <a:ext uri="{FF2B5EF4-FFF2-40B4-BE49-F238E27FC236}">
                                <a16:creationId xmlns:a16="http://schemas.microsoft.com/office/drawing/2014/main" id="{A8BCA9B1-D0E3-4B8B-939A-3AF2EB15905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12" name="フリーフォーム: 図形 211">
                              <a:extLst>
                                <a:ext uri="{FF2B5EF4-FFF2-40B4-BE49-F238E27FC236}">
                                  <a16:creationId xmlns:a16="http://schemas.microsoft.com/office/drawing/2014/main" id="{01790F35-9428-463A-91E4-05BF012DB83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13" name="フリーフォーム: 図形 212">
                              <a:extLst>
                                <a:ext uri="{FF2B5EF4-FFF2-40B4-BE49-F238E27FC236}">
                                  <a16:creationId xmlns:a16="http://schemas.microsoft.com/office/drawing/2014/main" id="{EB988F67-2DE7-4B86-87CB-D43DA936FD3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85" name="グループ化 184">
                          <a:extLst>
                            <a:ext uri="{FF2B5EF4-FFF2-40B4-BE49-F238E27FC236}">
                              <a16:creationId xmlns:a16="http://schemas.microsoft.com/office/drawing/2014/main" id="{03111986-B4EC-4220-B35E-D14F3195FEE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204" name="グループ化 203">
                            <a:extLst>
                              <a:ext uri="{FF2B5EF4-FFF2-40B4-BE49-F238E27FC236}">
                                <a16:creationId xmlns:a16="http://schemas.microsoft.com/office/drawing/2014/main" id="{60A41D5F-A4E6-4023-8BAC-3CBFBE51B6C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08" name="フリーフォーム: 図形 207">
                              <a:extLst>
                                <a:ext uri="{FF2B5EF4-FFF2-40B4-BE49-F238E27FC236}">
                                  <a16:creationId xmlns:a16="http://schemas.microsoft.com/office/drawing/2014/main" id="{647DAF40-14AE-4C34-94AF-8E3E53B68FB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09" name="フリーフォーム: 図形 208">
                              <a:extLst>
                                <a:ext uri="{FF2B5EF4-FFF2-40B4-BE49-F238E27FC236}">
                                  <a16:creationId xmlns:a16="http://schemas.microsoft.com/office/drawing/2014/main" id="{619FDBDB-A7DC-4C14-96BB-C90AFC8D00A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205" name="グループ化 204">
                            <a:extLst>
                              <a:ext uri="{FF2B5EF4-FFF2-40B4-BE49-F238E27FC236}">
                                <a16:creationId xmlns:a16="http://schemas.microsoft.com/office/drawing/2014/main" id="{CAA2102E-1A7A-4EFA-B8A5-9BD5CA52674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206" name="フリーフォーム: 図形 205">
                              <a:extLst>
                                <a:ext uri="{FF2B5EF4-FFF2-40B4-BE49-F238E27FC236}">
                                  <a16:creationId xmlns:a16="http://schemas.microsoft.com/office/drawing/2014/main" id="{18C375F9-94EE-4E88-9BA0-EC500A4C58B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07" name="フリーフォーム: 図形 206">
                              <a:extLst>
                                <a:ext uri="{FF2B5EF4-FFF2-40B4-BE49-F238E27FC236}">
                                  <a16:creationId xmlns:a16="http://schemas.microsoft.com/office/drawing/2014/main" id="{08DF3BCB-E8EA-4CAD-801A-DA6EE5D8F30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86" name="グループ化 185">
                          <a:extLst>
                            <a:ext uri="{FF2B5EF4-FFF2-40B4-BE49-F238E27FC236}">
                              <a16:creationId xmlns:a16="http://schemas.microsoft.com/office/drawing/2014/main" id="{0E7F067A-EA91-42B5-A9B1-826FAE35A8E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99" name="フリーフォーム: 図形 198">
                            <a:extLst>
                              <a:ext uri="{FF2B5EF4-FFF2-40B4-BE49-F238E27FC236}">
                                <a16:creationId xmlns:a16="http://schemas.microsoft.com/office/drawing/2014/main" id="{4B59BEBE-F08F-4BEE-B793-0547080492E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00" name="フリーフォーム: 図形 199">
                            <a:extLst>
                              <a:ext uri="{FF2B5EF4-FFF2-40B4-BE49-F238E27FC236}">
                                <a16:creationId xmlns:a16="http://schemas.microsoft.com/office/drawing/2014/main" id="{70561A50-6D02-48BD-AE2B-46DF0642840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01" name="フリーフォーム: 図形 200">
                            <a:extLst>
                              <a:ext uri="{FF2B5EF4-FFF2-40B4-BE49-F238E27FC236}">
                                <a16:creationId xmlns:a16="http://schemas.microsoft.com/office/drawing/2014/main" id="{503612AD-E7BB-43B9-B242-853EC6ED0A1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02" name="フリーフォーム: 図形 201">
                            <a:extLst>
                              <a:ext uri="{FF2B5EF4-FFF2-40B4-BE49-F238E27FC236}">
                                <a16:creationId xmlns:a16="http://schemas.microsoft.com/office/drawing/2014/main" id="{2F69889F-0084-4DEF-965D-C8670078DE6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03" name="フリーフォーム: 図形 202">
                            <a:extLst>
                              <a:ext uri="{FF2B5EF4-FFF2-40B4-BE49-F238E27FC236}">
                                <a16:creationId xmlns:a16="http://schemas.microsoft.com/office/drawing/2014/main" id="{F73D2DDD-F286-415C-9217-AA7596D916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7" name="グループ化 186">
                          <a:extLst>
                            <a:ext uri="{FF2B5EF4-FFF2-40B4-BE49-F238E27FC236}">
                              <a16:creationId xmlns:a16="http://schemas.microsoft.com/office/drawing/2014/main" id="{25DF6EE4-8821-4779-9D2F-BABBF201658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94" name="フリーフォーム: 図形 193">
                            <a:extLst>
                              <a:ext uri="{FF2B5EF4-FFF2-40B4-BE49-F238E27FC236}">
                                <a16:creationId xmlns:a16="http://schemas.microsoft.com/office/drawing/2014/main" id="{871B13F4-640E-4B12-830C-9C140BB938E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5" name="フリーフォーム: 図形 194">
                            <a:extLst>
                              <a:ext uri="{FF2B5EF4-FFF2-40B4-BE49-F238E27FC236}">
                                <a16:creationId xmlns:a16="http://schemas.microsoft.com/office/drawing/2014/main" id="{FDF925CB-45FE-4076-B02C-8F478B2E53F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6" name="フリーフォーム: 図形 195">
                            <a:extLst>
                              <a:ext uri="{FF2B5EF4-FFF2-40B4-BE49-F238E27FC236}">
                                <a16:creationId xmlns:a16="http://schemas.microsoft.com/office/drawing/2014/main" id="{3FC7806C-512E-46AF-8005-EA4722418EE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7" name="フリーフォーム: 図形 196">
                            <a:extLst>
                              <a:ext uri="{FF2B5EF4-FFF2-40B4-BE49-F238E27FC236}">
                                <a16:creationId xmlns:a16="http://schemas.microsoft.com/office/drawing/2014/main" id="{A3935891-FB39-4824-B7E9-950BF63F2F9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8" name="フリーフォーム: 図形 197">
                            <a:extLst>
                              <a:ext uri="{FF2B5EF4-FFF2-40B4-BE49-F238E27FC236}">
                                <a16:creationId xmlns:a16="http://schemas.microsoft.com/office/drawing/2014/main" id="{0A2CDCB3-5E36-483C-A636-185164B2B8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8" name="グループ化 187">
                          <a:extLst>
                            <a:ext uri="{FF2B5EF4-FFF2-40B4-BE49-F238E27FC236}">
                              <a16:creationId xmlns:a16="http://schemas.microsoft.com/office/drawing/2014/main" id="{E0021211-946D-44D3-9B34-F5F53B00A26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92" name="フリーフォーム: 図形 191">
                            <a:extLst>
                              <a:ext uri="{FF2B5EF4-FFF2-40B4-BE49-F238E27FC236}">
                                <a16:creationId xmlns:a16="http://schemas.microsoft.com/office/drawing/2014/main" id="{4ACB9365-EEBB-483E-A287-F94327726C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3" name="フリーフォーム: 図形 192">
                            <a:extLst>
                              <a:ext uri="{FF2B5EF4-FFF2-40B4-BE49-F238E27FC236}">
                                <a16:creationId xmlns:a16="http://schemas.microsoft.com/office/drawing/2014/main" id="{31135591-0C04-43DD-8F72-0CFDEBD3062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89" name="グループ化 188">
                          <a:extLst>
                            <a:ext uri="{FF2B5EF4-FFF2-40B4-BE49-F238E27FC236}">
                              <a16:creationId xmlns:a16="http://schemas.microsoft.com/office/drawing/2014/main" id="{3DF9DAAB-906E-4E16-B9D0-91D2777E8E0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90" name="フリーフォーム: 図形 189">
                            <a:extLst>
                              <a:ext uri="{FF2B5EF4-FFF2-40B4-BE49-F238E27FC236}">
                                <a16:creationId xmlns:a16="http://schemas.microsoft.com/office/drawing/2014/main" id="{E551A084-147D-40A9-A660-11624121227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91" name="フリーフォーム: 図形 190">
                            <a:extLst>
                              <a:ext uri="{FF2B5EF4-FFF2-40B4-BE49-F238E27FC236}">
                                <a16:creationId xmlns:a16="http://schemas.microsoft.com/office/drawing/2014/main" id="{D0C8E2C2-0DBA-4EC2-806A-331581CE8DF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151" name="グループ化 150">
                        <a:extLst>
                          <a:ext uri="{FF2B5EF4-FFF2-40B4-BE49-F238E27FC236}">
                            <a16:creationId xmlns:a16="http://schemas.microsoft.com/office/drawing/2014/main" id="{882E470B-8430-4C8F-9865-8349BFFEDB9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152" name="グループ化 151">
                          <a:extLst>
                            <a:ext uri="{FF2B5EF4-FFF2-40B4-BE49-F238E27FC236}">
                              <a16:creationId xmlns:a16="http://schemas.microsoft.com/office/drawing/2014/main" id="{781721F0-FDDF-444D-B6A6-F94631C35FE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78" name="グループ化 177">
                            <a:extLst>
                              <a:ext uri="{FF2B5EF4-FFF2-40B4-BE49-F238E27FC236}">
                                <a16:creationId xmlns:a16="http://schemas.microsoft.com/office/drawing/2014/main" id="{E6051487-E0BA-45A7-846B-C0365B920F8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82" name="フリーフォーム: 図形 181">
                              <a:extLst>
                                <a:ext uri="{FF2B5EF4-FFF2-40B4-BE49-F238E27FC236}">
                                  <a16:creationId xmlns:a16="http://schemas.microsoft.com/office/drawing/2014/main" id="{5C672448-503C-4CD2-9464-8D275DCC5A4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83" name="フリーフォーム: 図形 182">
                              <a:extLst>
                                <a:ext uri="{FF2B5EF4-FFF2-40B4-BE49-F238E27FC236}">
                                  <a16:creationId xmlns:a16="http://schemas.microsoft.com/office/drawing/2014/main" id="{7FED79DC-3D6A-4B75-93C9-09E6847311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79" name="グループ化 178">
                            <a:extLst>
                              <a:ext uri="{FF2B5EF4-FFF2-40B4-BE49-F238E27FC236}">
                                <a16:creationId xmlns:a16="http://schemas.microsoft.com/office/drawing/2014/main" id="{3C2E7C4A-16E9-49EA-9F63-28C70504023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80" name="フリーフォーム: 図形 179">
                              <a:extLst>
                                <a:ext uri="{FF2B5EF4-FFF2-40B4-BE49-F238E27FC236}">
                                  <a16:creationId xmlns:a16="http://schemas.microsoft.com/office/drawing/2014/main" id="{CE8C60A6-A670-4077-9E3C-6B0E082EF9B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81" name="フリーフォーム: 図形 180">
                              <a:extLst>
                                <a:ext uri="{FF2B5EF4-FFF2-40B4-BE49-F238E27FC236}">
                                  <a16:creationId xmlns:a16="http://schemas.microsoft.com/office/drawing/2014/main" id="{96592F8B-ACAD-4E9E-B5CA-1BDA863E606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53" name="グループ化 152">
                          <a:extLst>
                            <a:ext uri="{FF2B5EF4-FFF2-40B4-BE49-F238E27FC236}">
                              <a16:creationId xmlns:a16="http://schemas.microsoft.com/office/drawing/2014/main" id="{1DC88A70-F9B1-492A-BA07-2F6746E6D71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72" name="グループ化 171">
                            <a:extLst>
                              <a:ext uri="{FF2B5EF4-FFF2-40B4-BE49-F238E27FC236}">
                                <a16:creationId xmlns:a16="http://schemas.microsoft.com/office/drawing/2014/main" id="{AE9D2DBA-7756-4FFC-8476-B73CC2CE25D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76" name="フリーフォーム: 図形 175">
                              <a:extLst>
                                <a:ext uri="{FF2B5EF4-FFF2-40B4-BE49-F238E27FC236}">
                                  <a16:creationId xmlns:a16="http://schemas.microsoft.com/office/drawing/2014/main" id="{4C2F9ADE-B503-4E9A-9C82-15A30B94881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77" name="フリーフォーム: 図形 176">
                              <a:extLst>
                                <a:ext uri="{FF2B5EF4-FFF2-40B4-BE49-F238E27FC236}">
                                  <a16:creationId xmlns:a16="http://schemas.microsoft.com/office/drawing/2014/main" id="{61FB13ED-5EA2-4934-95EB-F959502BA64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73" name="グループ化 172">
                            <a:extLst>
                              <a:ext uri="{FF2B5EF4-FFF2-40B4-BE49-F238E27FC236}">
                                <a16:creationId xmlns:a16="http://schemas.microsoft.com/office/drawing/2014/main" id="{8C09A15F-1A49-4303-9D25-CEDA10A53153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74" name="フリーフォーム: 図形 173">
                              <a:extLst>
                                <a:ext uri="{FF2B5EF4-FFF2-40B4-BE49-F238E27FC236}">
                                  <a16:creationId xmlns:a16="http://schemas.microsoft.com/office/drawing/2014/main" id="{FEEC512A-5F4A-4637-8F67-7477AEC840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75" name="フリーフォーム: 図形 174">
                              <a:extLst>
                                <a:ext uri="{FF2B5EF4-FFF2-40B4-BE49-F238E27FC236}">
                                  <a16:creationId xmlns:a16="http://schemas.microsoft.com/office/drawing/2014/main" id="{03FC744F-DEB5-4A07-87B5-46E20F436F4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54" name="グループ化 153">
                          <a:extLst>
                            <a:ext uri="{FF2B5EF4-FFF2-40B4-BE49-F238E27FC236}">
                              <a16:creationId xmlns:a16="http://schemas.microsoft.com/office/drawing/2014/main" id="{EA05106F-D862-40B5-ABBE-787459BEAA6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67" name="フリーフォーム: 図形 166">
                            <a:extLst>
                              <a:ext uri="{FF2B5EF4-FFF2-40B4-BE49-F238E27FC236}">
                                <a16:creationId xmlns:a16="http://schemas.microsoft.com/office/drawing/2014/main" id="{B469CBE6-FC8D-4AFF-864B-C8E0A6D0691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8" name="フリーフォーム: 図形 167">
                            <a:extLst>
                              <a:ext uri="{FF2B5EF4-FFF2-40B4-BE49-F238E27FC236}">
                                <a16:creationId xmlns:a16="http://schemas.microsoft.com/office/drawing/2014/main" id="{A7C8AE69-E0FC-408A-8F9B-28939B5C02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9" name="フリーフォーム: 図形 168">
                            <a:extLst>
                              <a:ext uri="{FF2B5EF4-FFF2-40B4-BE49-F238E27FC236}">
                                <a16:creationId xmlns:a16="http://schemas.microsoft.com/office/drawing/2014/main" id="{AC2F514B-88D5-48C9-846F-331968BA52D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70" name="フリーフォーム: 図形 169">
                            <a:extLst>
                              <a:ext uri="{FF2B5EF4-FFF2-40B4-BE49-F238E27FC236}">
                                <a16:creationId xmlns:a16="http://schemas.microsoft.com/office/drawing/2014/main" id="{B8A77EF0-8326-4AFA-8CA0-10C3AA35893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71" name="フリーフォーム: 図形 170">
                            <a:extLst>
                              <a:ext uri="{FF2B5EF4-FFF2-40B4-BE49-F238E27FC236}">
                                <a16:creationId xmlns:a16="http://schemas.microsoft.com/office/drawing/2014/main" id="{C9FFCA77-9C46-4B2F-82ED-3E80575CE41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55" name="グループ化 154">
                          <a:extLst>
                            <a:ext uri="{FF2B5EF4-FFF2-40B4-BE49-F238E27FC236}">
                              <a16:creationId xmlns:a16="http://schemas.microsoft.com/office/drawing/2014/main" id="{A10F868A-44B5-41DE-9AB9-CCD9AE93763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62" name="フリーフォーム: 図形 161">
                            <a:extLst>
                              <a:ext uri="{FF2B5EF4-FFF2-40B4-BE49-F238E27FC236}">
                                <a16:creationId xmlns:a16="http://schemas.microsoft.com/office/drawing/2014/main" id="{0F22ABFA-406F-4915-B70C-F44BAF786A6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3" name="フリーフォーム: 図形 162">
                            <a:extLst>
                              <a:ext uri="{FF2B5EF4-FFF2-40B4-BE49-F238E27FC236}">
                                <a16:creationId xmlns:a16="http://schemas.microsoft.com/office/drawing/2014/main" id="{DD103197-9987-4E2F-8368-DF1CB74B3CA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4" name="フリーフォーム: 図形 163">
                            <a:extLst>
                              <a:ext uri="{FF2B5EF4-FFF2-40B4-BE49-F238E27FC236}">
                                <a16:creationId xmlns:a16="http://schemas.microsoft.com/office/drawing/2014/main" id="{29A3EF56-7529-4211-920C-E80282F218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5" name="フリーフォーム: 図形 164">
                            <a:extLst>
                              <a:ext uri="{FF2B5EF4-FFF2-40B4-BE49-F238E27FC236}">
                                <a16:creationId xmlns:a16="http://schemas.microsoft.com/office/drawing/2014/main" id="{848D842C-394A-4418-9D99-CB39B8D91B5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6" name="フリーフォーム: 図形 165">
                            <a:extLst>
                              <a:ext uri="{FF2B5EF4-FFF2-40B4-BE49-F238E27FC236}">
                                <a16:creationId xmlns:a16="http://schemas.microsoft.com/office/drawing/2014/main" id="{D8804934-CAD1-472F-9551-DC22E14C156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56" name="グループ化 155">
                          <a:extLst>
                            <a:ext uri="{FF2B5EF4-FFF2-40B4-BE49-F238E27FC236}">
                              <a16:creationId xmlns:a16="http://schemas.microsoft.com/office/drawing/2014/main" id="{782BC3C5-A598-46CE-906B-49E91168942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60" name="フリーフォーム: 図形 159">
                            <a:extLst>
                              <a:ext uri="{FF2B5EF4-FFF2-40B4-BE49-F238E27FC236}">
                                <a16:creationId xmlns:a16="http://schemas.microsoft.com/office/drawing/2014/main" id="{08D76007-EB50-430E-9A42-9BFA6D9A6DC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61" name="フリーフォーム: 図形 160">
                            <a:extLst>
                              <a:ext uri="{FF2B5EF4-FFF2-40B4-BE49-F238E27FC236}">
                                <a16:creationId xmlns:a16="http://schemas.microsoft.com/office/drawing/2014/main" id="{B0992BEC-E6A0-4FE9-982B-AAB09F22071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57" name="グループ化 156">
                          <a:extLst>
                            <a:ext uri="{FF2B5EF4-FFF2-40B4-BE49-F238E27FC236}">
                              <a16:creationId xmlns:a16="http://schemas.microsoft.com/office/drawing/2014/main" id="{3D3FBE2A-397D-46F5-97A4-D68A4632BFF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58" name="フリーフォーム: 図形 157">
                            <a:extLst>
                              <a:ext uri="{FF2B5EF4-FFF2-40B4-BE49-F238E27FC236}">
                                <a16:creationId xmlns:a16="http://schemas.microsoft.com/office/drawing/2014/main" id="{3FB50284-2936-498C-816F-FA36A362648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59" name="フリーフォーム: 図形 158">
                            <a:extLst>
                              <a:ext uri="{FF2B5EF4-FFF2-40B4-BE49-F238E27FC236}">
                                <a16:creationId xmlns:a16="http://schemas.microsoft.com/office/drawing/2014/main" id="{C2078937-524E-429B-A471-60122C38EDF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3" name="グループ化 12">
                    <a:extLst>
                      <a:ext uri="{FF2B5EF4-FFF2-40B4-BE49-F238E27FC236}">
                        <a16:creationId xmlns:a16="http://schemas.microsoft.com/office/drawing/2014/main" id="{0136E325-BB6E-4A24-8CBD-43388A241581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3984049" y="3100129"/>
                    <a:ext cx="2928660" cy="2473294"/>
                    <a:chOff x="5383441" y="1244057"/>
                    <a:chExt cx="2928660" cy="2473294"/>
                  </a:xfrm>
                </p:grpSpPr>
                <p:grpSp>
                  <p:nvGrpSpPr>
                    <p:cNvPr id="14" name="グループ化 13">
                      <a:extLst>
                        <a:ext uri="{FF2B5EF4-FFF2-40B4-BE49-F238E27FC236}">
                          <a16:creationId xmlns:a16="http://schemas.microsoft.com/office/drawing/2014/main" id="{A8C69AE1-629E-4AAC-A18B-E8CD9862A2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51993" y="264675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82" name="グループ化 81">
                        <a:extLst>
                          <a:ext uri="{FF2B5EF4-FFF2-40B4-BE49-F238E27FC236}">
                            <a16:creationId xmlns:a16="http://schemas.microsoft.com/office/drawing/2014/main" id="{CFFA24E0-A387-40C5-8556-4D4FCEE95E6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116" name="グループ化 115">
                          <a:extLst>
                            <a:ext uri="{FF2B5EF4-FFF2-40B4-BE49-F238E27FC236}">
                              <a16:creationId xmlns:a16="http://schemas.microsoft.com/office/drawing/2014/main" id="{A0F13843-D9AB-4C4B-94BF-585A22E24B7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42" name="グループ化 141">
                            <a:extLst>
                              <a:ext uri="{FF2B5EF4-FFF2-40B4-BE49-F238E27FC236}">
                                <a16:creationId xmlns:a16="http://schemas.microsoft.com/office/drawing/2014/main" id="{E425BBAF-7C21-43C6-A6BC-C1909F6C41D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46" name="フリーフォーム: 図形 145">
                              <a:extLst>
                                <a:ext uri="{FF2B5EF4-FFF2-40B4-BE49-F238E27FC236}">
                                  <a16:creationId xmlns:a16="http://schemas.microsoft.com/office/drawing/2014/main" id="{B72C6E40-A3BB-47FE-8FA5-A6EBBD9ED9D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47" name="フリーフォーム: 図形 146">
                              <a:extLst>
                                <a:ext uri="{FF2B5EF4-FFF2-40B4-BE49-F238E27FC236}">
                                  <a16:creationId xmlns:a16="http://schemas.microsoft.com/office/drawing/2014/main" id="{5CF233D8-B49A-419A-B0E3-1BAF598A189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43" name="グループ化 142">
                            <a:extLst>
                              <a:ext uri="{FF2B5EF4-FFF2-40B4-BE49-F238E27FC236}">
                                <a16:creationId xmlns:a16="http://schemas.microsoft.com/office/drawing/2014/main" id="{BE441886-081B-4998-8DAB-1619ADA45410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44" name="フリーフォーム: 図形 143">
                              <a:extLst>
                                <a:ext uri="{FF2B5EF4-FFF2-40B4-BE49-F238E27FC236}">
                                  <a16:creationId xmlns:a16="http://schemas.microsoft.com/office/drawing/2014/main" id="{933924C5-F916-41D3-ACBC-E5AA3768AA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45" name="フリーフォーム: 図形 144">
                              <a:extLst>
                                <a:ext uri="{FF2B5EF4-FFF2-40B4-BE49-F238E27FC236}">
                                  <a16:creationId xmlns:a16="http://schemas.microsoft.com/office/drawing/2014/main" id="{A599FFFA-A172-4806-A28D-FF34AE4875C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17" name="グループ化 116">
                          <a:extLst>
                            <a:ext uri="{FF2B5EF4-FFF2-40B4-BE49-F238E27FC236}">
                              <a16:creationId xmlns:a16="http://schemas.microsoft.com/office/drawing/2014/main" id="{66D3AB9C-7E08-46EE-AFED-EA38423408B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36" name="グループ化 135">
                            <a:extLst>
                              <a:ext uri="{FF2B5EF4-FFF2-40B4-BE49-F238E27FC236}">
                                <a16:creationId xmlns:a16="http://schemas.microsoft.com/office/drawing/2014/main" id="{8CB82277-D78E-4BD3-B583-DCF98BB8F39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40" name="フリーフォーム: 図形 139">
                              <a:extLst>
                                <a:ext uri="{FF2B5EF4-FFF2-40B4-BE49-F238E27FC236}">
                                  <a16:creationId xmlns:a16="http://schemas.microsoft.com/office/drawing/2014/main" id="{B19FBE10-7B61-4AF4-9FBA-58700BCF6C6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41" name="フリーフォーム: 図形 140">
                              <a:extLst>
                                <a:ext uri="{FF2B5EF4-FFF2-40B4-BE49-F238E27FC236}">
                                  <a16:creationId xmlns:a16="http://schemas.microsoft.com/office/drawing/2014/main" id="{A07466FD-93AB-46F5-B19C-8A8DC8E3781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37" name="グループ化 136">
                            <a:extLst>
                              <a:ext uri="{FF2B5EF4-FFF2-40B4-BE49-F238E27FC236}">
                                <a16:creationId xmlns:a16="http://schemas.microsoft.com/office/drawing/2014/main" id="{6D2E62DF-19A5-4B99-BE46-7A854BAE73B1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38" name="フリーフォーム: 図形 137">
                              <a:extLst>
                                <a:ext uri="{FF2B5EF4-FFF2-40B4-BE49-F238E27FC236}">
                                  <a16:creationId xmlns:a16="http://schemas.microsoft.com/office/drawing/2014/main" id="{7A55BEE8-1D33-4FD2-89DA-6B535D08C3F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39" name="フリーフォーム: 図形 138">
                              <a:extLst>
                                <a:ext uri="{FF2B5EF4-FFF2-40B4-BE49-F238E27FC236}">
                                  <a16:creationId xmlns:a16="http://schemas.microsoft.com/office/drawing/2014/main" id="{29B9EF40-E2EA-4978-B0F3-084C2F10923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18" name="グループ化 117">
                          <a:extLst>
                            <a:ext uri="{FF2B5EF4-FFF2-40B4-BE49-F238E27FC236}">
                              <a16:creationId xmlns:a16="http://schemas.microsoft.com/office/drawing/2014/main" id="{65EADDA9-7928-4D55-AF6C-2DD1934C196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31" name="フリーフォーム: 図形 130">
                            <a:extLst>
                              <a:ext uri="{FF2B5EF4-FFF2-40B4-BE49-F238E27FC236}">
                                <a16:creationId xmlns:a16="http://schemas.microsoft.com/office/drawing/2014/main" id="{76E89BF5-7591-4C8A-AB34-5DEDE7C047B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32" name="フリーフォーム: 図形 131">
                            <a:extLst>
                              <a:ext uri="{FF2B5EF4-FFF2-40B4-BE49-F238E27FC236}">
                                <a16:creationId xmlns:a16="http://schemas.microsoft.com/office/drawing/2014/main" id="{39F6B403-ED64-4FFD-8C1C-A0BBE39C5EB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33" name="フリーフォーム: 図形 132">
                            <a:extLst>
                              <a:ext uri="{FF2B5EF4-FFF2-40B4-BE49-F238E27FC236}">
                                <a16:creationId xmlns:a16="http://schemas.microsoft.com/office/drawing/2014/main" id="{41A139F4-9BD5-48F5-8297-74494401F56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34" name="フリーフォーム: 図形 133">
                            <a:extLst>
                              <a:ext uri="{FF2B5EF4-FFF2-40B4-BE49-F238E27FC236}">
                                <a16:creationId xmlns:a16="http://schemas.microsoft.com/office/drawing/2014/main" id="{E1F4C54C-F297-48F5-8DE0-34F9A74699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35" name="フリーフォーム: 図形 134">
                            <a:extLst>
                              <a:ext uri="{FF2B5EF4-FFF2-40B4-BE49-F238E27FC236}">
                                <a16:creationId xmlns:a16="http://schemas.microsoft.com/office/drawing/2014/main" id="{D91131AD-ED50-4F0D-814F-44A974564F5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19" name="グループ化 118">
                          <a:extLst>
                            <a:ext uri="{FF2B5EF4-FFF2-40B4-BE49-F238E27FC236}">
                              <a16:creationId xmlns:a16="http://schemas.microsoft.com/office/drawing/2014/main" id="{C346A6D1-B08B-4F7E-A53E-4C6ADD2223E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126" name="フリーフォーム: 図形 125">
                            <a:extLst>
                              <a:ext uri="{FF2B5EF4-FFF2-40B4-BE49-F238E27FC236}">
                                <a16:creationId xmlns:a16="http://schemas.microsoft.com/office/drawing/2014/main" id="{CD79FA2C-0DE9-4A76-B90E-008965600B3B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7" name="フリーフォーム: 図形 126">
                            <a:extLst>
                              <a:ext uri="{FF2B5EF4-FFF2-40B4-BE49-F238E27FC236}">
                                <a16:creationId xmlns:a16="http://schemas.microsoft.com/office/drawing/2014/main" id="{BE70F062-7A80-4A8D-8C47-B34C17211B2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8" name="フリーフォーム: 図形 127">
                            <a:extLst>
                              <a:ext uri="{FF2B5EF4-FFF2-40B4-BE49-F238E27FC236}">
                                <a16:creationId xmlns:a16="http://schemas.microsoft.com/office/drawing/2014/main" id="{1227F095-E1E4-4021-A0B1-AC47FA7BC0B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9" name="フリーフォーム: 図形 128">
                            <a:extLst>
                              <a:ext uri="{FF2B5EF4-FFF2-40B4-BE49-F238E27FC236}">
                                <a16:creationId xmlns:a16="http://schemas.microsoft.com/office/drawing/2014/main" id="{52C9348B-227F-4A08-8337-D139FFA27A5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30" name="フリーフォーム: 図形 129">
                            <a:extLst>
                              <a:ext uri="{FF2B5EF4-FFF2-40B4-BE49-F238E27FC236}">
                                <a16:creationId xmlns:a16="http://schemas.microsoft.com/office/drawing/2014/main" id="{D73A1EE2-C9AF-48B9-B419-325ACE78540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20" name="グループ化 119">
                          <a:extLst>
                            <a:ext uri="{FF2B5EF4-FFF2-40B4-BE49-F238E27FC236}">
                              <a16:creationId xmlns:a16="http://schemas.microsoft.com/office/drawing/2014/main" id="{E80ED3EA-E36B-4524-8A34-F42E9890DEE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24" name="フリーフォーム: 図形 123">
                            <a:extLst>
                              <a:ext uri="{FF2B5EF4-FFF2-40B4-BE49-F238E27FC236}">
                                <a16:creationId xmlns:a16="http://schemas.microsoft.com/office/drawing/2014/main" id="{9B7E9E1A-8564-4DD8-8981-BDAD3A147EA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5" name="フリーフォーム: 図形 124">
                            <a:extLst>
                              <a:ext uri="{FF2B5EF4-FFF2-40B4-BE49-F238E27FC236}">
                                <a16:creationId xmlns:a16="http://schemas.microsoft.com/office/drawing/2014/main" id="{D4A934C3-41E7-44A4-AC62-AC0107D0494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121" name="グループ化 120">
                          <a:extLst>
                            <a:ext uri="{FF2B5EF4-FFF2-40B4-BE49-F238E27FC236}">
                              <a16:creationId xmlns:a16="http://schemas.microsoft.com/office/drawing/2014/main" id="{2EE4260B-4C20-4F9E-940D-D41E12DD943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122" name="フリーフォーム: 図形 121">
                            <a:extLst>
                              <a:ext uri="{FF2B5EF4-FFF2-40B4-BE49-F238E27FC236}">
                                <a16:creationId xmlns:a16="http://schemas.microsoft.com/office/drawing/2014/main" id="{1F318C1E-D09D-47AC-BCDE-83BCC5C3A23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23" name="フリーフォーム: 図形 122">
                            <a:extLst>
                              <a:ext uri="{FF2B5EF4-FFF2-40B4-BE49-F238E27FC236}">
                                <a16:creationId xmlns:a16="http://schemas.microsoft.com/office/drawing/2014/main" id="{1B48EB3E-A0C4-447A-B77D-E5801C6B5BD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83" name="グループ化 82">
                        <a:extLst>
                          <a:ext uri="{FF2B5EF4-FFF2-40B4-BE49-F238E27FC236}">
                            <a16:creationId xmlns:a16="http://schemas.microsoft.com/office/drawing/2014/main" id="{711A3BE7-2A48-4830-B6FA-293EF3159CA3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84" name="グループ化 83">
                          <a:extLst>
                            <a:ext uri="{FF2B5EF4-FFF2-40B4-BE49-F238E27FC236}">
                              <a16:creationId xmlns:a16="http://schemas.microsoft.com/office/drawing/2014/main" id="{363B8136-D72A-4A02-A8EA-A22C833891C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10" name="グループ化 109">
                            <a:extLst>
                              <a:ext uri="{FF2B5EF4-FFF2-40B4-BE49-F238E27FC236}">
                                <a16:creationId xmlns:a16="http://schemas.microsoft.com/office/drawing/2014/main" id="{D5D9206E-D19E-434A-9E86-A6AB4455853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14" name="フリーフォーム: 図形 113">
                              <a:extLst>
                                <a:ext uri="{FF2B5EF4-FFF2-40B4-BE49-F238E27FC236}">
                                  <a16:creationId xmlns:a16="http://schemas.microsoft.com/office/drawing/2014/main" id="{F1ED4CEA-4A2B-42E3-8899-AC1878D3700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15" name="フリーフォーム: 図形 114">
                              <a:extLst>
                                <a:ext uri="{FF2B5EF4-FFF2-40B4-BE49-F238E27FC236}">
                                  <a16:creationId xmlns:a16="http://schemas.microsoft.com/office/drawing/2014/main" id="{FB4D0464-D3E9-4413-B92B-858024EA7D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11" name="グループ化 110">
                            <a:extLst>
                              <a:ext uri="{FF2B5EF4-FFF2-40B4-BE49-F238E27FC236}">
                                <a16:creationId xmlns:a16="http://schemas.microsoft.com/office/drawing/2014/main" id="{1EAE64E4-3DF1-43FB-8004-3EADA00EC17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12" name="フリーフォーム: 図形 111">
                              <a:extLst>
                                <a:ext uri="{FF2B5EF4-FFF2-40B4-BE49-F238E27FC236}">
                                  <a16:creationId xmlns:a16="http://schemas.microsoft.com/office/drawing/2014/main" id="{3636EC0F-DF5F-4999-8BE9-816F17EF24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13" name="フリーフォーム: 図形 112">
                              <a:extLst>
                                <a:ext uri="{FF2B5EF4-FFF2-40B4-BE49-F238E27FC236}">
                                  <a16:creationId xmlns:a16="http://schemas.microsoft.com/office/drawing/2014/main" id="{8682D277-F730-43D5-8783-C84C558F9E3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5" name="グループ化 84">
                          <a:extLst>
                            <a:ext uri="{FF2B5EF4-FFF2-40B4-BE49-F238E27FC236}">
                              <a16:creationId xmlns:a16="http://schemas.microsoft.com/office/drawing/2014/main" id="{68388C2A-A140-48BC-9ACD-235A684F209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104" name="グループ化 103">
                            <a:extLst>
                              <a:ext uri="{FF2B5EF4-FFF2-40B4-BE49-F238E27FC236}">
                                <a16:creationId xmlns:a16="http://schemas.microsoft.com/office/drawing/2014/main" id="{9A74E23F-C0FD-4D00-97AD-D24F1D4C73F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08" name="フリーフォーム: 図形 107">
                              <a:extLst>
                                <a:ext uri="{FF2B5EF4-FFF2-40B4-BE49-F238E27FC236}">
                                  <a16:creationId xmlns:a16="http://schemas.microsoft.com/office/drawing/2014/main" id="{1804A9AE-77B2-4672-9CD9-714F6B7BB7C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09" name="フリーフォーム: 図形 108">
                              <a:extLst>
                                <a:ext uri="{FF2B5EF4-FFF2-40B4-BE49-F238E27FC236}">
                                  <a16:creationId xmlns:a16="http://schemas.microsoft.com/office/drawing/2014/main" id="{25B1CB72-19EF-44C8-A09F-CF0E6D517C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105" name="グループ化 104">
                            <a:extLst>
                              <a:ext uri="{FF2B5EF4-FFF2-40B4-BE49-F238E27FC236}">
                                <a16:creationId xmlns:a16="http://schemas.microsoft.com/office/drawing/2014/main" id="{B7C15744-DAB1-430B-B8AE-541B5217713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106" name="フリーフォーム: 図形 105">
                              <a:extLst>
                                <a:ext uri="{FF2B5EF4-FFF2-40B4-BE49-F238E27FC236}">
                                  <a16:creationId xmlns:a16="http://schemas.microsoft.com/office/drawing/2014/main" id="{3C496147-FB53-4D23-AC2B-902E6866D12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107" name="フリーフォーム: 図形 106">
                              <a:extLst>
                                <a:ext uri="{FF2B5EF4-FFF2-40B4-BE49-F238E27FC236}">
                                  <a16:creationId xmlns:a16="http://schemas.microsoft.com/office/drawing/2014/main" id="{78E48D8A-9376-44EF-BE3D-743321E8CA5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86" name="グループ化 85">
                          <a:extLst>
                            <a:ext uri="{FF2B5EF4-FFF2-40B4-BE49-F238E27FC236}">
                              <a16:creationId xmlns:a16="http://schemas.microsoft.com/office/drawing/2014/main" id="{4CB97170-6755-48FB-87C0-E708F796653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99" name="フリーフォーム: 図形 98">
                            <a:extLst>
                              <a:ext uri="{FF2B5EF4-FFF2-40B4-BE49-F238E27FC236}">
                                <a16:creationId xmlns:a16="http://schemas.microsoft.com/office/drawing/2014/main" id="{ED862E9E-BA27-41C8-8AC8-6B14F18E6D2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00" name="フリーフォーム: 図形 99">
                            <a:extLst>
                              <a:ext uri="{FF2B5EF4-FFF2-40B4-BE49-F238E27FC236}">
                                <a16:creationId xmlns:a16="http://schemas.microsoft.com/office/drawing/2014/main" id="{E913BCEB-42B4-4889-8C45-21D719E9E5D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01" name="フリーフォーム: 図形 100">
                            <a:extLst>
                              <a:ext uri="{FF2B5EF4-FFF2-40B4-BE49-F238E27FC236}">
                                <a16:creationId xmlns:a16="http://schemas.microsoft.com/office/drawing/2014/main" id="{6809D166-DB97-4CA5-8559-2E7983F79D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02" name="フリーフォーム: 図形 101">
                            <a:extLst>
                              <a:ext uri="{FF2B5EF4-FFF2-40B4-BE49-F238E27FC236}">
                                <a16:creationId xmlns:a16="http://schemas.microsoft.com/office/drawing/2014/main" id="{0911E923-0679-42C1-91C9-2E1D47144E0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103" name="フリーフォーム: 図形 102">
                            <a:extLst>
                              <a:ext uri="{FF2B5EF4-FFF2-40B4-BE49-F238E27FC236}">
                                <a16:creationId xmlns:a16="http://schemas.microsoft.com/office/drawing/2014/main" id="{D050CCB3-44F9-4645-BAF2-E818834AEA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7" name="グループ化 86">
                          <a:extLst>
                            <a:ext uri="{FF2B5EF4-FFF2-40B4-BE49-F238E27FC236}">
                              <a16:creationId xmlns:a16="http://schemas.microsoft.com/office/drawing/2014/main" id="{52126C88-6134-478C-AEF9-60922F62C0C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94" name="フリーフォーム: 図形 93">
                            <a:extLst>
                              <a:ext uri="{FF2B5EF4-FFF2-40B4-BE49-F238E27FC236}">
                                <a16:creationId xmlns:a16="http://schemas.microsoft.com/office/drawing/2014/main" id="{68CB0736-87FF-4027-86D8-B932D0C90A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5" name="フリーフォーム: 図形 94">
                            <a:extLst>
                              <a:ext uri="{FF2B5EF4-FFF2-40B4-BE49-F238E27FC236}">
                                <a16:creationId xmlns:a16="http://schemas.microsoft.com/office/drawing/2014/main" id="{A974640F-103F-4329-9D0A-39E18999FA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6" name="フリーフォーム: 図形 95">
                            <a:extLst>
                              <a:ext uri="{FF2B5EF4-FFF2-40B4-BE49-F238E27FC236}">
                                <a16:creationId xmlns:a16="http://schemas.microsoft.com/office/drawing/2014/main" id="{7C6E2B1B-D37E-4C55-ACBF-EE20BFA17CD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7" name="フリーフォーム: 図形 96">
                            <a:extLst>
                              <a:ext uri="{FF2B5EF4-FFF2-40B4-BE49-F238E27FC236}">
                                <a16:creationId xmlns:a16="http://schemas.microsoft.com/office/drawing/2014/main" id="{808BAA81-8F8D-445F-912A-9B6C2AAA8C6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8" name="フリーフォーム: 図形 97">
                            <a:extLst>
                              <a:ext uri="{FF2B5EF4-FFF2-40B4-BE49-F238E27FC236}">
                                <a16:creationId xmlns:a16="http://schemas.microsoft.com/office/drawing/2014/main" id="{55C1D6E0-6CBF-42AF-86BF-2D0034A1C5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8" name="グループ化 87">
                          <a:extLst>
                            <a:ext uri="{FF2B5EF4-FFF2-40B4-BE49-F238E27FC236}">
                              <a16:creationId xmlns:a16="http://schemas.microsoft.com/office/drawing/2014/main" id="{80063E03-2CBC-4E8C-BFB2-37FF6AEE74B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92" name="フリーフォーム: 図形 91">
                            <a:extLst>
                              <a:ext uri="{FF2B5EF4-FFF2-40B4-BE49-F238E27FC236}">
                                <a16:creationId xmlns:a16="http://schemas.microsoft.com/office/drawing/2014/main" id="{CABF4423-7126-4CEA-AB57-ABDFE989840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3" name="フリーフォーム: 図形 92">
                            <a:extLst>
                              <a:ext uri="{FF2B5EF4-FFF2-40B4-BE49-F238E27FC236}">
                                <a16:creationId xmlns:a16="http://schemas.microsoft.com/office/drawing/2014/main" id="{83771650-C78B-4B1F-AB7A-43918D8A2A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89" name="グループ化 88">
                          <a:extLst>
                            <a:ext uri="{FF2B5EF4-FFF2-40B4-BE49-F238E27FC236}">
                              <a16:creationId xmlns:a16="http://schemas.microsoft.com/office/drawing/2014/main" id="{8DAA3D9F-4B80-4D15-8F71-2B724FA265E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90" name="フリーフォーム: 図形 89">
                            <a:extLst>
                              <a:ext uri="{FF2B5EF4-FFF2-40B4-BE49-F238E27FC236}">
                                <a16:creationId xmlns:a16="http://schemas.microsoft.com/office/drawing/2014/main" id="{D0A34335-425F-4D0B-95ED-E555DA0160C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91" name="フリーフォーム: 図形 90">
                            <a:extLst>
                              <a:ext uri="{FF2B5EF4-FFF2-40B4-BE49-F238E27FC236}">
                                <a16:creationId xmlns:a16="http://schemas.microsoft.com/office/drawing/2014/main" id="{310FBBCA-D482-4154-898A-9BBF1F667F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5" name="グループ化 14">
                      <a:extLst>
                        <a:ext uri="{FF2B5EF4-FFF2-40B4-BE49-F238E27FC236}">
                          <a16:creationId xmlns:a16="http://schemas.microsoft.com/office/drawing/2014/main" id="{8CA6ADC9-5941-456D-BDFE-E93EDD4A0F3C}"/>
                        </a:ext>
                      </a:extLst>
                    </p:cNvPr>
                    <p:cNvGrpSpPr/>
                    <p:nvPr/>
                  </p:nvGrpSpPr>
                  <p:grpSpPr>
                    <a:xfrm rot="16200000">
                      <a:off x="4738687" y="1888811"/>
                      <a:ext cx="2360108" cy="1070600"/>
                      <a:chOff x="5894891" y="2684111"/>
                      <a:chExt cx="2360108" cy="1070600"/>
                    </a:xfrm>
                  </p:grpSpPr>
                  <p:grpSp>
                    <p:nvGrpSpPr>
                      <p:cNvPr id="16" name="グループ化 15">
                        <a:extLst>
                          <a:ext uri="{FF2B5EF4-FFF2-40B4-BE49-F238E27FC236}">
                            <a16:creationId xmlns:a16="http://schemas.microsoft.com/office/drawing/2014/main" id="{C5DEC499-F30C-494E-9C53-1AD5801CF68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891" y="3130549"/>
                        <a:ext cx="2123108" cy="624162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50" name="グループ化 49">
                          <a:extLst>
                            <a:ext uri="{FF2B5EF4-FFF2-40B4-BE49-F238E27FC236}">
                              <a16:creationId xmlns:a16="http://schemas.microsoft.com/office/drawing/2014/main" id="{B185B40B-6E7B-4E97-A699-1ED2E3E3D91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6" name="グループ化 75">
                            <a:extLst>
                              <a:ext uri="{FF2B5EF4-FFF2-40B4-BE49-F238E27FC236}">
                                <a16:creationId xmlns:a16="http://schemas.microsoft.com/office/drawing/2014/main" id="{1C87C85B-560D-4D5D-95D5-D9CABC33230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80" name="フリーフォーム: 図形 79">
                              <a:extLst>
                                <a:ext uri="{FF2B5EF4-FFF2-40B4-BE49-F238E27FC236}">
                                  <a16:creationId xmlns:a16="http://schemas.microsoft.com/office/drawing/2014/main" id="{1A57258A-794F-4D54-83C5-B78ACF58158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81" name="フリーフォーム: 図形 80">
                              <a:extLst>
                                <a:ext uri="{FF2B5EF4-FFF2-40B4-BE49-F238E27FC236}">
                                  <a16:creationId xmlns:a16="http://schemas.microsoft.com/office/drawing/2014/main" id="{2D512FFA-E063-4D98-B14A-A818F01DFFF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7" name="グループ化 76">
                            <a:extLst>
                              <a:ext uri="{FF2B5EF4-FFF2-40B4-BE49-F238E27FC236}">
                                <a16:creationId xmlns:a16="http://schemas.microsoft.com/office/drawing/2014/main" id="{2134383F-5961-4970-B23E-3565CA59A07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8" name="フリーフォーム: 図形 77">
                              <a:extLst>
                                <a:ext uri="{FF2B5EF4-FFF2-40B4-BE49-F238E27FC236}">
                                  <a16:creationId xmlns:a16="http://schemas.microsoft.com/office/drawing/2014/main" id="{07CE0E54-06F5-419D-B41E-1B618CEBFB6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9" name="フリーフォーム: 図形 78">
                              <a:extLst>
                                <a:ext uri="{FF2B5EF4-FFF2-40B4-BE49-F238E27FC236}">
                                  <a16:creationId xmlns:a16="http://schemas.microsoft.com/office/drawing/2014/main" id="{9152FEB9-CBBF-4840-9944-5BF6DEF65A0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1" name="グループ化 50">
                          <a:extLst>
                            <a:ext uri="{FF2B5EF4-FFF2-40B4-BE49-F238E27FC236}">
                              <a16:creationId xmlns:a16="http://schemas.microsoft.com/office/drawing/2014/main" id="{55EEC9FB-AEDF-45EE-AFBF-D1FF4935B6F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70" name="グループ化 69">
                            <a:extLst>
                              <a:ext uri="{FF2B5EF4-FFF2-40B4-BE49-F238E27FC236}">
                                <a16:creationId xmlns:a16="http://schemas.microsoft.com/office/drawing/2014/main" id="{708F0B62-1F20-486A-AFD0-71238EFDC707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4" name="フリーフォーム: 図形 73">
                              <a:extLst>
                                <a:ext uri="{FF2B5EF4-FFF2-40B4-BE49-F238E27FC236}">
                                  <a16:creationId xmlns:a16="http://schemas.microsoft.com/office/drawing/2014/main" id="{562C514F-2856-43BA-8F3C-C716BD6A43B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5" name="フリーフォーム: 図形 74">
                              <a:extLst>
                                <a:ext uri="{FF2B5EF4-FFF2-40B4-BE49-F238E27FC236}">
                                  <a16:creationId xmlns:a16="http://schemas.microsoft.com/office/drawing/2014/main" id="{93399606-FF7E-41BB-A63D-6F5E6A3612C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71" name="グループ化 70">
                            <a:extLst>
                              <a:ext uri="{FF2B5EF4-FFF2-40B4-BE49-F238E27FC236}">
                                <a16:creationId xmlns:a16="http://schemas.microsoft.com/office/drawing/2014/main" id="{90C3CC84-32B1-46C1-A6C1-5F38C0E74C3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72" name="フリーフォーム: 図形 71">
                              <a:extLst>
                                <a:ext uri="{FF2B5EF4-FFF2-40B4-BE49-F238E27FC236}">
                                  <a16:creationId xmlns:a16="http://schemas.microsoft.com/office/drawing/2014/main" id="{DBE128BD-0843-4746-BD5E-E7A63AFE6B7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73" name="フリーフォーム: 図形 72">
                              <a:extLst>
                                <a:ext uri="{FF2B5EF4-FFF2-40B4-BE49-F238E27FC236}">
                                  <a16:creationId xmlns:a16="http://schemas.microsoft.com/office/drawing/2014/main" id="{94FAC145-BFF9-4EF0-B687-B47D4ACBC13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2" name="グループ化 51">
                          <a:extLst>
                            <a:ext uri="{FF2B5EF4-FFF2-40B4-BE49-F238E27FC236}">
                              <a16:creationId xmlns:a16="http://schemas.microsoft.com/office/drawing/2014/main" id="{2B2F4BF6-932D-4068-84F0-EB0D16561EE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5" name="フリーフォーム: 図形 64">
                            <a:extLst>
                              <a:ext uri="{FF2B5EF4-FFF2-40B4-BE49-F238E27FC236}">
                                <a16:creationId xmlns:a16="http://schemas.microsoft.com/office/drawing/2014/main" id="{DB6A7FD3-3E4B-4CE7-9FA5-BB369565A73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6" name="フリーフォーム: 図形 65">
                            <a:extLst>
                              <a:ext uri="{FF2B5EF4-FFF2-40B4-BE49-F238E27FC236}">
                                <a16:creationId xmlns:a16="http://schemas.microsoft.com/office/drawing/2014/main" id="{60F0DDC0-1D5C-41CB-B408-F8393DDD100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7" name="フリーフォーム: 図形 66">
                            <a:extLst>
                              <a:ext uri="{FF2B5EF4-FFF2-40B4-BE49-F238E27FC236}">
                                <a16:creationId xmlns:a16="http://schemas.microsoft.com/office/drawing/2014/main" id="{E2DDC0B6-64C9-4FA3-B7F2-007CBF5AD47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8" name="フリーフォーム: 図形 67">
                            <a:extLst>
                              <a:ext uri="{FF2B5EF4-FFF2-40B4-BE49-F238E27FC236}">
                                <a16:creationId xmlns:a16="http://schemas.microsoft.com/office/drawing/2014/main" id="{9A3647ED-D870-4DA6-9B88-869D7C6F601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9" name="フリーフォーム: 図形 68">
                            <a:extLst>
                              <a:ext uri="{FF2B5EF4-FFF2-40B4-BE49-F238E27FC236}">
                                <a16:creationId xmlns:a16="http://schemas.microsoft.com/office/drawing/2014/main" id="{592E64B6-03F9-4DCF-AAA4-4456493146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3" name="グループ化 52">
                          <a:extLst>
                            <a:ext uri="{FF2B5EF4-FFF2-40B4-BE49-F238E27FC236}">
                              <a16:creationId xmlns:a16="http://schemas.microsoft.com/office/drawing/2014/main" id="{F85F1056-983D-4AF5-8788-19BC2BA2BA1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60" name="フリーフォーム: 図形 59">
                            <a:extLst>
                              <a:ext uri="{FF2B5EF4-FFF2-40B4-BE49-F238E27FC236}">
                                <a16:creationId xmlns:a16="http://schemas.microsoft.com/office/drawing/2014/main" id="{CA43E692-3AD3-4A00-88EE-E879590B6E8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1" name="フリーフォーム: 図形 60">
                            <a:extLst>
                              <a:ext uri="{FF2B5EF4-FFF2-40B4-BE49-F238E27FC236}">
                                <a16:creationId xmlns:a16="http://schemas.microsoft.com/office/drawing/2014/main" id="{E986977A-F2FF-4763-8D99-8CAB4E2B31A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2" name="フリーフォーム: 図形 61">
                            <a:extLst>
                              <a:ext uri="{FF2B5EF4-FFF2-40B4-BE49-F238E27FC236}">
                                <a16:creationId xmlns:a16="http://schemas.microsoft.com/office/drawing/2014/main" id="{F16D73F3-12EE-4EB0-B849-ECD0F6B620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3" name="フリーフォーム: 図形 62">
                            <a:extLst>
                              <a:ext uri="{FF2B5EF4-FFF2-40B4-BE49-F238E27FC236}">
                                <a16:creationId xmlns:a16="http://schemas.microsoft.com/office/drawing/2014/main" id="{994EC338-A6E1-47E9-82B6-23DECDF0769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64" name="フリーフォーム: 図形 63">
                            <a:extLst>
                              <a:ext uri="{FF2B5EF4-FFF2-40B4-BE49-F238E27FC236}">
                                <a16:creationId xmlns:a16="http://schemas.microsoft.com/office/drawing/2014/main" id="{586554BA-861D-4D04-A9FA-95E6A0AE052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4" name="グループ化 53">
                          <a:extLst>
                            <a:ext uri="{FF2B5EF4-FFF2-40B4-BE49-F238E27FC236}">
                              <a16:creationId xmlns:a16="http://schemas.microsoft.com/office/drawing/2014/main" id="{1594F248-8077-44DB-A2F3-60061732146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8" name="フリーフォーム: 図形 57">
                            <a:extLst>
                              <a:ext uri="{FF2B5EF4-FFF2-40B4-BE49-F238E27FC236}">
                                <a16:creationId xmlns:a16="http://schemas.microsoft.com/office/drawing/2014/main" id="{04B95519-36D8-4916-B805-C425B0A53EC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9" name="フリーフォーム: 図形 58">
                            <a:extLst>
                              <a:ext uri="{FF2B5EF4-FFF2-40B4-BE49-F238E27FC236}">
                                <a16:creationId xmlns:a16="http://schemas.microsoft.com/office/drawing/2014/main" id="{CBBF733B-3168-40C4-AFE2-AAFFE26E8A5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55" name="グループ化 54">
                          <a:extLst>
                            <a:ext uri="{FF2B5EF4-FFF2-40B4-BE49-F238E27FC236}">
                              <a16:creationId xmlns:a16="http://schemas.microsoft.com/office/drawing/2014/main" id="{5C6B3EA2-059B-439B-A221-B969BF2441E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56" name="フリーフォーム: 図形 55">
                            <a:extLst>
                              <a:ext uri="{FF2B5EF4-FFF2-40B4-BE49-F238E27FC236}">
                                <a16:creationId xmlns:a16="http://schemas.microsoft.com/office/drawing/2014/main" id="{BFD392C5-2204-4A87-AB42-16455C8F78C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57" name="フリーフォーム: 図形 56">
                            <a:extLst>
                              <a:ext uri="{FF2B5EF4-FFF2-40B4-BE49-F238E27FC236}">
                                <a16:creationId xmlns:a16="http://schemas.microsoft.com/office/drawing/2014/main" id="{B7896B41-EA2C-49A5-9DB5-8EA78F66B43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04B27F0C-10B0-4001-A5AA-24FDEBBC43AD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-2700000">
                        <a:off x="5894891" y="2684111"/>
                        <a:ext cx="1353902" cy="564421"/>
                        <a:chOff x="6131891" y="3130549"/>
                        <a:chExt cx="2123108" cy="624162"/>
                      </a:xfrm>
                    </p:grpSpPr>
                    <p:grpSp>
                      <p:nvGrpSpPr>
                        <p:cNvPr id="18" name="グループ化 17">
                          <a:extLst>
                            <a:ext uri="{FF2B5EF4-FFF2-40B4-BE49-F238E27FC236}">
                              <a16:creationId xmlns:a16="http://schemas.microsoft.com/office/drawing/2014/main" id="{B0C1F4BF-1090-45FB-9E7D-51E0AA8B6A5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31891" y="3325443"/>
                          <a:ext cx="435592" cy="238126"/>
                          <a:chOff x="6131891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44" name="グループ化 43">
                            <a:extLst>
                              <a:ext uri="{FF2B5EF4-FFF2-40B4-BE49-F238E27FC236}">
                                <a16:creationId xmlns:a16="http://schemas.microsoft.com/office/drawing/2014/main" id="{F17E6368-0AEF-4B52-841F-F0644E60226C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131891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8" name="フリーフォーム: 図形 47">
                              <a:extLst>
                                <a:ext uri="{FF2B5EF4-FFF2-40B4-BE49-F238E27FC236}">
                                  <a16:creationId xmlns:a16="http://schemas.microsoft.com/office/drawing/2014/main" id="{8EC625AB-7524-4093-9BE9-E96A5BE0E30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9" name="フリーフォーム: 図形 48">
                              <a:extLst>
                                <a:ext uri="{FF2B5EF4-FFF2-40B4-BE49-F238E27FC236}">
                                  <a16:creationId xmlns:a16="http://schemas.microsoft.com/office/drawing/2014/main" id="{75A55FC0-81F5-467F-A9FF-5CA90AD3FF96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45" name="グループ化 44">
                            <a:extLst>
                              <a:ext uri="{FF2B5EF4-FFF2-40B4-BE49-F238E27FC236}">
                                <a16:creationId xmlns:a16="http://schemas.microsoft.com/office/drawing/2014/main" id="{76414330-0043-41B3-B070-CB262908445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31891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6" name="フリーフォーム: 図形 45">
                              <a:extLst>
                                <a:ext uri="{FF2B5EF4-FFF2-40B4-BE49-F238E27FC236}">
                                  <a16:creationId xmlns:a16="http://schemas.microsoft.com/office/drawing/2014/main" id="{61A190B7-B176-487C-8847-3130DA9AA03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7" name="フリーフォーム: 図形 46">
                              <a:extLst>
                                <a:ext uri="{FF2B5EF4-FFF2-40B4-BE49-F238E27FC236}">
                                  <a16:creationId xmlns:a16="http://schemas.microsoft.com/office/drawing/2014/main" id="{6B4EDD55-68EA-41A4-88C4-E3BDEE47698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7F3239D6-7FC4-4168-8AC4-6C82557FAE6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145338" y="3216515"/>
                          <a:ext cx="1109661" cy="455982"/>
                          <a:chOff x="6831979" y="3325443"/>
                          <a:chExt cx="435592" cy="238126"/>
                        </a:xfrm>
                        <a:solidFill>
                          <a:schemeClr val="accent1">
                            <a:alpha val="70000"/>
                          </a:schemeClr>
                        </a:solidFill>
                      </p:grpSpPr>
                      <p:grpSp>
                        <p:nvGrpSpPr>
                          <p:cNvPr id="38" name="グループ化 37">
                            <a:extLst>
                              <a:ext uri="{FF2B5EF4-FFF2-40B4-BE49-F238E27FC236}">
                                <a16:creationId xmlns:a16="http://schemas.microsoft.com/office/drawing/2014/main" id="{FE50F6BA-D645-4A04-BFF5-5F79C35EEE32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 flipV="1">
                            <a:off x="6831979" y="3444506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2" name="フリーフォーム: 図形 41">
                              <a:extLst>
                                <a:ext uri="{FF2B5EF4-FFF2-40B4-BE49-F238E27FC236}">
                                  <a16:creationId xmlns:a16="http://schemas.microsoft.com/office/drawing/2014/main" id="{F9453AC3-946E-41E0-B1D2-28316F4E21F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3" name="フリーフォーム: 図形 42">
                              <a:extLst>
                                <a:ext uri="{FF2B5EF4-FFF2-40B4-BE49-F238E27FC236}">
                                  <a16:creationId xmlns:a16="http://schemas.microsoft.com/office/drawing/2014/main" id="{06A6DA41-3EF8-4907-8E44-5C542BA781B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  <p:grpSp>
                        <p:nvGrpSpPr>
                          <p:cNvPr id="39" name="グループ化 38">
                            <a:extLst>
                              <a:ext uri="{FF2B5EF4-FFF2-40B4-BE49-F238E27FC236}">
                                <a16:creationId xmlns:a16="http://schemas.microsoft.com/office/drawing/2014/main" id="{1EC0DBBF-BC59-4EDC-8482-024D03D341A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831979" y="3325443"/>
                            <a:ext cx="435592" cy="119063"/>
                            <a:chOff x="6150941" y="3319325"/>
                            <a:chExt cx="435592" cy="102954"/>
                          </a:xfrm>
                          <a:grpFill/>
                        </p:grpSpPr>
                        <p:sp>
                          <p:nvSpPr>
                            <p:cNvPr id="40" name="フリーフォーム: 図形 39">
                              <a:extLst>
                                <a:ext uri="{FF2B5EF4-FFF2-40B4-BE49-F238E27FC236}">
                                  <a16:creationId xmlns:a16="http://schemas.microsoft.com/office/drawing/2014/main" id="{69EB2F15-D704-457D-8CEF-9967C99D402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5094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41" name="フリーフォーム: 図形 40">
                              <a:extLst>
                                <a:ext uri="{FF2B5EF4-FFF2-40B4-BE49-F238E27FC236}">
                                  <a16:creationId xmlns:a16="http://schemas.microsoft.com/office/drawing/2014/main" id="{CAA69E86-313F-4063-BC3F-0D2677056FB2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flipH="1">
                              <a:off x="6331911" y="3319325"/>
                              <a:ext cx="254622" cy="102954"/>
                            </a:xfrm>
                            <a:custGeom>
                              <a:avLst/>
                              <a:gdLst>
                                <a:gd name="connsiteX0" fmla="*/ 2209 w 254622"/>
                                <a:gd name="connsiteY0" fmla="*/ 96975 h 102954"/>
                                <a:gd name="connsiteX1" fmla="*/ 65709 w 254622"/>
                                <a:gd name="connsiteY1" fmla="*/ 96975 h 102954"/>
                                <a:gd name="connsiteX2" fmla="*/ 87934 w 254622"/>
                                <a:gd name="connsiteY2" fmla="*/ 55700 h 102954"/>
                                <a:gd name="connsiteX3" fmla="*/ 199059 w 254622"/>
                                <a:gd name="connsiteY3" fmla="*/ 27125 h 102954"/>
                                <a:gd name="connsiteX4" fmla="*/ 221284 w 254622"/>
                                <a:gd name="connsiteY4" fmla="*/ 43000 h 102954"/>
                                <a:gd name="connsiteX5" fmla="*/ 253034 w 254622"/>
                                <a:gd name="connsiteY5" fmla="*/ 11250 h 102954"/>
                                <a:gd name="connsiteX6" fmla="*/ 167309 w 254622"/>
                                <a:gd name="connsiteY6" fmla="*/ 1725 h 102954"/>
                                <a:gd name="connsiteX7" fmla="*/ 154609 w 254622"/>
                                <a:gd name="connsiteY7" fmla="*/ 43000 h 102954"/>
                                <a:gd name="connsiteX8" fmla="*/ 2209 w 254622"/>
                                <a:gd name="connsiteY8" fmla="*/ 96975 h 102954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  <a:cxn ang="0">
                                  <a:pos x="connsiteX8" y="connsiteY8"/>
                                </a:cxn>
                              </a:cxnLst>
                              <a:rect l="l" t="t" r="r" b="b"/>
                              <a:pathLst>
                                <a:path w="254622" h="102954">
                                  <a:moveTo>
                                    <a:pt x="2209" y="96975"/>
                                  </a:moveTo>
                                  <a:cubicBezTo>
                                    <a:pt x="-12608" y="105971"/>
                                    <a:pt x="51422" y="103854"/>
                                    <a:pt x="65709" y="96975"/>
                                  </a:cubicBezTo>
                                  <a:cubicBezTo>
                                    <a:pt x="79997" y="90096"/>
                                    <a:pt x="65709" y="67342"/>
                                    <a:pt x="87934" y="55700"/>
                                  </a:cubicBezTo>
                                  <a:cubicBezTo>
                                    <a:pt x="110159" y="44058"/>
                                    <a:pt x="176834" y="29242"/>
                                    <a:pt x="199059" y="27125"/>
                                  </a:cubicBezTo>
                                  <a:cubicBezTo>
                                    <a:pt x="221284" y="25008"/>
                                    <a:pt x="212288" y="45646"/>
                                    <a:pt x="221284" y="43000"/>
                                  </a:cubicBezTo>
                                  <a:cubicBezTo>
                                    <a:pt x="230280" y="40354"/>
                                    <a:pt x="262030" y="18129"/>
                                    <a:pt x="253034" y="11250"/>
                                  </a:cubicBezTo>
                                  <a:cubicBezTo>
                                    <a:pt x="244038" y="4371"/>
                                    <a:pt x="183713" y="-3567"/>
                                    <a:pt x="167309" y="1725"/>
                                  </a:cubicBezTo>
                                  <a:cubicBezTo>
                                    <a:pt x="150905" y="7017"/>
                                    <a:pt x="176834" y="31358"/>
                                    <a:pt x="154609" y="43000"/>
                                  </a:cubicBezTo>
                                  <a:cubicBezTo>
                                    <a:pt x="132384" y="54642"/>
                                    <a:pt x="17026" y="87979"/>
                                    <a:pt x="2209" y="96975"/>
                                  </a:cubicBezTo>
                                  <a:close/>
                                </a:path>
                              </a:pathLst>
                            </a:custGeom>
                            <a:grpFill/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0" name="グループ化 19">
                          <a:extLst>
                            <a:ext uri="{FF2B5EF4-FFF2-40B4-BE49-F238E27FC236}">
                              <a16:creationId xmlns:a16="http://schemas.microsoft.com/office/drawing/2014/main" id="{0255214E-06F0-461E-85D3-2A3BA553A69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2202" y="3130549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33" name="フリーフォーム: 図形 32">
                            <a:extLst>
                              <a:ext uri="{FF2B5EF4-FFF2-40B4-BE49-F238E27FC236}">
                                <a16:creationId xmlns:a16="http://schemas.microsoft.com/office/drawing/2014/main" id="{6A1262FB-1AD3-421B-BBB8-C466CED6EB0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" name="フリーフォーム: 図形 33">
                            <a:extLst>
                              <a:ext uri="{FF2B5EF4-FFF2-40B4-BE49-F238E27FC236}">
                                <a16:creationId xmlns:a16="http://schemas.microsoft.com/office/drawing/2014/main" id="{D438ADEE-37C7-4FF3-9A23-E8E65AA5435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5" name="フリーフォーム: 図形 34">
                            <a:extLst>
                              <a:ext uri="{FF2B5EF4-FFF2-40B4-BE49-F238E27FC236}">
                                <a16:creationId xmlns:a16="http://schemas.microsoft.com/office/drawing/2014/main" id="{492A0F99-B454-4E3C-B106-620807FDC8C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6" name="フリーフォーム: 図形 35">
                            <a:extLst>
                              <a:ext uri="{FF2B5EF4-FFF2-40B4-BE49-F238E27FC236}">
                                <a16:creationId xmlns:a16="http://schemas.microsoft.com/office/drawing/2014/main" id="{AE7B556B-5E67-4566-80C1-6F2610ADCDE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7" name="フリーフォーム: 図形 36">
                            <a:extLst>
                              <a:ext uri="{FF2B5EF4-FFF2-40B4-BE49-F238E27FC236}">
                                <a16:creationId xmlns:a16="http://schemas.microsoft.com/office/drawing/2014/main" id="{F83C3376-94D6-4FD3-86F2-8301BA5C366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1" name="グループ化 20">
                          <a:extLst>
                            <a:ext uri="{FF2B5EF4-FFF2-40B4-BE49-F238E27FC236}">
                              <a16:creationId xmlns:a16="http://schemas.microsoft.com/office/drawing/2014/main" id="{66F63377-573D-4739-B3E8-54F53D32452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 flipV="1">
                          <a:off x="6472202" y="3447692"/>
                          <a:ext cx="931420" cy="307019"/>
                          <a:chOff x="6472202" y="3130549"/>
                          <a:chExt cx="931420" cy="307019"/>
                        </a:xfrm>
                        <a:solidFill>
                          <a:schemeClr val="accent1">
                            <a:alpha val="40000"/>
                          </a:schemeClr>
                        </a:solidFill>
                      </p:grpSpPr>
                      <p:sp>
                        <p:nvSpPr>
                          <p:cNvPr id="28" name="フリーフォーム: 図形 27">
                            <a:extLst>
                              <a:ext uri="{FF2B5EF4-FFF2-40B4-BE49-F238E27FC236}">
                                <a16:creationId xmlns:a16="http://schemas.microsoft.com/office/drawing/2014/main" id="{B42FF4F9-D74D-4597-A74B-C184DE9E5AA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2202" y="3147418"/>
                            <a:ext cx="533369" cy="186576"/>
                          </a:xfrm>
                          <a:custGeom>
                            <a:avLst/>
                            <a:gdLst>
                              <a:gd name="connsiteX0" fmla="*/ 2681 w 533369"/>
                              <a:gd name="connsiteY0" fmla="*/ 186332 h 186576"/>
                              <a:gd name="connsiteX1" fmla="*/ 80998 w 533369"/>
                              <a:gd name="connsiteY1" fmla="*/ 139765 h 186576"/>
                              <a:gd name="connsiteX2" fmla="*/ 167781 w 533369"/>
                              <a:gd name="connsiteY2" fmla="*/ 99549 h 186576"/>
                              <a:gd name="connsiteX3" fmla="*/ 254565 w 533369"/>
                              <a:gd name="connsiteY3" fmla="*/ 108015 h 186576"/>
                              <a:gd name="connsiteX4" fmla="*/ 351931 w 533369"/>
                              <a:gd name="connsiteY4" fmla="*/ 46632 h 186576"/>
                              <a:gd name="connsiteX5" fmla="*/ 411198 w 533369"/>
                              <a:gd name="connsiteY5" fmla="*/ 21232 h 186576"/>
                              <a:gd name="connsiteX6" fmla="*/ 508565 w 533369"/>
                              <a:gd name="connsiteY6" fmla="*/ 36049 h 186576"/>
                              <a:gd name="connsiteX7" fmla="*/ 529731 w 533369"/>
                              <a:gd name="connsiteY7" fmla="*/ 65 h 186576"/>
                              <a:gd name="connsiteX8" fmla="*/ 449298 w 533369"/>
                              <a:gd name="connsiteY8" fmla="*/ 46632 h 186576"/>
                              <a:gd name="connsiteX9" fmla="*/ 269381 w 533369"/>
                              <a:gd name="connsiteY9" fmla="*/ 63565 h 186576"/>
                              <a:gd name="connsiteX10" fmla="*/ 182598 w 533369"/>
                              <a:gd name="connsiteY10" fmla="*/ 118599 h 186576"/>
                              <a:gd name="connsiteX11" fmla="*/ 2681 w 533369"/>
                              <a:gd name="connsiteY11" fmla="*/ 186332 h 18657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</a:cxnLst>
                            <a:rect l="l" t="t" r="r" b="b"/>
                            <a:pathLst>
                              <a:path w="533369" h="186576">
                                <a:moveTo>
                                  <a:pt x="2681" y="186332"/>
                                </a:moveTo>
                                <a:cubicBezTo>
                                  <a:pt x="-14252" y="189860"/>
                                  <a:pt x="53481" y="154229"/>
                                  <a:pt x="80998" y="139765"/>
                                </a:cubicBezTo>
                                <a:cubicBezTo>
                                  <a:pt x="108515" y="125301"/>
                                  <a:pt x="138853" y="104841"/>
                                  <a:pt x="167781" y="99549"/>
                                </a:cubicBezTo>
                                <a:cubicBezTo>
                                  <a:pt x="196709" y="94257"/>
                                  <a:pt x="223873" y="116834"/>
                                  <a:pt x="254565" y="108015"/>
                                </a:cubicBezTo>
                                <a:cubicBezTo>
                                  <a:pt x="285257" y="99196"/>
                                  <a:pt x="325826" y="61096"/>
                                  <a:pt x="351931" y="46632"/>
                                </a:cubicBezTo>
                                <a:cubicBezTo>
                                  <a:pt x="378036" y="32168"/>
                                  <a:pt x="385092" y="22996"/>
                                  <a:pt x="411198" y="21232"/>
                                </a:cubicBezTo>
                                <a:cubicBezTo>
                                  <a:pt x="437304" y="19468"/>
                                  <a:pt x="488809" y="39577"/>
                                  <a:pt x="508565" y="36049"/>
                                </a:cubicBezTo>
                                <a:cubicBezTo>
                                  <a:pt x="528321" y="32521"/>
                                  <a:pt x="539609" y="-1699"/>
                                  <a:pt x="529731" y="65"/>
                                </a:cubicBezTo>
                                <a:cubicBezTo>
                                  <a:pt x="519853" y="1829"/>
                                  <a:pt x="492690" y="36049"/>
                                  <a:pt x="449298" y="46632"/>
                                </a:cubicBezTo>
                                <a:cubicBezTo>
                                  <a:pt x="405906" y="57215"/>
                                  <a:pt x="313831" y="51570"/>
                                  <a:pt x="269381" y="63565"/>
                                </a:cubicBezTo>
                                <a:cubicBezTo>
                                  <a:pt x="224931" y="75559"/>
                                  <a:pt x="223873" y="102724"/>
                                  <a:pt x="182598" y="118599"/>
                                </a:cubicBezTo>
                                <a:cubicBezTo>
                                  <a:pt x="141323" y="134474"/>
                                  <a:pt x="19614" y="182804"/>
                                  <a:pt x="2681" y="186332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9" name="フリーフォーム: 図形 28">
                            <a:extLst>
                              <a:ext uri="{FF2B5EF4-FFF2-40B4-BE49-F238E27FC236}">
                                <a16:creationId xmlns:a16="http://schemas.microsoft.com/office/drawing/2014/main" id="{373ED28C-DA4E-4056-BB69-E26271C0FED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15635" y="3130549"/>
                            <a:ext cx="328389" cy="150546"/>
                          </a:xfrm>
                          <a:custGeom>
                            <a:avLst/>
                            <a:gdLst>
                              <a:gd name="connsiteX0" fmla="*/ 1115 w 328389"/>
                              <a:gd name="connsiteY0" fmla="*/ 1 h 150546"/>
                              <a:gd name="connsiteX1" fmla="*/ 75198 w 328389"/>
                              <a:gd name="connsiteY1" fmla="*/ 57151 h 150546"/>
                              <a:gd name="connsiteX2" fmla="*/ 204315 w 328389"/>
                              <a:gd name="connsiteY2" fmla="*/ 97368 h 150546"/>
                              <a:gd name="connsiteX3" fmla="*/ 303798 w 328389"/>
                              <a:gd name="connsiteY3" fmla="*/ 95251 h 150546"/>
                              <a:gd name="connsiteX4" fmla="*/ 327082 w 328389"/>
                              <a:gd name="connsiteY4" fmla="*/ 150284 h 150546"/>
                              <a:gd name="connsiteX5" fmla="*/ 276282 w 328389"/>
                              <a:gd name="connsiteY5" fmla="*/ 114301 h 150546"/>
                              <a:gd name="connsiteX6" fmla="*/ 221248 w 328389"/>
                              <a:gd name="connsiteY6" fmla="*/ 74084 h 150546"/>
                              <a:gd name="connsiteX7" fmla="*/ 130232 w 328389"/>
                              <a:gd name="connsiteY7" fmla="*/ 55034 h 150546"/>
                              <a:gd name="connsiteX8" fmla="*/ 1115 w 328389"/>
                              <a:gd name="connsiteY8" fmla="*/ 1 h 15054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328389" h="150546">
                                <a:moveTo>
                                  <a:pt x="1115" y="1"/>
                                </a:moveTo>
                                <a:cubicBezTo>
                                  <a:pt x="-8057" y="354"/>
                                  <a:pt x="41331" y="40923"/>
                                  <a:pt x="75198" y="57151"/>
                                </a:cubicBezTo>
                                <a:cubicBezTo>
                                  <a:pt x="109065" y="73379"/>
                                  <a:pt x="166215" y="91018"/>
                                  <a:pt x="204315" y="97368"/>
                                </a:cubicBezTo>
                                <a:cubicBezTo>
                                  <a:pt x="242415" y="103718"/>
                                  <a:pt x="283337" y="86432"/>
                                  <a:pt x="303798" y="95251"/>
                                </a:cubicBezTo>
                                <a:cubicBezTo>
                                  <a:pt x="324259" y="104070"/>
                                  <a:pt x="331668" y="147109"/>
                                  <a:pt x="327082" y="150284"/>
                                </a:cubicBezTo>
                                <a:cubicBezTo>
                                  <a:pt x="322496" y="153459"/>
                                  <a:pt x="293921" y="127001"/>
                                  <a:pt x="276282" y="114301"/>
                                </a:cubicBezTo>
                                <a:cubicBezTo>
                                  <a:pt x="258643" y="101601"/>
                                  <a:pt x="245590" y="83962"/>
                                  <a:pt x="221248" y="74084"/>
                                </a:cubicBezTo>
                                <a:cubicBezTo>
                                  <a:pt x="196906" y="64206"/>
                                  <a:pt x="164451" y="63501"/>
                                  <a:pt x="130232" y="55034"/>
                                </a:cubicBezTo>
                                <a:cubicBezTo>
                                  <a:pt x="96013" y="46567"/>
                                  <a:pt x="10287" y="-352"/>
                                  <a:pt x="1115" y="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0" name="フリーフォーム: 図形 29">
                            <a:extLst>
                              <a:ext uri="{FF2B5EF4-FFF2-40B4-BE49-F238E27FC236}">
                                <a16:creationId xmlns:a16="http://schemas.microsoft.com/office/drawing/2014/main" id="{7550484F-D916-4831-9FD2-B06541232E7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9023" y="3267914"/>
                            <a:ext cx="414599" cy="155488"/>
                          </a:xfrm>
                          <a:custGeom>
                            <a:avLst/>
                            <a:gdLst>
                              <a:gd name="connsiteX0" fmla="*/ 412960 w 414599"/>
                              <a:gd name="connsiteY0" fmla="*/ 219 h 155488"/>
                              <a:gd name="connsiteX1" fmla="*/ 315594 w 414599"/>
                              <a:gd name="connsiteY1" fmla="*/ 61603 h 155488"/>
                              <a:gd name="connsiteX2" fmla="*/ 228810 w 414599"/>
                              <a:gd name="connsiteY2" fmla="*/ 53136 h 155488"/>
                              <a:gd name="connsiteX3" fmla="*/ 142027 w 414599"/>
                              <a:gd name="connsiteY3" fmla="*/ 95469 h 155488"/>
                              <a:gd name="connsiteX4" fmla="*/ 55244 w 414599"/>
                              <a:gd name="connsiteY4" fmla="*/ 154736 h 155488"/>
                              <a:gd name="connsiteX5" fmla="*/ 2327 w 414599"/>
                              <a:gd name="connsiteY5" fmla="*/ 129336 h 155488"/>
                              <a:gd name="connsiteX6" fmla="*/ 131444 w 414599"/>
                              <a:gd name="connsiteY6" fmla="*/ 135686 h 155488"/>
                              <a:gd name="connsiteX7" fmla="*/ 180127 w 414599"/>
                              <a:gd name="connsiteY7" fmla="*/ 101819 h 155488"/>
                              <a:gd name="connsiteX8" fmla="*/ 230927 w 414599"/>
                              <a:gd name="connsiteY8" fmla="*/ 42553 h 155488"/>
                              <a:gd name="connsiteX9" fmla="*/ 412960 w 414599"/>
                              <a:gd name="connsiteY9" fmla="*/ 219 h 155488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14599" h="155488">
                                <a:moveTo>
                                  <a:pt x="412960" y="219"/>
                                </a:moveTo>
                                <a:cubicBezTo>
                                  <a:pt x="427071" y="3394"/>
                                  <a:pt x="346286" y="52784"/>
                                  <a:pt x="315594" y="61603"/>
                                </a:cubicBezTo>
                                <a:cubicBezTo>
                                  <a:pt x="284902" y="70422"/>
                                  <a:pt x="257738" y="47492"/>
                                  <a:pt x="228810" y="53136"/>
                                </a:cubicBezTo>
                                <a:cubicBezTo>
                                  <a:pt x="199882" y="58780"/>
                                  <a:pt x="170955" y="78536"/>
                                  <a:pt x="142027" y="95469"/>
                                </a:cubicBezTo>
                                <a:cubicBezTo>
                                  <a:pt x="113099" y="112402"/>
                                  <a:pt x="78527" y="149092"/>
                                  <a:pt x="55244" y="154736"/>
                                </a:cubicBezTo>
                                <a:cubicBezTo>
                                  <a:pt x="31961" y="160380"/>
                                  <a:pt x="-10373" y="132511"/>
                                  <a:pt x="2327" y="129336"/>
                                </a:cubicBezTo>
                                <a:cubicBezTo>
                                  <a:pt x="15027" y="126161"/>
                                  <a:pt x="101811" y="140272"/>
                                  <a:pt x="131444" y="135686"/>
                                </a:cubicBezTo>
                                <a:cubicBezTo>
                                  <a:pt x="161077" y="131100"/>
                                  <a:pt x="163547" y="117341"/>
                                  <a:pt x="180127" y="101819"/>
                                </a:cubicBezTo>
                                <a:cubicBezTo>
                                  <a:pt x="196707" y="86297"/>
                                  <a:pt x="197766" y="55958"/>
                                  <a:pt x="230927" y="42553"/>
                                </a:cubicBezTo>
                                <a:cubicBezTo>
                                  <a:pt x="264088" y="29148"/>
                                  <a:pt x="398849" y="-2956"/>
                                  <a:pt x="412960" y="219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1" name="フリーフォーム: 図形 30">
                            <a:extLst>
                              <a:ext uri="{FF2B5EF4-FFF2-40B4-BE49-F238E27FC236}">
                                <a16:creationId xmlns:a16="http://schemas.microsoft.com/office/drawing/2014/main" id="{BDA06822-B87C-44A5-862E-6B315AC22BE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74174" y="3378151"/>
                            <a:ext cx="436479" cy="59417"/>
                          </a:xfrm>
                          <a:custGeom>
                            <a:avLst/>
                            <a:gdLst>
                              <a:gd name="connsiteX0" fmla="*/ 193 w 436479"/>
                              <a:gd name="connsiteY0" fmla="*/ 46616 h 59417"/>
                              <a:gd name="connsiteX1" fmla="*/ 118726 w 436479"/>
                              <a:gd name="connsiteY1" fmla="*/ 49 h 59417"/>
                              <a:gd name="connsiteX2" fmla="*/ 194926 w 436479"/>
                              <a:gd name="connsiteY2" fmla="*/ 57199 h 59417"/>
                              <a:gd name="connsiteX3" fmla="*/ 349443 w 436479"/>
                              <a:gd name="connsiteY3" fmla="*/ 46616 h 59417"/>
                              <a:gd name="connsiteX4" fmla="*/ 434109 w 436479"/>
                              <a:gd name="connsiteY4" fmla="*/ 36032 h 59417"/>
                              <a:gd name="connsiteX5" fmla="*/ 404476 w 436479"/>
                              <a:gd name="connsiteY5" fmla="*/ 36032 h 59417"/>
                              <a:gd name="connsiteX6" fmla="*/ 315576 w 436479"/>
                              <a:gd name="connsiteY6" fmla="*/ 59316 h 59417"/>
                              <a:gd name="connsiteX7" fmla="*/ 230909 w 436479"/>
                              <a:gd name="connsiteY7" fmla="*/ 38149 h 59417"/>
                              <a:gd name="connsiteX8" fmla="*/ 148359 w 436479"/>
                              <a:gd name="connsiteY8" fmla="*/ 14866 h 59417"/>
                              <a:gd name="connsiteX9" fmla="*/ 193 w 436479"/>
                              <a:gd name="connsiteY9" fmla="*/ 46616 h 5941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</a:cxnLst>
                            <a:rect l="l" t="t" r="r" b="b"/>
                            <a:pathLst>
                              <a:path w="436479" h="59417">
                                <a:moveTo>
                                  <a:pt x="193" y="46616"/>
                                </a:moveTo>
                                <a:cubicBezTo>
                                  <a:pt x="-4746" y="44146"/>
                                  <a:pt x="86271" y="-1715"/>
                                  <a:pt x="118726" y="49"/>
                                </a:cubicBezTo>
                                <a:cubicBezTo>
                                  <a:pt x="151181" y="1813"/>
                                  <a:pt x="156473" y="49438"/>
                                  <a:pt x="194926" y="57199"/>
                                </a:cubicBezTo>
                                <a:cubicBezTo>
                                  <a:pt x="233379" y="64960"/>
                                  <a:pt x="309579" y="50144"/>
                                  <a:pt x="349443" y="46616"/>
                                </a:cubicBezTo>
                                <a:cubicBezTo>
                                  <a:pt x="389307" y="43088"/>
                                  <a:pt x="424937" y="37796"/>
                                  <a:pt x="434109" y="36032"/>
                                </a:cubicBezTo>
                                <a:cubicBezTo>
                                  <a:pt x="443281" y="34268"/>
                                  <a:pt x="424231" y="32151"/>
                                  <a:pt x="404476" y="36032"/>
                                </a:cubicBezTo>
                                <a:cubicBezTo>
                                  <a:pt x="384721" y="39913"/>
                                  <a:pt x="344504" y="58963"/>
                                  <a:pt x="315576" y="59316"/>
                                </a:cubicBezTo>
                                <a:cubicBezTo>
                                  <a:pt x="286648" y="59669"/>
                                  <a:pt x="258779" y="45557"/>
                                  <a:pt x="230909" y="38149"/>
                                </a:cubicBezTo>
                                <a:cubicBezTo>
                                  <a:pt x="203039" y="30741"/>
                                  <a:pt x="181167" y="15571"/>
                                  <a:pt x="148359" y="14866"/>
                                </a:cubicBezTo>
                                <a:cubicBezTo>
                                  <a:pt x="115551" y="14161"/>
                                  <a:pt x="5132" y="49086"/>
                                  <a:pt x="193" y="46616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" name="フリーフォーム: 図形 31">
                            <a:extLst>
                              <a:ext uri="{FF2B5EF4-FFF2-40B4-BE49-F238E27FC236}">
                                <a16:creationId xmlns:a16="http://schemas.microsoft.com/office/drawing/2014/main" id="{239A3EF8-06AF-4A79-AA6B-00AAEC8F4D8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477254" y="3304114"/>
                            <a:ext cx="128886" cy="128225"/>
                          </a:xfrm>
                          <a:custGeom>
                            <a:avLst/>
                            <a:gdLst>
                              <a:gd name="connsiteX0" fmla="*/ 1863 w 128886"/>
                              <a:gd name="connsiteY0" fmla="*/ 3 h 128225"/>
                              <a:gd name="connsiteX1" fmla="*/ 37846 w 128886"/>
                              <a:gd name="connsiteY1" fmla="*/ 44453 h 128225"/>
                              <a:gd name="connsiteX2" fmla="*/ 99229 w 128886"/>
                              <a:gd name="connsiteY2" fmla="*/ 65619 h 128225"/>
                              <a:gd name="connsiteX3" fmla="*/ 128863 w 128886"/>
                              <a:gd name="connsiteY3" fmla="*/ 127003 h 128225"/>
                              <a:gd name="connsiteX4" fmla="*/ 94996 w 128886"/>
                              <a:gd name="connsiteY4" fmla="*/ 101603 h 128225"/>
                              <a:gd name="connsiteX5" fmla="*/ 94996 w 128886"/>
                              <a:gd name="connsiteY5" fmla="*/ 42336 h 128225"/>
                              <a:gd name="connsiteX6" fmla="*/ 1863 w 128886"/>
                              <a:gd name="connsiteY6" fmla="*/ 3 h 128225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</a:cxnLst>
                            <a:rect l="l" t="t" r="r" b="b"/>
                            <a:pathLst>
                              <a:path w="128886" h="128225">
                                <a:moveTo>
                                  <a:pt x="1863" y="3"/>
                                </a:moveTo>
                                <a:cubicBezTo>
                                  <a:pt x="-7662" y="356"/>
                                  <a:pt x="21618" y="33517"/>
                                  <a:pt x="37846" y="44453"/>
                                </a:cubicBezTo>
                                <a:cubicBezTo>
                                  <a:pt x="54074" y="55389"/>
                                  <a:pt x="84060" y="51861"/>
                                  <a:pt x="99229" y="65619"/>
                                </a:cubicBezTo>
                                <a:cubicBezTo>
                                  <a:pt x="114398" y="79377"/>
                                  <a:pt x="129568" y="121006"/>
                                  <a:pt x="128863" y="127003"/>
                                </a:cubicBezTo>
                                <a:cubicBezTo>
                                  <a:pt x="128158" y="133000"/>
                                  <a:pt x="100641" y="115714"/>
                                  <a:pt x="94996" y="101603"/>
                                </a:cubicBezTo>
                                <a:cubicBezTo>
                                  <a:pt x="89352" y="87492"/>
                                  <a:pt x="106991" y="58564"/>
                                  <a:pt x="94996" y="42336"/>
                                </a:cubicBezTo>
                                <a:cubicBezTo>
                                  <a:pt x="83002" y="26108"/>
                                  <a:pt x="11388" y="-350"/>
                                  <a:pt x="1863" y="3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2" name="グループ化 21">
                          <a:extLst>
                            <a:ext uri="{FF2B5EF4-FFF2-40B4-BE49-F238E27FC236}">
                              <a16:creationId xmlns:a16="http://schemas.microsoft.com/office/drawing/2014/main" id="{4501D892-3EF6-4BDA-B3FB-CEA229EFAB7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572498" y="3316708"/>
                          <a:ext cx="299508" cy="255595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6" name="フリーフォーム: 図形 25">
                            <a:extLst>
                              <a:ext uri="{FF2B5EF4-FFF2-40B4-BE49-F238E27FC236}">
                                <a16:creationId xmlns:a16="http://schemas.microsoft.com/office/drawing/2014/main" id="{FC46DAD1-493C-475D-AF74-047DBC4176E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7" name="フリーフォーム: 図形 26">
                            <a:extLst>
                              <a:ext uri="{FF2B5EF4-FFF2-40B4-BE49-F238E27FC236}">
                                <a16:creationId xmlns:a16="http://schemas.microsoft.com/office/drawing/2014/main" id="{05A71B16-C764-46EE-BCC0-4539BB03E2B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23" name="グループ化 22">
                          <a:extLst>
                            <a:ext uri="{FF2B5EF4-FFF2-40B4-BE49-F238E27FC236}">
                              <a16:creationId xmlns:a16="http://schemas.microsoft.com/office/drawing/2014/main" id="{F6403443-849A-4993-8DAC-5025BF920AC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37753" y="3304114"/>
                          <a:ext cx="239910" cy="268189"/>
                          <a:chOff x="7570467" y="3308866"/>
                          <a:chExt cx="299508" cy="255595"/>
                        </a:xfrm>
                        <a:solidFill>
                          <a:schemeClr val="accent1">
                            <a:alpha val="50000"/>
                          </a:schemeClr>
                        </a:solidFill>
                      </p:grpSpPr>
                      <p:sp>
                        <p:nvSpPr>
                          <p:cNvPr id="24" name="フリーフォーム: 図形 23">
                            <a:extLst>
                              <a:ext uri="{FF2B5EF4-FFF2-40B4-BE49-F238E27FC236}">
                                <a16:creationId xmlns:a16="http://schemas.microsoft.com/office/drawing/2014/main" id="{B9397618-5D95-499E-9E14-A57E5AC12D8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70467" y="3308866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5" name="フリーフォーム: 図形 24">
                            <a:extLst>
                              <a:ext uri="{FF2B5EF4-FFF2-40B4-BE49-F238E27FC236}">
                                <a16:creationId xmlns:a16="http://schemas.microsoft.com/office/drawing/2014/main" id="{C929D009-B6CB-4049-B328-5ACB869E5CD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flipV="1">
                            <a:off x="7570467" y="3432339"/>
                            <a:ext cx="299508" cy="132122"/>
                          </a:xfrm>
                          <a:custGeom>
                            <a:avLst/>
                            <a:gdLst>
                              <a:gd name="connsiteX0" fmla="*/ 850 w 299508"/>
                              <a:gd name="connsiteY0" fmla="*/ 1601 h 132122"/>
                              <a:gd name="connsiteX1" fmla="*/ 79166 w 299508"/>
                              <a:gd name="connsiteY1" fmla="*/ 54517 h 132122"/>
                              <a:gd name="connsiteX2" fmla="*/ 151133 w 299508"/>
                              <a:gd name="connsiteY2" fmla="*/ 41817 h 132122"/>
                              <a:gd name="connsiteX3" fmla="*/ 244266 w 299508"/>
                              <a:gd name="connsiteY3" fmla="*/ 92617 h 132122"/>
                              <a:gd name="connsiteX4" fmla="*/ 299300 w 299508"/>
                              <a:gd name="connsiteY4" fmla="*/ 130717 h 132122"/>
                              <a:gd name="connsiteX5" fmla="*/ 261200 w 299508"/>
                              <a:gd name="connsiteY5" fmla="*/ 118017 h 132122"/>
                              <a:gd name="connsiteX6" fmla="*/ 212516 w 299508"/>
                              <a:gd name="connsiteY6" fmla="*/ 62984 h 132122"/>
                              <a:gd name="connsiteX7" fmla="*/ 132083 w 299508"/>
                              <a:gd name="connsiteY7" fmla="*/ 18534 h 132122"/>
                              <a:gd name="connsiteX8" fmla="*/ 850 w 299508"/>
                              <a:gd name="connsiteY8" fmla="*/ 1601 h 13212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</a:cxnLst>
                            <a:rect l="l" t="t" r="r" b="b"/>
                            <a:pathLst>
                              <a:path w="299508" h="132122">
                                <a:moveTo>
                                  <a:pt x="850" y="1601"/>
                                </a:moveTo>
                                <a:cubicBezTo>
                                  <a:pt x="-7970" y="7598"/>
                                  <a:pt x="54119" y="47814"/>
                                  <a:pt x="79166" y="54517"/>
                                </a:cubicBezTo>
                                <a:cubicBezTo>
                                  <a:pt x="104213" y="61220"/>
                                  <a:pt x="123616" y="35467"/>
                                  <a:pt x="151133" y="41817"/>
                                </a:cubicBezTo>
                                <a:cubicBezTo>
                                  <a:pt x="178650" y="48167"/>
                                  <a:pt x="219571" y="77800"/>
                                  <a:pt x="244266" y="92617"/>
                                </a:cubicBezTo>
                                <a:cubicBezTo>
                                  <a:pt x="268961" y="107434"/>
                                  <a:pt x="296478" y="126484"/>
                                  <a:pt x="299300" y="130717"/>
                                </a:cubicBezTo>
                                <a:cubicBezTo>
                                  <a:pt x="302122" y="134950"/>
                                  <a:pt x="275664" y="129306"/>
                                  <a:pt x="261200" y="118017"/>
                                </a:cubicBezTo>
                                <a:cubicBezTo>
                                  <a:pt x="246736" y="106728"/>
                                  <a:pt x="234035" y="79564"/>
                                  <a:pt x="212516" y="62984"/>
                                </a:cubicBezTo>
                                <a:cubicBezTo>
                                  <a:pt x="190997" y="46404"/>
                                  <a:pt x="173358" y="29470"/>
                                  <a:pt x="132083" y="18534"/>
                                </a:cubicBezTo>
                                <a:cubicBezTo>
                                  <a:pt x="90808" y="7598"/>
                                  <a:pt x="9670" y="-4396"/>
                                  <a:pt x="850" y="1601"/>
                                </a:cubicBezTo>
                                <a:close/>
                              </a:path>
                            </a:pathLst>
                          </a:cu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</p:grpSp>
            </p:grpSp>
          </p:grp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19A5E679-8B3E-4C59-9DFE-ED5B36295372}"/>
                  </a:ext>
                </a:extLst>
              </p:cNvPr>
              <p:cNvSpPr/>
              <p:nvPr/>
            </p:nvSpPr>
            <p:spPr>
              <a:xfrm>
                <a:off x="2069350" y="1638300"/>
                <a:ext cx="26150" cy="148167"/>
              </a:xfrm>
              <a:custGeom>
                <a:avLst/>
                <a:gdLst>
                  <a:gd name="connsiteX0" fmla="*/ 9217 w 26150"/>
                  <a:gd name="connsiteY0" fmla="*/ 0 h 148167"/>
                  <a:gd name="connsiteX1" fmla="*/ 750 w 26150"/>
                  <a:gd name="connsiteY1" fmla="*/ 84667 h 148167"/>
                  <a:gd name="connsiteX2" fmla="*/ 26150 w 26150"/>
                  <a:gd name="connsiteY2" fmla="*/ 148167 h 148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50" h="148167">
                    <a:moveTo>
                      <a:pt x="9217" y="0"/>
                    </a:moveTo>
                    <a:cubicBezTo>
                      <a:pt x="3572" y="29986"/>
                      <a:pt x="-2072" y="59973"/>
                      <a:pt x="750" y="84667"/>
                    </a:cubicBezTo>
                    <a:cubicBezTo>
                      <a:pt x="3572" y="109361"/>
                      <a:pt x="14861" y="128764"/>
                      <a:pt x="26150" y="148167"/>
                    </a:cubicBezTo>
                  </a:path>
                </a:pathLst>
              </a:custGeom>
              <a:no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82C1E909-B6C9-4376-A437-842281460DAB}"/>
                  </a:ext>
                </a:extLst>
              </p:cNvPr>
              <p:cNvSpPr/>
              <p:nvPr/>
            </p:nvSpPr>
            <p:spPr>
              <a:xfrm rot="1070680">
                <a:off x="2052388" y="1494829"/>
                <a:ext cx="97798" cy="276290"/>
              </a:xfrm>
              <a:custGeom>
                <a:avLst/>
                <a:gdLst>
                  <a:gd name="connsiteX0" fmla="*/ 432 w 97798"/>
                  <a:gd name="connsiteY0" fmla="*/ 596 h 276290"/>
                  <a:gd name="connsiteX1" fmla="*/ 42765 w 97798"/>
                  <a:gd name="connsiteY1" fmla="*/ 85263 h 276290"/>
                  <a:gd name="connsiteX2" fmla="*/ 68165 w 97798"/>
                  <a:gd name="connsiteY2" fmla="*/ 208030 h 276290"/>
                  <a:gd name="connsiteX3" fmla="*/ 97798 w 97798"/>
                  <a:gd name="connsiteY3" fmla="*/ 275763 h 276290"/>
                  <a:gd name="connsiteX4" fmla="*/ 68165 w 97798"/>
                  <a:gd name="connsiteY4" fmla="*/ 233430 h 276290"/>
                  <a:gd name="connsiteX5" fmla="*/ 21598 w 97798"/>
                  <a:gd name="connsiteY5" fmla="*/ 127596 h 276290"/>
                  <a:gd name="connsiteX6" fmla="*/ 432 w 97798"/>
                  <a:gd name="connsiteY6" fmla="*/ 596 h 27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798" h="276290">
                    <a:moveTo>
                      <a:pt x="432" y="596"/>
                    </a:moveTo>
                    <a:cubicBezTo>
                      <a:pt x="3960" y="-6460"/>
                      <a:pt x="31476" y="50691"/>
                      <a:pt x="42765" y="85263"/>
                    </a:cubicBezTo>
                    <a:cubicBezTo>
                      <a:pt x="54054" y="119835"/>
                      <a:pt x="58993" y="176280"/>
                      <a:pt x="68165" y="208030"/>
                    </a:cubicBezTo>
                    <a:cubicBezTo>
                      <a:pt x="77337" y="239780"/>
                      <a:pt x="97798" y="271530"/>
                      <a:pt x="97798" y="275763"/>
                    </a:cubicBezTo>
                    <a:cubicBezTo>
                      <a:pt x="97798" y="279996"/>
                      <a:pt x="80865" y="258125"/>
                      <a:pt x="68165" y="233430"/>
                    </a:cubicBezTo>
                    <a:cubicBezTo>
                      <a:pt x="55465" y="208735"/>
                      <a:pt x="27242" y="160757"/>
                      <a:pt x="21598" y="127596"/>
                    </a:cubicBezTo>
                    <a:cubicBezTo>
                      <a:pt x="15954" y="94435"/>
                      <a:pt x="-3096" y="7652"/>
                      <a:pt x="432" y="596"/>
                    </a:cubicBezTo>
                    <a:close/>
                  </a:path>
                </a:pathLst>
              </a:custGeom>
              <a:solidFill>
                <a:srgbClr val="4472C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3" name="フリーフォーム: 図形 582">
              <a:extLst>
                <a:ext uri="{FF2B5EF4-FFF2-40B4-BE49-F238E27FC236}">
                  <a16:creationId xmlns:a16="http://schemas.microsoft.com/office/drawing/2014/main" id="{F897D70D-4639-4EAB-A9A5-9D843ACD9785}"/>
                </a:ext>
              </a:extLst>
            </p:cNvPr>
            <p:cNvSpPr/>
            <p:nvPr/>
          </p:nvSpPr>
          <p:spPr>
            <a:xfrm>
              <a:off x="3708361" y="5179794"/>
              <a:ext cx="671043" cy="3183138"/>
            </a:xfrm>
            <a:custGeom>
              <a:avLst/>
              <a:gdLst>
                <a:gd name="connsiteX0" fmla="*/ 39 w 671043"/>
                <a:gd name="connsiteY0" fmla="*/ 61073 h 3183138"/>
                <a:gd name="connsiteX1" fmla="*/ 668906 w 671043"/>
                <a:gd name="connsiteY1" fmla="*/ 120339 h 3183138"/>
                <a:gd name="connsiteX2" fmla="*/ 220172 w 671043"/>
                <a:gd name="connsiteY2" fmla="*/ 1212539 h 3183138"/>
                <a:gd name="connsiteX3" fmla="*/ 440306 w 671043"/>
                <a:gd name="connsiteY3" fmla="*/ 3126006 h 3183138"/>
                <a:gd name="connsiteX4" fmla="*/ 364106 w 671043"/>
                <a:gd name="connsiteY4" fmla="*/ 2550273 h 3183138"/>
                <a:gd name="connsiteX5" fmla="*/ 313306 w 671043"/>
                <a:gd name="connsiteY5" fmla="*/ 1212539 h 3183138"/>
                <a:gd name="connsiteX6" fmla="*/ 635039 w 671043"/>
                <a:gd name="connsiteY6" fmla="*/ 416673 h 3183138"/>
                <a:gd name="connsiteX7" fmla="*/ 39 w 671043"/>
                <a:gd name="connsiteY7" fmla="*/ 61073 h 318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1043" h="3183138">
                  <a:moveTo>
                    <a:pt x="39" y="61073"/>
                  </a:moveTo>
                  <a:cubicBezTo>
                    <a:pt x="5683" y="11684"/>
                    <a:pt x="632217" y="-71572"/>
                    <a:pt x="668906" y="120339"/>
                  </a:cubicBezTo>
                  <a:cubicBezTo>
                    <a:pt x="705595" y="312250"/>
                    <a:pt x="258272" y="711595"/>
                    <a:pt x="220172" y="1212539"/>
                  </a:cubicBezTo>
                  <a:cubicBezTo>
                    <a:pt x="182072" y="1713483"/>
                    <a:pt x="416317" y="2903050"/>
                    <a:pt x="440306" y="3126006"/>
                  </a:cubicBezTo>
                  <a:cubicBezTo>
                    <a:pt x="464295" y="3348962"/>
                    <a:pt x="385273" y="2869184"/>
                    <a:pt x="364106" y="2550273"/>
                  </a:cubicBezTo>
                  <a:cubicBezTo>
                    <a:pt x="342939" y="2231362"/>
                    <a:pt x="268151" y="1568139"/>
                    <a:pt x="313306" y="1212539"/>
                  </a:cubicBezTo>
                  <a:cubicBezTo>
                    <a:pt x="358462" y="856939"/>
                    <a:pt x="681606" y="605762"/>
                    <a:pt x="635039" y="416673"/>
                  </a:cubicBezTo>
                  <a:cubicBezTo>
                    <a:pt x="588472" y="227584"/>
                    <a:pt x="-5605" y="110462"/>
                    <a:pt x="39" y="61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フリーフォーム: 図形 583">
              <a:extLst>
                <a:ext uri="{FF2B5EF4-FFF2-40B4-BE49-F238E27FC236}">
                  <a16:creationId xmlns:a16="http://schemas.microsoft.com/office/drawing/2014/main" id="{7658914F-1D5B-4D2E-B93A-0174F84F3CE0}"/>
                </a:ext>
              </a:extLst>
            </p:cNvPr>
            <p:cNvSpPr/>
            <p:nvPr/>
          </p:nvSpPr>
          <p:spPr>
            <a:xfrm>
              <a:off x="4160470" y="6272906"/>
              <a:ext cx="647452" cy="3037419"/>
            </a:xfrm>
            <a:custGeom>
              <a:avLst/>
              <a:gdLst>
                <a:gd name="connsiteX0" fmla="*/ 309930 w 647452"/>
                <a:gd name="connsiteY0" fmla="*/ 894 h 3037419"/>
                <a:gd name="connsiteX1" fmla="*/ 5130 w 647452"/>
                <a:gd name="connsiteY1" fmla="*/ 999961 h 3037419"/>
                <a:gd name="connsiteX2" fmla="*/ 614730 w 647452"/>
                <a:gd name="connsiteY2" fmla="*/ 2930361 h 3037419"/>
                <a:gd name="connsiteX3" fmla="*/ 530063 w 647452"/>
                <a:gd name="connsiteY3" fmla="*/ 2676361 h 3037419"/>
                <a:gd name="connsiteX4" fmla="*/ 233730 w 647452"/>
                <a:gd name="connsiteY4" fmla="*/ 1728094 h 3037419"/>
                <a:gd name="connsiteX5" fmla="*/ 81330 w 647452"/>
                <a:gd name="connsiteY5" fmla="*/ 839094 h 3037419"/>
                <a:gd name="connsiteX6" fmla="*/ 309930 w 647452"/>
                <a:gd name="connsiteY6" fmla="*/ 894 h 303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452" h="3037419">
                  <a:moveTo>
                    <a:pt x="309930" y="894"/>
                  </a:moveTo>
                  <a:cubicBezTo>
                    <a:pt x="297230" y="27705"/>
                    <a:pt x="-45670" y="511717"/>
                    <a:pt x="5130" y="999961"/>
                  </a:cubicBezTo>
                  <a:cubicBezTo>
                    <a:pt x="55930" y="1488205"/>
                    <a:pt x="614730" y="2930361"/>
                    <a:pt x="614730" y="2930361"/>
                  </a:cubicBezTo>
                  <a:cubicBezTo>
                    <a:pt x="702219" y="3209761"/>
                    <a:pt x="593563" y="2876739"/>
                    <a:pt x="530063" y="2676361"/>
                  </a:cubicBezTo>
                  <a:cubicBezTo>
                    <a:pt x="466563" y="2475983"/>
                    <a:pt x="308519" y="2034305"/>
                    <a:pt x="233730" y="1728094"/>
                  </a:cubicBezTo>
                  <a:cubicBezTo>
                    <a:pt x="158941" y="1421883"/>
                    <a:pt x="71452" y="1121316"/>
                    <a:pt x="81330" y="839094"/>
                  </a:cubicBezTo>
                  <a:cubicBezTo>
                    <a:pt x="91208" y="556872"/>
                    <a:pt x="322630" y="-25917"/>
                    <a:pt x="309930" y="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フリーフォーム: 図形 584">
              <a:extLst>
                <a:ext uri="{FF2B5EF4-FFF2-40B4-BE49-F238E27FC236}">
                  <a16:creationId xmlns:a16="http://schemas.microsoft.com/office/drawing/2014/main" id="{7AD5CDCA-E059-41B5-9713-6BC4C4421FFF}"/>
                </a:ext>
              </a:extLst>
            </p:cNvPr>
            <p:cNvSpPr/>
            <p:nvPr/>
          </p:nvSpPr>
          <p:spPr>
            <a:xfrm>
              <a:off x="4027194" y="8435374"/>
              <a:ext cx="1028025" cy="1483703"/>
            </a:xfrm>
            <a:custGeom>
              <a:avLst/>
              <a:gdLst>
                <a:gd name="connsiteX0" fmla="*/ 53739 w 1028025"/>
                <a:gd name="connsiteY0" fmla="*/ 107493 h 1483703"/>
                <a:gd name="connsiteX1" fmla="*/ 28339 w 1028025"/>
                <a:gd name="connsiteY1" fmla="*/ 209093 h 1483703"/>
                <a:gd name="connsiteX2" fmla="*/ 282339 w 1028025"/>
                <a:gd name="connsiteY2" fmla="*/ 1428293 h 1483703"/>
                <a:gd name="connsiteX3" fmla="*/ 1010473 w 1028025"/>
                <a:gd name="connsiteY3" fmla="*/ 1284359 h 1483703"/>
                <a:gd name="connsiteX4" fmla="*/ 773406 w 1028025"/>
                <a:gd name="connsiteY4" fmla="*/ 1360559 h 1483703"/>
                <a:gd name="connsiteX5" fmla="*/ 451673 w 1028025"/>
                <a:gd name="connsiteY5" fmla="*/ 1318226 h 1483703"/>
                <a:gd name="connsiteX6" fmla="*/ 53739 w 1028025"/>
                <a:gd name="connsiteY6" fmla="*/ 107493 h 148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8025" h="1483703">
                  <a:moveTo>
                    <a:pt x="53739" y="107493"/>
                  </a:moveTo>
                  <a:cubicBezTo>
                    <a:pt x="-16817" y="-77362"/>
                    <a:pt x="-9761" y="-11040"/>
                    <a:pt x="28339" y="209093"/>
                  </a:cubicBezTo>
                  <a:cubicBezTo>
                    <a:pt x="66439" y="429226"/>
                    <a:pt x="118650" y="1249082"/>
                    <a:pt x="282339" y="1428293"/>
                  </a:cubicBezTo>
                  <a:cubicBezTo>
                    <a:pt x="446028" y="1607504"/>
                    <a:pt x="928629" y="1295648"/>
                    <a:pt x="1010473" y="1284359"/>
                  </a:cubicBezTo>
                  <a:cubicBezTo>
                    <a:pt x="1092317" y="1273070"/>
                    <a:pt x="866539" y="1354915"/>
                    <a:pt x="773406" y="1360559"/>
                  </a:cubicBezTo>
                  <a:cubicBezTo>
                    <a:pt x="680273" y="1366203"/>
                    <a:pt x="574440" y="1525659"/>
                    <a:pt x="451673" y="1318226"/>
                  </a:cubicBezTo>
                  <a:cubicBezTo>
                    <a:pt x="328906" y="1110793"/>
                    <a:pt x="124295" y="292348"/>
                    <a:pt x="53739" y="1074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43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3</Words>
  <Application>Microsoft Office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HGS行書体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2021-08-16T04:33:18Z</dcterms:created>
  <dcterms:modified xsi:type="dcterms:W3CDTF">2021-08-16T10:24:31Z</dcterms:modified>
</cp:coreProperties>
</file>