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384" y="6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3C0-9EFE-466C-893B-90D522145D4C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32E7-A1A5-42D7-9E94-D46965ADC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778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3C0-9EFE-466C-893B-90D522145D4C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32E7-A1A5-42D7-9E94-D46965ADC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95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3C0-9EFE-466C-893B-90D522145D4C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32E7-A1A5-42D7-9E94-D46965ADC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273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3C0-9EFE-466C-893B-90D522145D4C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32E7-A1A5-42D7-9E94-D46965ADC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641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3C0-9EFE-466C-893B-90D522145D4C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32E7-A1A5-42D7-9E94-D46965ADC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05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3C0-9EFE-466C-893B-90D522145D4C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32E7-A1A5-42D7-9E94-D46965ADC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667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3C0-9EFE-466C-893B-90D522145D4C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32E7-A1A5-42D7-9E94-D46965ADC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295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3C0-9EFE-466C-893B-90D522145D4C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32E7-A1A5-42D7-9E94-D46965ADC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07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3C0-9EFE-466C-893B-90D522145D4C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32E7-A1A5-42D7-9E94-D46965ADC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56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3C0-9EFE-466C-893B-90D522145D4C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32E7-A1A5-42D7-9E94-D46965ADC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17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3C0-9EFE-466C-893B-90D522145D4C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32E7-A1A5-42D7-9E94-D46965ADC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18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763C0-9EFE-466C-893B-90D522145D4C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832E7-A1A5-42D7-9E94-D46965ADC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96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ディズニー キャラクター 集合[43796138]｜完全無料画像検索のプリ画像 byGMO" hidden="1">
            <a:extLst>
              <a:ext uri="{FF2B5EF4-FFF2-40B4-BE49-F238E27FC236}">
                <a16:creationId xmlns:a16="http://schemas.microsoft.com/office/drawing/2014/main" id="{D8A8D3EE-54B8-4314-930C-3E68AB6E0D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5300" y="2873957"/>
            <a:ext cx="10044401" cy="6689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09" name="グループ化 2108">
            <a:extLst>
              <a:ext uri="{FF2B5EF4-FFF2-40B4-BE49-F238E27FC236}">
                <a16:creationId xmlns:a16="http://schemas.microsoft.com/office/drawing/2014/main" id="{7B8407AE-249D-46A3-B177-564C95807239}"/>
              </a:ext>
            </a:extLst>
          </p:cNvPr>
          <p:cNvGrpSpPr/>
          <p:nvPr/>
        </p:nvGrpSpPr>
        <p:grpSpPr>
          <a:xfrm>
            <a:off x="4800600" y="6154631"/>
            <a:ext cx="4322826" cy="4164144"/>
            <a:chOff x="4648745" y="4464303"/>
            <a:chExt cx="1916103" cy="1845767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C1108470-A131-4A22-8142-F5FD3F120312}"/>
                </a:ext>
              </a:extLst>
            </p:cNvPr>
            <p:cNvSpPr/>
            <p:nvPr/>
          </p:nvSpPr>
          <p:spPr>
            <a:xfrm>
              <a:off x="5247989" y="5308886"/>
              <a:ext cx="100302" cy="353792"/>
            </a:xfrm>
            <a:custGeom>
              <a:avLst/>
              <a:gdLst>
                <a:gd name="connsiteX0" fmla="*/ 100299 w 100302"/>
                <a:gd name="connsiteY0" fmla="*/ 1302 h 353792"/>
                <a:gd name="connsiteX1" fmla="*/ 30449 w 100302"/>
                <a:gd name="connsiteY1" fmla="*/ 101314 h 353792"/>
                <a:gd name="connsiteX2" fmla="*/ 286 w 100302"/>
                <a:gd name="connsiteY2" fmla="*/ 312452 h 353792"/>
                <a:gd name="connsiteX3" fmla="*/ 46324 w 100302"/>
                <a:gd name="connsiteY3" fmla="*/ 353727 h 353792"/>
                <a:gd name="connsiteX4" fmla="*/ 24099 w 100302"/>
                <a:gd name="connsiteY4" fmla="*/ 317214 h 353792"/>
                <a:gd name="connsiteX5" fmla="*/ 27274 w 100302"/>
                <a:gd name="connsiteY5" fmla="*/ 166402 h 353792"/>
                <a:gd name="connsiteX6" fmla="*/ 100299 w 100302"/>
                <a:gd name="connsiteY6" fmla="*/ 1302 h 353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302" h="353792">
                  <a:moveTo>
                    <a:pt x="100299" y="1302"/>
                  </a:moveTo>
                  <a:cubicBezTo>
                    <a:pt x="100828" y="-9546"/>
                    <a:pt x="47118" y="49456"/>
                    <a:pt x="30449" y="101314"/>
                  </a:cubicBezTo>
                  <a:cubicBezTo>
                    <a:pt x="13780" y="153172"/>
                    <a:pt x="-2360" y="270383"/>
                    <a:pt x="286" y="312452"/>
                  </a:cubicBezTo>
                  <a:cubicBezTo>
                    <a:pt x="2932" y="354521"/>
                    <a:pt x="42355" y="352933"/>
                    <a:pt x="46324" y="353727"/>
                  </a:cubicBezTo>
                  <a:cubicBezTo>
                    <a:pt x="50293" y="354521"/>
                    <a:pt x="27274" y="348435"/>
                    <a:pt x="24099" y="317214"/>
                  </a:cubicBezTo>
                  <a:cubicBezTo>
                    <a:pt x="20924" y="285993"/>
                    <a:pt x="15368" y="217202"/>
                    <a:pt x="27274" y="166402"/>
                  </a:cubicBezTo>
                  <a:cubicBezTo>
                    <a:pt x="39180" y="115602"/>
                    <a:pt x="99770" y="12150"/>
                    <a:pt x="100299" y="13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625970C3-FD29-4C90-A726-17F2A313CC9C}"/>
                </a:ext>
              </a:extLst>
            </p:cNvPr>
            <p:cNvSpPr/>
            <p:nvPr/>
          </p:nvSpPr>
          <p:spPr>
            <a:xfrm>
              <a:off x="5295339" y="5305335"/>
              <a:ext cx="118536" cy="374990"/>
            </a:xfrm>
            <a:custGeom>
              <a:avLst/>
              <a:gdLst>
                <a:gd name="connsiteX0" fmla="*/ 75174 w 118536"/>
                <a:gd name="connsiteY0" fmla="*/ 1678 h 374990"/>
                <a:gd name="connsiteX1" fmla="*/ 106924 w 118536"/>
                <a:gd name="connsiteY1" fmla="*/ 104865 h 374990"/>
                <a:gd name="connsiteX2" fmla="*/ 79936 w 118536"/>
                <a:gd name="connsiteY2" fmla="*/ 276315 h 374990"/>
                <a:gd name="connsiteX3" fmla="*/ 561 w 118536"/>
                <a:gd name="connsiteY3" fmla="*/ 365215 h 374990"/>
                <a:gd name="connsiteX4" fmla="*/ 48186 w 118536"/>
                <a:gd name="connsiteY4" fmla="*/ 352515 h 374990"/>
                <a:gd name="connsiteX5" fmla="*/ 118036 w 118536"/>
                <a:gd name="connsiteY5" fmla="*/ 185828 h 374990"/>
                <a:gd name="connsiteX6" fmla="*/ 75174 w 118536"/>
                <a:gd name="connsiteY6" fmla="*/ 1678 h 374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536" h="374990">
                  <a:moveTo>
                    <a:pt x="75174" y="1678"/>
                  </a:moveTo>
                  <a:cubicBezTo>
                    <a:pt x="73322" y="-11816"/>
                    <a:pt x="106130" y="59092"/>
                    <a:pt x="106924" y="104865"/>
                  </a:cubicBezTo>
                  <a:cubicBezTo>
                    <a:pt x="107718" y="150638"/>
                    <a:pt x="97663" y="232923"/>
                    <a:pt x="79936" y="276315"/>
                  </a:cubicBezTo>
                  <a:cubicBezTo>
                    <a:pt x="62209" y="319707"/>
                    <a:pt x="5853" y="352515"/>
                    <a:pt x="561" y="365215"/>
                  </a:cubicBezTo>
                  <a:cubicBezTo>
                    <a:pt x="-4731" y="377915"/>
                    <a:pt x="28607" y="382413"/>
                    <a:pt x="48186" y="352515"/>
                  </a:cubicBezTo>
                  <a:cubicBezTo>
                    <a:pt x="67765" y="322617"/>
                    <a:pt x="112215" y="240597"/>
                    <a:pt x="118036" y="185828"/>
                  </a:cubicBezTo>
                  <a:cubicBezTo>
                    <a:pt x="123857" y="131059"/>
                    <a:pt x="77026" y="15172"/>
                    <a:pt x="75174" y="16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EC3AD70B-57AC-4873-9B63-824B3D6BB003}"/>
                </a:ext>
              </a:extLst>
            </p:cNvPr>
            <p:cNvSpPr/>
            <p:nvPr/>
          </p:nvSpPr>
          <p:spPr>
            <a:xfrm>
              <a:off x="5456205" y="5360926"/>
              <a:ext cx="109904" cy="354844"/>
            </a:xfrm>
            <a:custGeom>
              <a:avLst/>
              <a:gdLst>
                <a:gd name="connsiteX0" fmla="*/ 42895 w 109904"/>
                <a:gd name="connsiteY0" fmla="*/ 354074 h 354844"/>
                <a:gd name="connsiteX1" fmla="*/ 33 w 109904"/>
                <a:gd name="connsiteY1" fmla="*/ 206437 h 354844"/>
                <a:gd name="connsiteX2" fmla="*/ 50833 w 109904"/>
                <a:gd name="connsiteY2" fmla="*/ 41337 h 354844"/>
                <a:gd name="connsiteX3" fmla="*/ 109570 w 109904"/>
                <a:gd name="connsiteY3" fmla="*/ 62 h 354844"/>
                <a:gd name="connsiteX4" fmla="*/ 73058 w 109904"/>
                <a:gd name="connsiteY4" fmla="*/ 34987 h 354844"/>
                <a:gd name="connsiteX5" fmla="*/ 36545 w 109904"/>
                <a:gd name="connsiteY5" fmla="*/ 141349 h 354844"/>
                <a:gd name="connsiteX6" fmla="*/ 42895 w 109904"/>
                <a:gd name="connsiteY6" fmla="*/ 354074 h 35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904" h="354844">
                  <a:moveTo>
                    <a:pt x="42895" y="354074"/>
                  </a:moveTo>
                  <a:cubicBezTo>
                    <a:pt x="36810" y="364922"/>
                    <a:pt x="-1290" y="258560"/>
                    <a:pt x="33" y="206437"/>
                  </a:cubicBezTo>
                  <a:cubicBezTo>
                    <a:pt x="1356" y="154314"/>
                    <a:pt x="32577" y="75733"/>
                    <a:pt x="50833" y="41337"/>
                  </a:cubicBezTo>
                  <a:cubicBezTo>
                    <a:pt x="69089" y="6941"/>
                    <a:pt x="105866" y="1120"/>
                    <a:pt x="109570" y="62"/>
                  </a:cubicBezTo>
                  <a:cubicBezTo>
                    <a:pt x="113274" y="-996"/>
                    <a:pt x="85229" y="11439"/>
                    <a:pt x="73058" y="34987"/>
                  </a:cubicBezTo>
                  <a:cubicBezTo>
                    <a:pt x="60887" y="58535"/>
                    <a:pt x="42630" y="89755"/>
                    <a:pt x="36545" y="141349"/>
                  </a:cubicBezTo>
                  <a:cubicBezTo>
                    <a:pt x="30460" y="192943"/>
                    <a:pt x="48980" y="343226"/>
                    <a:pt x="42895" y="3540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E0AD9E8A-6F27-4115-9824-34068EA4070C}"/>
                </a:ext>
              </a:extLst>
            </p:cNvPr>
            <p:cNvSpPr/>
            <p:nvPr/>
          </p:nvSpPr>
          <p:spPr>
            <a:xfrm>
              <a:off x="5505342" y="5358637"/>
              <a:ext cx="116023" cy="357844"/>
            </a:xfrm>
            <a:custGeom>
              <a:avLst/>
              <a:gdLst>
                <a:gd name="connsiteX0" fmla="*/ 69958 w 116023"/>
                <a:gd name="connsiteY0" fmla="*/ 763 h 357844"/>
                <a:gd name="connsiteX1" fmla="*/ 111233 w 116023"/>
                <a:gd name="connsiteY1" fmla="*/ 97601 h 357844"/>
                <a:gd name="connsiteX2" fmla="*/ 90596 w 116023"/>
                <a:gd name="connsiteY2" fmla="*/ 224601 h 357844"/>
                <a:gd name="connsiteX3" fmla="*/ 108 w 116023"/>
                <a:gd name="connsiteY3" fmla="*/ 356363 h 357844"/>
                <a:gd name="connsiteX4" fmla="*/ 73133 w 116023"/>
                <a:gd name="connsiteY4" fmla="*/ 286513 h 357844"/>
                <a:gd name="connsiteX5" fmla="*/ 115996 w 116023"/>
                <a:gd name="connsiteY5" fmla="*/ 149988 h 357844"/>
                <a:gd name="connsiteX6" fmla="*/ 69958 w 116023"/>
                <a:gd name="connsiteY6" fmla="*/ 763 h 357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6023" h="357844">
                  <a:moveTo>
                    <a:pt x="69958" y="763"/>
                  </a:moveTo>
                  <a:cubicBezTo>
                    <a:pt x="69164" y="-7968"/>
                    <a:pt x="107793" y="60295"/>
                    <a:pt x="111233" y="97601"/>
                  </a:cubicBezTo>
                  <a:cubicBezTo>
                    <a:pt x="114673" y="134907"/>
                    <a:pt x="109117" y="181474"/>
                    <a:pt x="90596" y="224601"/>
                  </a:cubicBezTo>
                  <a:cubicBezTo>
                    <a:pt x="72075" y="267728"/>
                    <a:pt x="3018" y="346044"/>
                    <a:pt x="108" y="356363"/>
                  </a:cubicBezTo>
                  <a:cubicBezTo>
                    <a:pt x="-2802" y="366682"/>
                    <a:pt x="53818" y="320909"/>
                    <a:pt x="73133" y="286513"/>
                  </a:cubicBezTo>
                  <a:cubicBezTo>
                    <a:pt x="92448" y="252117"/>
                    <a:pt x="114673" y="195496"/>
                    <a:pt x="115996" y="149988"/>
                  </a:cubicBezTo>
                  <a:cubicBezTo>
                    <a:pt x="117319" y="104480"/>
                    <a:pt x="70752" y="9494"/>
                    <a:pt x="69958" y="7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4F98A317-E21E-4E95-9BEC-C31D8FE3EAFD}"/>
                </a:ext>
              </a:extLst>
            </p:cNvPr>
            <p:cNvSpPr/>
            <p:nvPr/>
          </p:nvSpPr>
          <p:spPr>
            <a:xfrm>
              <a:off x="5200261" y="5664090"/>
              <a:ext cx="404280" cy="131132"/>
            </a:xfrm>
            <a:custGeom>
              <a:avLst/>
              <a:gdLst>
                <a:gd name="connsiteX0" fmla="*/ 389 w 404280"/>
                <a:gd name="connsiteY0" fmla="*/ 54085 h 131132"/>
                <a:gd name="connsiteX1" fmla="*/ 149614 w 404280"/>
                <a:gd name="connsiteY1" fmla="*/ 20748 h 131132"/>
                <a:gd name="connsiteX2" fmla="*/ 390914 w 404280"/>
                <a:gd name="connsiteY2" fmla="*/ 128698 h 131132"/>
                <a:gd name="connsiteX3" fmla="*/ 363927 w 404280"/>
                <a:gd name="connsiteY3" fmla="*/ 92185 h 131132"/>
                <a:gd name="connsiteX4" fmla="*/ 286139 w 404280"/>
                <a:gd name="connsiteY4" fmla="*/ 47735 h 131132"/>
                <a:gd name="connsiteX5" fmla="*/ 213114 w 404280"/>
                <a:gd name="connsiteY5" fmla="*/ 17573 h 131132"/>
                <a:gd name="connsiteX6" fmla="*/ 109927 w 404280"/>
                <a:gd name="connsiteY6" fmla="*/ 110 h 131132"/>
                <a:gd name="connsiteX7" fmla="*/ 389 w 404280"/>
                <a:gd name="connsiteY7" fmla="*/ 54085 h 131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4280" h="131132">
                  <a:moveTo>
                    <a:pt x="389" y="54085"/>
                  </a:moveTo>
                  <a:cubicBezTo>
                    <a:pt x="7003" y="57525"/>
                    <a:pt x="84527" y="8313"/>
                    <a:pt x="149614" y="20748"/>
                  </a:cubicBezTo>
                  <a:cubicBezTo>
                    <a:pt x="214701" y="33183"/>
                    <a:pt x="355195" y="116792"/>
                    <a:pt x="390914" y="128698"/>
                  </a:cubicBezTo>
                  <a:cubicBezTo>
                    <a:pt x="426633" y="140604"/>
                    <a:pt x="381389" y="105679"/>
                    <a:pt x="363927" y="92185"/>
                  </a:cubicBezTo>
                  <a:cubicBezTo>
                    <a:pt x="346465" y="78691"/>
                    <a:pt x="311275" y="60170"/>
                    <a:pt x="286139" y="47735"/>
                  </a:cubicBezTo>
                  <a:cubicBezTo>
                    <a:pt x="261004" y="35300"/>
                    <a:pt x="242483" y="25510"/>
                    <a:pt x="213114" y="17573"/>
                  </a:cubicBezTo>
                  <a:cubicBezTo>
                    <a:pt x="183745" y="9635"/>
                    <a:pt x="146704" y="-1213"/>
                    <a:pt x="109927" y="110"/>
                  </a:cubicBezTo>
                  <a:cubicBezTo>
                    <a:pt x="73150" y="1433"/>
                    <a:pt x="-6225" y="50645"/>
                    <a:pt x="389" y="540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BA1ECDAD-DCCF-4993-BFA9-60B754077AB0}"/>
                </a:ext>
              </a:extLst>
            </p:cNvPr>
            <p:cNvSpPr/>
            <p:nvPr/>
          </p:nvSpPr>
          <p:spPr>
            <a:xfrm>
              <a:off x="5311338" y="5759696"/>
              <a:ext cx="230031" cy="188321"/>
            </a:xfrm>
            <a:custGeom>
              <a:avLst/>
              <a:gdLst>
                <a:gd name="connsiteX0" fmla="*/ 67112 w 230031"/>
                <a:gd name="connsiteY0" fmla="*/ 1342 h 188321"/>
                <a:gd name="connsiteX1" fmla="*/ 216337 w 230031"/>
                <a:gd name="connsiteY1" fmla="*/ 63254 h 188321"/>
                <a:gd name="connsiteX2" fmla="*/ 209987 w 230031"/>
                <a:gd name="connsiteY2" fmla="*/ 139454 h 188321"/>
                <a:gd name="connsiteX3" fmla="*/ 98862 w 230031"/>
                <a:gd name="connsiteY3" fmla="*/ 187079 h 188321"/>
                <a:gd name="connsiteX4" fmla="*/ 437 w 230031"/>
                <a:gd name="connsiteY4" fmla="*/ 174379 h 188321"/>
                <a:gd name="connsiteX5" fmla="*/ 138550 w 230031"/>
                <a:gd name="connsiteY5" fmla="*/ 174379 h 188321"/>
                <a:gd name="connsiteX6" fmla="*/ 206812 w 230031"/>
                <a:gd name="connsiteY6" fmla="*/ 123579 h 188321"/>
                <a:gd name="connsiteX7" fmla="*/ 67112 w 230031"/>
                <a:gd name="connsiteY7" fmla="*/ 1342 h 188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031" h="188321">
                  <a:moveTo>
                    <a:pt x="67112" y="1342"/>
                  </a:moveTo>
                  <a:cubicBezTo>
                    <a:pt x="68699" y="-8712"/>
                    <a:pt x="192525" y="40235"/>
                    <a:pt x="216337" y="63254"/>
                  </a:cubicBezTo>
                  <a:cubicBezTo>
                    <a:pt x="240150" y="86273"/>
                    <a:pt x="229566" y="118817"/>
                    <a:pt x="209987" y="139454"/>
                  </a:cubicBezTo>
                  <a:cubicBezTo>
                    <a:pt x="190408" y="160091"/>
                    <a:pt x="133787" y="181258"/>
                    <a:pt x="98862" y="187079"/>
                  </a:cubicBezTo>
                  <a:cubicBezTo>
                    <a:pt x="63937" y="192900"/>
                    <a:pt x="-6178" y="176496"/>
                    <a:pt x="437" y="174379"/>
                  </a:cubicBezTo>
                  <a:cubicBezTo>
                    <a:pt x="7052" y="172262"/>
                    <a:pt x="104154" y="182846"/>
                    <a:pt x="138550" y="174379"/>
                  </a:cubicBezTo>
                  <a:cubicBezTo>
                    <a:pt x="172946" y="165912"/>
                    <a:pt x="214749" y="150302"/>
                    <a:pt x="206812" y="123579"/>
                  </a:cubicBezTo>
                  <a:cubicBezTo>
                    <a:pt x="198875" y="96856"/>
                    <a:pt x="65525" y="11396"/>
                    <a:pt x="67112" y="13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106E4F25-31B3-4D9C-ADF5-8ABDEF87898C}"/>
                </a:ext>
              </a:extLst>
            </p:cNvPr>
            <p:cNvSpPr/>
            <p:nvPr/>
          </p:nvSpPr>
          <p:spPr>
            <a:xfrm>
              <a:off x="5218750" y="5764351"/>
              <a:ext cx="178782" cy="177957"/>
            </a:xfrm>
            <a:custGeom>
              <a:avLst/>
              <a:gdLst>
                <a:gd name="connsiteX0" fmla="*/ 178750 w 178782"/>
                <a:gd name="connsiteY0" fmla="*/ 1449 h 177957"/>
                <a:gd name="connsiteX1" fmla="*/ 15238 w 178782"/>
                <a:gd name="connsiteY1" fmla="*/ 15737 h 177957"/>
                <a:gd name="connsiteX2" fmla="*/ 18413 w 178782"/>
                <a:gd name="connsiteY2" fmla="*/ 104637 h 177957"/>
                <a:gd name="connsiteX3" fmla="*/ 115250 w 178782"/>
                <a:gd name="connsiteY3" fmla="*/ 177662 h 177957"/>
                <a:gd name="connsiteX4" fmla="*/ 53338 w 178782"/>
                <a:gd name="connsiteY4" fmla="*/ 128449 h 177957"/>
                <a:gd name="connsiteX5" fmla="*/ 24763 w 178782"/>
                <a:gd name="connsiteY5" fmla="*/ 80824 h 177957"/>
                <a:gd name="connsiteX6" fmla="*/ 29525 w 178782"/>
                <a:gd name="connsiteY6" fmla="*/ 33199 h 177957"/>
                <a:gd name="connsiteX7" fmla="*/ 178750 w 178782"/>
                <a:gd name="connsiteY7" fmla="*/ 1449 h 177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8782" h="177957">
                  <a:moveTo>
                    <a:pt x="178750" y="1449"/>
                  </a:moveTo>
                  <a:cubicBezTo>
                    <a:pt x="176369" y="-1461"/>
                    <a:pt x="41961" y="-1461"/>
                    <a:pt x="15238" y="15737"/>
                  </a:cubicBezTo>
                  <a:cubicBezTo>
                    <a:pt x="-11485" y="32935"/>
                    <a:pt x="1744" y="77650"/>
                    <a:pt x="18413" y="104637"/>
                  </a:cubicBezTo>
                  <a:cubicBezTo>
                    <a:pt x="35082" y="131624"/>
                    <a:pt x="109429" y="173693"/>
                    <a:pt x="115250" y="177662"/>
                  </a:cubicBezTo>
                  <a:cubicBezTo>
                    <a:pt x="121071" y="181631"/>
                    <a:pt x="68419" y="144589"/>
                    <a:pt x="53338" y="128449"/>
                  </a:cubicBezTo>
                  <a:cubicBezTo>
                    <a:pt x="38257" y="112309"/>
                    <a:pt x="28732" y="96699"/>
                    <a:pt x="24763" y="80824"/>
                  </a:cubicBezTo>
                  <a:cubicBezTo>
                    <a:pt x="20794" y="64949"/>
                    <a:pt x="7565" y="48545"/>
                    <a:pt x="29525" y="33199"/>
                  </a:cubicBezTo>
                  <a:cubicBezTo>
                    <a:pt x="51485" y="17853"/>
                    <a:pt x="181131" y="4359"/>
                    <a:pt x="178750" y="14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3B530542-2F16-417A-B71F-B159AE96A2F3}"/>
                </a:ext>
              </a:extLst>
            </p:cNvPr>
            <p:cNvSpPr/>
            <p:nvPr/>
          </p:nvSpPr>
          <p:spPr>
            <a:xfrm>
              <a:off x="5475234" y="5064279"/>
              <a:ext cx="427111" cy="685906"/>
            </a:xfrm>
            <a:custGeom>
              <a:avLst/>
              <a:gdLst>
                <a:gd name="connsiteX0" fmla="*/ 54 w 427111"/>
                <a:gd name="connsiteY0" fmla="*/ 134784 h 685906"/>
                <a:gd name="connsiteX1" fmla="*/ 155629 w 427111"/>
                <a:gd name="connsiteY1" fmla="*/ 25246 h 685906"/>
                <a:gd name="connsiteX2" fmla="*/ 268341 w 427111"/>
                <a:gd name="connsiteY2" fmla="*/ 33184 h 685906"/>
                <a:gd name="connsiteX3" fmla="*/ 395341 w 427111"/>
                <a:gd name="connsiteY3" fmla="*/ 196696 h 685906"/>
                <a:gd name="connsiteX4" fmla="*/ 401691 w 427111"/>
                <a:gd name="connsiteY4" fmla="*/ 493559 h 685906"/>
                <a:gd name="connsiteX5" fmla="*/ 331841 w 427111"/>
                <a:gd name="connsiteY5" fmla="*/ 685646 h 685906"/>
                <a:gd name="connsiteX6" fmla="*/ 412804 w 427111"/>
                <a:gd name="connsiteY6" fmla="*/ 530071 h 685906"/>
                <a:gd name="connsiteX7" fmla="*/ 425504 w 427111"/>
                <a:gd name="connsiteY7" fmla="*/ 328459 h 685906"/>
                <a:gd name="connsiteX8" fmla="*/ 393754 w 427111"/>
                <a:gd name="connsiteY8" fmla="*/ 122084 h 685906"/>
                <a:gd name="connsiteX9" fmla="*/ 347716 w 427111"/>
                <a:gd name="connsiteY9" fmla="*/ 61759 h 685906"/>
                <a:gd name="connsiteX10" fmla="*/ 173091 w 427111"/>
                <a:gd name="connsiteY10" fmla="*/ 1434 h 685906"/>
                <a:gd name="connsiteX11" fmla="*/ 54 w 427111"/>
                <a:gd name="connsiteY11" fmla="*/ 134784 h 685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7111" h="685906">
                  <a:moveTo>
                    <a:pt x="54" y="134784"/>
                  </a:moveTo>
                  <a:cubicBezTo>
                    <a:pt x="-2856" y="138753"/>
                    <a:pt x="110915" y="42179"/>
                    <a:pt x="155629" y="25246"/>
                  </a:cubicBezTo>
                  <a:cubicBezTo>
                    <a:pt x="200344" y="8313"/>
                    <a:pt x="228389" y="4609"/>
                    <a:pt x="268341" y="33184"/>
                  </a:cubicBezTo>
                  <a:cubicBezTo>
                    <a:pt x="308293" y="61759"/>
                    <a:pt x="373116" y="119967"/>
                    <a:pt x="395341" y="196696"/>
                  </a:cubicBezTo>
                  <a:cubicBezTo>
                    <a:pt x="417566" y="273425"/>
                    <a:pt x="412274" y="412067"/>
                    <a:pt x="401691" y="493559"/>
                  </a:cubicBezTo>
                  <a:cubicBezTo>
                    <a:pt x="391108" y="575051"/>
                    <a:pt x="329989" y="679561"/>
                    <a:pt x="331841" y="685646"/>
                  </a:cubicBezTo>
                  <a:cubicBezTo>
                    <a:pt x="333693" y="691731"/>
                    <a:pt x="397194" y="589602"/>
                    <a:pt x="412804" y="530071"/>
                  </a:cubicBezTo>
                  <a:cubicBezTo>
                    <a:pt x="428415" y="470540"/>
                    <a:pt x="428679" y="396457"/>
                    <a:pt x="425504" y="328459"/>
                  </a:cubicBezTo>
                  <a:cubicBezTo>
                    <a:pt x="422329" y="260461"/>
                    <a:pt x="406719" y="166534"/>
                    <a:pt x="393754" y="122084"/>
                  </a:cubicBezTo>
                  <a:cubicBezTo>
                    <a:pt x="380789" y="77634"/>
                    <a:pt x="384493" y="81867"/>
                    <a:pt x="347716" y="61759"/>
                  </a:cubicBezTo>
                  <a:cubicBezTo>
                    <a:pt x="310939" y="41651"/>
                    <a:pt x="226801" y="-9149"/>
                    <a:pt x="173091" y="1434"/>
                  </a:cubicBezTo>
                  <a:cubicBezTo>
                    <a:pt x="119381" y="12017"/>
                    <a:pt x="2964" y="130815"/>
                    <a:pt x="54" y="1347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DAD7CBF3-908C-4585-ABA7-6E42FBAE826D}"/>
                </a:ext>
              </a:extLst>
            </p:cNvPr>
            <p:cNvSpPr/>
            <p:nvPr/>
          </p:nvSpPr>
          <p:spPr>
            <a:xfrm>
              <a:off x="4984778" y="5005464"/>
              <a:ext cx="506604" cy="616879"/>
            </a:xfrm>
            <a:custGeom>
              <a:avLst/>
              <a:gdLst>
                <a:gd name="connsiteX0" fmla="*/ 501622 w 506604"/>
                <a:gd name="connsiteY0" fmla="*/ 185661 h 616879"/>
                <a:gd name="connsiteX1" fmla="*/ 488922 w 506604"/>
                <a:gd name="connsiteY1" fmla="*/ 136449 h 616879"/>
                <a:gd name="connsiteX2" fmla="*/ 434947 w 506604"/>
                <a:gd name="connsiteY2" fmla="*/ 69774 h 616879"/>
                <a:gd name="connsiteX3" fmla="*/ 314297 w 506604"/>
                <a:gd name="connsiteY3" fmla="*/ 12624 h 616879"/>
                <a:gd name="connsiteX4" fmla="*/ 144435 w 506604"/>
                <a:gd name="connsiteY4" fmla="*/ 133274 h 616879"/>
                <a:gd name="connsiteX5" fmla="*/ 34897 w 506604"/>
                <a:gd name="connsiteY5" fmla="*/ 368224 h 616879"/>
                <a:gd name="connsiteX6" fmla="*/ 9497 w 506604"/>
                <a:gd name="connsiteY6" fmla="*/ 614286 h 616879"/>
                <a:gd name="connsiteX7" fmla="*/ 1560 w 506604"/>
                <a:gd name="connsiteY7" fmla="*/ 485699 h 616879"/>
                <a:gd name="connsiteX8" fmla="*/ 38072 w 506604"/>
                <a:gd name="connsiteY8" fmla="*/ 301549 h 616879"/>
                <a:gd name="connsiteX9" fmla="*/ 165072 w 506604"/>
                <a:gd name="connsiteY9" fmla="*/ 88824 h 616879"/>
                <a:gd name="connsiteX10" fmla="*/ 317472 w 506604"/>
                <a:gd name="connsiteY10" fmla="*/ 7861 h 616879"/>
                <a:gd name="connsiteX11" fmla="*/ 412722 w 506604"/>
                <a:gd name="connsiteY11" fmla="*/ 20561 h 616879"/>
                <a:gd name="connsiteX12" fmla="*/ 501622 w 506604"/>
                <a:gd name="connsiteY12" fmla="*/ 185661 h 616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06604" h="616879">
                  <a:moveTo>
                    <a:pt x="501622" y="185661"/>
                  </a:moveTo>
                  <a:cubicBezTo>
                    <a:pt x="514322" y="204976"/>
                    <a:pt x="500034" y="155763"/>
                    <a:pt x="488922" y="136449"/>
                  </a:cubicBezTo>
                  <a:cubicBezTo>
                    <a:pt x="477809" y="117134"/>
                    <a:pt x="464051" y="90411"/>
                    <a:pt x="434947" y="69774"/>
                  </a:cubicBezTo>
                  <a:cubicBezTo>
                    <a:pt x="405843" y="49136"/>
                    <a:pt x="362716" y="2041"/>
                    <a:pt x="314297" y="12624"/>
                  </a:cubicBezTo>
                  <a:cubicBezTo>
                    <a:pt x="265878" y="23207"/>
                    <a:pt x="191002" y="74007"/>
                    <a:pt x="144435" y="133274"/>
                  </a:cubicBezTo>
                  <a:cubicBezTo>
                    <a:pt x="97868" y="192541"/>
                    <a:pt x="57387" y="288055"/>
                    <a:pt x="34897" y="368224"/>
                  </a:cubicBezTo>
                  <a:cubicBezTo>
                    <a:pt x="12407" y="448393"/>
                    <a:pt x="15053" y="594707"/>
                    <a:pt x="9497" y="614286"/>
                  </a:cubicBezTo>
                  <a:cubicBezTo>
                    <a:pt x="3941" y="633865"/>
                    <a:pt x="-3202" y="537822"/>
                    <a:pt x="1560" y="485699"/>
                  </a:cubicBezTo>
                  <a:cubicBezTo>
                    <a:pt x="6322" y="433576"/>
                    <a:pt x="10820" y="367695"/>
                    <a:pt x="38072" y="301549"/>
                  </a:cubicBezTo>
                  <a:cubicBezTo>
                    <a:pt x="65324" y="235403"/>
                    <a:pt x="118505" y="137772"/>
                    <a:pt x="165072" y="88824"/>
                  </a:cubicBezTo>
                  <a:cubicBezTo>
                    <a:pt x="211639" y="39876"/>
                    <a:pt x="276197" y="19238"/>
                    <a:pt x="317472" y="7861"/>
                  </a:cubicBezTo>
                  <a:cubicBezTo>
                    <a:pt x="358747" y="-3516"/>
                    <a:pt x="383089" y="-5104"/>
                    <a:pt x="412722" y="20561"/>
                  </a:cubicBezTo>
                  <a:cubicBezTo>
                    <a:pt x="442355" y="46226"/>
                    <a:pt x="488922" y="166346"/>
                    <a:pt x="501622" y="1856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65CCD92F-EECD-4A2C-BA78-ECC85FA1A553}"/>
                </a:ext>
              </a:extLst>
            </p:cNvPr>
            <p:cNvSpPr/>
            <p:nvPr/>
          </p:nvSpPr>
          <p:spPr>
            <a:xfrm>
              <a:off x="5613369" y="5740054"/>
              <a:ext cx="473820" cy="486125"/>
            </a:xfrm>
            <a:custGeom>
              <a:avLst/>
              <a:gdLst>
                <a:gd name="connsiteX0" fmla="*/ 204819 w 473820"/>
                <a:gd name="connsiteY0" fmla="*/ 9871 h 486125"/>
                <a:gd name="connsiteX1" fmla="*/ 352456 w 473820"/>
                <a:gd name="connsiteY1" fmla="*/ 13046 h 486125"/>
                <a:gd name="connsiteX2" fmla="*/ 473106 w 473820"/>
                <a:gd name="connsiteY2" fmla="*/ 160684 h 486125"/>
                <a:gd name="connsiteX3" fmla="*/ 395319 w 473820"/>
                <a:gd name="connsiteY3" fmla="*/ 308321 h 486125"/>
                <a:gd name="connsiteX4" fmla="*/ 250856 w 473820"/>
                <a:gd name="connsiteY4" fmla="*/ 413096 h 486125"/>
                <a:gd name="connsiteX5" fmla="*/ 31 w 473820"/>
                <a:gd name="connsiteY5" fmla="*/ 486121 h 486125"/>
                <a:gd name="connsiteX6" fmla="*/ 234981 w 473820"/>
                <a:gd name="connsiteY6" fmla="*/ 409921 h 486125"/>
                <a:gd name="connsiteX7" fmla="*/ 428656 w 473820"/>
                <a:gd name="connsiteY7" fmla="*/ 213071 h 486125"/>
                <a:gd name="connsiteX8" fmla="*/ 446119 w 473820"/>
                <a:gd name="connsiteY8" fmla="*/ 113059 h 486125"/>
                <a:gd name="connsiteX9" fmla="*/ 366744 w 473820"/>
                <a:gd name="connsiteY9" fmla="*/ 35271 h 486125"/>
                <a:gd name="connsiteX10" fmla="*/ 204819 w 473820"/>
                <a:gd name="connsiteY10" fmla="*/ 9871 h 486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73820" h="486125">
                  <a:moveTo>
                    <a:pt x="204819" y="9871"/>
                  </a:moveTo>
                  <a:cubicBezTo>
                    <a:pt x="202438" y="6167"/>
                    <a:pt x="307742" y="-12089"/>
                    <a:pt x="352456" y="13046"/>
                  </a:cubicBezTo>
                  <a:cubicBezTo>
                    <a:pt x="397170" y="38181"/>
                    <a:pt x="465962" y="111472"/>
                    <a:pt x="473106" y="160684"/>
                  </a:cubicBezTo>
                  <a:cubicBezTo>
                    <a:pt x="480250" y="209896"/>
                    <a:pt x="432361" y="266252"/>
                    <a:pt x="395319" y="308321"/>
                  </a:cubicBezTo>
                  <a:cubicBezTo>
                    <a:pt x="358277" y="350390"/>
                    <a:pt x="316737" y="383463"/>
                    <a:pt x="250856" y="413096"/>
                  </a:cubicBezTo>
                  <a:cubicBezTo>
                    <a:pt x="184975" y="442729"/>
                    <a:pt x="2677" y="486650"/>
                    <a:pt x="31" y="486121"/>
                  </a:cubicBezTo>
                  <a:cubicBezTo>
                    <a:pt x="-2615" y="485592"/>
                    <a:pt x="163544" y="455429"/>
                    <a:pt x="234981" y="409921"/>
                  </a:cubicBezTo>
                  <a:cubicBezTo>
                    <a:pt x="306418" y="364413"/>
                    <a:pt x="393466" y="262548"/>
                    <a:pt x="428656" y="213071"/>
                  </a:cubicBezTo>
                  <a:cubicBezTo>
                    <a:pt x="463846" y="163594"/>
                    <a:pt x="456438" y="142692"/>
                    <a:pt x="446119" y="113059"/>
                  </a:cubicBezTo>
                  <a:cubicBezTo>
                    <a:pt x="435800" y="83426"/>
                    <a:pt x="404315" y="52204"/>
                    <a:pt x="366744" y="35271"/>
                  </a:cubicBezTo>
                  <a:cubicBezTo>
                    <a:pt x="329173" y="18338"/>
                    <a:pt x="207200" y="13575"/>
                    <a:pt x="204819" y="98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389C47F6-C2C3-497A-AF1B-042327B122F4}"/>
                </a:ext>
              </a:extLst>
            </p:cNvPr>
            <p:cNvSpPr/>
            <p:nvPr/>
          </p:nvSpPr>
          <p:spPr>
            <a:xfrm>
              <a:off x="4733863" y="5603676"/>
              <a:ext cx="404091" cy="557413"/>
            </a:xfrm>
            <a:custGeom>
              <a:avLst/>
              <a:gdLst>
                <a:gd name="connsiteX0" fmla="*/ 254062 w 404091"/>
                <a:gd name="connsiteY0" fmla="*/ 20837 h 557413"/>
                <a:gd name="connsiteX1" fmla="*/ 179450 w 404091"/>
                <a:gd name="connsiteY1" fmla="*/ 1787 h 557413"/>
                <a:gd name="connsiteX2" fmla="*/ 38162 w 404091"/>
                <a:gd name="connsiteY2" fmla="*/ 66874 h 557413"/>
                <a:gd name="connsiteX3" fmla="*/ 1650 w 404091"/>
                <a:gd name="connsiteY3" fmla="*/ 192287 h 557413"/>
                <a:gd name="connsiteX4" fmla="*/ 77850 w 404091"/>
                <a:gd name="connsiteY4" fmla="*/ 371674 h 557413"/>
                <a:gd name="connsiteX5" fmla="*/ 235012 w 404091"/>
                <a:gd name="connsiteY5" fmla="*/ 500262 h 557413"/>
                <a:gd name="connsiteX6" fmla="*/ 403287 w 404091"/>
                <a:gd name="connsiteY6" fmla="*/ 557412 h 557413"/>
                <a:gd name="connsiteX7" fmla="*/ 290575 w 404091"/>
                <a:gd name="connsiteY7" fmla="*/ 498674 h 557413"/>
                <a:gd name="connsiteX8" fmla="*/ 108012 w 404091"/>
                <a:gd name="connsiteY8" fmla="*/ 365324 h 557413"/>
                <a:gd name="connsiteX9" fmla="*/ 38162 w 404091"/>
                <a:gd name="connsiteY9" fmla="*/ 193874 h 557413"/>
                <a:gd name="connsiteX10" fmla="*/ 47687 w 404091"/>
                <a:gd name="connsiteY10" fmla="*/ 116087 h 557413"/>
                <a:gd name="connsiteX11" fmla="*/ 101662 w 404091"/>
                <a:gd name="connsiteY11" fmla="*/ 47824 h 557413"/>
                <a:gd name="connsiteX12" fmla="*/ 254062 w 404091"/>
                <a:gd name="connsiteY12" fmla="*/ 20837 h 55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4091" h="557413">
                  <a:moveTo>
                    <a:pt x="254062" y="20837"/>
                  </a:moveTo>
                  <a:cubicBezTo>
                    <a:pt x="267026" y="13164"/>
                    <a:pt x="215433" y="-5886"/>
                    <a:pt x="179450" y="1787"/>
                  </a:cubicBezTo>
                  <a:cubicBezTo>
                    <a:pt x="143467" y="9460"/>
                    <a:pt x="67795" y="35124"/>
                    <a:pt x="38162" y="66874"/>
                  </a:cubicBezTo>
                  <a:cubicBezTo>
                    <a:pt x="8529" y="98624"/>
                    <a:pt x="-4965" y="141487"/>
                    <a:pt x="1650" y="192287"/>
                  </a:cubicBezTo>
                  <a:cubicBezTo>
                    <a:pt x="8265" y="243087"/>
                    <a:pt x="38956" y="320345"/>
                    <a:pt x="77850" y="371674"/>
                  </a:cubicBezTo>
                  <a:cubicBezTo>
                    <a:pt x="116744" y="423003"/>
                    <a:pt x="180773" y="469306"/>
                    <a:pt x="235012" y="500262"/>
                  </a:cubicBezTo>
                  <a:cubicBezTo>
                    <a:pt x="289251" y="531218"/>
                    <a:pt x="394027" y="557677"/>
                    <a:pt x="403287" y="557412"/>
                  </a:cubicBezTo>
                  <a:cubicBezTo>
                    <a:pt x="412547" y="557147"/>
                    <a:pt x="339787" y="530689"/>
                    <a:pt x="290575" y="498674"/>
                  </a:cubicBezTo>
                  <a:cubicBezTo>
                    <a:pt x="241363" y="466659"/>
                    <a:pt x="150081" y="416124"/>
                    <a:pt x="108012" y="365324"/>
                  </a:cubicBezTo>
                  <a:cubicBezTo>
                    <a:pt x="65943" y="314524"/>
                    <a:pt x="48216" y="235414"/>
                    <a:pt x="38162" y="193874"/>
                  </a:cubicBezTo>
                  <a:cubicBezTo>
                    <a:pt x="28108" y="152334"/>
                    <a:pt x="37104" y="140429"/>
                    <a:pt x="47687" y="116087"/>
                  </a:cubicBezTo>
                  <a:cubicBezTo>
                    <a:pt x="58270" y="91745"/>
                    <a:pt x="71500" y="64757"/>
                    <a:pt x="101662" y="47824"/>
                  </a:cubicBezTo>
                  <a:cubicBezTo>
                    <a:pt x="131824" y="30891"/>
                    <a:pt x="241098" y="28510"/>
                    <a:pt x="254062" y="208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D4246124-373E-413D-93EA-F92A19B57FA6}"/>
                </a:ext>
              </a:extLst>
            </p:cNvPr>
            <p:cNvSpPr/>
            <p:nvPr/>
          </p:nvSpPr>
          <p:spPr>
            <a:xfrm>
              <a:off x="4868090" y="5765594"/>
              <a:ext cx="157856" cy="39912"/>
            </a:xfrm>
            <a:custGeom>
              <a:avLst/>
              <a:gdLst>
                <a:gd name="connsiteX0" fmla="*/ 773 w 157856"/>
                <a:gd name="connsiteY0" fmla="*/ 1794 h 39912"/>
                <a:gd name="connsiteX1" fmla="*/ 153173 w 157856"/>
                <a:gd name="connsiteY1" fmla="*/ 6556 h 39912"/>
                <a:gd name="connsiteX2" fmla="*/ 116660 w 157856"/>
                <a:gd name="connsiteY2" fmla="*/ 9731 h 39912"/>
                <a:gd name="connsiteX3" fmla="*/ 94435 w 157856"/>
                <a:gd name="connsiteY3" fmla="*/ 39894 h 39912"/>
                <a:gd name="connsiteX4" fmla="*/ 773 w 157856"/>
                <a:gd name="connsiteY4" fmla="*/ 1794 h 39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856" h="39912">
                  <a:moveTo>
                    <a:pt x="773" y="1794"/>
                  </a:moveTo>
                  <a:cubicBezTo>
                    <a:pt x="10562" y="-3762"/>
                    <a:pt x="133859" y="5233"/>
                    <a:pt x="153173" y="6556"/>
                  </a:cubicBezTo>
                  <a:cubicBezTo>
                    <a:pt x="172488" y="7879"/>
                    <a:pt x="126449" y="4175"/>
                    <a:pt x="116660" y="9731"/>
                  </a:cubicBezTo>
                  <a:cubicBezTo>
                    <a:pt x="106871" y="15287"/>
                    <a:pt x="111897" y="40688"/>
                    <a:pt x="94435" y="39894"/>
                  </a:cubicBezTo>
                  <a:cubicBezTo>
                    <a:pt x="76973" y="39100"/>
                    <a:pt x="-9016" y="7350"/>
                    <a:pt x="773" y="17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CDC9B5EF-9D7C-440A-82BB-C6CD12BBC5AE}"/>
                </a:ext>
              </a:extLst>
            </p:cNvPr>
            <p:cNvSpPr/>
            <p:nvPr/>
          </p:nvSpPr>
          <p:spPr>
            <a:xfrm>
              <a:off x="5800447" y="5868628"/>
              <a:ext cx="94156" cy="80121"/>
            </a:xfrm>
            <a:custGeom>
              <a:avLst/>
              <a:gdLst>
                <a:gd name="connsiteX0" fmla="*/ 278 w 94156"/>
                <a:gd name="connsiteY0" fmla="*/ 360 h 80121"/>
                <a:gd name="connsiteX1" fmla="*/ 86003 w 94156"/>
                <a:gd name="connsiteY1" fmla="*/ 32110 h 80121"/>
                <a:gd name="connsiteX2" fmla="*/ 87591 w 94156"/>
                <a:gd name="connsiteY2" fmla="*/ 79735 h 80121"/>
                <a:gd name="connsiteX3" fmla="*/ 59016 w 94156"/>
                <a:gd name="connsiteY3" fmla="*/ 52747 h 80121"/>
                <a:gd name="connsiteX4" fmla="*/ 278 w 94156"/>
                <a:gd name="connsiteY4" fmla="*/ 360 h 80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156" h="80121">
                  <a:moveTo>
                    <a:pt x="278" y="360"/>
                  </a:moveTo>
                  <a:cubicBezTo>
                    <a:pt x="4776" y="-3079"/>
                    <a:pt x="71451" y="18881"/>
                    <a:pt x="86003" y="32110"/>
                  </a:cubicBezTo>
                  <a:cubicBezTo>
                    <a:pt x="100555" y="45339"/>
                    <a:pt x="92089" y="76296"/>
                    <a:pt x="87591" y="79735"/>
                  </a:cubicBezTo>
                  <a:cubicBezTo>
                    <a:pt x="83093" y="83174"/>
                    <a:pt x="70922" y="62801"/>
                    <a:pt x="59016" y="52747"/>
                  </a:cubicBezTo>
                  <a:cubicBezTo>
                    <a:pt x="47110" y="42693"/>
                    <a:pt x="-4220" y="3799"/>
                    <a:pt x="278" y="3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A15419E8-CAB4-44C0-89B4-DA48EF6A253C}"/>
                </a:ext>
              </a:extLst>
            </p:cNvPr>
            <p:cNvSpPr/>
            <p:nvPr/>
          </p:nvSpPr>
          <p:spPr>
            <a:xfrm>
              <a:off x="4944772" y="5797044"/>
              <a:ext cx="893487" cy="299990"/>
            </a:xfrm>
            <a:custGeom>
              <a:avLst/>
              <a:gdLst>
                <a:gd name="connsiteX0" fmla="*/ 3466 w 893487"/>
                <a:gd name="connsiteY0" fmla="*/ 506 h 299990"/>
                <a:gd name="connsiteX1" fmla="*/ 193966 w 893487"/>
                <a:gd name="connsiteY1" fmla="*/ 224344 h 299990"/>
                <a:gd name="connsiteX2" fmla="*/ 459078 w 893487"/>
                <a:gd name="connsiteY2" fmla="*/ 294194 h 299990"/>
                <a:gd name="connsiteX3" fmla="*/ 663866 w 893487"/>
                <a:gd name="connsiteY3" fmla="*/ 275144 h 299990"/>
                <a:gd name="connsiteX4" fmla="*/ 892466 w 893487"/>
                <a:gd name="connsiteY4" fmla="*/ 110044 h 299990"/>
                <a:gd name="connsiteX5" fmla="*/ 741653 w 893487"/>
                <a:gd name="connsiteY5" fmla="*/ 205294 h 299990"/>
                <a:gd name="connsiteX6" fmla="*/ 592428 w 893487"/>
                <a:gd name="connsiteY6" fmla="*/ 270381 h 299990"/>
                <a:gd name="connsiteX7" fmla="*/ 320966 w 893487"/>
                <a:gd name="connsiteY7" fmla="*/ 262444 h 299990"/>
                <a:gd name="connsiteX8" fmla="*/ 89191 w 893487"/>
                <a:gd name="connsiteY8" fmla="*/ 165606 h 299990"/>
                <a:gd name="connsiteX9" fmla="*/ 3466 w 893487"/>
                <a:gd name="connsiteY9" fmla="*/ 506 h 29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93487" h="299990">
                  <a:moveTo>
                    <a:pt x="3466" y="506"/>
                  </a:moveTo>
                  <a:cubicBezTo>
                    <a:pt x="20929" y="10296"/>
                    <a:pt x="118031" y="175396"/>
                    <a:pt x="193966" y="224344"/>
                  </a:cubicBezTo>
                  <a:cubicBezTo>
                    <a:pt x="269901" y="273292"/>
                    <a:pt x="380761" y="285727"/>
                    <a:pt x="459078" y="294194"/>
                  </a:cubicBezTo>
                  <a:cubicBezTo>
                    <a:pt x="537395" y="302661"/>
                    <a:pt x="591635" y="305836"/>
                    <a:pt x="663866" y="275144"/>
                  </a:cubicBezTo>
                  <a:cubicBezTo>
                    <a:pt x="736097" y="244452"/>
                    <a:pt x="879502" y="121685"/>
                    <a:pt x="892466" y="110044"/>
                  </a:cubicBezTo>
                  <a:cubicBezTo>
                    <a:pt x="905430" y="98403"/>
                    <a:pt x="791659" y="178571"/>
                    <a:pt x="741653" y="205294"/>
                  </a:cubicBezTo>
                  <a:cubicBezTo>
                    <a:pt x="691647" y="232017"/>
                    <a:pt x="662542" y="260856"/>
                    <a:pt x="592428" y="270381"/>
                  </a:cubicBezTo>
                  <a:cubicBezTo>
                    <a:pt x="522314" y="279906"/>
                    <a:pt x="404839" y="279907"/>
                    <a:pt x="320966" y="262444"/>
                  </a:cubicBezTo>
                  <a:cubicBezTo>
                    <a:pt x="237093" y="244982"/>
                    <a:pt x="140785" y="205558"/>
                    <a:pt x="89191" y="165606"/>
                  </a:cubicBezTo>
                  <a:cubicBezTo>
                    <a:pt x="37597" y="125654"/>
                    <a:pt x="-13997" y="-9284"/>
                    <a:pt x="3466" y="5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D40CB3A6-8846-461B-AF87-1AAB5BFAD856}"/>
                </a:ext>
              </a:extLst>
            </p:cNvPr>
            <p:cNvSpPr/>
            <p:nvPr/>
          </p:nvSpPr>
          <p:spPr>
            <a:xfrm>
              <a:off x="5050707" y="5927564"/>
              <a:ext cx="805671" cy="338475"/>
            </a:xfrm>
            <a:custGeom>
              <a:avLst/>
              <a:gdLst>
                <a:gd name="connsiteX0" fmla="*/ 805581 w 805671"/>
                <a:gd name="connsiteY0" fmla="*/ 161 h 338475"/>
                <a:gd name="connsiteX1" fmla="*/ 673818 w 805671"/>
                <a:gd name="connsiteY1" fmla="*/ 108111 h 338475"/>
                <a:gd name="connsiteX2" fmla="*/ 661118 w 805671"/>
                <a:gd name="connsiteY2" fmla="*/ 130336 h 338475"/>
                <a:gd name="connsiteX3" fmla="*/ 561106 w 805671"/>
                <a:gd name="connsiteY3" fmla="*/ 257336 h 338475"/>
                <a:gd name="connsiteX4" fmla="*/ 381718 w 805671"/>
                <a:gd name="connsiteY4" fmla="*/ 335124 h 338475"/>
                <a:gd name="connsiteX5" fmla="*/ 254718 w 805671"/>
                <a:gd name="connsiteY5" fmla="*/ 317661 h 338475"/>
                <a:gd name="connsiteX6" fmla="*/ 154706 w 805671"/>
                <a:gd name="connsiteY6" fmla="*/ 257336 h 338475"/>
                <a:gd name="connsiteX7" fmla="*/ 718 w 805671"/>
                <a:gd name="connsiteY7" fmla="*/ 35086 h 338475"/>
                <a:gd name="connsiteX8" fmla="*/ 102318 w 805671"/>
                <a:gd name="connsiteY8" fmla="*/ 171611 h 338475"/>
                <a:gd name="connsiteX9" fmla="*/ 224556 w 805671"/>
                <a:gd name="connsiteY9" fmla="*/ 295436 h 338475"/>
                <a:gd name="connsiteX10" fmla="*/ 397593 w 805671"/>
                <a:gd name="connsiteY10" fmla="*/ 314486 h 338475"/>
                <a:gd name="connsiteX11" fmla="*/ 551581 w 805671"/>
                <a:gd name="connsiteY11" fmla="*/ 233524 h 338475"/>
                <a:gd name="connsiteX12" fmla="*/ 651593 w 805671"/>
                <a:gd name="connsiteY12" fmla="*/ 135099 h 338475"/>
                <a:gd name="connsiteX13" fmla="*/ 805581 w 805671"/>
                <a:gd name="connsiteY13" fmla="*/ 161 h 338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05671" h="338475">
                  <a:moveTo>
                    <a:pt x="805581" y="161"/>
                  </a:moveTo>
                  <a:cubicBezTo>
                    <a:pt x="809285" y="-4337"/>
                    <a:pt x="697895" y="86415"/>
                    <a:pt x="673818" y="108111"/>
                  </a:cubicBezTo>
                  <a:cubicBezTo>
                    <a:pt x="649741" y="129807"/>
                    <a:pt x="679903" y="105465"/>
                    <a:pt x="661118" y="130336"/>
                  </a:cubicBezTo>
                  <a:cubicBezTo>
                    <a:pt x="642333" y="155207"/>
                    <a:pt x="607673" y="223205"/>
                    <a:pt x="561106" y="257336"/>
                  </a:cubicBezTo>
                  <a:cubicBezTo>
                    <a:pt x="514539" y="291467"/>
                    <a:pt x="432783" y="325070"/>
                    <a:pt x="381718" y="335124"/>
                  </a:cubicBezTo>
                  <a:cubicBezTo>
                    <a:pt x="330653" y="345178"/>
                    <a:pt x="292553" y="330626"/>
                    <a:pt x="254718" y="317661"/>
                  </a:cubicBezTo>
                  <a:cubicBezTo>
                    <a:pt x="216883" y="304696"/>
                    <a:pt x="197039" y="304432"/>
                    <a:pt x="154706" y="257336"/>
                  </a:cubicBezTo>
                  <a:cubicBezTo>
                    <a:pt x="112373" y="210240"/>
                    <a:pt x="9449" y="49373"/>
                    <a:pt x="718" y="35086"/>
                  </a:cubicBezTo>
                  <a:cubicBezTo>
                    <a:pt x="-8013" y="20799"/>
                    <a:pt x="65012" y="128219"/>
                    <a:pt x="102318" y="171611"/>
                  </a:cubicBezTo>
                  <a:cubicBezTo>
                    <a:pt x="139624" y="215003"/>
                    <a:pt x="175343" y="271624"/>
                    <a:pt x="224556" y="295436"/>
                  </a:cubicBezTo>
                  <a:cubicBezTo>
                    <a:pt x="273768" y="319249"/>
                    <a:pt x="343089" y="324805"/>
                    <a:pt x="397593" y="314486"/>
                  </a:cubicBezTo>
                  <a:cubicBezTo>
                    <a:pt x="452097" y="304167"/>
                    <a:pt x="509248" y="263422"/>
                    <a:pt x="551581" y="233524"/>
                  </a:cubicBezTo>
                  <a:cubicBezTo>
                    <a:pt x="593914" y="203626"/>
                    <a:pt x="608995" y="178226"/>
                    <a:pt x="651593" y="135099"/>
                  </a:cubicBezTo>
                  <a:cubicBezTo>
                    <a:pt x="694191" y="91972"/>
                    <a:pt x="801877" y="4659"/>
                    <a:pt x="805581" y="1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5238B6E7-4D55-48F7-AA60-7B7AF2CB0561}"/>
                </a:ext>
              </a:extLst>
            </p:cNvPr>
            <p:cNvSpPr/>
            <p:nvPr/>
          </p:nvSpPr>
          <p:spPr>
            <a:xfrm>
              <a:off x="5187536" y="6113440"/>
              <a:ext cx="394458" cy="79828"/>
            </a:xfrm>
            <a:custGeom>
              <a:avLst/>
              <a:gdLst>
                <a:gd name="connsiteX0" fmla="*/ 414 w 394458"/>
                <a:gd name="connsiteY0" fmla="*/ 38123 h 79828"/>
                <a:gd name="connsiteX1" fmla="*/ 165514 w 394458"/>
                <a:gd name="connsiteY1" fmla="*/ 28598 h 79828"/>
                <a:gd name="connsiteX2" fmla="*/ 209964 w 394458"/>
                <a:gd name="connsiteY2" fmla="*/ 79398 h 79828"/>
                <a:gd name="connsiteX3" fmla="*/ 249652 w 394458"/>
                <a:gd name="connsiteY3" fmla="*/ 52410 h 79828"/>
                <a:gd name="connsiteX4" fmla="*/ 338552 w 394458"/>
                <a:gd name="connsiteY4" fmla="*/ 41298 h 79828"/>
                <a:gd name="connsiteX5" fmla="*/ 394114 w 394458"/>
                <a:gd name="connsiteY5" fmla="*/ 63523 h 79828"/>
                <a:gd name="connsiteX6" fmla="*/ 313152 w 394458"/>
                <a:gd name="connsiteY6" fmla="*/ 22248 h 79828"/>
                <a:gd name="connsiteX7" fmla="*/ 224252 w 394458"/>
                <a:gd name="connsiteY7" fmla="*/ 47648 h 79828"/>
                <a:gd name="connsiteX8" fmla="*/ 208377 w 394458"/>
                <a:gd name="connsiteY8" fmla="*/ 28598 h 79828"/>
                <a:gd name="connsiteX9" fmla="*/ 121064 w 394458"/>
                <a:gd name="connsiteY9" fmla="*/ 23 h 79828"/>
                <a:gd name="connsiteX10" fmla="*/ 414 w 394458"/>
                <a:gd name="connsiteY10" fmla="*/ 38123 h 79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4458" h="79828">
                  <a:moveTo>
                    <a:pt x="414" y="38123"/>
                  </a:moveTo>
                  <a:cubicBezTo>
                    <a:pt x="7822" y="42886"/>
                    <a:pt x="130589" y="21719"/>
                    <a:pt x="165514" y="28598"/>
                  </a:cubicBezTo>
                  <a:cubicBezTo>
                    <a:pt x="200439" y="35477"/>
                    <a:pt x="195941" y="75429"/>
                    <a:pt x="209964" y="79398"/>
                  </a:cubicBezTo>
                  <a:cubicBezTo>
                    <a:pt x="223987" y="83367"/>
                    <a:pt x="228221" y="58760"/>
                    <a:pt x="249652" y="52410"/>
                  </a:cubicBezTo>
                  <a:cubicBezTo>
                    <a:pt x="271083" y="46060"/>
                    <a:pt x="314475" y="39446"/>
                    <a:pt x="338552" y="41298"/>
                  </a:cubicBezTo>
                  <a:cubicBezTo>
                    <a:pt x="362629" y="43150"/>
                    <a:pt x="398347" y="66698"/>
                    <a:pt x="394114" y="63523"/>
                  </a:cubicBezTo>
                  <a:cubicBezTo>
                    <a:pt x="389881" y="60348"/>
                    <a:pt x="341462" y="24894"/>
                    <a:pt x="313152" y="22248"/>
                  </a:cubicBezTo>
                  <a:cubicBezTo>
                    <a:pt x="284842" y="19602"/>
                    <a:pt x="241714" y="46590"/>
                    <a:pt x="224252" y="47648"/>
                  </a:cubicBezTo>
                  <a:cubicBezTo>
                    <a:pt x="206790" y="48706"/>
                    <a:pt x="225575" y="36535"/>
                    <a:pt x="208377" y="28598"/>
                  </a:cubicBezTo>
                  <a:cubicBezTo>
                    <a:pt x="191179" y="20661"/>
                    <a:pt x="155195" y="1081"/>
                    <a:pt x="121064" y="23"/>
                  </a:cubicBezTo>
                  <a:cubicBezTo>
                    <a:pt x="86933" y="-1035"/>
                    <a:pt x="-6994" y="33360"/>
                    <a:pt x="414" y="381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04274AD9-1F10-484F-8255-D61C8394E163}"/>
                </a:ext>
              </a:extLst>
            </p:cNvPr>
            <p:cNvSpPr/>
            <p:nvPr/>
          </p:nvSpPr>
          <p:spPr>
            <a:xfrm>
              <a:off x="4793439" y="5163603"/>
              <a:ext cx="215141" cy="482120"/>
            </a:xfrm>
            <a:custGeom>
              <a:avLst/>
              <a:gdLst>
                <a:gd name="connsiteX0" fmla="*/ 213536 w 215141"/>
                <a:gd name="connsiteY0" fmla="*/ 2122 h 482120"/>
                <a:gd name="connsiteX1" fmla="*/ 111936 w 215141"/>
                <a:gd name="connsiteY1" fmla="*/ 125947 h 482120"/>
                <a:gd name="connsiteX2" fmla="*/ 27799 w 215141"/>
                <a:gd name="connsiteY2" fmla="*/ 316447 h 482120"/>
                <a:gd name="connsiteX3" fmla="*/ 811 w 215141"/>
                <a:gd name="connsiteY3" fmla="*/ 481547 h 482120"/>
                <a:gd name="connsiteX4" fmla="*/ 8749 w 215141"/>
                <a:gd name="connsiteY4" fmla="*/ 365660 h 482120"/>
                <a:gd name="connsiteX5" fmla="*/ 26211 w 215141"/>
                <a:gd name="connsiteY5" fmla="*/ 227547 h 482120"/>
                <a:gd name="connsiteX6" fmla="*/ 213536 w 215141"/>
                <a:gd name="connsiteY6" fmla="*/ 2122 h 482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141" h="482120">
                  <a:moveTo>
                    <a:pt x="213536" y="2122"/>
                  </a:moveTo>
                  <a:cubicBezTo>
                    <a:pt x="227823" y="-14811"/>
                    <a:pt x="142892" y="73560"/>
                    <a:pt x="111936" y="125947"/>
                  </a:cubicBezTo>
                  <a:cubicBezTo>
                    <a:pt x="80980" y="178335"/>
                    <a:pt x="46320" y="257180"/>
                    <a:pt x="27799" y="316447"/>
                  </a:cubicBezTo>
                  <a:cubicBezTo>
                    <a:pt x="9278" y="375714"/>
                    <a:pt x="3986" y="473345"/>
                    <a:pt x="811" y="481547"/>
                  </a:cubicBezTo>
                  <a:cubicBezTo>
                    <a:pt x="-2364" y="489749"/>
                    <a:pt x="4516" y="407993"/>
                    <a:pt x="8749" y="365660"/>
                  </a:cubicBezTo>
                  <a:cubicBezTo>
                    <a:pt x="12982" y="323327"/>
                    <a:pt x="-6333" y="285755"/>
                    <a:pt x="26211" y="227547"/>
                  </a:cubicBezTo>
                  <a:cubicBezTo>
                    <a:pt x="58755" y="169339"/>
                    <a:pt x="199249" y="19055"/>
                    <a:pt x="213536" y="21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20A8BE6F-D17E-4873-8068-8FA292274BFA}"/>
                </a:ext>
              </a:extLst>
            </p:cNvPr>
            <p:cNvSpPr/>
            <p:nvPr/>
          </p:nvSpPr>
          <p:spPr>
            <a:xfrm>
              <a:off x="4648745" y="4501783"/>
              <a:ext cx="366245" cy="672790"/>
            </a:xfrm>
            <a:custGeom>
              <a:avLst/>
              <a:gdLst>
                <a:gd name="connsiteX0" fmla="*/ 366168 w 366245"/>
                <a:gd name="connsiteY0" fmla="*/ 671880 h 672790"/>
                <a:gd name="connsiteX1" fmla="*/ 150268 w 366245"/>
                <a:gd name="connsiteY1" fmla="*/ 633780 h 672790"/>
                <a:gd name="connsiteX2" fmla="*/ 12155 w 366245"/>
                <a:gd name="connsiteY2" fmla="*/ 460742 h 672790"/>
                <a:gd name="connsiteX3" fmla="*/ 21680 w 366245"/>
                <a:gd name="connsiteY3" fmla="*/ 179755 h 672790"/>
                <a:gd name="connsiteX4" fmla="*/ 142330 w 366245"/>
                <a:gd name="connsiteY4" fmla="*/ 59105 h 672790"/>
                <a:gd name="connsiteX5" fmla="*/ 247105 w 366245"/>
                <a:gd name="connsiteY5" fmla="*/ 367 h 672790"/>
                <a:gd name="connsiteX6" fmla="*/ 124868 w 366245"/>
                <a:gd name="connsiteY6" fmla="*/ 84505 h 672790"/>
                <a:gd name="connsiteX7" fmla="*/ 53430 w 366245"/>
                <a:gd name="connsiteY7" fmla="*/ 160705 h 672790"/>
                <a:gd name="connsiteX8" fmla="*/ 7393 w 366245"/>
                <a:gd name="connsiteY8" fmla="*/ 286117 h 672790"/>
                <a:gd name="connsiteX9" fmla="*/ 21680 w 366245"/>
                <a:gd name="connsiteY9" fmla="*/ 416292 h 672790"/>
                <a:gd name="connsiteX10" fmla="*/ 89943 w 366245"/>
                <a:gd name="connsiteY10" fmla="*/ 549642 h 672790"/>
                <a:gd name="connsiteX11" fmla="*/ 174080 w 366245"/>
                <a:gd name="connsiteY11" fmla="*/ 611555 h 672790"/>
                <a:gd name="connsiteX12" fmla="*/ 366168 w 366245"/>
                <a:gd name="connsiteY12" fmla="*/ 671880 h 672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6245" h="672790">
                  <a:moveTo>
                    <a:pt x="366168" y="671880"/>
                  </a:moveTo>
                  <a:cubicBezTo>
                    <a:pt x="362199" y="675584"/>
                    <a:pt x="209270" y="668970"/>
                    <a:pt x="150268" y="633780"/>
                  </a:cubicBezTo>
                  <a:cubicBezTo>
                    <a:pt x="91266" y="598590"/>
                    <a:pt x="33586" y="536413"/>
                    <a:pt x="12155" y="460742"/>
                  </a:cubicBezTo>
                  <a:cubicBezTo>
                    <a:pt x="-9276" y="385071"/>
                    <a:pt x="-16" y="246695"/>
                    <a:pt x="21680" y="179755"/>
                  </a:cubicBezTo>
                  <a:cubicBezTo>
                    <a:pt x="43376" y="112815"/>
                    <a:pt x="104759" y="89003"/>
                    <a:pt x="142330" y="59105"/>
                  </a:cubicBezTo>
                  <a:cubicBezTo>
                    <a:pt x="179901" y="29207"/>
                    <a:pt x="250015" y="-3866"/>
                    <a:pt x="247105" y="367"/>
                  </a:cubicBezTo>
                  <a:cubicBezTo>
                    <a:pt x="244195" y="4600"/>
                    <a:pt x="157147" y="57782"/>
                    <a:pt x="124868" y="84505"/>
                  </a:cubicBezTo>
                  <a:cubicBezTo>
                    <a:pt x="92589" y="111228"/>
                    <a:pt x="73009" y="127103"/>
                    <a:pt x="53430" y="160705"/>
                  </a:cubicBezTo>
                  <a:cubicBezTo>
                    <a:pt x="33851" y="194307"/>
                    <a:pt x="12685" y="243519"/>
                    <a:pt x="7393" y="286117"/>
                  </a:cubicBezTo>
                  <a:cubicBezTo>
                    <a:pt x="2101" y="328715"/>
                    <a:pt x="7922" y="372371"/>
                    <a:pt x="21680" y="416292"/>
                  </a:cubicBezTo>
                  <a:cubicBezTo>
                    <a:pt x="35438" y="460213"/>
                    <a:pt x="64543" y="517098"/>
                    <a:pt x="89943" y="549642"/>
                  </a:cubicBezTo>
                  <a:cubicBezTo>
                    <a:pt x="115343" y="582186"/>
                    <a:pt x="128307" y="590653"/>
                    <a:pt x="174080" y="611555"/>
                  </a:cubicBezTo>
                  <a:cubicBezTo>
                    <a:pt x="219853" y="632457"/>
                    <a:pt x="370137" y="668176"/>
                    <a:pt x="366168" y="6718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1F655076-E79C-45DA-874B-4198B72A8F61}"/>
                </a:ext>
              </a:extLst>
            </p:cNvPr>
            <p:cNvSpPr/>
            <p:nvPr/>
          </p:nvSpPr>
          <p:spPr>
            <a:xfrm>
              <a:off x="4886056" y="4464303"/>
              <a:ext cx="487203" cy="533813"/>
            </a:xfrm>
            <a:custGeom>
              <a:avLst/>
              <a:gdLst>
                <a:gd name="connsiteX0" fmla="*/ 269 w 487203"/>
                <a:gd name="connsiteY0" fmla="*/ 29910 h 533813"/>
                <a:gd name="connsiteX1" fmla="*/ 184419 w 487203"/>
                <a:gd name="connsiteY1" fmla="*/ 2922 h 533813"/>
                <a:gd name="connsiteX2" fmla="*/ 444769 w 487203"/>
                <a:gd name="connsiteY2" fmla="*/ 109285 h 533813"/>
                <a:gd name="connsiteX3" fmla="*/ 484457 w 487203"/>
                <a:gd name="connsiteY3" fmla="*/ 364872 h 533813"/>
                <a:gd name="connsiteX4" fmla="*/ 419369 w 487203"/>
                <a:gd name="connsiteY4" fmla="*/ 533147 h 533813"/>
                <a:gd name="connsiteX5" fmla="*/ 463819 w 487203"/>
                <a:gd name="connsiteY5" fmla="*/ 414085 h 533813"/>
                <a:gd name="connsiteX6" fmla="*/ 465407 w 487203"/>
                <a:gd name="connsiteY6" fmla="*/ 183897 h 533813"/>
                <a:gd name="connsiteX7" fmla="*/ 390794 w 487203"/>
                <a:gd name="connsiteY7" fmla="*/ 87060 h 533813"/>
                <a:gd name="connsiteX8" fmla="*/ 224107 w 487203"/>
                <a:gd name="connsiteY8" fmla="*/ 29910 h 533813"/>
                <a:gd name="connsiteX9" fmla="*/ 269 w 487203"/>
                <a:gd name="connsiteY9" fmla="*/ 29910 h 53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7203" h="533813">
                  <a:moveTo>
                    <a:pt x="269" y="29910"/>
                  </a:moveTo>
                  <a:cubicBezTo>
                    <a:pt x="-6346" y="25412"/>
                    <a:pt x="110336" y="-10307"/>
                    <a:pt x="184419" y="2922"/>
                  </a:cubicBezTo>
                  <a:cubicBezTo>
                    <a:pt x="258502" y="16151"/>
                    <a:pt x="394763" y="48960"/>
                    <a:pt x="444769" y="109285"/>
                  </a:cubicBezTo>
                  <a:cubicBezTo>
                    <a:pt x="494775" y="169610"/>
                    <a:pt x="488690" y="294228"/>
                    <a:pt x="484457" y="364872"/>
                  </a:cubicBezTo>
                  <a:cubicBezTo>
                    <a:pt x="480224" y="435516"/>
                    <a:pt x="422809" y="524945"/>
                    <a:pt x="419369" y="533147"/>
                  </a:cubicBezTo>
                  <a:cubicBezTo>
                    <a:pt x="415929" y="541349"/>
                    <a:pt x="456146" y="472293"/>
                    <a:pt x="463819" y="414085"/>
                  </a:cubicBezTo>
                  <a:cubicBezTo>
                    <a:pt x="471492" y="355877"/>
                    <a:pt x="477578" y="238401"/>
                    <a:pt x="465407" y="183897"/>
                  </a:cubicBezTo>
                  <a:cubicBezTo>
                    <a:pt x="453236" y="129393"/>
                    <a:pt x="431011" y="112725"/>
                    <a:pt x="390794" y="87060"/>
                  </a:cubicBezTo>
                  <a:cubicBezTo>
                    <a:pt x="350577" y="61396"/>
                    <a:pt x="283638" y="40229"/>
                    <a:pt x="224107" y="29910"/>
                  </a:cubicBezTo>
                  <a:cubicBezTo>
                    <a:pt x="164576" y="19591"/>
                    <a:pt x="6884" y="34408"/>
                    <a:pt x="269" y="299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136B696C-CF37-432C-B315-519464776F72}"/>
                </a:ext>
              </a:extLst>
            </p:cNvPr>
            <p:cNvSpPr/>
            <p:nvPr/>
          </p:nvSpPr>
          <p:spPr>
            <a:xfrm>
              <a:off x="5829218" y="4656097"/>
              <a:ext cx="735630" cy="756745"/>
            </a:xfrm>
            <a:custGeom>
              <a:avLst/>
              <a:gdLst>
                <a:gd name="connsiteX0" fmla="*/ 14899 w 735630"/>
                <a:gd name="connsiteY0" fmla="*/ 495870 h 756745"/>
                <a:gd name="connsiteX1" fmla="*/ 17015 w 735630"/>
                <a:gd name="connsiteY1" fmla="*/ 434486 h 756745"/>
                <a:gd name="connsiteX2" fmla="*/ 6432 w 735630"/>
                <a:gd name="connsiteY2" fmla="*/ 258803 h 756745"/>
                <a:gd name="connsiteX3" fmla="*/ 129199 w 735630"/>
                <a:gd name="connsiteY3" fmla="*/ 70420 h 756745"/>
                <a:gd name="connsiteX4" fmla="*/ 281599 w 735630"/>
                <a:gd name="connsiteY4" fmla="*/ 21736 h 756745"/>
                <a:gd name="connsiteX5" fmla="*/ 423415 w 735630"/>
                <a:gd name="connsiteY5" fmla="*/ 17503 h 756745"/>
                <a:gd name="connsiteX6" fmla="*/ 683765 w 735630"/>
                <a:gd name="connsiteY6" fmla="*/ 246103 h 756745"/>
                <a:gd name="connsiteX7" fmla="*/ 730332 w 735630"/>
                <a:gd name="connsiteY7" fmla="*/ 504336 h 756745"/>
                <a:gd name="connsiteX8" fmla="*/ 607565 w 735630"/>
                <a:gd name="connsiteY8" fmla="*/ 688486 h 756745"/>
                <a:gd name="connsiteX9" fmla="*/ 427649 w 735630"/>
                <a:gd name="connsiteY9" fmla="*/ 754103 h 756745"/>
                <a:gd name="connsiteX10" fmla="*/ 313349 w 735630"/>
                <a:gd name="connsiteY10" fmla="*/ 739286 h 756745"/>
                <a:gd name="connsiteX11" fmla="*/ 205399 w 735630"/>
                <a:gd name="connsiteY11" fmla="*/ 696953 h 756745"/>
                <a:gd name="connsiteX12" fmla="*/ 450932 w 735630"/>
                <a:gd name="connsiteY12" fmla="*/ 739286 h 756745"/>
                <a:gd name="connsiteX13" fmla="*/ 594865 w 735630"/>
                <a:gd name="connsiteY13" fmla="*/ 686370 h 756745"/>
                <a:gd name="connsiteX14" fmla="*/ 704932 w 735630"/>
                <a:gd name="connsiteY14" fmla="*/ 468353 h 756745"/>
                <a:gd name="connsiteX15" fmla="*/ 673182 w 735630"/>
                <a:gd name="connsiteY15" fmla="*/ 178370 h 756745"/>
                <a:gd name="connsiteX16" fmla="*/ 550415 w 735630"/>
                <a:gd name="connsiteY16" fmla="*/ 68303 h 756745"/>
                <a:gd name="connsiteX17" fmla="*/ 340865 w 735630"/>
                <a:gd name="connsiteY17" fmla="*/ 23853 h 756745"/>
                <a:gd name="connsiteX18" fmla="*/ 129199 w 735630"/>
                <a:gd name="connsiteY18" fmla="*/ 93703 h 756745"/>
                <a:gd name="connsiteX19" fmla="*/ 14899 w 735630"/>
                <a:gd name="connsiteY19" fmla="*/ 495870 h 756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35630" h="756745">
                  <a:moveTo>
                    <a:pt x="14899" y="495870"/>
                  </a:moveTo>
                  <a:cubicBezTo>
                    <a:pt x="-3798" y="552667"/>
                    <a:pt x="18426" y="473997"/>
                    <a:pt x="17015" y="434486"/>
                  </a:cubicBezTo>
                  <a:cubicBezTo>
                    <a:pt x="15604" y="394975"/>
                    <a:pt x="-12265" y="319481"/>
                    <a:pt x="6432" y="258803"/>
                  </a:cubicBezTo>
                  <a:cubicBezTo>
                    <a:pt x="25129" y="198125"/>
                    <a:pt x="83338" y="109931"/>
                    <a:pt x="129199" y="70420"/>
                  </a:cubicBezTo>
                  <a:cubicBezTo>
                    <a:pt x="175060" y="30909"/>
                    <a:pt x="232563" y="30555"/>
                    <a:pt x="281599" y="21736"/>
                  </a:cubicBezTo>
                  <a:cubicBezTo>
                    <a:pt x="330635" y="12917"/>
                    <a:pt x="356388" y="-19891"/>
                    <a:pt x="423415" y="17503"/>
                  </a:cubicBezTo>
                  <a:cubicBezTo>
                    <a:pt x="490442" y="54897"/>
                    <a:pt x="632612" y="164964"/>
                    <a:pt x="683765" y="246103"/>
                  </a:cubicBezTo>
                  <a:cubicBezTo>
                    <a:pt x="734918" y="327242"/>
                    <a:pt x="743032" y="430605"/>
                    <a:pt x="730332" y="504336"/>
                  </a:cubicBezTo>
                  <a:cubicBezTo>
                    <a:pt x="717632" y="578067"/>
                    <a:pt x="658012" y="646858"/>
                    <a:pt x="607565" y="688486"/>
                  </a:cubicBezTo>
                  <a:cubicBezTo>
                    <a:pt x="557118" y="730114"/>
                    <a:pt x="476685" y="745636"/>
                    <a:pt x="427649" y="754103"/>
                  </a:cubicBezTo>
                  <a:cubicBezTo>
                    <a:pt x="378613" y="762570"/>
                    <a:pt x="350391" y="748811"/>
                    <a:pt x="313349" y="739286"/>
                  </a:cubicBezTo>
                  <a:cubicBezTo>
                    <a:pt x="276307" y="729761"/>
                    <a:pt x="182469" y="696953"/>
                    <a:pt x="205399" y="696953"/>
                  </a:cubicBezTo>
                  <a:cubicBezTo>
                    <a:pt x="228329" y="696953"/>
                    <a:pt x="386021" y="741050"/>
                    <a:pt x="450932" y="739286"/>
                  </a:cubicBezTo>
                  <a:cubicBezTo>
                    <a:pt x="515843" y="737522"/>
                    <a:pt x="552532" y="731526"/>
                    <a:pt x="594865" y="686370"/>
                  </a:cubicBezTo>
                  <a:cubicBezTo>
                    <a:pt x="637198" y="641214"/>
                    <a:pt x="691879" y="553020"/>
                    <a:pt x="704932" y="468353"/>
                  </a:cubicBezTo>
                  <a:cubicBezTo>
                    <a:pt x="717985" y="383686"/>
                    <a:pt x="698935" y="245045"/>
                    <a:pt x="673182" y="178370"/>
                  </a:cubicBezTo>
                  <a:cubicBezTo>
                    <a:pt x="647429" y="111695"/>
                    <a:pt x="605801" y="94056"/>
                    <a:pt x="550415" y="68303"/>
                  </a:cubicBezTo>
                  <a:cubicBezTo>
                    <a:pt x="495029" y="42550"/>
                    <a:pt x="411068" y="19620"/>
                    <a:pt x="340865" y="23853"/>
                  </a:cubicBezTo>
                  <a:cubicBezTo>
                    <a:pt x="270662" y="28086"/>
                    <a:pt x="181057" y="21031"/>
                    <a:pt x="129199" y="93703"/>
                  </a:cubicBezTo>
                  <a:cubicBezTo>
                    <a:pt x="77341" y="166375"/>
                    <a:pt x="33596" y="439073"/>
                    <a:pt x="14899" y="4958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A9F04CFA-C07F-4B61-B22E-502AA34F968A}"/>
                </a:ext>
              </a:extLst>
            </p:cNvPr>
            <p:cNvSpPr/>
            <p:nvPr/>
          </p:nvSpPr>
          <p:spPr>
            <a:xfrm>
              <a:off x="5989908" y="5323054"/>
              <a:ext cx="103862" cy="490238"/>
            </a:xfrm>
            <a:custGeom>
              <a:avLst/>
              <a:gdLst>
                <a:gd name="connsiteX0" fmla="*/ 259 w 103862"/>
                <a:gd name="connsiteY0" fmla="*/ 363 h 490238"/>
                <a:gd name="connsiteX1" fmla="*/ 101859 w 103862"/>
                <a:gd name="connsiteY1" fmla="*/ 260713 h 490238"/>
                <a:gd name="connsiteX2" fmla="*/ 67992 w 103862"/>
                <a:gd name="connsiteY2" fmla="*/ 487196 h 490238"/>
                <a:gd name="connsiteX3" fmla="*/ 70109 w 103862"/>
                <a:gd name="connsiteY3" fmla="*/ 379246 h 490238"/>
                <a:gd name="connsiteX4" fmla="*/ 72225 w 103862"/>
                <a:gd name="connsiteY4" fmla="*/ 207796 h 490238"/>
                <a:gd name="connsiteX5" fmla="*/ 259 w 103862"/>
                <a:gd name="connsiteY5" fmla="*/ 363 h 49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862" h="490238">
                  <a:moveTo>
                    <a:pt x="259" y="363"/>
                  </a:moveTo>
                  <a:cubicBezTo>
                    <a:pt x="5198" y="9182"/>
                    <a:pt x="90570" y="179574"/>
                    <a:pt x="101859" y="260713"/>
                  </a:cubicBezTo>
                  <a:cubicBezTo>
                    <a:pt x="113148" y="341852"/>
                    <a:pt x="73284" y="467441"/>
                    <a:pt x="67992" y="487196"/>
                  </a:cubicBezTo>
                  <a:cubicBezTo>
                    <a:pt x="62700" y="506951"/>
                    <a:pt x="69404" y="425813"/>
                    <a:pt x="70109" y="379246"/>
                  </a:cubicBezTo>
                  <a:cubicBezTo>
                    <a:pt x="70815" y="332679"/>
                    <a:pt x="82103" y="270238"/>
                    <a:pt x="72225" y="207796"/>
                  </a:cubicBezTo>
                  <a:cubicBezTo>
                    <a:pt x="62347" y="145354"/>
                    <a:pt x="-4680" y="-8456"/>
                    <a:pt x="259" y="3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8DC81530-C5DF-4989-8342-EA96F83C3FBE}"/>
                </a:ext>
              </a:extLst>
            </p:cNvPr>
            <p:cNvSpPr/>
            <p:nvPr/>
          </p:nvSpPr>
          <p:spPr>
            <a:xfrm>
              <a:off x="5120005" y="6136008"/>
              <a:ext cx="590862" cy="174062"/>
            </a:xfrm>
            <a:custGeom>
              <a:avLst/>
              <a:gdLst>
                <a:gd name="connsiteX0" fmla="*/ 212 w 590862"/>
                <a:gd name="connsiteY0" fmla="*/ 209 h 174062"/>
                <a:gd name="connsiteX1" fmla="*/ 207645 w 590862"/>
                <a:gd name="connsiteY1" fmla="*/ 156842 h 174062"/>
                <a:gd name="connsiteX2" fmla="*/ 321945 w 590862"/>
                <a:gd name="connsiteY2" fmla="*/ 167425 h 174062"/>
                <a:gd name="connsiteX3" fmla="*/ 419312 w 590862"/>
                <a:gd name="connsiteY3" fmla="*/ 133559 h 174062"/>
                <a:gd name="connsiteX4" fmla="*/ 590762 w 590862"/>
                <a:gd name="connsiteY4" fmla="*/ 15025 h 174062"/>
                <a:gd name="connsiteX5" fmla="*/ 393912 w 590862"/>
                <a:gd name="connsiteY5" fmla="*/ 131442 h 174062"/>
                <a:gd name="connsiteX6" fmla="*/ 239395 w 590862"/>
                <a:gd name="connsiteY6" fmla="*/ 142025 h 174062"/>
                <a:gd name="connsiteX7" fmla="*/ 169545 w 590862"/>
                <a:gd name="connsiteY7" fmla="*/ 122975 h 174062"/>
                <a:gd name="connsiteX8" fmla="*/ 212 w 590862"/>
                <a:gd name="connsiteY8" fmla="*/ 209 h 174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0862" h="174062">
                  <a:moveTo>
                    <a:pt x="212" y="209"/>
                  </a:moveTo>
                  <a:cubicBezTo>
                    <a:pt x="6562" y="5853"/>
                    <a:pt x="154023" y="128973"/>
                    <a:pt x="207645" y="156842"/>
                  </a:cubicBezTo>
                  <a:cubicBezTo>
                    <a:pt x="261267" y="184711"/>
                    <a:pt x="286667" y="171306"/>
                    <a:pt x="321945" y="167425"/>
                  </a:cubicBezTo>
                  <a:cubicBezTo>
                    <a:pt x="357223" y="163544"/>
                    <a:pt x="374509" y="158959"/>
                    <a:pt x="419312" y="133559"/>
                  </a:cubicBezTo>
                  <a:cubicBezTo>
                    <a:pt x="464115" y="108159"/>
                    <a:pt x="594995" y="15378"/>
                    <a:pt x="590762" y="15025"/>
                  </a:cubicBezTo>
                  <a:cubicBezTo>
                    <a:pt x="586529" y="14672"/>
                    <a:pt x="452473" y="110275"/>
                    <a:pt x="393912" y="131442"/>
                  </a:cubicBezTo>
                  <a:cubicBezTo>
                    <a:pt x="335351" y="152609"/>
                    <a:pt x="276790" y="143436"/>
                    <a:pt x="239395" y="142025"/>
                  </a:cubicBezTo>
                  <a:cubicBezTo>
                    <a:pt x="202001" y="140614"/>
                    <a:pt x="207645" y="141319"/>
                    <a:pt x="169545" y="122975"/>
                  </a:cubicBezTo>
                  <a:cubicBezTo>
                    <a:pt x="131445" y="104631"/>
                    <a:pt x="-6138" y="-5435"/>
                    <a:pt x="212" y="2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B8F4ACD0-57E9-4789-B2F4-C6A2347693EC}"/>
                </a:ext>
              </a:extLst>
            </p:cNvPr>
            <p:cNvSpPr/>
            <p:nvPr/>
          </p:nvSpPr>
          <p:spPr>
            <a:xfrm>
              <a:off x="5283199" y="4994040"/>
              <a:ext cx="570348" cy="162845"/>
            </a:xfrm>
            <a:custGeom>
              <a:avLst/>
              <a:gdLst>
                <a:gd name="connsiteX0" fmla="*/ 1 w 570348"/>
                <a:gd name="connsiteY0" fmla="*/ 8173 h 162845"/>
                <a:gd name="connsiteX1" fmla="*/ 220664 w 570348"/>
                <a:gd name="connsiteY1" fmla="*/ 3410 h 162845"/>
                <a:gd name="connsiteX2" fmla="*/ 468314 w 570348"/>
                <a:gd name="connsiteY2" fmla="*/ 62148 h 162845"/>
                <a:gd name="connsiteX3" fmla="*/ 569914 w 570348"/>
                <a:gd name="connsiteY3" fmla="*/ 162160 h 162845"/>
                <a:gd name="connsiteX4" fmla="*/ 492126 w 570348"/>
                <a:gd name="connsiteY4" fmla="*/ 101835 h 162845"/>
                <a:gd name="connsiteX5" fmla="*/ 217489 w 570348"/>
                <a:gd name="connsiteY5" fmla="*/ 17698 h 162845"/>
                <a:gd name="connsiteX6" fmla="*/ 1 w 570348"/>
                <a:gd name="connsiteY6" fmla="*/ 8173 h 162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0348" h="162845">
                  <a:moveTo>
                    <a:pt x="1" y="8173"/>
                  </a:moveTo>
                  <a:cubicBezTo>
                    <a:pt x="530" y="5792"/>
                    <a:pt x="142612" y="-5586"/>
                    <a:pt x="220664" y="3410"/>
                  </a:cubicBezTo>
                  <a:cubicBezTo>
                    <a:pt x="298716" y="12406"/>
                    <a:pt x="410106" y="35690"/>
                    <a:pt x="468314" y="62148"/>
                  </a:cubicBezTo>
                  <a:cubicBezTo>
                    <a:pt x="526522" y="88606"/>
                    <a:pt x="565945" y="155546"/>
                    <a:pt x="569914" y="162160"/>
                  </a:cubicBezTo>
                  <a:cubicBezTo>
                    <a:pt x="573883" y="168775"/>
                    <a:pt x="550863" y="125912"/>
                    <a:pt x="492126" y="101835"/>
                  </a:cubicBezTo>
                  <a:cubicBezTo>
                    <a:pt x="433389" y="77758"/>
                    <a:pt x="293953" y="34367"/>
                    <a:pt x="217489" y="17698"/>
                  </a:cubicBezTo>
                  <a:cubicBezTo>
                    <a:pt x="141025" y="1029"/>
                    <a:pt x="-528" y="10554"/>
                    <a:pt x="1" y="81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10" name="グループ化 2109">
            <a:extLst>
              <a:ext uri="{FF2B5EF4-FFF2-40B4-BE49-F238E27FC236}">
                <a16:creationId xmlns:a16="http://schemas.microsoft.com/office/drawing/2014/main" id="{03E8342B-6BA4-4D59-8C53-A93BE119C12B}"/>
              </a:ext>
            </a:extLst>
          </p:cNvPr>
          <p:cNvGrpSpPr/>
          <p:nvPr/>
        </p:nvGrpSpPr>
        <p:grpSpPr>
          <a:xfrm>
            <a:off x="995957" y="4610894"/>
            <a:ext cx="3947712" cy="5795524"/>
            <a:chOff x="2927135" y="3848894"/>
            <a:chExt cx="1749833" cy="2568880"/>
          </a:xfrm>
        </p:grpSpPr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69DC5D31-1F81-46B3-A4D5-48555CD88E9C}"/>
                </a:ext>
              </a:extLst>
            </p:cNvPr>
            <p:cNvSpPr/>
            <p:nvPr/>
          </p:nvSpPr>
          <p:spPr>
            <a:xfrm>
              <a:off x="2927135" y="4563339"/>
              <a:ext cx="743354" cy="700973"/>
            </a:xfrm>
            <a:custGeom>
              <a:avLst/>
              <a:gdLst>
                <a:gd name="connsiteX0" fmla="*/ 472232 w 743354"/>
                <a:gd name="connsiteY0" fmla="*/ 692344 h 700973"/>
                <a:gd name="connsiteX1" fmla="*/ 158965 w 743354"/>
                <a:gd name="connsiteY1" fmla="*/ 654244 h 700973"/>
                <a:gd name="connsiteX2" fmla="*/ 6565 w 743354"/>
                <a:gd name="connsiteY2" fmla="*/ 379078 h 700973"/>
                <a:gd name="connsiteX3" fmla="*/ 53132 w 743354"/>
                <a:gd name="connsiteY3" fmla="*/ 169528 h 700973"/>
                <a:gd name="connsiteX4" fmla="*/ 279615 w 743354"/>
                <a:gd name="connsiteY4" fmla="*/ 27711 h 700973"/>
                <a:gd name="connsiteX5" fmla="*/ 459532 w 743354"/>
                <a:gd name="connsiteY5" fmla="*/ 12894 h 700973"/>
                <a:gd name="connsiteX6" fmla="*/ 675432 w 743354"/>
                <a:gd name="connsiteY6" fmla="*/ 173761 h 700973"/>
                <a:gd name="connsiteX7" fmla="*/ 743165 w 743354"/>
                <a:gd name="connsiteY7" fmla="*/ 345211 h 700973"/>
                <a:gd name="connsiteX8" fmla="*/ 696598 w 743354"/>
                <a:gd name="connsiteY8" fmla="*/ 531478 h 700973"/>
                <a:gd name="connsiteX9" fmla="*/ 724115 w 743354"/>
                <a:gd name="connsiteY9" fmla="*/ 400244 h 700973"/>
                <a:gd name="connsiteX10" fmla="*/ 719882 w 743354"/>
                <a:gd name="connsiteY10" fmla="*/ 279594 h 700973"/>
                <a:gd name="connsiteX11" fmla="*/ 607698 w 743354"/>
                <a:gd name="connsiteY11" fmla="*/ 139894 h 700973"/>
                <a:gd name="connsiteX12" fmla="*/ 436248 w 743354"/>
                <a:gd name="connsiteY12" fmla="*/ 29828 h 700973"/>
                <a:gd name="connsiteX13" fmla="*/ 241515 w 743354"/>
                <a:gd name="connsiteY13" fmla="*/ 65811 h 700973"/>
                <a:gd name="connsiteX14" fmla="*/ 108165 w 743354"/>
                <a:gd name="connsiteY14" fmla="*/ 158944 h 700973"/>
                <a:gd name="connsiteX15" fmla="*/ 27732 w 743354"/>
                <a:gd name="connsiteY15" fmla="*/ 300761 h 700973"/>
                <a:gd name="connsiteX16" fmla="*/ 120865 w 743354"/>
                <a:gd name="connsiteY16" fmla="*/ 561111 h 700973"/>
                <a:gd name="connsiteX17" fmla="*/ 472232 w 743354"/>
                <a:gd name="connsiteY17" fmla="*/ 692344 h 700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43354" h="700973">
                  <a:moveTo>
                    <a:pt x="472232" y="692344"/>
                  </a:moveTo>
                  <a:cubicBezTo>
                    <a:pt x="478582" y="707866"/>
                    <a:pt x="236576" y="706455"/>
                    <a:pt x="158965" y="654244"/>
                  </a:cubicBezTo>
                  <a:cubicBezTo>
                    <a:pt x="81354" y="602033"/>
                    <a:pt x="24204" y="459864"/>
                    <a:pt x="6565" y="379078"/>
                  </a:cubicBezTo>
                  <a:cubicBezTo>
                    <a:pt x="-11074" y="298292"/>
                    <a:pt x="7624" y="228089"/>
                    <a:pt x="53132" y="169528"/>
                  </a:cubicBezTo>
                  <a:cubicBezTo>
                    <a:pt x="98640" y="110967"/>
                    <a:pt x="211882" y="53817"/>
                    <a:pt x="279615" y="27711"/>
                  </a:cubicBezTo>
                  <a:cubicBezTo>
                    <a:pt x="347348" y="1605"/>
                    <a:pt x="393563" y="-11448"/>
                    <a:pt x="459532" y="12894"/>
                  </a:cubicBezTo>
                  <a:cubicBezTo>
                    <a:pt x="525501" y="37236"/>
                    <a:pt x="628160" y="118375"/>
                    <a:pt x="675432" y="173761"/>
                  </a:cubicBezTo>
                  <a:cubicBezTo>
                    <a:pt x="722704" y="229147"/>
                    <a:pt x="739637" y="285592"/>
                    <a:pt x="743165" y="345211"/>
                  </a:cubicBezTo>
                  <a:cubicBezTo>
                    <a:pt x="746693" y="404830"/>
                    <a:pt x="699773" y="522306"/>
                    <a:pt x="696598" y="531478"/>
                  </a:cubicBezTo>
                  <a:cubicBezTo>
                    <a:pt x="693423" y="540650"/>
                    <a:pt x="720234" y="442225"/>
                    <a:pt x="724115" y="400244"/>
                  </a:cubicBezTo>
                  <a:cubicBezTo>
                    <a:pt x="727996" y="358263"/>
                    <a:pt x="739285" y="322986"/>
                    <a:pt x="719882" y="279594"/>
                  </a:cubicBezTo>
                  <a:cubicBezTo>
                    <a:pt x="700479" y="236202"/>
                    <a:pt x="654970" y="181522"/>
                    <a:pt x="607698" y="139894"/>
                  </a:cubicBezTo>
                  <a:cubicBezTo>
                    <a:pt x="560426" y="98266"/>
                    <a:pt x="497278" y="42175"/>
                    <a:pt x="436248" y="29828"/>
                  </a:cubicBezTo>
                  <a:cubicBezTo>
                    <a:pt x="375218" y="17481"/>
                    <a:pt x="296195" y="44292"/>
                    <a:pt x="241515" y="65811"/>
                  </a:cubicBezTo>
                  <a:cubicBezTo>
                    <a:pt x="186834" y="87330"/>
                    <a:pt x="143795" y="119786"/>
                    <a:pt x="108165" y="158944"/>
                  </a:cubicBezTo>
                  <a:cubicBezTo>
                    <a:pt x="72534" y="198102"/>
                    <a:pt x="25615" y="233733"/>
                    <a:pt x="27732" y="300761"/>
                  </a:cubicBezTo>
                  <a:cubicBezTo>
                    <a:pt x="29849" y="367789"/>
                    <a:pt x="48546" y="493025"/>
                    <a:pt x="120865" y="561111"/>
                  </a:cubicBezTo>
                  <a:cubicBezTo>
                    <a:pt x="193184" y="629197"/>
                    <a:pt x="465882" y="676822"/>
                    <a:pt x="472232" y="6923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1E64194E-6531-4563-B5A4-B9976C5EA099}"/>
                </a:ext>
              </a:extLst>
            </p:cNvPr>
            <p:cNvSpPr/>
            <p:nvPr/>
          </p:nvSpPr>
          <p:spPr>
            <a:xfrm>
              <a:off x="3270801" y="5233579"/>
              <a:ext cx="149473" cy="269359"/>
            </a:xfrm>
            <a:custGeom>
              <a:avLst/>
              <a:gdLst>
                <a:gd name="connsiteX0" fmla="*/ 2624 w 149473"/>
                <a:gd name="connsiteY0" fmla="*/ 268696 h 269359"/>
                <a:gd name="connsiteX1" fmla="*/ 148674 w 149473"/>
                <a:gd name="connsiteY1" fmla="*/ 8346 h 269359"/>
                <a:gd name="connsiteX2" fmla="*/ 59774 w 149473"/>
                <a:gd name="connsiteY2" fmla="*/ 81371 h 269359"/>
                <a:gd name="connsiteX3" fmla="*/ 2624 w 149473"/>
                <a:gd name="connsiteY3" fmla="*/ 268696 h 269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473" h="269359">
                  <a:moveTo>
                    <a:pt x="2624" y="268696"/>
                  </a:moveTo>
                  <a:cubicBezTo>
                    <a:pt x="17441" y="256525"/>
                    <a:pt x="139149" y="39567"/>
                    <a:pt x="148674" y="8346"/>
                  </a:cubicBezTo>
                  <a:cubicBezTo>
                    <a:pt x="158199" y="-22875"/>
                    <a:pt x="79882" y="40625"/>
                    <a:pt x="59774" y="81371"/>
                  </a:cubicBezTo>
                  <a:cubicBezTo>
                    <a:pt x="39666" y="122117"/>
                    <a:pt x="-12193" y="280867"/>
                    <a:pt x="2624" y="2686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690D7022-9752-439C-976A-587F5C46C3CB}"/>
                </a:ext>
              </a:extLst>
            </p:cNvPr>
            <p:cNvSpPr/>
            <p:nvPr/>
          </p:nvSpPr>
          <p:spPr>
            <a:xfrm>
              <a:off x="3628956" y="5032023"/>
              <a:ext cx="482859" cy="73413"/>
            </a:xfrm>
            <a:custGeom>
              <a:avLst/>
              <a:gdLst>
                <a:gd name="connsiteX0" fmla="*/ 69 w 482859"/>
                <a:gd name="connsiteY0" fmla="*/ 57502 h 73413"/>
                <a:gd name="connsiteX1" fmla="*/ 206444 w 482859"/>
                <a:gd name="connsiteY1" fmla="*/ 352 h 73413"/>
                <a:gd name="connsiteX2" fmla="*/ 387419 w 482859"/>
                <a:gd name="connsiteY2" fmla="*/ 35277 h 73413"/>
                <a:gd name="connsiteX3" fmla="*/ 482669 w 482859"/>
                <a:gd name="connsiteY3" fmla="*/ 73377 h 73413"/>
                <a:gd name="connsiteX4" fmla="*/ 406469 w 482859"/>
                <a:gd name="connsiteY4" fmla="*/ 41627 h 73413"/>
                <a:gd name="connsiteX5" fmla="*/ 228669 w 482859"/>
                <a:gd name="connsiteY5" fmla="*/ 9877 h 73413"/>
                <a:gd name="connsiteX6" fmla="*/ 69 w 482859"/>
                <a:gd name="connsiteY6" fmla="*/ 57502 h 73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2859" h="73413">
                  <a:moveTo>
                    <a:pt x="69" y="57502"/>
                  </a:moveTo>
                  <a:cubicBezTo>
                    <a:pt x="-3635" y="55915"/>
                    <a:pt x="141886" y="4056"/>
                    <a:pt x="206444" y="352"/>
                  </a:cubicBezTo>
                  <a:cubicBezTo>
                    <a:pt x="271002" y="-3352"/>
                    <a:pt x="341381" y="23106"/>
                    <a:pt x="387419" y="35277"/>
                  </a:cubicBezTo>
                  <a:cubicBezTo>
                    <a:pt x="433457" y="47448"/>
                    <a:pt x="479494" y="72319"/>
                    <a:pt x="482669" y="73377"/>
                  </a:cubicBezTo>
                  <a:cubicBezTo>
                    <a:pt x="485844" y="74435"/>
                    <a:pt x="448802" y="52210"/>
                    <a:pt x="406469" y="41627"/>
                  </a:cubicBezTo>
                  <a:cubicBezTo>
                    <a:pt x="364136" y="31044"/>
                    <a:pt x="296931" y="7231"/>
                    <a:pt x="228669" y="9877"/>
                  </a:cubicBezTo>
                  <a:cubicBezTo>
                    <a:pt x="160407" y="12523"/>
                    <a:pt x="3773" y="59089"/>
                    <a:pt x="69" y="575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FC1B3940-F6F0-4077-A815-1EF4E8ECDD85}"/>
                </a:ext>
              </a:extLst>
            </p:cNvPr>
            <p:cNvSpPr/>
            <p:nvPr/>
          </p:nvSpPr>
          <p:spPr>
            <a:xfrm>
              <a:off x="3647977" y="4780591"/>
              <a:ext cx="582561" cy="112582"/>
            </a:xfrm>
            <a:custGeom>
              <a:avLst/>
              <a:gdLst>
                <a:gd name="connsiteX0" fmla="*/ 1156 w 582561"/>
                <a:gd name="connsiteY0" fmla="*/ 39059 h 112582"/>
                <a:gd name="connsiteX1" fmla="*/ 363106 w 582561"/>
                <a:gd name="connsiteY1" fmla="*/ 32709 h 112582"/>
                <a:gd name="connsiteX2" fmla="*/ 572656 w 582561"/>
                <a:gd name="connsiteY2" fmla="*/ 111026 h 112582"/>
                <a:gd name="connsiteX3" fmla="*/ 530323 w 582561"/>
                <a:gd name="connsiteY3" fmla="*/ 79276 h 112582"/>
                <a:gd name="connsiteX4" fmla="*/ 369456 w 582561"/>
                <a:gd name="connsiteY4" fmla="*/ 11542 h 112582"/>
                <a:gd name="connsiteX5" fmla="*/ 250923 w 582561"/>
                <a:gd name="connsiteY5" fmla="*/ 959 h 112582"/>
                <a:gd name="connsiteX6" fmla="*/ 1156 w 582561"/>
                <a:gd name="connsiteY6" fmla="*/ 39059 h 112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2561" h="112582">
                  <a:moveTo>
                    <a:pt x="1156" y="39059"/>
                  </a:moveTo>
                  <a:cubicBezTo>
                    <a:pt x="19853" y="44351"/>
                    <a:pt x="267856" y="20715"/>
                    <a:pt x="363106" y="32709"/>
                  </a:cubicBezTo>
                  <a:cubicBezTo>
                    <a:pt x="458356" y="44703"/>
                    <a:pt x="544787" y="103265"/>
                    <a:pt x="572656" y="111026"/>
                  </a:cubicBezTo>
                  <a:cubicBezTo>
                    <a:pt x="600526" y="118787"/>
                    <a:pt x="564189" y="95857"/>
                    <a:pt x="530323" y="79276"/>
                  </a:cubicBezTo>
                  <a:cubicBezTo>
                    <a:pt x="496457" y="62695"/>
                    <a:pt x="416023" y="24595"/>
                    <a:pt x="369456" y="11542"/>
                  </a:cubicBezTo>
                  <a:cubicBezTo>
                    <a:pt x="322889" y="-1511"/>
                    <a:pt x="305956" y="-805"/>
                    <a:pt x="250923" y="959"/>
                  </a:cubicBezTo>
                  <a:cubicBezTo>
                    <a:pt x="195890" y="2723"/>
                    <a:pt x="-17541" y="33767"/>
                    <a:pt x="1156" y="390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887D5517-C8D9-444C-A0E9-AEEC7E4DB121}"/>
                </a:ext>
              </a:extLst>
            </p:cNvPr>
            <p:cNvSpPr/>
            <p:nvPr/>
          </p:nvSpPr>
          <p:spPr>
            <a:xfrm>
              <a:off x="4097208" y="4888696"/>
              <a:ext cx="130189" cy="206808"/>
            </a:xfrm>
            <a:custGeom>
              <a:avLst/>
              <a:gdLst>
                <a:gd name="connsiteX0" fmla="*/ 129775 w 130189"/>
                <a:gd name="connsiteY0" fmla="*/ 804 h 206808"/>
                <a:gd name="connsiteX1" fmla="*/ 49342 w 130189"/>
                <a:gd name="connsiteY1" fmla="*/ 77004 h 206808"/>
                <a:gd name="connsiteX2" fmla="*/ 19709 w 130189"/>
                <a:gd name="connsiteY2" fmla="*/ 204004 h 206808"/>
                <a:gd name="connsiteX3" fmla="*/ 4892 w 130189"/>
                <a:gd name="connsiteY3" fmla="*/ 161671 h 206808"/>
                <a:gd name="connsiteX4" fmla="*/ 11242 w 130189"/>
                <a:gd name="connsiteY4" fmla="*/ 123571 h 206808"/>
                <a:gd name="connsiteX5" fmla="*/ 129775 w 130189"/>
                <a:gd name="connsiteY5" fmla="*/ 804 h 206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189" h="206808">
                  <a:moveTo>
                    <a:pt x="129775" y="804"/>
                  </a:moveTo>
                  <a:cubicBezTo>
                    <a:pt x="136125" y="-6957"/>
                    <a:pt x="67686" y="43137"/>
                    <a:pt x="49342" y="77004"/>
                  </a:cubicBezTo>
                  <a:cubicBezTo>
                    <a:pt x="30998" y="110871"/>
                    <a:pt x="27117" y="189893"/>
                    <a:pt x="19709" y="204004"/>
                  </a:cubicBezTo>
                  <a:cubicBezTo>
                    <a:pt x="12301" y="218115"/>
                    <a:pt x="6303" y="175076"/>
                    <a:pt x="4892" y="161671"/>
                  </a:cubicBezTo>
                  <a:cubicBezTo>
                    <a:pt x="3481" y="148266"/>
                    <a:pt x="-8513" y="147207"/>
                    <a:pt x="11242" y="123571"/>
                  </a:cubicBezTo>
                  <a:cubicBezTo>
                    <a:pt x="30997" y="99935"/>
                    <a:pt x="123425" y="8565"/>
                    <a:pt x="129775" y="8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135CD5A5-B0C7-402D-AB42-129CBA71643D}"/>
                </a:ext>
              </a:extLst>
            </p:cNvPr>
            <p:cNvSpPr/>
            <p:nvPr/>
          </p:nvSpPr>
          <p:spPr>
            <a:xfrm>
              <a:off x="3542874" y="4563831"/>
              <a:ext cx="478193" cy="228992"/>
            </a:xfrm>
            <a:custGeom>
              <a:avLst/>
              <a:gdLst>
                <a:gd name="connsiteX0" fmla="*/ 426 w 478193"/>
                <a:gd name="connsiteY0" fmla="*/ 105536 h 228992"/>
                <a:gd name="connsiteX1" fmla="*/ 127426 w 478193"/>
                <a:gd name="connsiteY1" fmla="*/ 37802 h 228992"/>
                <a:gd name="connsiteX2" fmla="*/ 260776 w 478193"/>
                <a:gd name="connsiteY2" fmla="*/ 54736 h 228992"/>
                <a:gd name="connsiteX3" fmla="*/ 396243 w 478193"/>
                <a:gd name="connsiteY3" fmla="*/ 126702 h 228992"/>
                <a:gd name="connsiteX4" fmla="*/ 476676 w 478193"/>
                <a:gd name="connsiteY4" fmla="*/ 228302 h 228992"/>
                <a:gd name="connsiteX5" fmla="*/ 442809 w 478193"/>
                <a:gd name="connsiteY5" fmla="*/ 166919 h 228992"/>
                <a:gd name="connsiteX6" fmla="*/ 368726 w 478193"/>
                <a:gd name="connsiteY6" fmla="*/ 82252 h 228992"/>
                <a:gd name="connsiteX7" fmla="*/ 296759 w 478193"/>
                <a:gd name="connsiteY7" fmla="*/ 22986 h 228992"/>
                <a:gd name="connsiteX8" fmla="*/ 171876 w 478193"/>
                <a:gd name="connsiteY8" fmla="*/ 1819 h 228992"/>
                <a:gd name="connsiteX9" fmla="*/ 426 w 478193"/>
                <a:gd name="connsiteY9" fmla="*/ 105536 h 228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8193" h="228992">
                  <a:moveTo>
                    <a:pt x="426" y="105536"/>
                  </a:moveTo>
                  <a:cubicBezTo>
                    <a:pt x="-6982" y="111533"/>
                    <a:pt x="84034" y="46269"/>
                    <a:pt x="127426" y="37802"/>
                  </a:cubicBezTo>
                  <a:cubicBezTo>
                    <a:pt x="170818" y="29335"/>
                    <a:pt x="215973" y="39919"/>
                    <a:pt x="260776" y="54736"/>
                  </a:cubicBezTo>
                  <a:cubicBezTo>
                    <a:pt x="305579" y="69553"/>
                    <a:pt x="360260" y="97774"/>
                    <a:pt x="396243" y="126702"/>
                  </a:cubicBezTo>
                  <a:cubicBezTo>
                    <a:pt x="432226" y="155630"/>
                    <a:pt x="468915" y="221599"/>
                    <a:pt x="476676" y="228302"/>
                  </a:cubicBezTo>
                  <a:cubicBezTo>
                    <a:pt x="484437" y="235005"/>
                    <a:pt x="460801" y="191261"/>
                    <a:pt x="442809" y="166919"/>
                  </a:cubicBezTo>
                  <a:cubicBezTo>
                    <a:pt x="424817" y="142577"/>
                    <a:pt x="393068" y="106241"/>
                    <a:pt x="368726" y="82252"/>
                  </a:cubicBezTo>
                  <a:cubicBezTo>
                    <a:pt x="344384" y="58263"/>
                    <a:pt x="329567" y="36391"/>
                    <a:pt x="296759" y="22986"/>
                  </a:cubicBezTo>
                  <a:cubicBezTo>
                    <a:pt x="263951" y="9580"/>
                    <a:pt x="221970" y="-5236"/>
                    <a:pt x="171876" y="1819"/>
                  </a:cubicBezTo>
                  <a:cubicBezTo>
                    <a:pt x="121782" y="8874"/>
                    <a:pt x="7834" y="99539"/>
                    <a:pt x="426" y="1055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2AFFE5BD-641A-4BDB-B75F-4D2BB6134DE6}"/>
                </a:ext>
              </a:extLst>
            </p:cNvPr>
            <p:cNvSpPr/>
            <p:nvPr/>
          </p:nvSpPr>
          <p:spPr>
            <a:xfrm>
              <a:off x="3674583" y="4193979"/>
              <a:ext cx="175700" cy="604851"/>
            </a:xfrm>
            <a:custGeom>
              <a:avLst/>
              <a:gdLst>
                <a:gd name="connsiteX0" fmla="*/ 173517 w 175700"/>
                <a:gd name="connsiteY0" fmla="*/ 3371 h 604851"/>
                <a:gd name="connsiteX1" fmla="*/ 99434 w 175700"/>
                <a:gd name="connsiteY1" fmla="*/ 126138 h 604851"/>
                <a:gd name="connsiteX2" fmla="*/ 46517 w 175700"/>
                <a:gd name="connsiteY2" fmla="*/ 333571 h 604851"/>
                <a:gd name="connsiteX3" fmla="*/ 69800 w 175700"/>
                <a:gd name="connsiteY3" fmla="*/ 598154 h 604851"/>
                <a:gd name="connsiteX4" fmla="*/ 42284 w 175700"/>
                <a:gd name="connsiteY4" fmla="*/ 513488 h 604851"/>
                <a:gd name="connsiteX5" fmla="*/ 14767 w 175700"/>
                <a:gd name="connsiteY5" fmla="*/ 380138 h 604851"/>
                <a:gd name="connsiteX6" fmla="*/ 8417 w 175700"/>
                <a:gd name="connsiteY6" fmla="*/ 257371 h 604851"/>
                <a:gd name="connsiteX7" fmla="*/ 173517 w 175700"/>
                <a:gd name="connsiteY7" fmla="*/ 3371 h 604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5700" h="604851">
                  <a:moveTo>
                    <a:pt x="173517" y="3371"/>
                  </a:moveTo>
                  <a:cubicBezTo>
                    <a:pt x="188686" y="-18501"/>
                    <a:pt x="120601" y="71105"/>
                    <a:pt x="99434" y="126138"/>
                  </a:cubicBezTo>
                  <a:cubicBezTo>
                    <a:pt x="78267" y="181171"/>
                    <a:pt x="51456" y="254902"/>
                    <a:pt x="46517" y="333571"/>
                  </a:cubicBezTo>
                  <a:cubicBezTo>
                    <a:pt x="41578" y="412240"/>
                    <a:pt x="70505" y="568168"/>
                    <a:pt x="69800" y="598154"/>
                  </a:cubicBezTo>
                  <a:cubicBezTo>
                    <a:pt x="69094" y="628140"/>
                    <a:pt x="51456" y="549824"/>
                    <a:pt x="42284" y="513488"/>
                  </a:cubicBezTo>
                  <a:cubicBezTo>
                    <a:pt x="33112" y="477152"/>
                    <a:pt x="20411" y="422824"/>
                    <a:pt x="14767" y="380138"/>
                  </a:cubicBezTo>
                  <a:cubicBezTo>
                    <a:pt x="9122" y="337452"/>
                    <a:pt x="-11338" y="317696"/>
                    <a:pt x="8417" y="257371"/>
                  </a:cubicBezTo>
                  <a:cubicBezTo>
                    <a:pt x="28172" y="197046"/>
                    <a:pt x="158348" y="25243"/>
                    <a:pt x="173517" y="33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EB6F50E6-3C9F-4CFD-B090-DE0637B4122C}"/>
                </a:ext>
              </a:extLst>
            </p:cNvPr>
            <p:cNvSpPr/>
            <p:nvPr/>
          </p:nvSpPr>
          <p:spPr>
            <a:xfrm>
              <a:off x="4027757" y="3908086"/>
              <a:ext cx="173978" cy="211028"/>
            </a:xfrm>
            <a:custGeom>
              <a:avLst/>
              <a:gdLst>
                <a:gd name="connsiteX0" fmla="*/ 260 w 173978"/>
                <a:gd name="connsiteY0" fmla="*/ 94531 h 211028"/>
                <a:gd name="connsiteX1" fmla="*/ 82810 w 173978"/>
                <a:gd name="connsiteY1" fmla="*/ 20447 h 211028"/>
                <a:gd name="connsiteX2" fmla="*/ 125143 w 173978"/>
                <a:gd name="connsiteY2" fmla="*/ 62781 h 211028"/>
                <a:gd name="connsiteX3" fmla="*/ 144193 w 173978"/>
                <a:gd name="connsiteY3" fmla="*/ 134747 h 211028"/>
                <a:gd name="connsiteX4" fmla="*/ 91276 w 173978"/>
                <a:gd name="connsiteY4" fmla="*/ 210947 h 211028"/>
                <a:gd name="connsiteX5" fmla="*/ 171710 w 173978"/>
                <a:gd name="connsiteY5" fmla="*/ 119931 h 211028"/>
                <a:gd name="connsiteX6" fmla="*/ 148426 w 173978"/>
                <a:gd name="connsiteY6" fmla="*/ 31031 h 211028"/>
                <a:gd name="connsiteX7" fmla="*/ 112443 w 173978"/>
                <a:gd name="connsiteY7" fmla="*/ 1397 h 211028"/>
                <a:gd name="connsiteX8" fmla="*/ 260 w 173978"/>
                <a:gd name="connsiteY8" fmla="*/ 94531 h 211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978" h="211028">
                  <a:moveTo>
                    <a:pt x="260" y="94531"/>
                  </a:moveTo>
                  <a:cubicBezTo>
                    <a:pt x="-4679" y="97706"/>
                    <a:pt x="61996" y="25739"/>
                    <a:pt x="82810" y="20447"/>
                  </a:cubicBezTo>
                  <a:cubicBezTo>
                    <a:pt x="103624" y="15155"/>
                    <a:pt x="114913" y="43731"/>
                    <a:pt x="125143" y="62781"/>
                  </a:cubicBezTo>
                  <a:cubicBezTo>
                    <a:pt x="135373" y="81831"/>
                    <a:pt x="149838" y="110053"/>
                    <a:pt x="144193" y="134747"/>
                  </a:cubicBezTo>
                  <a:cubicBezTo>
                    <a:pt x="138549" y="159441"/>
                    <a:pt x="86690" y="213416"/>
                    <a:pt x="91276" y="210947"/>
                  </a:cubicBezTo>
                  <a:cubicBezTo>
                    <a:pt x="95862" y="208478"/>
                    <a:pt x="162185" y="149917"/>
                    <a:pt x="171710" y="119931"/>
                  </a:cubicBezTo>
                  <a:cubicBezTo>
                    <a:pt x="181235" y="89945"/>
                    <a:pt x="158304" y="50786"/>
                    <a:pt x="148426" y="31031"/>
                  </a:cubicBezTo>
                  <a:cubicBezTo>
                    <a:pt x="138548" y="11276"/>
                    <a:pt x="137843" y="-4953"/>
                    <a:pt x="112443" y="1397"/>
                  </a:cubicBezTo>
                  <a:cubicBezTo>
                    <a:pt x="87043" y="7747"/>
                    <a:pt x="5199" y="91356"/>
                    <a:pt x="260" y="945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8BF3500E-C4F4-4E48-8DA3-E36E5276BDC5}"/>
                </a:ext>
              </a:extLst>
            </p:cNvPr>
            <p:cNvSpPr/>
            <p:nvPr/>
          </p:nvSpPr>
          <p:spPr>
            <a:xfrm>
              <a:off x="3851526" y="3848894"/>
              <a:ext cx="183897" cy="198807"/>
            </a:xfrm>
            <a:custGeom>
              <a:avLst/>
              <a:gdLst>
                <a:gd name="connsiteX0" fmla="*/ 72774 w 183897"/>
                <a:gd name="connsiteY0" fmla="*/ 198173 h 198807"/>
                <a:gd name="connsiteX1" fmla="*/ 9274 w 183897"/>
                <a:gd name="connsiteY1" fmla="*/ 105039 h 198807"/>
                <a:gd name="connsiteX2" fmla="*/ 13507 w 183897"/>
                <a:gd name="connsiteY2" fmla="*/ 60589 h 198807"/>
                <a:gd name="connsiteX3" fmla="*/ 132041 w 183897"/>
                <a:gd name="connsiteY3" fmla="*/ 7673 h 198807"/>
                <a:gd name="connsiteX4" fmla="*/ 159557 w 183897"/>
                <a:gd name="connsiteY4" fmla="*/ 16139 h 198807"/>
                <a:gd name="connsiteX5" fmla="*/ 170141 w 183897"/>
                <a:gd name="connsiteY5" fmla="*/ 153723 h 198807"/>
                <a:gd name="connsiteX6" fmla="*/ 182841 w 183897"/>
                <a:gd name="connsiteY6" fmla="*/ 35189 h 198807"/>
                <a:gd name="connsiteX7" fmla="*/ 140507 w 183897"/>
                <a:gd name="connsiteY7" fmla="*/ 16139 h 198807"/>
                <a:gd name="connsiteX8" fmla="*/ 30441 w 183897"/>
                <a:gd name="connsiteY8" fmla="*/ 54239 h 198807"/>
                <a:gd name="connsiteX9" fmla="*/ 72774 w 183897"/>
                <a:gd name="connsiteY9" fmla="*/ 198173 h 198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3897" h="198807">
                  <a:moveTo>
                    <a:pt x="72774" y="198173"/>
                  </a:moveTo>
                  <a:cubicBezTo>
                    <a:pt x="69246" y="206640"/>
                    <a:pt x="19152" y="127969"/>
                    <a:pt x="9274" y="105039"/>
                  </a:cubicBezTo>
                  <a:cubicBezTo>
                    <a:pt x="-604" y="82109"/>
                    <a:pt x="-6954" y="76817"/>
                    <a:pt x="13507" y="60589"/>
                  </a:cubicBezTo>
                  <a:cubicBezTo>
                    <a:pt x="33968" y="44361"/>
                    <a:pt x="107699" y="15081"/>
                    <a:pt x="132041" y="7673"/>
                  </a:cubicBezTo>
                  <a:cubicBezTo>
                    <a:pt x="156383" y="265"/>
                    <a:pt x="153207" y="-8203"/>
                    <a:pt x="159557" y="16139"/>
                  </a:cubicBezTo>
                  <a:cubicBezTo>
                    <a:pt x="165907" y="40481"/>
                    <a:pt x="166260" y="150548"/>
                    <a:pt x="170141" y="153723"/>
                  </a:cubicBezTo>
                  <a:cubicBezTo>
                    <a:pt x="174022" y="156898"/>
                    <a:pt x="187780" y="58120"/>
                    <a:pt x="182841" y="35189"/>
                  </a:cubicBezTo>
                  <a:cubicBezTo>
                    <a:pt x="177902" y="12258"/>
                    <a:pt x="165907" y="12964"/>
                    <a:pt x="140507" y="16139"/>
                  </a:cubicBezTo>
                  <a:cubicBezTo>
                    <a:pt x="115107" y="19314"/>
                    <a:pt x="42788" y="27428"/>
                    <a:pt x="30441" y="54239"/>
                  </a:cubicBezTo>
                  <a:cubicBezTo>
                    <a:pt x="18094" y="81050"/>
                    <a:pt x="76302" y="189706"/>
                    <a:pt x="72774" y="1981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77A21382-FE44-47F6-AC7D-088C0E05EE8C}"/>
                </a:ext>
              </a:extLst>
            </p:cNvPr>
            <p:cNvSpPr/>
            <p:nvPr/>
          </p:nvSpPr>
          <p:spPr>
            <a:xfrm>
              <a:off x="3979112" y="4104864"/>
              <a:ext cx="159454" cy="162851"/>
            </a:xfrm>
            <a:custGeom>
              <a:avLst/>
              <a:gdLst>
                <a:gd name="connsiteX0" fmla="*/ 89121 w 159454"/>
                <a:gd name="connsiteY0" fmla="*/ 1469 h 162851"/>
                <a:gd name="connsiteX1" fmla="*/ 154738 w 159454"/>
                <a:gd name="connsiteY1" fmla="*/ 56503 h 162851"/>
                <a:gd name="connsiteX2" fmla="*/ 142038 w 159454"/>
                <a:gd name="connsiteY2" fmla="*/ 117886 h 162851"/>
                <a:gd name="connsiteX3" fmla="*/ 44671 w 159454"/>
                <a:gd name="connsiteY3" fmla="*/ 162336 h 162851"/>
                <a:gd name="connsiteX4" fmla="*/ 221 w 159454"/>
                <a:gd name="connsiteY4" fmla="*/ 88253 h 162851"/>
                <a:gd name="connsiteX5" fmla="*/ 29855 w 159454"/>
                <a:gd name="connsiteY5" fmla="*/ 139053 h 162851"/>
                <a:gd name="connsiteX6" fmla="*/ 80655 w 159454"/>
                <a:gd name="connsiteY6" fmla="*/ 151753 h 162851"/>
                <a:gd name="connsiteX7" fmla="*/ 125105 w 159454"/>
                <a:gd name="connsiteY7" fmla="*/ 117886 h 162851"/>
                <a:gd name="connsiteX8" fmla="*/ 89121 w 159454"/>
                <a:gd name="connsiteY8" fmla="*/ 1469 h 162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454" h="162851">
                  <a:moveTo>
                    <a:pt x="89121" y="1469"/>
                  </a:moveTo>
                  <a:cubicBezTo>
                    <a:pt x="94060" y="-8761"/>
                    <a:pt x="145919" y="37100"/>
                    <a:pt x="154738" y="56503"/>
                  </a:cubicBezTo>
                  <a:cubicBezTo>
                    <a:pt x="163558" y="75906"/>
                    <a:pt x="160383" y="100247"/>
                    <a:pt x="142038" y="117886"/>
                  </a:cubicBezTo>
                  <a:cubicBezTo>
                    <a:pt x="123694" y="135525"/>
                    <a:pt x="68307" y="167275"/>
                    <a:pt x="44671" y="162336"/>
                  </a:cubicBezTo>
                  <a:cubicBezTo>
                    <a:pt x="21035" y="157397"/>
                    <a:pt x="2690" y="92133"/>
                    <a:pt x="221" y="88253"/>
                  </a:cubicBezTo>
                  <a:cubicBezTo>
                    <a:pt x="-2248" y="84373"/>
                    <a:pt x="16449" y="128470"/>
                    <a:pt x="29855" y="139053"/>
                  </a:cubicBezTo>
                  <a:cubicBezTo>
                    <a:pt x="43261" y="149636"/>
                    <a:pt x="64780" y="155281"/>
                    <a:pt x="80655" y="151753"/>
                  </a:cubicBezTo>
                  <a:cubicBezTo>
                    <a:pt x="96530" y="148225"/>
                    <a:pt x="120166" y="139053"/>
                    <a:pt x="125105" y="117886"/>
                  </a:cubicBezTo>
                  <a:cubicBezTo>
                    <a:pt x="130044" y="96719"/>
                    <a:pt x="84182" y="11699"/>
                    <a:pt x="89121" y="14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768BCEAA-AE1B-47F5-AE10-57C772395E2C}"/>
                </a:ext>
              </a:extLst>
            </p:cNvPr>
            <p:cNvSpPr/>
            <p:nvPr/>
          </p:nvSpPr>
          <p:spPr>
            <a:xfrm>
              <a:off x="3805209" y="4010923"/>
              <a:ext cx="172228" cy="228983"/>
            </a:xfrm>
            <a:custGeom>
              <a:avLst/>
              <a:gdLst>
                <a:gd name="connsiteX0" fmla="*/ 125441 w 172228"/>
                <a:gd name="connsiteY0" fmla="*/ 31910 h 228983"/>
                <a:gd name="connsiteX1" fmla="*/ 36541 w 172228"/>
                <a:gd name="connsiteY1" fmla="*/ 4394 h 228983"/>
                <a:gd name="connsiteX2" fmla="*/ 558 w 172228"/>
                <a:gd name="connsiteY2" fmla="*/ 129277 h 228983"/>
                <a:gd name="connsiteX3" fmla="*/ 19608 w 172228"/>
                <a:gd name="connsiteY3" fmla="*/ 205477 h 228983"/>
                <a:gd name="connsiteX4" fmla="*/ 83108 w 172228"/>
                <a:gd name="connsiteY4" fmla="*/ 226644 h 228983"/>
                <a:gd name="connsiteX5" fmla="*/ 172008 w 172228"/>
                <a:gd name="connsiteY5" fmla="*/ 158910 h 228983"/>
                <a:gd name="connsiteX6" fmla="*/ 55591 w 172228"/>
                <a:gd name="connsiteY6" fmla="*/ 188544 h 228983"/>
                <a:gd name="connsiteX7" fmla="*/ 30191 w 172228"/>
                <a:gd name="connsiteY7" fmla="*/ 150444 h 228983"/>
                <a:gd name="connsiteX8" fmla="*/ 45008 w 172228"/>
                <a:gd name="connsiteY8" fmla="*/ 67894 h 228983"/>
                <a:gd name="connsiteX9" fmla="*/ 125441 w 172228"/>
                <a:gd name="connsiteY9" fmla="*/ 31910 h 22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2228" h="228983">
                  <a:moveTo>
                    <a:pt x="125441" y="31910"/>
                  </a:moveTo>
                  <a:cubicBezTo>
                    <a:pt x="124030" y="21327"/>
                    <a:pt x="57355" y="-11834"/>
                    <a:pt x="36541" y="4394"/>
                  </a:cubicBezTo>
                  <a:cubicBezTo>
                    <a:pt x="15727" y="20622"/>
                    <a:pt x="3380" y="95763"/>
                    <a:pt x="558" y="129277"/>
                  </a:cubicBezTo>
                  <a:cubicBezTo>
                    <a:pt x="-2264" y="162791"/>
                    <a:pt x="5850" y="189249"/>
                    <a:pt x="19608" y="205477"/>
                  </a:cubicBezTo>
                  <a:cubicBezTo>
                    <a:pt x="33366" y="221705"/>
                    <a:pt x="57708" y="234405"/>
                    <a:pt x="83108" y="226644"/>
                  </a:cubicBezTo>
                  <a:cubicBezTo>
                    <a:pt x="108508" y="218883"/>
                    <a:pt x="176594" y="165260"/>
                    <a:pt x="172008" y="158910"/>
                  </a:cubicBezTo>
                  <a:cubicBezTo>
                    <a:pt x="167422" y="152560"/>
                    <a:pt x="79227" y="189955"/>
                    <a:pt x="55591" y="188544"/>
                  </a:cubicBezTo>
                  <a:cubicBezTo>
                    <a:pt x="31955" y="187133"/>
                    <a:pt x="31955" y="170552"/>
                    <a:pt x="30191" y="150444"/>
                  </a:cubicBezTo>
                  <a:cubicBezTo>
                    <a:pt x="28427" y="130336"/>
                    <a:pt x="33719" y="87650"/>
                    <a:pt x="45008" y="67894"/>
                  </a:cubicBezTo>
                  <a:cubicBezTo>
                    <a:pt x="56297" y="48138"/>
                    <a:pt x="126852" y="42493"/>
                    <a:pt x="125441" y="319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6D3E6F98-5BAB-464F-AC75-6D4350F0F6C6}"/>
                </a:ext>
              </a:extLst>
            </p:cNvPr>
            <p:cNvSpPr/>
            <p:nvPr/>
          </p:nvSpPr>
          <p:spPr>
            <a:xfrm>
              <a:off x="3938494" y="4008102"/>
              <a:ext cx="125608" cy="157498"/>
            </a:xfrm>
            <a:custGeom>
              <a:avLst/>
              <a:gdLst>
                <a:gd name="connsiteX0" fmla="*/ 94 w 125608"/>
                <a:gd name="connsiteY0" fmla="*/ 41611 h 157498"/>
                <a:gd name="connsiteX1" fmla="*/ 87406 w 125608"/>
                <a:gd name="connsiteY1" fmla="*/ 16211 h 157498"/>
                <a:gd name="connsiteX2" fmla="*/ 111219 w 125608"/>
                <a:gd name="connsiteY2" fmla="*/ 89236 h 157498"/>
                <a:gd name="connsiteX3" fmla="*/ 85819 w 125608"/>
                <a:gd name="connsiteY3" fmla="*/ 157498 h 157498"/>
                <a:gd name="connsiteX4" fmla="*/ 125506 w 125608"/>
                <a:gd name="connsiteY4" fmla="*/ 89236 h 157498"/>
                <a:gd name="connsiteX5" fmla="*/ 71531 w 125608"/>
                <a:gd name="connsiteY5" fmla="*/ 1923 h 157498"/>
                <a:gd name="connsiteX6" fmla="*/ 94 w 125608"/>
                <a:gd name="connsiteY6" fmla="*/ 41611 h 157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608" h="157498">
                  <a:moveTo>
                    <a:pt x="94" y="41611"/>
                  </a:moveTo>
                  <a:cubicBezTo>
                    <a:pt x="2740" y="43992"/>
                    <a:pt x="68885" y="8274"/>
                    <a:pt x="87406" y="16211"/>
                  </a:cubicBezTo>
                  <a:cubicBezTo>
                    <a:pt x="105927" y="24148"/>
                    <a:pt x="111483" y="65688"/>
                    <a:pt x="111219" y="89236"/>
                  </a:cubicBezTo>
                  <a:cubicBezTo>
                    <a:pt x="110955" y="112784"/>
                    <a:pt x="83438" y="157498"/>
                    <a:pt x="85819" y="157498"/>
                  </a:cubicBezTo>
                  <a:cubicBezTo>
                    <a:pt x="88200" y="157498"/>
                    <a:pt x="127887" y="115165"/>
                    <a:pt x="125506" y="89236"/>
                  </a:cubicBezTo>
                  <a:cubicBezTo>
                    <a:pt x="123125" y="63307"/>
                    <a:pt x="91904" y="14094"/>
                    <a:pt x="71531" y="1923"/>
                  </a:cubicBezTo>
                  <a:cubicBezTo>
                    <a:pt x="51158" y="-10248"/>
                    <a:pt x="-2552" y="39230"/>
                    <a:pt x="94" y="416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B4071327-92AA-4417-8098-C6A70A8C084C}"/>
                </a:ext>
              </a:extLst>
            </p:cNvPr>
            <p:cNvSpPr/>
            <p:nvPr/>
          </p:nvSpPr>
          <p:spPr>
            <a:xfrm>
              <a:off x="3938365" y="4036710"/>
              <a:ext cx="94515" cy="140179"/>
            </a:xfrm>
            <a:custGeom>
              <a:avLst/>
              <a:gdLst>
                <a:gd name="connsiteX0" fmla="*/ 4985 w 94515"/>
                <a:gd name="connsiteY0" fmla="*/ 303 h 140179"/>
                <a:gd name="connsiteX1" fmla="*/ 8160 w 94515"/>
                <a:gd name="connsiteY1" fmla="*/ 76503 h 140179"/>
                <a:gd name="connsiteX2" fmla="*/ 70073 w 94515"/>
                <a:gd name="connsiteY2" fmla="*/ 135240 h 140179"/>
                <a:gd name="connsiteX3" fmla="*/ 93885 w 94515"/>
                <a:gd name="connsiteY3" fmla="*/ 133653 h 140179"/>
                <a:gd name="connsiteX4" fmla="*/ 47848 w 94515"/>
                <a:gd name="connsiteY4" fmla="*/ 106665 h 140179"/>
                <a:gd name="connsiteX5" fmla="*/ 4985 w 94515"/>
                <a:gd name="connsiteY5" fmla="*/ 303 h 140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515" h="140179">
                  <a:moveTo>
                    <a:pt x="4985" y="303"/>
                  </a:moveTo>
                  <a:cubicBezTo>
                    <a:pt x="-1630" y="-4724"/>
                    <a:pt x="-2688" y="54013"/>
                    <a:pt x="8160" y="76503"/>
                  </a:cubicBezTo>
                  <a:cubicBezTo>
                    <a:pt x="19008" y="98993"/>
                    <a:pt x="55786" y="125715"/>
                    <a:pt x="70073" y="135240"/>
                  </a:cubicBezTo>
                  <a:cubicBezTo>
                    <a:pt x="84360" y="144765"/>
                    <a:pt x="97589" y="138415"/>
                    <a:pt x="93885" y="133653"/>
                  </a:cubicBezTo>
                  <a:cubicBezTo>
                    <a:pt x="90181" y="128891"/>
                    <a:pt x="60019" y="127302"/>
                    <a:pt x="47848" y="106665"/>
                  </a:cubicBezTo>
                  <a:cubicBezTo>
                    <a:pt x="35677" y="86028"/>
                    <a:pt x="11600" y="5330"/>
                    <a:pt x="4985" y="3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31881A7C-834A-42F7-A586-DC1BF04BD496}"/>
                </a:ext>
              </a:extLst>
            </p:cNvPr>
            <p:cNvSpPr/>
            <p:nvPr/>
          </p:nvSpPr>
          <p:spPr>
            <a:xfrm>
              <a:off x="3982480" y="4560871"/>
              <a:ext cx="620565" cy="642777"/>
            </a:xfrm>
            <a:custGeom>
              <a:avLst/>
              <a:gdLst>
                <a:gd name="connsiteX0" fmla="*/ 5320 w 620565"/>
                <a:gd name="connsiteY0" fmla="*/ 152417 h 642777"/>
                <a:gd name="connsiteX1" fmla="*/ 116445 w 620565"/>
                <a:gd name="connsiteY1" fmla="*/ 31767 h 642777"/>
                <a:gd name="connsiteX2" fmla="*/ 281545 w 620565"/>
                <a:gd name="connsiteY2" fmla="*/ 17 h 642777"/>
                <a:gd name="connsiteX3" fmla="*/ 438708 w 620565"/>
                <a:gd name="connsiteY3" fmla="*/ 30179 h 642777"/>
                <a:gd name="connsiteX4" fmla="*/ 594283 w 620565"/>
                <a:gd name="connsiteY4" fmla="*/ 168292 h 642777"/>
                <a:gd name="connsiteX5" fmla="*/ 613333 w 620565"/>
                <a:gd name="connsiteY5" fmla="*/ 395304 h 642777"/>
                <a:gd name="connsiteX6" fmla="*/ 518083 w 620565"/>
                <a:gd name="connsiteY6" fmla="*/ 565167 h 642777"/>
                <a:gd name="connsiteX7" fmla="*/ 384733 w 620565"/>
                <a:gd name="connsiteY7" fmla="*/ 630254 h 642777"/>
                <a:gd name="connsiteX8" fmla="*/ 291070 w 620565"/>
                <a:gd name="connsiteY8" fmla="*/ 639779 h 642777"/>
                <a:gd name="connsiteX9" fmla="*/ 460933 w 620565"/>
                <a:gd name="connsiteY9" fmla="*/ 593742 h 642777"/>
                <a:gd name="connsiteX10" fmla="*/ 586345 w 620565"/>
                <a:gd name="connsiteY10" fmla="*/ 311167 h 642777"/>
                <a:gd name="connsiteX11" fmla="*/ 533958 w 620565"/>
                <a:gd name="connsiteY11" fmla="*/ 150829 h 642777"/>
                <a:gd name="connsiteX12" fmla="*/ 452995 w 620565"/>
                <a:gd name="connsiteY12" fmla="*/ 58754 h 642777"/>
                <a:gd name="connsiteX13" fmla="*/ 287895 w 620565"/>
                <a:gd name="connsiteY13" fmla="*/ 27004 h 642777"/>
                <a:gd name="connsiteX14" fmla="*/ 5320 w 620565"/>
                <a:gd name="connsiteY14" fmla="*/ 152417 h 642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20565" h="642777">
                  <a:moveTo>
                    <a:pt x="5320" y="152417"/>
                  </a:moveTo>
                  <a:cubicBezTo>
                    <a:pt x="-23255" y="153211"/>
                    <a:pt x="70408" y="57167"/>
                    <a:pt x="116445" y="31767"/>
                  </a:cubicBezTo>
                  <a:cubicBezTo>
                    <a:pt x="162482" y="6367"/>
                    <a:pt x="227835" y="282"/>
                    <a:pt x="281545" y="17"/>
                  </a:cubicBezTo>
                  <a:cubicBezTo>
                    <a:pt x="335255" y="-248"/>
                    <a:pt x="386585" y="2133"/>
                    <a:pt x="438708" y="30179"/>
                  </a:cubicBezTo>
                  <a:cubicBezTo>
                    <a:pt x="490831" y="58225"/>
                    <a:pt x="565179" y="107438"/>
                    <a:pt x="594283" y="168292"/>
                  </a:cubicBezTo>
                  <a:cubicBezTo>
                    <a:pt x="623387" y="229146"/>
                    <a:pt x="626033" y="329158"/>
                    <a:pt x="613333" y="395304"/>
                  </a:cubicBezTo>
                  <a:cubicBezTo>
                    <a:pt x="600633" y="461450"/>
                    <a:pt x="556183" y="526009"/>
                    <a:pt x="518083" y="565167"/>
                  </a:cubicBezTo>
                  <a:cubicBezTo>
                    <a:pt x="479983" y="604325"/>
                    <a:pt x="422568" y="617819"/>
                    <a:pt x="384733" y="630254"/>
                  </a:cubicBezTo>
                  <a:cubicBezTo>
                    <a:pt x="346898" y="642689"/>
                    <a:pt x="278370" y="645864"/>
                    <a:pt x="291070" y="639779"/>
                  </a:cubicBezTo>
                  <a:cubicBezTo>
                    <a:pt x="303770" y="633694"/>
                    <a:pt x="411721" y="648511"/>
                    <a:pt x="460933" y="593742"/>
                  </a:cubicBezTo>
                  <a:cubicBezTo>
                    <a:pt x="510145" y="538973"/>
                    <a:pt x="574174" y="384986"/>
                    <a:pt x="586345" y="311167"/>
                  </a:cubicBezTo>
                  <a:cubicBezTo>
                    <a:pt x="598516" y="237348"/>
                    <a:pt x="556183" y="192898"/>
                    <a:pt x="533958" y="150829"/>
                  </a:cubicBezTo>
                  <a:cubicBezTo>
                    <a:pt x="511733" y="108760"/>
                    <a:pt x="494005" y="79391"/>
                    <a:pt x="452995" y="58754"/>
                  </a:cubicBezTo>
                  <a:cubicBezTo>
                    <a:pt x="411985" y="38117"/>
                    <a:pt x="363301" y="13775"/>
                    <a:pt x="287895" y="27004"/>
                  </a:cubicBezTo>
                  <a:cubicBezTo>
                    <a:pt x="212489" y="40233"/>
                    <a:pt x="33895" y="151623"/>
                    <a:pt x="5320" y="1524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1F5109EE-BE3E-43D4-97D4-81A4F4D29898}"/>
                </a:ext>
              </a:extLst>
            </p:cNvPr>
            <p:cNvSpPr/>
            <p:nvPr/>
          </p:nvSpPr>
          <p:spPr>
            <a:xfrm>
              <a:off x="4099796" y="5088926"/>
              <a:ext cx="398396" cy="538647"/>
            </a:xfrm>
            <a:custGeom>
              <a:avLst/>
              <a:gdLst>
                <a:gd name="connsiteX0" fmla="*/ 717 w 398396"/>
                <a:gd name="connsiteY0" fmla="*/ 599 h 538647"/>
                <a:gd name="connsiteX1" fmla="*/ 269004 w 398396"/>
                <a:gd name="connsiteY1" fmla="*/ 195862 h 538647"/>
                <a:gd name="connsiteX2" fmla="*/ 386479 w 398396"/>
                <a:gd name="connsiteY2" fmla="*/ 483199 h 538647"/>
                <a:gd name="connsiteX3" fmla="*/ 391242 w 398396"/>
                <a:gd name="connsiteY3" fmla="*/ 537174 h 538647"/>
                <a:gd name="connsiteX4" fmla="*/ 394417 w 398396"/>
                <a:gd name="connsiteY4" fmla="*/ 457799 h 538647"/>
                <a:gd name="connsiteX5" fmla="*/ 357904 w 398396"/>
                <a:gd name="connsiteY5" fmla="*/ 257774 h 538647"/>
                <a:gd name="connsiteX6" fmla="*/ 717 w 398396"/>
                <a:gd name="connsiteY6" fmla="*/ 599 h 538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8396" h="538647">
                  <a:moveTo>
                    <a:pt x="717" y="599"/>
                  </a:moveTo>
                  <a:cubicBezTo>
                    <a:pt x="-14100" y="-9720"/>
                    <a:pt x="204710" y="115429"/>
                    <a:pt x="269004" y="195862"/>
                  </a:cubicBezTo>
                  <a:cubicBezTo>
                    <a:pt x="333298" y="276295"/>
                    <a:pt x="366106" y="426314"/>
                    <a:pt x="386479" y="483199"/>
                  </a:cubicBezTo>
                  <a:cubicBezTo>
                    <a:pt x="406852" y="540084"/>
                    <a:pt x="389919" y="541407"/>
                    <a:pt x="391242" y="537174"/>
                  </a:cubicBezTo>
                  <a:cubicBezTo>
                    <a:pt x="392565" y="532941"/>
                    <a:pt x="399973" y="504366"/>
                    <a:pt x="394417" y="457799"/>
                  </a:cubicBezTo>
                  <a:cubicBezTo>
                    <a:pt x="388861" y="411232"/>
                    <a:pt x="422727" y="333180"/>
                    <a:pt x="357904" y="257774"/>
                  </a:cubicBezTo>
                  <a:cubicBezTo>
                    <a:pt x="293081" y="182368"/>
                    <a:pt x="15534" y="10918"/>
                    <a:pt x="717" y="5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960D7967-B1B8-4866-B173-28A4C7DD86F8}"/>
                </a:ext>
              </a:extLst>
            </p:cNvPr>
            <p:cNvSpPr/>
            <p:nvPr/>
          </p:nvSpPr>
          <p:spPr>
            <a:xfrm>
              <a:off x="4165443" y="5254243"/>
              <a:ext cx="269341" cy="367816"/>
            </a:xfrm>
            <a:custGeom>
              <a:avLst/>
              <a:gdLst>
                <a:gd name="connsiteX0" fmla="*/ 157 w 269341"/>
                <a:gd name="connsiteY0" fmla="*/ 382 h 367816"/>
                <a:gd name="connsiteX1" fmla="*/ 190657 w 269341"/>
                <a:gd name="connsiteY1" fmla="*/ 36895 h 367816"/>
                <a:gd name="connsiteX2" fmla="*/ 266857 w 269341"/>
                <a:gd name="connsiteY2" fmla="*/ 235332 h 367816"/>
                <a:gd name="connsiteX3" fmla="*/ 250982 w 269341"/>
                <a:gd name="connsiteY3" fmla="*/ 367095 h 367816"/>
                <a:gd name="connsiteX4" fmla="*/ 252570 w 269341"/>
                <a:gd name="connsiteY4" fmla="*/ 279782 h 367816"/>
                <a:gd name="connsiteX5" fmla="*/ 214470 w 269341"/>
                <a:gd name="connsiteY5" fmla="*/ 105157 h 367816"/>
                <a:gd name="connsiteX6" fmla="*/ 158907 w 269341"/>
                <a:gd name="connsiteY6" fmla="*/ 43245 h 367816"/>
                <a:gd name="connsiteX7" fmla="*/ 157 w 269341"/>
                <a:gd name="connsiteY7" fmla="*/ 382 h 36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9341" h="367816">
                  <a:moveTo>
                    <a:pt x="157" y="382"/>
                  </a:moveTo>
                  <a:cubicBezTo>
                    <a:pt x="5448" y="-676"/>
                    <a:pt x="146207" y="-2263"/>
                    <a:pt x="190657" y="36895"/>
                  </a:cubicBezTo>
                  <a:cubicBezTo>
                    <a:pt x="235107" y="76053"/>
                    <a:pt x="256803" y="180299"/>
                    <a:pt x="266857" y="235332"/>
                  </a:cubicBezTo>
                  <a:cubicBezTo>
                    <a:pt x="276911" y="290365"/>
                    <a:pt x="253363" y="359687"/>
                    <a:pt x="250982" y="367095"/>
                  </a:cubicBezTo>
                  <a:cubicBezTo>
                    <a:pt x="248601" y="374503"/>
                    <a:pt x="258655" y="323438"/>
                    <a:pt x="252570" y="279782"/>
                  </a:cubicBezTo>
                  <a:cubicBezTo>
                    <a:pt x="246485" y="236126"/>
                    <a:pt x="230081" y="144580"/>
                    <a:pt x="214470" y="105157"/>
                  </a:cubicBezTo>
                  <a:cubicBezTo>
                    <a:pt x="198860" y="65734"/>
                    <a:pt x="193568" y="59120"/>
                    <a:pt x="158907" y="43245"/>
                  </a:cubicBezTo>
                  <a:cubicBezTo>
                    <a:pt x="124247" y="27370"/>
                    <a:pt x="-5134" y="1440"/>
                    <a:pt x="157" y="3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FD79F0D4-E9ED-4B3F-B64B-03DCB9AD8811}"/>
                </a:ext>
              </a:extLst>
            </p:cNvPr>
            <p:cNvSpPr/>
            <p:nvPr/>
          </p:nvSpPr>
          <p:spPr>
            <a:xfrm>
              <a:off x="4025779" y="5385661"/>
              <a:ext cx="581444" cy="517671"/>
            </a:xfrm>
            <a:custGeom>
              <a:avLst/>
              <a:gdLst>
                <a:gd name="connsiteX0" fmla="*/ 121 w 581444"/>
                <a:gd name="connsiteY0" fmla="*/ 727 h 517671"/>
                <a:gd name="connsiteX1" fmla="*/ 157284 w 581444"/>
                <a:gd name="connsiteY1" fmla="*/ 51527 h 517671"/>
                <a:gd name="connsiteX2" fmla="*/ 325559 w 581444"/>
                <a:gd name="connsiteY2" fmla="*/ 183289 h 517671"/>
                <a:gd name="connsiteX3" fmla="*/ 387471 w 581444"/>
                <a:gd name="connsiteY3" fmla="*/ 297589 h 517671"/>
                <a:gd name="connsiteX4" fmla="*/ 422396 w 581444"/>
                <a:gd name="connsiteY4" fmla="*/ 372202 h 517671"/>
                <a:gd name="connsiteX5" fmla="*/ 452559 w 581444"/>
                <a:gd name="connsiteY5" fmla="*/ 426177 h 517671"/>
                <a:gd name="connsiteX6" fmla="*/ 528759 w 581444"/>
                <a:gd name="connsiteY6" fmla="*/ 500789 h 517671"/>
                <a:gd name="connsiteX7" fmla="*/ 579559 w 581444"/>
                <a:gd name="connsiteY7" fmla="*/ 510314 h 517671"/>
                <a:gd name="connsiteX8" fmla="*/ 462084 w 581444"/>
                <a:gd name="connsiteY8" fmla="*/ 410302 h 517671"/>
                <a:gd name="connsiteX9" fmla="*/ 312859 w 581444"/>
                <a:gd name="connsiteY9" fmla="*/ 149952 h 517671"/>
                <a:gd name="connsiteX10" fmla="*/ 182684 w 581444"/>
                <a:gd name="connsiteY10" fmla="*/ 32477 h 517671"/>
                <a:gd name="connsiteX11" fmla="*/ 121 w 581444"/>
                <a:gd name="connsiteY11" fmla="*/ 727 h 517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81444" h="517671">
                  <a:moveTo>
                    <a:pt x="121" y="727"/>
                  </a:moveTo>
                  <a:cubicBezTo>
                    <a:pt x="-4112" y="3902"/>
                    <a:pt x="103044" y="21100"/>
                    <a:pt x="157284" y="51527"/>
                  </a:cubicBezTo>
                  <a:cubicBezTo>
                    <a:pt x="211524" y="81954"/>
                    <a:pt x="287195" y="142279"/>
                    <a:pt x="325559" y="183289"/>
                  </a:cubicBezTo>
                  <a:cubicBezTo>
                    <a:pt x="363924" y="224299"/>
                    <a:pt x="371332" y="266104"/>
                    <a:pt x="387471" y="297589"/>
                  </a:cubicBezTo>
                  <a:cubicBezTo>
                    <a:pt x="403610" y="329074"/>
                    <a:pt x="411548" y="350771"/>
                    <a:pt x="422396" y="372202"/>
                  </a:cubicBezTo>
                  <a:cubicBezTo>
                    <a:pt x="433244" y="393633"/>
                    <a:pt x="434832" y="404746"/>
                    <a:pt x="452559" y="426177"/>
                  </a:cubicBezTo>
                  <a:cubicBezTo>
                    <a:pt x="470286" y="447608"/>
                    <a:pt x="507592" y="486766"/>
                    <a:pt x="528759" y="500789"/>
                  </a:cubicBezTo>
                  <a:cubicBezTo>
                    <a:pt x="549926" y="514812"/>
                    <a:pt x="590672" y="525395"/>
                    <a:pt x="579559" y="510314"/>
                  </a:cubicBezTo>
                  <a:cubicBezTo>
                    <a:pt x="568446" y="495233"/>
                    <a:pt x="506534" y="470362"/>
                    <a:pt x="462084" y="410302"/>
                  </a:cubicBezTo>
                  <a:cubicBezTo>
                    <a:pt x="417634" y="350242"/>
                    <a:pt x="359426" y="212923"/>
                    <a:pt x="312859" y="149952"/>
                  </a:cubicBezTo>
                  <a:cubicBezTo>
                    <a:pt x="266292" y="86981"/>
                    <a:pt x="236659" y="60788"/>
                    <a:pt x="182684" y="32477"/>
                  </a:cubicBezTo>
                  <a:cubicBezTo>
                    <a:pt x="128709" y="4166"/>
                    <a:pt x="4354" y="-2448"/>
                    <a:pt x="121" y="7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883F864C-5F70-4D04-A4AF-07871F954CE0}"/>
                </a:ext>
              </a:extLst>
            </p:cNvPr>
            <p:cNvSpPr/>
            <p:nvPr/>
          </p:nvSpPr>
          <p:spPr>
            <a:xfrm>
              <a:off x="4042204" y="5216243"/>
              <a:ext cx="332396" cy="160826"/>
            </a:xfrm>
            <a:custGeom>
              <a:avLst/>
              <a:gdLst>
                <a:gd name="connsiteX0" fmla="*/ 1159 w 332396"/>
                <a:gd name="connsiteY0" fmla="*/ 160620 h 160826"/>
                <a:gd name="connsiteX1" fmla="*/ 124984 w 332396"/>
                <a:gd name="connsiteY1" fmla="*/ 149507 h 160826"/>
                <a:gd name="connsiteX2" fmla="*/ 226584 w 332396"/>
                <a:gd name="connsiteY2" fmla="*/ 105057 h 160826"/>
                <a:gd name="connsiteX3" fmla="*/ 329771 w 332396"/>
                <a:gd name="connsiteY3" fmla="*/ 1870 h 160826"/>
                <a:gd name="connsiteX4" fmla="*/ 293259 w 332396"/>
                <a:gd name="connsiteY4" fmla="*/ 46320 h 160826"/>
                <a:gd name="connsiteX5" fmla="*/ 202771 w 332396"/>
                <a:gd name="connsiteY5" fmla="*/ 143157 h 160826"/>
                <a:gd name="connsiteX6" fmla="*/ 1159 w 332396"/>
                <a:gd name="connsiteY6" fmla="*/ 160620 h 16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2396" h="160826">
                  <a:moveTo>
                    <a:pt x="1159" y="160620"/>
                  </a:moveTo>
                  <a:cubicBezTo>
                    <a:pt x="-11805" y="161678"/>
                    <a:pt x="87413" y="158767"/>
                    <a:pt x="124984" y="149507"/>
                  </a:cubicBezTo>
                  <a:cubicBezTo>
                    <a:pt x="162555" y="140246"/>
                    <a:pt x="192453" y="129663"/>
                    <a:pt x="226584" y="105057"/>
                  </a:cubicBezTo>
                  <a:cubicBezTo>
                    <a:pt x="260715" y="80451"/>
                    <a:pt x="318659" y="11659"/>
                    <a:pt x="329771" y="1870"/>
                  </a:cubicBezTo>
                  <a:cubicBezTo>
                    <a:pt x="340884" y="-7920"/>
                    <a:pt x="314426" y="22772"/>
                    <a:pt x="293259" y="46320"/>
                  </a:cubicBezTo>
                  <a:cubicBezTo>
                    <a:pt x="272092" y="69868"/>
                    <a:pt x="247486" y="121726"/>
                    <a:pt x="202771" y="143157"/>
                  </a:cubicBezTo>
                  <a:cubicBezTo>
                    <a:pt x="158056" y="164588"/>
                    <a:pt x="14123" y="159562"/>
                    <a:pt x="1159" y="1606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25336304-BF21-4FB4-9FD4-4FD5405DCD52}"/>
                </a:ext>
              </a:extLst>
            </p:cNvPr>
            <p:cNvSpPr/>
            <p:nvPr/>
          </p:nvSpPr>
          <p:spPr>
            <a:xfrm>
              <a:off x="4225924" y="5330808"/>
              <a:ext cx="314693" cy="100674"/>
            </a:xfrm>
            <a:custGeom>
              <a:avLst/>
              <a:gdLst>
                <a:gd name="connsiteX0" fmla="*/ 1 w 314693"/>
                <a:gd name="connsiteY0" fmla="*/ 87330 h 100674"/>
                <a:gd name="connsiteX1" fmla="*/ 168276 w 314693"/>
                <a:gd name="connsiteY1" fmla="*/ 90505 h 100674"/>
                <a:gd name="connsiteX2" fmla="*/ 230189 w 314693"/>
                <a:gd name="connsiteY2" fmla="*/ 68280 h 100674"/>
                <a:gd name="connsiteX3" fmla="*/ 314326 w 314693"/>
                <a:gd name="connsiteY3" fmla="*/ 17 h 100674"/>
                <a:gd name="connsiteX4" fmla="*/ 257176 w 314693"/>
                <a:gd name="connsiteY4" fmla="*/ 61930 h 100674"/>
                <a:gd name="connsiteX5" fmla="*/ 171451 w 314693"/>
                <a:gd name="connsiteY5" fmla="*/ 98442 h 100674"/>
                <a:gd name="connsiteX6" fmla="*/ 1 w 314693"/>
                <a:gd name="connsiteY6" fmla="*/ 87330 h 100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4693" h="100674">
                  <a:moveTo>
                    <a:pt x="1" y="87330"/>
                  </a:moveTo>
                  <a:cubicBezTo>
                    <a:pt x="-528" y="86007"/>
                    <a:pt x="129911" y="93680"/>
                    <a:pt x="168276" y="90505"/>
                  </a:cubicBezTo>
                  <a:cubicBezTo>
                    <a:pt x="206641" y="87330"/>
                    <a:pt x="205847" y="83361"/>
                    <a:pt x="230189" y="68280"/>
                  </a:cubicBezTo>
                  <a:cubicBezTo>
                    <a:pt x="254531" y="53199"/>
                    <a:pt x="309828" y="1075"/>
                    <a:pt x="314326" y="17"/>
                  </a:cubicBezTo>
                  <a:cubicBezTo>
                    <a:pt x="318824" y="-1041"/>
                    <a:pt x="280988" y="45526"/>
                    <a:pt x="257176" y="61930"/>
                  </a:cubicBezTo>
                  <a:cubicBezTo>
                    <a:pt x="233364" y="78334"/>
                    <a:pt x="211932" y="89975"/>
                    <a:pt x="171451" y="98442"/>
                  </a:cubicBezTo>
                  <a:cubicBezTo>
                    <a:pt x="130970" y="106909"/>
                    <a:pt x="530" y="88653"/>
                    <a:pt x="1" y="873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DCAAFC7E-AB00-4900-9F55-1EC2126B9ABA}"/>
                </a:ext>
              </a:extLst>
            </p:cNvPr>
            <p:cNvSpPr/>
            <p:nvPr/>
          </p:nvSpPr>
          <p:spPr>
            <a:xfrm>
              <a:off x="4326871" y="5505448"/>
              <a:ext cx="235757" cy="29288"/>
            </a:xfrm>
            <a:custGeom>
              <a:avLst/>
              <a:gdLst>
                <a:gd name="connsiteX0" fmla="*/ 654 w 235757"/>
                <a:gd name="connsiteY0" fmla="*/ 19052 h 29288"/>
                <a:gd name="connsiteX1" fmla="*/ 148292 w 235757"/>
                <a:gd name="connsiteY1" fmla="*/ 28577 h 29288"/>
                <a:gd name="connsiteX2" fmla="*/ 226079 w 235757"/>
                <a:gd name="connsiteY2" fmla="*/ 2 h 29288"/>
                <a:gd name="connsiteX3" fmla="*/ 211792 w 235757"/>
                <a:gd name="connsiteY3" fmla="*/ 26990 h 29288"/>
                <a:gd name="connsiteX4" fmla="*/ 654 w 235757"/>
                <a:gd name="connsiteY4" fmla="*/ 19052 h 29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757" h="29288">
                  <a:moveTo>
                    <a:pt x="654" y="19052"/>
                  </a:moveTo>
                  <a:cubicBezTo>
                    <a:pt x="-9929" y="19317"/>
                    <a:pt x="110721" y="31752"/>
                    <a:pt x="148292" y="28577"/>
                  </a:cubicBezTo>
                  <a:cubicBezTo>
                    <a:pt x="185863" y="25402"/>
                    <a:pt x="215496" y="267"/>
                    <a:pt x="226079" y="2"/>
                  </a:cubicBezTo>
                  <a:cubicBezTo>
                    <a:pt x="236662" y="-263"/>
                    <a:pt x="245923" y="18788"/>
                    <a:pt x="211792" y="26990"/>
                  </a:cubicBezTo>
                  <a:cubicBezTo>
                    <a:pt x="177661" y="35192"/>
                    <a:pt x="11237" y="18787"/>
                    <a:pt x="654" y="190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08869FA2-30B0-4BCD-8AA9-6C6AEB12D295}"/>
                </a:ext>
              </a:extLst>
            </p:cNvPr>
            <p:cNvSpPr/>
            <p:nvPr/>
          </p:nvSpPr>
          <p:spPr>
            <a:xfrm>
              <a:off x="4401481" y="5599169"/>
              <a:ext cx="117054" cy="51051"/>
            </a:xfrm>
            <a:custGeom>
              <a:avLst/>
              <a:gdLst>
                <a:gd name="connsiteX0" fmla="*/ 657 w 117054"/>
                <a:gd name="connsiteY0" fmla="*/ 50744 h 51051"/>
                <a:gd name="connsiteX1" fmla="*/ 67332 w 117054"/>
                <a:gd name="connsiteY1" fmla="*/ 22169 h 51051"/>
                <a:gd name="connsiteX2" fmla="*/ 116544 w 117054"/>
                <a:gd name="connsiteY2" fmla="*/ 17406 h 51051"/>
                <a:gd name="connsiteX3" fmla="*/ 89557 w 117054"/>
                <a:gd name="connsiteY3" fmla="*/ 7881 h 51051"/>
                <a:gd name="connsiteX4" fmla="*/ 35582 w 117054"/>
                <a:gd name="connsiteY4" fmla="*/ 1531 h 51051"/>
                <a:gd name="connsiteX5" fmla="*/ 657 w 117054"/>
                <a:gd name="connsiteY5" fmla="*/ 50744 h 51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054" h="51051">
                  <a:moveTo>
                    <a:pt x="657" y="50744"/>
                  </a:moveTo>
                  <a:cubicBezTo>
                    <a:pt x="5949" y="54184"/>
                    <a:pt x="48018" y="27725"/>
                    <a:pt x="67332" y="22169"/>
                  </a:cubicBezTo>
                  <a:cubicBezTo>
                    <a:pt x="86646" y="16613"/>
                    <a:pt x="112840" y="19787"/>
                    <a:pt x="116544" y="17406"/>
                  </a:cubicBezTo>
                  <a:cubicBezTo>
                    <a:pt x="120248" y="15025"/>
                    <a:pt x="103051" y="10527"/>
                    <a:pt x="89557" y="7881"/>
                  </a:cubicBezTo>
                  <a:cubicBezTo>
                    <a:pt x="76063" y="5235"/>
                    <a:pt x="47753" y="-3496"/>
                    <a:pt x="35582" y="1531"/>
                  </a:cubicBezTo>
                  <a:cubicBezTo>
                    <a:pt x="23411" y="6558"/>
                    <a:pt x="-4635" y="47304"/>
                    <a:pt x="657" y="507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249A45D0-F186-44FD-98D5-7A80155D1F39}"/>
                </a:ext>
              </a:extLst>
            </p:cNvPr>
            <p:cNvSpPr/>
            <p:nvPr/>
          </p:nvSpPr>
          <p:spPr>
            <a:xfrm>
              <a:off x="4425533" y="5640849"/>
              <a:ext cx="203672" cy="58574"/>
            </a:xfrm>
            <a:custGeom>
              <a:avLst/>
              <a:gdLst>
                <a:gd name="connsiteX0" fmla="*/ 417 w 203672"/>
                <a:gd name="connsiteY0" fmla="*/ 56689 h 58574"/>
                <a:gd name="connsiteX1" fmla="*/ 103605 w 203672"/>
                <a:gd name="connsiteY1" fmla="*/ 53514 h 58574"/>
                <a:gd name="connsiteX2" fmla="*/ 155992 w 203672"/>
                <a:gd name="connsiteY2" fmla="*/ 34464 h 58574"/>
                <a:gd name="connsiteX3" fmla="*/ 203617 w 203672"/>
                <a:gd name="connsiteY3" fmla="*/ 4301 h 58574"/>
                <a:gd name="connsiteX4" fmla="*/ 146467 w 203672"/>
                <a:gd name="connsiteY4" fmla="*/ 2714 h 58574"/>
                <a:gd name="connsiteX5" fmla="*/ 70267 w 203672"/>
                <a:gd name="connsiteY5" fmla="*/ 28114 h 58574"/>
                <a:gd name="connsiteX6" fmla="*/ 417 w 203672"/>
                <a:gd name="connsiteY6" fmla="*/ 56689 h 5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672" h="58574">
                  <a:moveTo>
                    <a:pt x="417" y="56689"/>
                  </a:moveTo>
                  <a:cubicBezTo>
                    <a:pt x="5973" y="60922"/>
                    <a:pt x="77676" y="57218"/>
                    <a:pt x="103605" y="53514"/>
                  </a:cubicBezTo>
                  <a:cubicBezTo>
                    <a:pt x="129534" y="49810"/>
                    <a:pt x="139323" y="42666"/>
                    <a:pt x="155992" y="34464"/>
                  </a:cubicBezTo>
                  <a:cubicBezTo>
                    <a:pt x="172661" y="26262"/>
                    <a:pt x="205204" y="9593"/>
                    <a:pt x="203617" y="4301"/>
                  </a:cubicBezTo>
                  <a:cubicBezTo>
                    <a:pt x="202030" y="-991"/>
                    <a:pt x="168692" y="-1255"/>
                    <a:pt x="146467" y="2714"/>
                  </a:cubicBezTo>
                  <a:cubicBezTo>
                    <a:pt x="124242" y="6683"/>
                    <a:pt x="94344" y="20970"/>
                    <a:pt x="70267" y="28114"/>
                  </a:cubicBezTo>
                  <a:cubicBezTo>
                    <a:pt x="46190" y="35258"/>
                    <a:pt x="-5139" y="52456"/>
                    <a:pt x="417" y="566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DDDDACC3-C214-4B55-A2B3-BFE26C7B7CFA}"/>
                </a:ext>
              </a:extLst>
            </p:cNvPr>
            <p:cNvSpPr/>
            <p:nvPr/>
          </p:nvSpPr>
          <p:spPr>
            <a:xfrm>
              <a:off x="4455923" y="5746696"/>
              <a:ext cx="221045" cy="26644"/>
            </a:xfrm>
            <a:custGeom>
              <a:avLst/>
              <a:gdLst>
                <a:gd name="connsiteX0" fmla="*/ 190 w 221045"/>
                <a:gd name="connsiteY0" fmla="*/ 54 h 26644"/>
                <a:gd name="connsiteX1" fmla="*/ 100202 w 221045"/>
                <a:gd name="connsiteY1" fmla="*/ 23867 h 26644"/>
                <a:gd name="connsiteX2" fmla="*/ 220852 w 221045"/>
                <a:gd name="connsiteY2" fmla="*/ 25454 h 26644"/>
                <a:gd name="connsiteX3" fmla="*/ 125602 w 221045"/>
                <a:gd name="connsiteY3" fmla="*/ 17517 h 26644"/>
                <a:gd name="connsiteX4" fmla="*/ 190 w 221045"/>
                <a:gd name="connsiteY4" fmla="*/ 54 h 26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045" h="26644">
                  <a:moveTo>
                    <a:pt x="190" y="54"/>
                  </a:moveTo>
                  <a:cubicBezTo>
                    <a:pt x="-4043" y="1112"/>
                    <a:pt x="63425" y="19634"/>
                    <a:pt x="100202" y="23867"/>
                  </a:cubicBezTo>
                  <a:cubicBezTo>
                    <a:pt x="136979" y="28100"/>
                    <a:pt x="216619" y="26512"/>
                    <a:pt x="220852" y="25454"/>
                  </a:cubicBezTo>
                  <a:cubicBezTo>
                    <a:pt x="225085" y="24396"/>
                    <a:pt x="158939" y="21486"/>
                    <a:pt x="125602" y="17517"/>
                  </a:cubicBezTo>
                  <a:cubicBezTo>
                    <a:pt x="92265" y="13548"/>
                    <a:pt x="4423" y="-1004"/>
                    <a:pt x="190" y="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96DA2352-9A6A-491E-8A68-2B9E90811330}"/>
                </a:ext>
              </a:extLst>
            </p:cNvPr>
            <p:cNvSpPr/>
            <p:nvPr/>
          </p:nvSpPr>
          <p:spPr>
            <a:xfrm>
              <a:off x="4314104" y="5557062"/>
              <a:ext cx="184131" cy="531112"/>
            </a:xfrm>
            <a:custGeom>
              <a:avLst/>
              <a:gdLst>
                <a:gd name="connsiteX0" fmla="*/ 175346 w 184131"/>
                <a:gd name="connsiteY0" fmla="*/ 776 h 531112"/>
                <a:gd name="connsiteX1" fmla="*/ 181696 w 184131"/>
                <a:gd name="connsiteY1" fmla="*/ 164288 h 531112"/>
                <a:gd name="connsiteX2" fmla="*/ 135659 w 184131"/>
                <a:gd name="connsiteY2" fmla="*/ 351613 h 531112"/>
                <a:gd name="connsiteX3" fmla="*/ 5484 w 184131"/>
                <a:gd name="connsiteY3" fmla="*/ 521476 h 531112"/>
                <a:gd name="connsiteX4" fmla="*/ 37234 w 184131"/>
                <a:gd name="connsiteY4" fmla="*/ 480201 h 531112"/>
                <a:gd name="connsiteX5" fmla="*/ 154709 w 184131"/>
                <a:gd name="connsiteY5" fmla="*/ 232551 h 531112"/>
                <a:gd name="connsiteX6" fmla="*/ 175346 w 184131"/>
                <a:gd name="connsiteY6" fmla="*/ 776 h 531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131" h="531112">
                  <a:moveTo>
                    <a:pt x="175346" y="776"/>
                  </a:moveTo>
                  <a:cubicBezTo>
                    <a:pt x="179844" y="-10601"/>
                    <a:pt x="188310" y="105815"/>
                    <a:pt x="181696" y="164288"/>
                  </a:cubicBezTo>
                  <a:cubicBezTo>
                    <a:pt x="175082" y="222761"/>
                    <a:pt x="165028" y="292082"/>
                    <a:pt x="135659" y="351613"/>
                  </a:cubicBezTo>
                  <a:cubicBezTo>
                    <a:pt x="106290" y="411144"/>
                    <a:pt x="21888" y="500045"/>
                    <a:pt x="5484" y="521476"/>
                  </a:cubicBezTo>
                  <a:cubicBezTo>
                    <a:pt x="-10920" y="542907"/>
                    <a:pt x="12363" y="528355"/>
                    <a:pt x="37234" y="480201"/>
                  </a:cubicBezTo>
                  <a:cubicBezTo>
                    <a:pt x="62105" y="432047"/>
                    <a:pt x="133013" y="309016"/>
                    <a:pt x="154709" y="232551"/>
                  </a:cubicBezTo>
                  <a:cubicBezTo>
                    <a:pt x="176405" y="156086"/>
                    <a:pt x="170848" y="12153"/>
                    <a:pt x="175346" y="7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5DCB9165-AF8E-4951-A62D-52F9F8A0B29F}"/>
                </a:ext>
              </a:extLst>
            </p:cNvPr>
            <p:cNvSpPr/>
            <p:nvPr/>
          </p:nvSpPr>
          <p:spPr>
            <a:xfrm>
              <a:off x="3837542" y="5251735"/>
              <a:ext cx="355432" cy="453185"/>
            </a:xfrm>
            <a:custGeom>
              <a:avLst/>
              <a:gdLst>
                <a:gd name="connsiteX0" fmla="*/ 355046 w 355432"/>
                <a:gd name="connsiteY0" fmla="*/ 6065 h 453185"/>
                <a:gd name="connsiteX1" fmla="*/ 167721 w 355432"/>
                <a:gd name="connsiteY1" fmla="*/ 106078 h 453185"/>
                <a:gd name="connsiteX2" fmla="*/ 50246 w 355432"/>
                <a:gd name="connsiteY2" fmla="*/ 280703 h 453185"/>
                <a:gd name="connsiteX3" fmla="*/ 1033 w 355432"/>
                <a:gd name="connsiteY3" fmla="*/ 450565 h 453185"/>
                <a:gd name="connsiteX4" fmla="*/ 16908 w 355432"/>
                <a:gd name="connsiteY4" fmla="*/ 379128 h 453185"/>
                <a:gd name="connsiteX5" fmla="*/ 18496 w 355432"/>
                <a:gd name="connsiteY5" fmla="*/ 314040 h 453185"/>
                <a:gd name="connsiteX6" fmla="*/ 51833 w 355432"/>
                <a:gd name="connsiteY6" fmla="*/ 226728 h 453185"/>
                <a:gd name="connsiteX7" fmla="*/ 212171 w 355432"/>
                <a:gd name="connsiteY7" fmla="*/ 33053 h 453185"/>
                <a:gd name="connsiteX8" fmla="*/ 355046 w 355432"/>
                <a:gd name="connsiteY8" fmla="*/ 6065 h 453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5432" h="453185">
                  <a:moveTo>
                    <a:pt x="355046" y="6065"/>
                  </a:moveTo>
                  <a:cubicBezTo>
                    <a:pt x="347638" y="18236"/>
                    <a:pt x="218521" y="60305"/>
                    <a:pt x="167721" y="106078"/>
                  </a:cubicBezTo>
                  <a:cubicBezTo>
                    <a:pt x="116921" y="151851"/>
                    <a:pt x="78027" y="223289"/>
                    <a:pt x="50246" y="280703"/>
                  </a:cubicBezTo>
                  <a:cubicBezTo>
                    <a:pt x="22465" y="338117"/>
                    <a:pt x="6589" y="434161"/>
                    <a:pt x="1033" y="450565"/>
                  </a:cubicBezTo>
                  <a:cubicBezTo>
                    <a:pt x="-4523" y="466969"/>
                    <a:pt x="13997" y="401882"/>
                    <a:pt x="16908" y="379128"/>
                  </a:cubicBezTo>
                  <a:cubicBezTo>
                    <a:pt x="19819" y="356374"/>
                    <a:pt x="12675" y="339440"/>
                    <a:pt x="18496" y="314040"/>
                  </a:cubicBezTo>
                  <a:cubicBezTo>
                    <a:pt x="24317" y="288640"/>
                    <a:pt x="19554" y="273559"/>
                    <a:pt x="51833" y="226728"/>
                  </a:cubicBezTo>
                  <a:cubicBezTo>
                    <a:pt x="84112" y="179897"/>
                    <a:pt x="162959" y="67449"/>
                    <a:pt x="212171" y="33053"/>
                  </a:cubicBezTo>
                  <a:cubicBezTo>
                    <a:pt x="261383" y="-1343"/>
                    <a:pt x="362454" y="-6106"/>
                    <a:pt x="355046" y="60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693B7C38-A61E-4051-AA15-79B22594C43F}"/>
                </a:ext>
              </a:extLst>
            </p:cNvPr>
            <p:cNvSpPr/>
            <p:nvPr/>
          </p:nvSpPr>
          <p:spPr>
            <a:xfrm>
              <a:off x="3287044" y="5326161"/>
              <a:ext cx="588079" cy="389097"/>
            </a:xfrm>
            <a:custGeom>
              <a:avLst/>
              <a:gdLst>
                <a:gd name="connsiteX0" fmla="*/ 669 w 588079"/>
                <a:gd name="connsiteY0" fmla="*/ 191989 h 389097"/>
                <a:gd name="connsiteX1" fmla="*/ 138781 w 588079"/>
                <a:gd name="connsiteY1" fmla="*/ 42764 h 389097"/>
                <a:gd name="connsiteX2" fmla="*/ 319756 w 588079"/>
                <a:gd name="connsiteY2" fmla="*/ 45939 h 389097"/>
                <a:gd name="connsiteX3" fmla="*/ 472156 w 588079"/>
                <a:gd name="connsiteY3" fmla="*/ 161827 h 389097"/>
                <a:gd name="connsiteX4" fmla="*/ 546769 w 588079"/>
                <a:gd name="connsiteY4" fmla="*/ 388839 h 389097"/>
                <a:gd name="connsiteX5" fmla="*/ 588044 w 588079"/>
                <a:gd name="connsiteY5" fmla="*/ 209452 h 389097"/>
                <a:gd name="connsiteX6" fmla="*/ 540419 w 588079"/>
                <a:gd name="connsiteY6" fmla="*/ 328514 h 389097"/>
                <a:gd name="connsiteX7" fmla="*/ 524544 w 588079"/>
                <a:gd name="connsiteY7" fmla="*/ 212627 h 389097"/>
                <a:gd name="connsiteX8" fmla="*/ 376906 w 588079"/>
                <a:gd name="connsiteY8" fmla="*/ 44352 h 389097"/>
                <a:gd name="connsiteX9" fmla="*/ 195931 w 588079"/>
                <a:gd name="connsiteY9" fmla="*/ 6252 h 389097"/>
                <a:gd name="connsiteX10" fmla="*/ 669 w 588079"/>
                <a:gd name="connsiteY10" fmla="*/ 191989 h 389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8079" h="389097">
                  <a:moveTo>
                    <a:pt x="669" y="191989"/>
                  </a:moveTo>
                  <a:cubicBezTo>
                    <a:pt x="-8856" y="198074"/>
                    <a:pt x="85600" y="67106"/>
                    <a:pt x="138781" y="42764"/>
                  </a:cubicBezTo>
                  <a:cubicBezTo>
                    <a:pt x="191962" y="18422"/>
                    <a:pt x="264194" y="26095"/>
                    <a:pt x="319756" y="45939"/>
                  </a:cubicBezTo>
                  <a:cubicBezTo>
                    <a:pt x="375318" y="65783"/>
                    <a:pt x="434321" y="104677"/>
                    <a:pt x="472156" y="161827"/>
                  </a:cubicBezTo>
                  <a:cubicBezTo>
                    <a:pt x="509991" y="218977"/>
                    <a:pt x="527454" y="380902"/>
                    <a:pt x="546769" y="388839"/>
                  </a:cubicBezTo>
                  <a:cubicBezTo>
                    <a:pt x="566084" y="396777"/>
                    <a:pt x="589102" y="219506"/>
                    <a:pt x="588044" y="209452"/>
                  </a:cubicBezTo>
                  <a:cubicBezTo>
                    <a:pt x="586986" y="199398"/>
                    <a:pt x="551002" y="327985"/>
                    <a:pt x="540419" y="328514"/>
                  </a:cubicBezTo>
                  <a:cubicBezTo>
                    <a:pt x="529836" y="329043"/>
                    <a:pt x="551796" y="259987"/>
                    <a:pt x="524544" y="212627"/>
                  </a:cubicBezTo>
                  <a:cubicBezTo>
                    <a:pt x="497292" y="165267"/>
                    <a:pt x="431675" y="78748"/>
                    <a:pt x="376906" y="44352"/>
                  </a:cubicBezTo>
                  <a:cubicBezTo>
                    <a:pt x="322137" y="9956"/>
                    <a:pt x="261283" y="-11211"/>
                    <a:pt x="195931" y="6252"/>
                  </a:cubicBezTo>
                  <a:cubicBezTo>
                    <a:pt x="130579" y="23715"/>
                    <a:pt x="10194" y="185904"/>
                    <a:pt x="669" y="1919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54BDE8E0-FDB0-4F4A-850F-3FA2280584CB}"/>
                </a:ext>
              </a:extLst>
            </p:cNvPr>
            <p:cNvSpPr/>
            <p:nvPr/>
          </p:nvSpPr>
          <p:spPr>
            <a:xfrm>
              <a:off x="3887850" y="5492481"/>
              <a:ext cx="196082" cy="310053"/>
            </a:xfrm>
            <a:custGeom>
              <a:avLst/>
              <a:gdLst>
                <a:gd name="connsiteX0" fmla="*/ 128525 w 196082"/>
                <a:gd name="connsiteY0" fmla="*/ 269 h 310053"/>
                <a:gd name="connsiteX1" fmla="*/ 185675 w 196082"/>
                <a:gd name="connsiteY1" fmla="*/ 36782 h 310053"/>
                <a:gd name="connsiteX2" fmla="*/ 160275 w 196082"/>
                <a:gd name="connsiteY2" fmla="*/ 132032 h 310053"/>
                <a:gd name="connsiteX3" fmla="*/ 42800 w 196082"/>
                <a:gd name="connsiteY3" fmla="*/ 287607 h 310053"/>
                <a:gd name="connsiteX4" fmla="*/ 3113 w 196082"/>
                <a:gd name="connsiteY4" fmla="*/ 306657 h 310053"/>
                <a:gd name="connsiteX5" fmla="*/ 115825 w 196082"/>
                <a:gd name="connsiteY5" fmla="*/ 263794 h 310053"/>
                <a:gd name="connsiteX6" fmla="*/ 195200 w 196082"/>
                <a:gd name="connsiteY6" fmla="*/ 52657 h 310053"/>
                <a:gd name="connsiteX7" fmla="*/ 128525 w 196082"/>
                <a:gd name="connsiteY7" fmla="*/ 269 h 310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6082" h="310053">
                  <a:moveTo>
                    <a:pt x="128525" y="269"/>
                  </a:moveTo>
                  <a:cubicBezTo>
                    <a:pt x="126937" y="-2377"/>
                    <a:pt x="180383" y="14822"/>
                    <a:pt x="185675" y="36782"/>
                  </a:cubicBezTo>
                  <a:cubicBezTo>
                    <a:pt x="190967" y="58742"/>
                    <a:pt x="184088" y="90228"/>
                    <a:pt x="160275" y="132032"/>
                  </a:cubicBezTo>
                  <a:cubicBezTo>
                    <a:pt x="136463" y="173836"/>
                    <a:pt x="68994" y="258503"/>
                    <a:pt x="42800" y="287607"/>
                  </a:cubicBezTo>
                  <a:cubicBezTo>
                    <a:pt x="16606" y="316711"/>
                    <a:pt x="-9058" y="310626"/>
                    <a:pt x="3113" y="306657"/>
                  </a:cubicBezTo>
                  <a:cubicBezTo>
                    <a:pt x="15284" y="302688"/>
                    <a:pt x="83811" y="306127"/>
                    <a:pt x="115825" y="263794"/>
                  </a:cubicBezTo>
                  <a:cubicBezTo>
                    <a:pt x="147839" y="221461"/>
                    <a:pt x="185410" y="95784"/>
                    <a:pt x="195200" y="52657"/>
                  </a:cubicBezTo>
                  <a:cubicBezTo>
                    <a:pt x="204990" y="9530"/>
                    <a:pt x="130113" y="2915"/>
                    <a:pt x="128525" y="2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8E88F007-CAE2-4B67-ADC3-6E936E771374}"/>
                </a:ext>
              </a:extLst>
            </p:cNvPr>
            <p:cNvSpPr/>
            <p:nvPr/>
          </p:nvSpPr>
          <p:spPr>
            <a:xfrm>
              <a:off x="3879555" y="5500679"/>
              <a:ext cx="154406" cy="290247"/>
            </a:xfrm>
            <a:custGeom>
              <a:avLst/>
              <a:gdLst>
                <a:gd name="connsiteX0" fmla="*/ 154283 w 154406"/>
                <a:gd name="connsiteY0" fmla="*/ 9 h 290247"/>
                <a:gd name="connsiteX1" fmla="*/ 19345 w 154406"/>
                <a:gd name="connsiteY1" fmla="*/ 123834 h 290247"/>
                <a:gd name="connsiteX2" fmla="*/ 295 w 154406"/>
                <a:gd name="connsiteY2" fmla="*/ 288934 h 290247"/>
                <a:gd name="connsiteX3" fmla="*/ 12995 w 154406"/>
                <a:gd name="connsiteY3" fmla="*/ 196859 h 290247"/>
                <a:gd name="connsiteX4" fmla="*/ 43158 w 154406"/>
                <a:gd name="connsiteY4" fmla="*/ 117484 h 290247"/>
                <a:gd name="connsiteX5" fmla="*/ 154283 w 154406"/>
                <a:gd name="connsiteY5" fmla="*/ 9 h 290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406" h="290247">
                  <a:moveTo>
                    <a:pt x="154283" y="9"/>
                  </a:moveTo>
                  <a:cubicBezTo>
                    <a:pt x="150314" y="1067"/>
                    <a:pt x="45010" y="75680"/>
                    <a:pt x="19345" y="123834"/>
                  </a:cubicBezTo>
                  <a:cubicBezTo>
                    <a:pt x="-6320" y="171988"/>
                    <a:pt x="1353" y="276763"/>
                    <a:pt x="295" y="288934"/>
                  </a:cubicBezTo>
                  <a:cubicBezTo>
                    <a:pt x="-763" y="301105"/>
                    <a:pt x="5851" y="225434"/>
                    <a:pt x="12995" y="196859"/>
                  </a:cubicBezTo>
                  <a:cubicBezTo>
                    <a:pt x="20139" y="168284"/>
                    <a:pt x="20668" y="148440"/>
                    <a:pt x="43158" y="117484"/>
                  </a:cubicBezTo>
                  <a:cubicBezTo>
                    <a:pt x="65648" y="86528"/>
                    <a:pt x="158252" y="-1049"/>
                    <a:pt x="154283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A61B8E19-D5EA-4522-82BB-BE51F9DFCF4C}"/>
                </a:ext>
              </a:extLst>
            </p:cNvPr>
            <p:cNvSpPr/>
            <p:nvPr/>
          </p:nvSpPr>
          <p:spPr>
            <a:xfrm>
              <a:off x="4103086" y="5799051"/>
              <a:ext cx="254158" cy="247946"/>
            </a:xfrm>
            <a:custGeom>
              <a:avLst/>
              <a:gdLst>
                <a:gd name="connsiteX0" fmla="*/ 232377 w 254158"/>
                <a:gd name="connsiteY0" fmla="*/ 87 h 247946"/>
                <a:gd name="connsiteX1" fmla="*/ 253014 w 254158"/>
                <a:gd name="connsiteY1" fmla="*/ 79462 h 247946"/>
                <a:gd name="connsiteX2" fmla="*/ 192689 w 254158"/>
                <a:gd name="connsiteY2" fmla="*/ 160424 h 247946"/>
                <a:gd name="connsiteX3" fmla="*/ 127602 w 254158"/>
                <a:gd name="connsiteY3" fmla="*/ 219162 h 247946"/>
                <a:gd name="connsiteX4" fmla="*/ 153002 w 254158"/>
                <a:gd name="connsiteY4" fmla="*/ 247737 h 247946"/>
                <a:gd name="connsiteX5" fmla="*/ 94264 w 254158"/>
                <a:gd name="connsiteY5" fmla="*/ 231862 h 247946"/>
                <a:gd name="connsiteX6" fmla="*/ 59339 w 254158"/>
                <a:gd name="connsiteY6" fmla="*/ 227099 h 247946"/>
                <a:gd name="connsiteX7" fmla="*/ 602 w 254158"/>
                <a:gd name="connsiteY7" fmla="*/ 225512 h 247946"/>
                <a:gd name="connsiteX8" fmla="*/ 99027 w 254158"/>
                <a:gd name="connsiteY8" fmla="*/ 206462 h 247946"/>
                <a:gd name="connsiteX9" fmla="*/ 172052 w 254158"/>
                <a:gd name="connsiteY9" fmla="*/ 154074 h 247946"/>
                <a:gd name="connsiteX10" fmla="*/ 233964 w 254158"/>
                <a:gd name="connsiteY10" fmla="*/ 65174 h 247946"/>
                <a:gd name="connsiteX11" fmla="*/ 232377 w 254158"/>
                <a:gd name="connsiteY11" fmla="*/ 87 h 247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4158" h="247946">
                  <a:moveTo>
                    <a:pt x="232377" y="87"/>
                  </a:moveTo>
                  <a:cubicBezTo>
                    <a:pt x="235552" y="2468"/>
                    <a:pt x="259629" y="52739"/>
                    <a:pt x="253014" y="79462"/>
                  </a:cubicBezTo>
                  <a:cubicBezTo>
                    <a:pt x="246399" y="106185"/>
                    <a:pt x="213591" y="137141"/>
                    <a:pt x="192689" y="160424"/>
                  </a:cubicBezTo>
                  <a:cubicBezTo>
                    <a:pt x="171787" y="183707"/>
                    <a:pt x="134216" y="204610"/>
                    <a:pt x="127602" y="219162"/>
                  </a:cubicBezTo>
                  <a:cubicBezTo>
                    <a:pt x="120988" y="233714"/>
                    <a:pt x="158558" y="245620"/>
                    <a:pt x="153002" y="247737"/>
                  </a:cubicBezTo>
                  <a:cubicBezTo>
                    <a:pt x="147446" y="249854"/>
                    <a:pt x="109874" y="235302"/>
                    <a:pt x="94264" y="231862"/>
                  </a:cubicBezTo>
                  <a:cubicBezTo>
                    <a:pt x="78653" y="228422"/>
                    <a:pt x="74949" y="228157"/>
                    <a:pt x="59339" y="227099"/>
                  </a:cubicBezTo>
                  <a:cubicBezTo>
                    <a:pt x="43729" y="226041"/>
                    <a:pt x="-6013" y="228951"/>
                    <a:pt x="602" y="225512"/>
                  </a:cubicBezTo>
                  <a:cubicBezTo>
                    <a:pt x="7217" y="222073"/>
                    <a:pt x="70452" y="218368"/>
                    <a:pt x="99027" y="206462"/>
                  </a:cubicBezTo>
                  <a:cubicBezTo>
                    <a:pt x="127602" y="194556"/>
                    <a:pt x="149563" y="177622"/>
                    <a:pt x="172052" y="154074"/>
                  </a:cubicBezTo>
                  <a:cubicBezTo>
                    <a:pt x="194541" y="130526"/>
                    <a:pt x="222587" y="86076"/>
                    <a:pt x="233964" y="65174"/>
                  </a:cubicBezTo>
                  <a:cubicBezTo>
                    <a:pt x="245341" y="44272"/>
                    <a:pt x="229202" y="-2294"/>
                    <a:pt x="232377" y="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127BB553-ABF9-4212-A1FE-9227DFFA00BF}"/>
                </a:ext>
              </a:extLst>
            </p:cNvPr>
            <p:cNvSpPr/>
            <p:nvPr/>
          </p:nvSpPr>
          <p:spPr>
            <a:xfrm>
              <a:off x="4170113" y="5794270"/>
              <a:ext cx="147973" cy="204937"/>
            </a:xfrm>
            <a:custGeom>
              <a:avLst/>
              <a:gdLst>
                <a:gd name="connsiteX0" fmla="*/ 147887 w 147973"/>
                <a:gd name="connsiteY0" fmla="*/ 105 h 204937"/>
                <a:gd name="connsiteX1" fmla="*/ 57400 w 147973"/>
                <a:gd name="connsiteY1" fmla="*/ 69955 h 204937"/>
                <a:gd name="connsiteX2" fmla="*/ 250 w 147973"/>
                <a:gd name="connsiteY2" fmla="*/ 203305 h 204937"/>
                <a:gd name="connsiteX3" fmla="*/ 35175 w 147973"/>
                <a:gd name="connsiteY3" fmla="*/ 147743 h 204937"/>
                <a:gd name="connsiteX4" fmla="*/ 73275 w 147973"/>
                <a:gd name="connsiteY4" fmla="*/ 84243 h 204937"/>
                <a:gd name="connsiteX5" fmla="*/ 147887 w 147973"/>
                <a:gd name="connsiteY5" fmla="*/ 105 h 204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7973" h="204937">
                  <a:moveTo>
                    <a:pt x="147887" y="105"/>
                  </a:moveTo>
                  <a:cubicBezTo>
                    <a:pt x="145241" y="-2276"/>
                    <a:pt x="82006" y="36088"/>
                    <a:pt x="57400" y="69955"/>
                  </a:cubicBezTo>
                  <a:cubicBezTo>
                    <a:pt x="32794" y="103822"/>
                    <a:pt x="3954" y="190340"/>
                    <a:pt x="250" y="203305"/>
                  </a:cubicBezTo>
                  <a:cubicBezTo>
                    <a:pt x="-3454" y="216270"/>
                    <a:pt x="35175" y="147743"/>
                    <a:pt x="35175" y="147743"/>
                  </a:cubicBezTo>
                  <a:cubicBezTo>
                    <a:pt x="47346" y="127899"/>
                    <a:pt x="54490" y="106203"/>
                    <a:pt x="73275" y="84243"/>
                  </a:cubicBezTo>
                  <a:cubicBezTo>
                    <a:pt x="92060" y="62283"/>
                    <a:pt x="150533" y="2486"/>
                    <a:pt x="147887" y="1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6831C88E-8DBA-4E82-9396-EE2514FCCE3E}"/>
                </a:ext>
              </a:extLst>
            </p:cNvPr>
            <p:cNvSpPr/>
            <p:nvPr/>
          </p:nvSpPr>
          <p:spPr>
            <a:xfrm>
              <a:off x="4246545" y="6018053"/>
              <a:ext cx="135256" cy="170244"/>
            </a:xfrm>
            <a:custGeom>
              <a:avLst/>
              <a:gdLst>
                <a:gd name="connsiteX0" fmla="*/ 18 w 135256"/>
                <a:gd name="connsiteY0" fmla="*/ 160 h 170244"/>
                <a:gd name="connsiteX1" fmla="*/ 100030 w 135256"/>
                <a:gd name="connsiteY1" fmla="*/ 77947 h 170244"/>
                <a:gd name="connsiteX2" fmla="*/ 125430 w 135256"/>
                <a:gd name="connsiteY2" fmla="*/ 120810 h 170244"/>
                <a:gd name="connsiteX3" fmla="*/ 133368 w 135256"/>
                <a:gd name="connsiteY3" fmla="*/ 170022 h 170244"/>
                <a:gd name="connsiteX4" fmla="*/ 92093 w 135256"/>
                <a:gd name="connsiteY4" fmla="*/ 100172 h 170244"/>
                <a:gd name="connsiteX5" fmla="*/ 18 w 135256"/>
                <a:gd name="connsiteY5" fmla="*/ 160 h 170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256" h="170244">
                  <a:moveTo>
                    <a:pt x="18" y="160"/>
                  </a:moveTo>
                  <a:cubicBezTo>
                    <a:pt x="1341" y="-3544"/>
                    <a:pt x="79128" y="57839"/>
                    <a:pt x="100030" y="77947"/>
                  </a:cubicBezTo>
                  <a:cubicBezTo>
                    <a:pt x="120932" y="98055"/>
                    <a:pt x="119874" y="105464"/>
                    <a:pt x="125430" y="120810"/>
                  </a:cubicBezTo>
                  <a:cubicBezTo>
                    <a:pt x="130986" y="136156"/>
                    <a:pt x="138924" y="173462"/>
                    <a:pt x="133368" y="170022"/>
                  </a:cubicBezTo>
                  <a:cubicBezTo>
                    <a:pt x="127812" y="166582"/>
                    <a:pt x="115112" y="127424"/>
                    <a:pt x="92093" y="100172"/>
                  </a:cubicBezTo>
                  <a:cubicBezTo>
                    <a:pt x="69074" y="72920"/>
                    <a:pt x="-1305" y="3864"/>
                    <a:pt x="18" y="1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22E9B7F1-5C49-4FB3-8B84-5DF7245F6B5F}"/>
                </a:ext>
              </a:extLst>
            </p:cNvPr>
            <p:cNvSpPr/>
            <p:nvPr/>
          </p:nvSpPr>
          <p:spPr>
            <a:xfrm>
              <a:off x="4293215" y="6099040"/>
              <a:ext cx="283895" cy="210828"/>
            </a:xfrm>
            <a:custGeom>
              <a:avLst/>
              <a:gdLst>
                <a:gd name="connsiteX0" fmla="*/ 973 w 283895"/>
                <a:gd name="connsiteY0" fmla="*/ 74748 h 210828"/>
                <a:gd name="connsiteX1" fmla="*/ 127973 w 283895"/>
                <a:gd name="connsiteY1" fmla="*/ 39823 h 210828"/>
                <a:gd name="connsiteX2" fmla="*/ 231160 w 283895"/>
                <a:gd name="connsiteY2" fmla="*/ 135 h 210828"/>
                <a:gd name="connsiteX3" fmla="*/ 272435 w 283895"/>
                <a:gd name="connsiteY3" fmla="*/ 54110 h 210828"/>
                <a:gd name="connsiteX4" fmla="*/ 281960 w 283895"/>
                <a:gd name="connsiteY4" fmla="*/ 128723 h 210828"/>
                <a:gd name="connsiteX5" fmla="*/ 240685 w 283895"/>
                <a:gd name="connsiteY5" fmla="*/ 190635 h 210828"/>
                <a:gd name="connsiteX6" fmla="*/ 148610 w 283895"/>
                <a:gd name="connsiteY6" fmla="*/ 209685 h 210828"/>
                <a:gd name="connsiteX7" fmla="*/ 69235 w 283895"/>
                <a:gd name="connsiteY7" fmla="*/ 208098 h 210828"/>
                <a:gd name="connsiteX8" fmla="*/ 178773 w 283895"/>
                <a:gd name="connsiteY8" fmla="*/ 203335 h 210828"/>
                <a:gd name="connsiteX9" fmla="*/ 227985 w 283895"/>
                <a:gd name="connsiteY9" fmla="*/ 173173 h 210828"/>
                <a:gd name="connsiteX10" fmla="*/ 270848 w 283895"/>
                <a:gd name="connsiteY10" fmla="*/ 116023 h 210828"/>
                <a:gd name="connsiteX11" fmla="*/ 250210 w 283895"/>
                <a:gd name="connsiteY11" fmla="*/ 38235 h 210828"/>
                <a:gd name="connsiteX12" fmla="*/ 199410 w 283895"/>
                <a:gd name="connsiteY12" fmla="*/ 23948 h 210828"/>
                <a:gd name="connsiteX13" fmla="*/ 973 w 283895"/>
                <a:gd name="connsiteY13" fmla="*/ 74748 h 210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3895" h="210828">
                  <a:moveTo>
                    <a:pt x="973" y="74748"/>
                  </a:moveTo>
                  <a:cubicBezTo>
                    <a:pt x="-10933" y="77394"/>
                    <a:pt x="89609" y="52258"/>
                    <a:pt x="127973" y="39823"/>
                  </a:cubicBezTo>
                  <a:cubicBezTo>
                    <a:pt x="166337" y="27388"/>
                    <a:pt x="207083" y="-2246"/>
                    <a:pt x="231160" y="135"/>
                  </a:cubicBezTo>
                  <a:cubicBezTo>
                    <a:pt x="255237" y="2516"/>
                    <a:pt x="263968" y="32679"/>
                    <a:pt x="272435" y="54110"/>
                  </a:cubicBezTo>
                  <a:cubicBezTo>
                    <a:pt x="280902" y="75541"/>
                    <a:pt x="287252" y="105969"/>
                    <a:pt x="281960" y="128723"/>
                  </a:cubicBezTo>
                  <a:cubicBezTo>
                    <a:pt x="276668" y="151477"/>
                    <a:pt x="262910" y="177141"/>
                    <a:pt x="240685" y="190635"/>
                  </a:cubicBezTo>
                  <a:cubicBezTo>
                    <a:pt x="218460" y="204129"/>
                    <a:pt x="177185" y="206774"/>
                    <a:pt x="148610" y="209685"/>
                  </a:cubicBezTo>
                  <a:cubicBezTo>
                    <a:pt x="120035" y="212596"/>
                    <a:pt x="64208" y="209156"/>
                    <a:pt x="69235" y="208098"/>
                  </a:cubicBezTo>
                  <a:cubicBezTo>
                    <a:pt x="74262" y="207040"/>
                    <a:pt x="152315" y="209156"/>
                    <a:pt x="178773" y="203335"/>
                  </a:cubicBezTo>
                  <a:cubicBezTo>
                    <a:pt x="205231" y="197514"/>
                    <a:pt x="212639" y="187725"/>
                    <a:pt x="227985" y="173173"/>
                  </a:cubicBezTo>
                  <a:cubicBezTo>
                    <a:pt x="243331" y="158621"/>
                    <a:pt x="267144" y="138513"/>
                    <a:pt x="270848" y="116023"/>
                  </a:cubicBezTo>
                  <a:cubicBezTo>
                    <a:pt x="274552" y="93533"/>
                    <a:pt x="262116" y="53581"/>
                    <a:pt x="250210" y="38235"/>
                  </a:cubicBezTo>
                  <a:cubicBezTo>
                    <a:pt x="238304" y="22889"/>
                    <a:pt x="238039" y="18127"/>
                    <a:pt x="199410" y="23948"/>
                  </a:cubicBezTo>
                  <a:cubicBezTo>
                    <a:pt x="160781" y="29769"/>
                    <a:pt x="12879" y="72102"/>
                    <a:pt x="973" y="747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2D28F3D1-A32E-4A7C-817D-50C176B2FAC7}"/>
                </a:ext>
              </a:extLst>
            </p:cNvPr>
            <p:cNvSpPr/>
            <p:nvPr/>
          </p:nvSpPr>
          <p:spPr>
            <a:xfrm>
              <a:off x="4283441" y="6102223"/>
              <a:ext cx="217875" cy="99192"/>
            </a:xfrm>
            <a:custGeom>
              <a:avLst/>
              <a:gdLst>
                <a:gd name="connsiteX0" fmla="*/ 7572 w 217875"/>
                <a:gd name="connsiteY0" fmla="*/ 98552 h 99192"/>
                <a:gd name="connsiteX1" fmla="*/ 215534 w 217875"/>
                <a:gd name="connsiteY1" fmla="*/ 3302 h 99192"/>
                <a:gd name="connsiteX2" fmla="*/ 115522 w 217875"/>
                <a:gd name="connsiteY2" fmla="*/ 23940 h 99192"/>
                <a:gd name="connsiteX3" fmla="*/ 52022 w 217875"/>
                <a:gd name="connsiteY3" fmla="*/ 44577 h 99192"/>
                <a:gd name="connsiteX4" fmla="*/ 7572 w 217875"/>
                <a:gd name="connsiteY4" fmla="*/ 98552 h 99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875" h="99192">
                  <a:moveTo>
                    <a:pt x="7572" y="98552"/>
                  </a:moveTo>
                  <a:cubicBezTo>
                    <a:pt x="34824" y="91673"/>
                    <a:pt x="197542" y="15737"/>
                    <a:pt x="215534" y="3302"/>
                  </a:cubicBezTo>
                  <a:cubicBezTo>
                    <a:pt x="233526" y="-9133"/>
                    <a:pt x="142774" y="17061"/>
                    <a:pt x="115522" y="23940"/>
                  </a:cubicBezTo>
                  <a:cubicBezTo>
                    <a:pt x="88270" y="30819"/>
                    <a:pt x="70014" y="34258"/>
                    <a:pt x="52022" y="44577"/>
                  </a:cubicBezTo>
                  <a:cubicBezTo>
                    <a:pt x="34030" y="54896"/>
                    <a:pt x="-19680" y="105431"/>
                    <a:pt x="7572" y="985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4CACA72F-9833-4ABC-B78B-ECEE725EA75B}"/>
                </a:ext>
              </a:extLst>
            </p:cNvPr>
            <p:cNvSpPr/>
            <p:nvPr/>
          </p:nvSpPr>
          <p:spPr>
            <a:xfrm>
              <a:off x="4286820" y="6186460"/>
              <a:ext cx="126571" cy="119276"/>
            </a:xfrm>
            <a:custGeom>
              <a:avLst/>
              <a:gdLst>
                <a:gd name="connsiteX0" fmla="*/ 7368 w 126571"/>
                <a:gd name="connsiteY0" fmla="*/ 28 h 119276"/>
                <a:gd name="connsiteX1" fmla="*/ 2605 w 126571"/>
                <a:gd name="connsiteY1" fmla="*/ 61940 h 119276"/>
                <a:gd name="connsiteX2" fmla="*/ 43880 w 126571"/>
                <a:gd name="connsiteY2" fmla="*/ 95278 h 119276"/>
                <a:gd name="connsiteX3" fmla="*/ 126430 w 126571"/>
                <a:gd name="connsiteY3" fmla="*/ 119090 h 119276"/>
                <a:gd name="connsiteX4" fmla="*/ 62930 w 126571"/>
                <a:gd name="connsiteY4" fmla="*/ 82578 h 119276"/>
                <a:gd name="connsiteX5" fmla="*/ 32768 w 126571"/>
                <a:gd name="connsiteY5" fmla="*/ 54003 h 119276"/>
                <a:gd name="connsiteX6" fmla="*/ 7368 w 126571"/>
                <a:gd name="connsiteY6" fmla="*/ 28 h 11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571" h="119276">
                  <a:moveTo>
                    <a:pt x="7368" y="28"/>
                  </a:moveTo>
                  <a:cubicBezTo>
                    <a:pt x="2341" y="1351"/>
                    <a:pt x="-3480" y="46065"/>
                    <a:pt x="2605" y="61940"/>
                  </a:cubicBezTo>
                  <a:cubicBezTo>
                    <a:pt x="8690" y="77815"/>
                    <a:pt x="23243" y="85753"/>
                    <a:pt x="43880" y="95278"/>
                  </a:cubicBezTo>
                  <a:cubicBezTo>
                    <a:pt x="64517" y="104803"/>
                    <a:pt x="123255" y="121207"/>
                    <a:pt x="126430" y="119090"/>
                  </a:cubicBezTo>
                  <a:cubicBezTo>
                    <a:pt x="129605" y="116973"/>
                    <a:pt x="78540" y="93426"/>
                    <a:pt x="62930" y="82578"/>
                  </a:cubicBezTo>
                  <a:cubicBezTo>
                    <a:pt x="47320" y="71730"/>
                    <a:pt x="39383" y="64322"/>
                    <a:pt x="32768" y="54003"/>
                  </a:cubicBezTo>
                  <a:cubicBezTo>
                    <a:pt x="26154" y="43684"/>
                    <a:pt x="12395" y="-1295"/>
                    <a:pt x="7368" y="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9D98E01F-169E-4092-A9B9-40EFEC9F9852}"/>
                </a:ext>
              </a:extLst>
            </p:cNvPr>
            <p:cNvSpPr/>
            <p:nvPr/>
          </p:nvSpPr>
          <p:spPr>
            <a:xfrm>
              <a:off x="3826215" y="6272202"/>
              <a:ext cx="548048" cy="145572"/>
            </a:xfrm>
            <a:custGeom>
              <a:avLst/>
              <a:gdLst>
                <a:gd name="connsiteX0" fmla="*/ 547348 w 548048"/>
                <a:gd name="connsiteY0" fmla="*/ 31761 h 145572"/>
                <a:gd name="connsiteX1" fmla="*/ 390185 w 548048"/>
                <a:gd name="connsiteY1" fmla="*/ 136536 h 145572"/>
                <a:gd name="connsiteX2" fmla="*/ 247310 w 548048"/>
                <a:gd name="connsiteY2" fmla="*/ 131773 h 145572"/>
                <a:gd name="connsiteX3" fmla="*/ 82210 w 548048"/>
                <a:gd name="connsiteY3" fmla="*/ 63511 h 145572"/>
                <a:gd name="connsiteX4" fmla="*/ 1248 w 548048"/>
                <a:gd name="connsiteY4" fmla="*/ 11 h 145572"/>
                <a:gd name="connsiteX5" fmla="*/ 140948 w 548048"/>
                <a:gd name="connsiteY5" fmla="*/ 68273 h 145572"/>
                <a:gd name="connsiteX6" fmla="*/ 325098 w 548048"/>
                <a:gd name="connsiteY6" fmla="*/ 117486 h 145572"/>
                <a:gd name="connsiteX7" fmla="*/ 547348 w 548048"/>
                <a:gd name="connsiteY7" fmla="*/ 31761 h 145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8048" h="145572">
                  <a:moveTo>
                    <a:pt x="547348" y="31761"/>
                  </a:moveTo>
                  <a:cubicBezTo>
                    <a:pt x="558196" y="34936"/>
                    <a:pt x="440191" y="119867"/>
                    <a:pt x="390185" y="136536"/>
                  </a:cubicBezTo>
                  <a:cubicBezTo>
                    <a:pt x="340179" y="153205"/>
                    <a:pt x="298639" y="143944"/>
                    <a:pt x="247310" y="131773"/>
                  </a:cubicBezTo>
                  <a:cubicBezTo>
                    <a:pt x="195981" y="119602"/>
                    <a:pt x="123220" y="85471"/>
                    <a:pt x="82210" y="63511"/>
                  </a:cubicBezTo>
                  <a:cubicBezTo>
                    <a:pt x="41200" y="41551"/>
                    <a:pt x="-8542" y="-783"/>
                    <a:pt x="1248" y="11"/>
                  </a:cubicBezTo>
                  <a:cubicBezTo>
                    <a:pt x="11038" y="805"/>
                    <a:pt x="86973" y="48694"/>
                    <a:pt x="140948" y="68273"/>
                  </a:cubicBezTo>
                  <a:cubicBezTo>
                    <a:pt x="194923" y="87852"/>
                    <a:pt x="260275" y="122778"/>
                    <a:pt x="325098" y="117486"/>
                  </a:cubicBezTo>
                  <a:cubicBezTo>
                    <a:pt x="389921" y="112194"/>
                    <a:pt x="536500" y="28586"/>
                    <a:pt x="547348" y="317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A3B7E387-F65B-4436-BA3E-974A919E228C}"/>
                </a:ext>
              </a:extLst>
            </p:cNvPr>
            <p:cNvSpPr/>
            <p:nvPr/>
          </p:nvSpPr>
          <p:spPr>
            <a:xfrm>
              <a:off x="3546445" y="5556139"/>
              <a:ext cx="342849" cy="761235"/>
            </a:xfrm>
            <a:custGeom>
              <a:avLst/>
              <a:gdLst>
                <a:gd name="connsiteX0" fmla="*/ 63530 w 342849"/>
                <a:gd name="connsiteY0" fmla="*/ 111 h 761235"/>
                <a:gd name="connsiteX1" fmla="*/ 30193 w 342849"/>
                <a:gd name="connsiteY1" fmla="*/ 174736 h 761235"/>
                <a:gd name="connsiteX2" fmla="*/ 95280 w 342849"/>
                <a:gd name="connsiteY2" fmla="*/ 419211 h 761235"/>
                <a:gd name="connsiteX3" fmla="*/ 258793 w 342849"/>
                <a:gd name="connsiteY3" fmla="*/ 676386 h 761235"/>
                <a:gd name="connsiteX4" fmla="*/ 341343 w 342849"/>
                <a:gd name="connsiteY4" fmla="*/ 760524 h 761235"/>
                <a:gd name="connsiteX5" fmla="*/ 192118 w 342849"/>
                <a:gd name="connsiteY5" fmla="*/ 639874 h 761235"/>
                <a:gd name="connsiteX6" fmla="*/ 39718 w 342849"/>
                <a:gd name="connsiteY6" fmla="*/ 322374 h 761235"/>
                <a:gd name="connsiteX7" fmla="*/ 30 w 342849"/>
                <a:gd name="connsiteY7" fmla="*/ 150924 h 761235"/>
                <a:gd name="connsiteX8" fmla="*/ 63530 w 342849"/>
                <a:gd name="connsiteY8" fmla="*/ 111 h 761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849" h="761235">
                  <a:moveTo>
                    <a:pt x="63530" y="111"/>
                  </a:moveTo>
                  <a:cubicBezTo>
                    <a:pt x="68557" y="4080"/>
                    <a:pt x="24901" y="104886"/>
                    <a:pt x="30193" y="174736"/>
                  </a:cubicBezTo>
                  <a:cubicBezTo>
                    <a:pt x="35485" y="244586"/>
                    <a:pt x="57180" y="335603"/>
                    <a:pt x="95280" y="419211"/>
                  </a:cubicBezTo>
                  <a:cubicBezTo>
                    <a:pt x="133380" y="502819"/>
                    <a:pt x="217783" y="619501"/>
                    <a:pt x="258793" y="676386"/>
                  </a:cubicBezTo>
                  <a:cubicBezTo>
                    <a:pt x="299804" y="733272"/>
                    <a:pt x="352456" y="766609"/>
                    <a:pt x="341343" y="760524"/>
                  </a:cubicBezTo>
                  <a:cubicBezTo>
                    <a:pt x="330231" y="754439"/>
                    <a:pt x="242389" y="712899"/>
                    <a:pt x="192118" y="639874"/>
                  </a:cubicBezTo>
                  <a:cubicBezTo>
                    <a:pt x="141847" y="566849"/>
                    <a:pt x="71733" y="403866"/>
                    <a:pt x="39718" y="322374"/>
                  </a:cubicBezTo>
                  <a:cubicBezTo>
                    <a:pt x="7703" y="240882"/>
                    <a:pt x="1617" y="202253"/>
                    <a:pt x="30" y="150924"/>
                  </a:cubicBezTo>
                  <a:cubicBezTo>
                    <a:pt x="-1557" y="99595"/>
                    <a:pt x="58503" y="-3858"/>
                    <a:pt x="63530" y="1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A68DF85F-3DD4-437E-A555-B87893365D5E}"/>
                </a:ext>
              </a:extLst>
            </p:cNvPr>
            <p:cNvSpPr/>
            <p:nvPr/>
          </p:nvSpPr>
          <p:spPr>
            <a:xfrm>
              <a:off x="3484397" y="5510743"/>
              <a:ext cx="168715" cy="91677"/>
            </a:xfrm>
            <a:custGeom>
              <a:avLst/>
              <a:gdLst>
                <a:gd name="connsiteX0" fmla="*/ 166 w 168715"/>
                <a:gd name="connsiteY0" fmla="*/ 21695 h 91677"/>
                <a:gd name="connsiteX1" fmla="*/ 120816 w 168715"/>
                <a:gd name="connsiteY1" fmla="*/ 51857 h 91677"/>
                <a:gd name="connsiteX2" fmla="*/ 168441 w 168715"/>
                <a:gd name="connsiteY2" fmla="*/ 91545 h 91677"/>
                <a:gd name="connsiteX3" fmla="*/ 138278 w 168715"/>
                <a:gd name="connsiteY3" fmla="*/ 37570 h 91677"/>
                <a:gd name="connsiteX4" fmla="*/ 95416 w 168715"/>
                <a:gd name="connsiteY4" fmla="*/ 1057 h 91677"/>
                <a:gd name="connsiteX5" fmla="*/ 166 w 168715"/>
                <a:gd name="connsiteY5" fmla="*/ 21695 h 91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715" h="91677">
                  <a:moveTo>
                    <a:pt x="166" y="21695"/>
                  </a:moveTo>
                  <a:cubicBezTo>
                    <a:pt x="4399" y="30162"/>
                    <a:pt x="92770" y="40215"/>
                    <a:pt x="120816" y="51857"/>
                  </a:cubicBezTo>
                  <a:cubicBezTo>
                    <a:pt x="148862" y="63499"/>
                    <a:pt x="165531" y="93926"/>
                    <a:pt x="168441" y="91545"/>
                  </a:cubicBezTo>
                  <a:cubicBezTo>
                    <a:pt x="171351" y="89164"/>
                    <a:pt x="150449" y="52651"/>
                    <a:pt x="138278" y="37570"/>
                  </a:cubicBezTo>
                  <a:cubicBezTo>
                    <a:pt x="126107" y="22489"/>
                    <a:pt x="117376" y="6613"/>
                    <a:pt x="95416" y="1057"/>
                  </a:cubicBezTo>
                  <a:cubicBezTo>
                    <a:pt x="73456" y="-4499"/>
                    <a:pt x="-4067" y="13228"/>
                    <a:pt x="166" y="216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8" name="フリーフォーム: 図形 2047">
              <a:extLst>
                <a:ext uri="{FF2B5EF4-FFF2-40B4-BE49-F238E27FC236}">
                  <a16:creationId xmlns:a16="http://schemas.microsoft.com/office/drawing/2014/main" id="{F5621995-FD1C-4034-B894-E61FD55D35BD}"/>
                </a:ext>
              </a:extLst>
            </p:cNvPr>
            <p:cNvSpPr/>
            <p:nvPr/>
          </p:nvSpPr>
          <p:spPr>
            <a:xfrm>
              <a:off x="3244792" y="5455892"/>
              <a:ext cx="79433" cy="420951"/>
            </a:xfrm>
            <a:custGeom>
              <a:avLst/>
              <a:gdLst>
                <a:gd name="connsiteX0" fmla="*/ 65146 w 79433"/>
                <a:gd name="connsiteY0" fmla="*/ 6696 h 420951"/>
                <a:gd name="connsiteX1" fmla="*/ 41333 w 79433"/>
                <a:gd name="connsiteY1" fmla="*/ 144808 h 420951"/>
                <a:gd name="connsiteX2" fmla="*/ 28633 w 79433"/>
                <a:gd name="connsiteY2" fmla="*/ 281333 h 420951"/>
                <a:gd name="connsiteX3" fmla="*/ 79433 w 79433"/>
                <a:gd name="connsiteY3" fmla="*/ 419446 h 420951"/>
                <a:gd name="connsiteX4" fmla="*/ 28633 w 79433"/>
                <a:gd name="connsiteY4" fmla="*/ 344833 h 420951"/>
                <a:gd name="connsiteX5" fmla="*/ 58 w 79433"/>
                <a:gd name="connsiteY5" fmla="*/ 192433 h 420951"/>
                <a:gd name="connsiteX6" fmla="*/ 22283 w 79433"/>
                <a:gd name="connsiteY6" fmla="*/ 38446 h 420951"/>
                <a:gd name="connsiteX7" fmla="*/ 65146 w 79433"/>
                <a:gd name="connsiteY7" fmla="*/ 6696 h 420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433" h="420951">
                  <a:moveTo>
                    <a:pt x="65146" y="6696"/>
                  </a:moveTo>
                  <a:cubicBezTo>
                    <a:pt x="68321" y="24423"/>
                    <a:pt x="47418" y="99035"/>
                    <a:pt x="41333" y="144808"/>
                  </a:cubicBezTo>
                  <a:cubicBezTo>
                    <a:pt x="35248" y="190581"/>
                    <a:pt x="22283" y="235560"/>
                    <a:pt x="28633" y="281333"/>
                  </a:cubicBezTo>
                  <a:cubicBezTo>
                    <a:pt x="34983" y="327106"/>
                    <a:pt x="79433" y="408863"/>
                    <a:pt x="79433" y="419446"/>
                  </a:cubicBezTo>
                  <a:cubicBezTo>
                    <a:pt x="79433" y="430029"/>
                    <a:pt x="41862" y="382668"/>
                    <a:pt x="28633" y="344833"/>
                  </a:cubicBezTo>
                  <a:cubicBezTo>
                    <a:pt x="15404" y="306998"/>
                    <a:pt x="1116" y="243498"/>
                    <a:pt x="58" y="192433"/>
                  </a:cubicBezTo>
                  <a:cubicBezTo>
                    <a:pt x="-1000" y="141369"/>
                    <a:pt x="12493" y="68079"/>
                    <a:pt x="22283" y="38446"/>
                  </a:cubicBezTo>
                  <a:cubicBezTo>
                    <a:pt x="32073" y="8813"/>
                    <a:pt x="61971" y="-11031"/>
                    <a:pt x="65146" y="66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9" name="フリーフォーム: 図形 2048">
              <a:extLst>
                <a:ext uri="{FF2B5EF4-FFF2-40B4-BE49-F238E27FC236}">
                  <a16:creationId xmlns:a16="http://schemas.microsoft.com/office/drawing/2014/main" id="{7B22BC9C-00C6-47F7-9F27-FA9EBA97A8B2}"/>
                </a:ext>
              </a:extLst>
            </p:cNvPr>
            <p:cNvSpPr/>
            <p:nvPr/>
          </p:nvSpPr>
          <p:spPr>
            <a:xfrm>
              <a:off x="3305311" y="5797095"/>
              <a:ext cx="509452" cy="484118"/>
            </a:xfrm>
            <a:custGeom>
              <a:avLst/>
              <a:gdLst>
                <a:gd name="connsiteX0" fmla="*/ 66539 w 509452"/>
                <a:gd name="connsiteY0" fmla="*/ 455 h 484118"/>
                <a:gd name="connsiteX1" fmla="*/ 28439 w 509452"/>
                <a:gd name="connsiteY1" fmla="*/ 114755 h 484118"/>
                <a:gd name="connsiteX2" fmla="*/ 44314 w 509452"/>
                <a:gd name="connsiteY2" fmla="*/ 257630 h 484118"/>
                <a:gd name="connsiteX3" fmla="*/ 188777 w 509452"/>
                <a:gd name="connsiteY3" fmla="*/ 408443 h 484118"/>
                <a:gd name="connsiteX4" fmla="*/ 276089 w 509452"/>
                <a:gd name="connsiteY4" fmla="*/ 437018 h 484118"/>
                <a:gd name="connsiteX5" fmla="*/ 363402 w 509452"/>
                <a:gd name="connsiteY5" fmla="*/ 460830 h 484118"/>
                <a:gd name="connsiteX6" fmla="*/ 509452 w 509452"/>
                <a:gd name="connsiteY6" fmla="*/ 468768 h 484118"/>
                <a:gd name="connsiteX7" fmla="*/ 364989 w 509452"/>
                <a:gd name="connsiteY7" fmla="*/ 468768 h 484118"/>
                <a:gd name="connsiteX8" fmla="*/ 28439 w 509452"/>
                <a:gd name="connsiteY8" fmla="*/ 265568 h 484118"/>
                <a:gd name="connsiteX9" fmla="*/ 20502 w 509452"/>
                <a:gd name="connsiteY9" fmla="*/ 157618 h 484118"/>
                <a:gd name="connsiteX10" fmla="*/ 66539 w 509452"/>
                <a:gd name="connsiteY10" fmla="*/ 455 h 484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9452" h="484118">
                  <a:moveTo>
                    <a:pt x="66539" y="455"/>
                  </a:moveTo>
                  <a:cubicBezTo>
                    <a:pt x="67862" y="-6689"/>
                    <a:pt x="32143" y="71892"/>
                    <a:pt x="28439" y="114755"/>
                  </a:cubicBezTo>
                  <a:cubicBezTo>
                    <a:pt x="24735" y="157618"/>
                    <a:pt x="17591" y="208682"/>
                    <a:pt x="44314" y="257630"/>
                  </a:cubicBezTo>
                  <a:cubicBezTo>
                    <a:pt x="71037" y="306578"/>
                    <a:pt x="150148" y="378545"/>
                    <a:pt x="188777" y="408443"/>
                  </a:cubicBezTo>
                  <a:cubicBezTo>
                    <a:pt x="227406" y="438341"/>
                    <a:pt x="246985" y="428287"/>
                    <a:pt x="276089" y="437018"/>
                  </a:cubicBezTo>
                  <a:cubicBezTo>
                    <a:pt x="305193" y="445749"/>
                    <a:pt x="324508" y="455538"/>
                    <a:pt x="363402" y="460830"/>
                  </a:cubicBezTo>
                  <a:cubicBezTo>
                    <a:pt x="402296" y="466122"/>
                    <a:pt x="509188" y="467445"/>
                    <a:pt x="509452" y="468768"/>
                  </a:cubicBezTo>
                  <a:cubicBezTo>
                    <a:pt x="509716" y="470091"/>
                    <a:pt x="445158" y="502635"/>
                    <a:pt x="364989" y="468768"/>
                  </a:cubicBezTo>
                  <a:cubicBezTo>
                    <a:pt x="284820" y="434901"/>
                    <a:pt x="85853" y="317426"/>
                    <a:pt x="28439" y="265568"/>
                  </a:cubicBezTo>
                  <a:cubicBezTo>
                    <a:pt x="-28975" y="213710"/>
                    <a:pt x="17856" y="199158"/>
                    <a:pt x="20502" y="157618"/>
                  </a:cubicBezTo>
                  <a:cubicBezTo>
                    <a:pt x="23148" y="116078"/>
                    <a:pt x="65216" y="7599"/>
                    <a:pt x="66539" y="4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1" name="フリーフォーム: 図形 2050">
              <a:extLst>
                <a:ext uri="{FF2B5EF4-FFF2-40B4-BE49-F238E27FC236}">
                  <a16:creationId xmlns:a16="http://schemas.microsoft.com/office/drawing/2014/main" id="{5D44F73E-074F-45AC-99D7-D4000ED6C663}"/>
                </a:ext>
              </a:extLst>
            </p:cNvPr>
            <p:cNvSpPr/>
            <p:nvPr/>
          </p:nvSpPr>
          <p:spPr>
            <a:xfrm>
              <a:off x="3365830" y="5562067"/>
              <a:ext cx="388924" cy="667304"/>
            </a:xfrm>
            <a:custGeom>
              <a:avLst/>
              <a:gdLst>
                <a:gd name="connsiteX0" fmla="*/ 225095 w 388924"/>
                <a:gd name="connsiteY0" fmla="*/ 3708 h 667304"/>
                <a:gd name="connsiteX1" fmla="*/ 179058 w 388924"/>
                <a:gd name="connsiteY1" fmla="*/ 116421 h 667304"/>
                <a:gd name="connsiteX2" fmla="*/ 123495 w 388924"/>
                <a:gd name="connsiteY2" fmla="*/ 184683 h 667304"/>
                <a:gd name="connsiteX3" fmla="*/ 40945 w 388924"/>
                <a:gd name="connsiteY3" fmla="*/ 316446 h 667304"/>
                <a:gd name="connsiteX4" fmla="*/ 42533 w 388924"/>
                <a:gd name="connsiteY4" fmla="*/ 484721 h 667304"/>
                <a:gd name="connsiteX5" fmla="*/ 240970 w 388924"/>
                <a:gd name="connsiteY5" fmla="*/ 638708 h 667304"/>
                <a:gd name="connsiteX6" fmla="*/ 388608 w 388924"/>
                <a:gd name="connsiteY6" fmla="*/ 667283 h 667304"/>
                <a:gd name="connsiteX7" fmla="*/ 272720 w 388924"/>
                <a:gd name="connsiteY7" fmla="*/ 638708 h 667304"/>
                <a:gd name="connsiteX8" fmla="*/ 33008 w 388924"/>
                <a:gd name="connsiteY8" fmla="*/ 492658 h 667304"/>
                <a:gd name="connsiteX9" fmla="*/ 21895 w 388924"/>
                <a:gd name="connsiteY9" fmla="*/ 354546 h 667304"/>
                <a:gd name="connsiteX10" fmla="*/ 218745 w 388924"/>
                <a:gd name="connsiteY10" fmla="*/ 57683 h 667304"/>
                <a:gd name="connsiteX11" fmla="*/ 225095 w 388924"/>
                <a:gd name="connsiteY11" fmla="*/ 3708 h 667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8924" h="667304">
                  <a:moveTo>
                    <a:pt x="225095" y="3708"/>
                  </a:moveTo>
                  <a:cubicBezTo>
                    <a:pt x="218480" y="13498"/>
                    <a:pt x="195991" y="86259"/>
                    <a:pt x="179058" y="116421"/>
                  </a:cubicBezTo>
                  <a:cubicBezTo>
                    <a:pt x="162125" y="146583"/>
                    <a:pt x="146514" y="151346"/>
                    <a:pt x="123495" y="184683"/>
                  </a:cubicBezTo>
                  <a:cubicBezTo>
                    <a:pt x="100476" y="218020"/>
                    <a:pt x="54439" y="266440"/>
                    <a:pt x="40945" y="316446"/>
                  </a:cubicBezTo>
                  <a:cubicBezTo>
                    <a:pt x="27451" y="366452"/>
                    <a:pt x="9196" y="431011"/>
                    <a:pt x="42533" y="484721"/>
                  </a:cubicBezTo>
                  <a:cubicBezTo>
                    <a:pt x="75870" y="538431"/>
                    <a:pt x="183291" y="608281"/>
                    <a:pt x="240970" y="638708"/>
                  </a:cubicBezTo>
                  <a:cubicBezTo>
                    <a:pt x="298649" y="669135"/>
                    <a:pt x="388608" y="667283"/>
                    <a:pt x="388608" y="667283"/>
                  </a:cubicBezTo>
                  <a:cubicBezTo>
                    <a:pt x="393900" y="667283"/>
                    <a:pt x="331987" y="667812"/>
                    <a:pt x="272720" y="638708"/>
                  </a:cubicBezTo>
                  <a:cubicBezTo>
                    <a:pt x="213453" y="609604"/>
                    <a:pt x="74812" y="540018"/>
                    <a:pt x="33008" y="492658"/>
                  </a:cubicBezTo>
                  <a:cubicBezTo>
                    <a:pt x="-8796" y="445298"/>
                    <a:pt x="-9061" y="427042"/>
                    <a:pt x="21895" y="354546"/>
                  </a:cubicBezTo>
                  <a:cubicBezTo>
                    <a:pt x="52851" y="282050"/>
                    <a:pt x="186466" y="114569"/>
                    <a:pt x="218745" y="57683"/>
                  </a:cubicBezTo>
                  <a:cubicBezTo>
                    <a:pt x="251024" y="797"/>
                    <a:pt x="231710" y="-6082"/>
                    <a:pt x="225095" y="37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2" name="フリーフォーム: 図形 2051">
              <a:extLst>
                <a:ext uri="{FF2B5EF4-FFF2-40B4-BE49-F238E27FC236}">
                  <a16:creationId xmlns:a16="http://schemas.microsoft.com/office/drawing/2014/main" id="{C76139D0-0C4E-4667-AF90-DBC890328AEC}"/>
                </a:ext>
              </a:extLst>
            </p:cNvPr>
            <p:cNvSpPr/>
            <p:nvPr/>
          </p:nvSpPr>
          <p:spPr>
            <a:xfrm>
              <a:off x="3489244" y="5779447"/>
              <a:ext cx="31990" cy="199745"/>
            </a:xfrm>
            <a:custGeom>
              <a:avLst/>
              <a:gdLst>
                <a:gd name="connsiteX0" fmla="*/ 12781 w 31990"/>
                <a:gd name="connsiteY0" fmla="*/ 641 h 199745"/>
                <a:gd name="connsiteX1" fmla="*/ 31831 w 31990"/>
                <a:gd name="connsiteY1" fmla="*/ 121291 h 199745"/>
                <a:gd name="connsiteX2" fmla="*/ 81 w 31990"/>
                <a:gd name="connsiteY2" fmla="*/ 199078 h 199745"/>
                <a:gd name="connsiteX3" fmla="*/ 22306 w 31990"/>
                <a:gd name="connsiteY3" fmla="*/ 78428 h 199745"/>
                <a:gd name="connsiteX4" fmla="*/ 12781 w 31990"/>
                <a:gd name="connsiteY4" fmla="*/ 641 h 199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990" h="199745">
                  <a:moveTo>
                    <a:pt x="12781" y="641"/>
                  </a:moveTo>
                  <a:cubicBezTo>
                    <a:pt x="14369" y="7785"/>
                    <a:pt x="33948" y="88218"/>
                    <a:pt x="31831" y="121291"/>
                  </a:cubicBezTo>
                  <a:cubicBezTo>
                    <a:pt x="29714" y="154364"/>
                    <a:pt x="1668" y="206222"/>
                    <a:pt x="81" y="199078"/>
                  </a:cubicBezTo>
                  <a:cubicBezTo>
                    <a:pt x="-1507" y="191934"/>
                    <a:pt x="20719" y="109120"/>
                    <a:pt x="22306" y="78428"/>
                  </a:cubicBezTo>
                  <a:cubicBezTo>
                    <a:pt x="23894" y="47736"/>
                    <a:pt x="11193" y="-6503"/>
                    <a:pt x="12781" y="6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3" name="フリーフォーム: 図形 2052">
              <a:extLst>
                <a:ext uri="{FF2B5EF4-FFF2-40B4-BE49-F238E27FC236}">
                  <a16:creationId xmlns:a16="http://schemas.microsoft.com/office/drawing/2014/main" id="{76311CB3-249C-46D2-ADD5-A4DBEDBB9B43}"/>
                </a:ext>
              </a:extLst>
            </p:cNvPr>
            <p:cNvSpPr/>
            <p:nvPr/>
          </p:nvSpPr>
          <p:spPr>
            <a:xfrm>
              <a:off x="3507806" y="5954401"/>
              <a:ext cx="50209" cy="172097"/>
            </a:xfrm>
            <a:custGeom>
              <a:avLst/>
              <a:gdLst>
                <a:gd name="connsiteX0" fmla="*/ 24382 w 50209"/>
                <a:gd name="connsiteY0" fmla="*/ 312 h 172097"/>
                <a:gd name="connsiteX1" fmla="*/ 49782 w 50209"/>
                <a:gd name="connsiteY1" fmla="*/ 74924 h 172097"/>
                <a:gd name="connsiteX2" fmla="*/ 569 w 50209"/>
                <a:gd name="connsiteY2" fmla="*/ 171762 h 172097"/>
                <a:gd name="connsiteX3" fmla="*/ 22794 w 50209"/>
                <a:gd name="connsiteY3" fmla="*/ 103499 h 172097"/>
                <a:gd name="connsiteX4" fmla="*/ 24382 w 50209"/>
                <a:gd name="connsiteY4" fmla="*/ 312 h 172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209" h="172097">
                  <a:moveTo>
                    <a:pt x="24382" y="312"/>
                  </a:moveTo>
                  <a:cubicBezTo>
                    <a:pt x="28880" y="-4451"/>
                    <a:pt x="53751" y="46349"/>
                    <a:pt x="49782" y="74924"/>
                  </a:cubicBezTo>
                  <a:cubicBezTo>
                    <a:pt x="45813" y="103499"/>
                    <a:pt x="5067" y="166999"/>
                    <a:pt x="569" y="171762"/>
                  </a:cubicBezTo>
                  <a:cubicBezTo>
                    <a:pt x="-3929" y="176525"/>
                    <a:pt x="19619" y="129428"/>
                    <a:pt x="22794" y="103499"/>
                  </a:cubicBezTo>
                  <a:cubicBezTo>
                    <a:pt x="25969" y="77570"/>
                    <a:pt x="19884" y="5075"/>
                    <a:pt x="24382" y="3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07" name="グループ化 2106">
            <a:extLst>
              <a:ext uri="{FF2B5EF4-FFF2-40B4-BE49-F238E27FC236}">
                <a16:creationId xmlns:a16="http://schemas.microsoft.com/office/drawing/2014/main" id="{00FAD4BC-2180-470F-9705-61932EBC6576}"/>
              </a:ext>
            </a:extLst>
          </p:cNvPr>
          <p:cNvGrpSpPr/>
          <p:nvPr/>
        </p:nvGrpSpPr>
        <p:grpSpPr>
          <a:xfrm>
            <a:off x="6828548" y="2726523"/>
            <a:ext cx="2620252" cy="3892026"/>
            <a:chOff x="7156886" y="4539281"/>
            <a:chExt cx="1161433" cy="1725150"/>
          </a:xfrm>
        </p:grpSpPr>
        <p:sp>
          <p:nvSpPr>
            <p:cNvPr id="2054" name="フリーフォーム: 図形 2053">
              <a:extLst>
                <a:ext uri="{FF2B5EF4-FFF2-40B4-BE49-F238E27FC236}">
                  <a16:creationId xmlns:a16="http://schemas.microsoft.com/office/drawing/2014/main" id="{4AEDE93A-4716-406D-9C34-7582385A1244}"/>
                </a:ext>
              </a:extLst>
            </p:cNvPr>
            <p:cNvSpPr/>
            <p:nvPr/>
          </p:nvSpPr>
          <p:spPr>
            <a:xfrm>
              <a:off x="7221515" y="5418028"/>
              <a:ext cx="634813" cy="230767"/>
            </a:xfrm>
            <a:custGeom>
              <a:avLst/>
              <a:gdLst>
                <a:gd name="connsiteX0" fmla="*/ 23 w 634813"/>
                <a:gd name="connsiteY0" fmla="*/ 6460 h 230767"/>
                <a:gd name="connsiteX1" fmla="*/ 88923 w 634813"/>
                <a:gd name="connsiteY1" fmla="*/ 54085 h 230767"/>
                <a:gd name="connsiteX2" fmla="*/ 177823 w 634813"/>
                <a:gd name="connsiteY2" fmla="*/ 190610 h 230767"/>
                <a:gd name="connsiteX3" fmla="*/ 273073 w 634813"/>
                <a:gd name="connsiteY3" fmla="*/ 223947 h 230767"/>
                <a:gd name="connsiteX4" fmla="*/ 387373 w 634813"/>
                <a:gd name="connsiteY4" fmla="*/ 225535 h 230767"/>
                <a:gd name="connsiteX5" fmla="*/ 628673 w 634813"/>
                <a:gd name="connsiteY5" fmla="*/ 166797 h 230767"/>
                <a:gd name="connsiteX6" fmla="*/ 538185 w 634813"/>
                <a:gd name="connsiteY6" fmla="*/ 173147 h 230767"/>
                <a:gd name="connsiteX7" fmla="*/ 273073 w 634813"/>
                <a:gd name="connsiteY7" fmla="*/ 206485 h 230767"/>
                <a:gd name="connsiteX8" fmla="*/ 171473 w 634813"/>
                <a:gd name="connsiteY8" fmla="*/ 144572 h 230767"/>
                <a:gd name="connsiteX9" fmla="*/ 80985 w 634813"/>
                <a:gd name="connsiteY9" fmla="*/ 15985 h 230767"/>
                <a:gd name="connsiteX10" fmla="*/ 23 w 634813"/>
                <a:gd name="connsiteY10" fmla="*/ 6460 h 230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4813" h="230767">
                  <a:moveTo>
                    <a:pt x="23" y="6460"/>
                  </a:moveTo>
                  <a:cubicBezTo>
                    <a:pt x="1346" y="12810"/>
                    <a:pt x="59290" y="23393"/>
                    <a:pt x="88923" y="54085"/>
                  </a:cubicBezTo>
                  <a:cubicBezTo>
                    <a:pt x="118556" y="84777"/>
                    <a:pt x="147131" y="162300"/>
                    <a:pt x="177823" y="190610"/>
                  </a:cubicBezTo>
                  <a:cubicBezTo>
                    <a:pt x="208515" y="218920"/>
                    <a:pt x="238148" y="218126"/>
                    <a:pt x="273073" y="223947"/>
                  </a:cubicBezTo>
                  <a:cubicBezTo>
                    <a:pt x="307998" y="229768"/>
                    <a:pt x="328106" y="235060"/>
                    <a:pt x="387373" y="225535"/>
                  </a:cubicBezTo>
                  <a:cubicBezTo>
                    <a:pt x="446640" y="216010"/>
                    <a:pt x="603538" y="175528"/>
                    <a:pt x="628673" y="166797"/>
                  </a:cubicBezTo>
                  <a:cubicBezTo>
                    <a:pt x="653808" y="158066"/>
                    <a:pt x="597452" y="166532"/>
                    <a:pt x="538185" y="173147"/>
                  </a:cubicBezTo>
                  <a:cubicBezTo>
                    <a:pt x="478918" y="179762"/>
                    <a:pt x="334192" y="211247"/>
                    <a:pt x="273073" y="206485"/>
                  </a:cubicBezTo>
                  <a:cubicBezTo>
                    <a:pt x="211954" y="201723"/>
                    <a:pt x="203488" y="176322"/>
                    <a:pt x="171473" y="144572"/>
                  </a:cubicBezTo>
                  <a:cubicBezTo>
                    <a:pt x="139458" y="112822"/>
                    <a:pt x="109295" y="39533"/>
                    <a:pt x="80985" y="15985"/>
                  </a:cubicBezTo>
                  <a:cubicBezTo>
                    <a:pt x="52675" y="-7563"/>
                    <a:pt x="-1300" y="110"/>
                    <a:pt x="23" y="64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5" name="フリーフォーム: 図形 2054">
              <a:extLst>
                <a:ext uri="{FF2B5EF4-FFF2-40B4-BE49-F238E27FC236}">
                  <a16:creationId xmlns:a16="http://schemas.microsoft.com/office/drawing/2014/main" id="{1CD282E3-673E-4A1F-BB31-417884AF449D}"/>
                </a:ext>
              </a:extLst>
            </p:cNvPr>
            <p:cNvSpPr/>
            <p:nvPr/>
          </p:nvSpPr>
          <p:spPr>
            <a:xfrm>
              <a:off x="7867470" y="5599013"/>
              <a:ext cx="381887" cy="249331"/>
            </a:xfrm>
            <a:custGeom>
              <a:avLst/>
              <a:gdLst>
                <a:gd name="connsiteX0" fmla="*/ 180 w 381887"/>
                <a:gd name="connsiteY0" fmla="*/ 100 h 249331"/>
                <a:gd name="connsiteX1" fmla="*/ 120830 w 381887"/>
                <a:gd name="connsiteY1" fmla="*/ 162025 h 249331"/>
                <a:gd name="connsiteX2" fmla="*/ 189093 w 381887"/>
                <a:gd name="connsiteY2" fmla="*/ 214412 h 249331"/>
                <a:gd name="connsiteX3" fmla="*/ 258943 w 381887"/>
                <a:gd name="connsiteY3" fmla="*/ 230287 h 249331"/>
                <a:gd name="connsiteX4" fmla="*/ 378005 w 381887"/>
                <a:gd name="connsiteY4" fmla="*/ 247750 h 249331"/>
                <a:gd name="connsiteX5" fmla="*/ 101780 w 381887"/>
                <a:gd name="connsiteY5" fmla="*/ 187425 h 249331"/>
                <a:gd name="connsiteX6" fmla="*/ 180 w 381887"/>
                <a:gd name="connsiteY6" fmla="*/ 100 h 2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887" h="249331">
                  <a:moveTo>
                    <a:pt x="180" y="100"/>
                  </a:moveTo>
                  <a:cubicBezTo>
                    <a:pt x="3355" y="-4133"/>
                    <a:pt x="89345" y="126306"/>
                    <a:pt x="120830" y="162025"/>
                  </a:cubicBezTo>
                  <a:cubicBezTo>
                    <a:pt x="152315" y="197744"/>
                    <a:pt x="166074" y="203035"/>
                    <a:pt x="189093" y="214412"/>
                  </a:cubicBezTo>
                  <a:cubicBezTo>
                    <a:pt x="212112" y="225789"/>
                    <a:pt x="227458" y="224731"/>
                    <a:pt x="258943" y="230287"/>
                  </a:cubicBezTo>
                  <a:cubicBezTo>
                    <a:pt x="290428" y="235843"/>
                    <a:pt x="404199" y="254894"/>
                    <a:pt x="378005" y="247750"/>
                  </a:cubicBezTo>
                  <a:cubicBezTo>
                    <a:pt x="351811" y="240606"/>
                    <a:pt x="167661" y="227377"/>
                    <a:pt x="101780" y="187425"/>
                  </a:cubicBezTo>
                  <a:cubicBezTo>
                    <a:pt x="35899" y="147473"/>
                    <a:pt x="-2995" y="4333"/>
                    <a:pt x="180" y="1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6" name="フリーフォーム: 図形 2055">
              <a:extLst>
                <a:ext uri="{FF2B5EF4-FFF2-40B4-BE49-F238E27FC236}">
                  <a16:creationId xmlns:a16="http://schemas.microsoft.com/office/drawing/2014/main" id="{789D48CE-1D8D-44A2-802A-4C27FA771DDE}"/>
                </a:ext>
              </a:extLst>
            </p:cNvPr>
            <p:cNvSpPr/>
            <p:nvPr/>
          </p:nvSpPr>
          <p:spPr>
            <a:xfrm>
              <a:off x="7939088" y="5822531"/>
              <a:ext cx="379231" cy="163987"/>
            </a:xfrm>
            <a:custGeom>
              <a:avLst/>
              <a:gdLst>
                <a:gd name="connsiteX0" fmla="*/ 0 w 379231"/>
                <a:gd name="connsiteY0" fmla="*/ 2007 h 163987"/>
                <a:gd name="connsiteX1" fmla="*/ 279400 w 379231"/>
                <a:gd name="connsiteY1" fmla="*/ 9944 h 163987"/>
                <a:gd name="connsiteX2" fmla="*/ 360362 w 379231"/>
                <a:gd name="connsiteY2" fmla="*/ 70269 h 163987"/>
                <a:gd name="connsiteX3" fmla="*/ 374650 w 379231"/>
                <a:gd name="connsiteY3" fmla="*/ 122657 h 163987"/>
                <a:gd name="connsiteX4" fmla="*/ 296862 w 379231"/>
                <a:gd name="connsiteY4" fmla="*/ 163932 h 163987"/>
                <a:gd name="connsiteX5" fmla="*/ 123825 w 379231"/>
                <a:gd name="connsiteY5" fmla="*/ 130594 h 163987"/>
                <a:gd name="connsiteX6" fmla="*/ 88900 w 379231"/>
                <a:gd name="connsiteY6" fmla="*/ 92494 h 163987"/>
                <a:gd name="connsiteX7" fmla="*/ 231775 w 379231"/>
                <a:gd name="connsiteY7" fmla="*/ 129007 h 163987"/>
                <a:gd name="connsiteX8" fmla="*/ 317500 w 379231"/>
                <a:gd name="connsiteY8" fmla="*/ 122657 h 163987"/>
                <a:gd name="connsiteX9" fmla="*/ 339725 w 379231"/>
                <a:gd name="connsiteY9" fmla="*/ 82969 h 163987"/>
                <a:gd name="connsiteX10" fmla="*/ 276225 w 379231"/>
                <a:gd name="connsiteY10" fmla="*/ 30582 h 163987"/>
                <a:gd name="connsiteX11" fmla="*/ 0 w 379231"/>
                <a:gd name="connsiteY11" fmla="*/ 2007 h 16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9231" h="163987">
                  <a:moveTo>
                    <a:pt x="0" y="2007"/>
                  </a:moveTo>
                  <a:cubicBezTo>
                    <a:pt x="529" y="-1433"/>
                    <a:pt x="219340" y="-1433"/>
                    <a:pt x="279400" y="9944"/>
                  </a:cubicBezTo>
                  <a:cubicBezTo>
                    <a:pt x="339460" y="21321"/>
                    <a:pt x="344487" y="51484"/>
                    <a:pt x="360362" y="70269"/>
                  </a:cubicBezTo>
                  <a:cubicBezTo>
                    <a:pt x="376237" y="89055"/>
                    <a:pt x="385233" y="107047"/>
                    <a:pt x="374650" y="122657"/>
                  </a:cubicBezTo>
                  <a:cubicBezTo>
                    <a:pt x="364067" y="138267"/>
                    <a:pt x="338666" y="162609"/>
                    <a:pt x="296862" y="163932"/>
                  </a:cubicBezTo>
                  <a:cubicBezTo>
                    <a:pt x="255058" y="165255"/>
                    <a:pt x="158485" y="142500"/>
                    <a:pt x="123825" y="130594"/>
                  </a:cubicBezTo>
                  <a:cubicBezTo>
                    <a:pt x="89165" y="118688"/>
                    <a:pt x="70908" y="92758"/>
                    <a:pt x="88900" y="92494"/>
                  </a:cubicBezTo>
                  <a:cubicBezTo>
                    <a:pt x="106892" y="92230"/>
                    <a:pt x="193675" y="123980"/>
                    <a:pt x="231775" y="129007"/>
                  </a:cubicBezTo>
                  <a:cubicBezTo>
                    <a:pt x="269875" y="134034"/>
                    <a:pt x="299509" y="130330"/>
                    <a:pt x="317500" y="122657"/>
                  </a:cubicBezTo>
                  <a:cubicBezTo>
                    <a:pt x="335491" y="114984"/>
                    <a:pt x="346604" y="98315"/>
                    <a:pt x="339725" y="82969"/>
                  </a:cubicBezTo>
                  <a:cubicBezTo>
                    <a:pt x="332846" y="67623"/>
                    <a:pt x="333375" y="42753"/>
                    <a:pt x="276225" y="30582"/>
                  </a:cubicBezTo>
                  <a:cubicBezTo>
                    <a:pt x="219075" y="18411"/>
                    <a:pt x="-529" y="5447"/>
                    <a:pt x="0" y="20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7" name="フリーフォーム: 図形 2056">
              <a:extLst>
                <a:ext uri="{FF2B5EF4-FFF2-40B4-BE49-F238E27FC236}">
                  <a16:creationId xmlns:a16="http://schemas.microsoft.com/office/drawing/2014/main" id="{9C3B17F7-890B-4407-8BF8-4E0A658C01EF}"/>
                </a:ext>
              </a:extLst>
            </p:cNvPr>
            <p:cNvSpPr/>
            <p:nvPr/>
          </p:nvSpPr>
          <p:spPr>
            <a:xfrm>
              <a:off x="7244344" y="5517791"/>
              <a:ext cx="937647" cy="415259"/>
            </a:xfrm>
            <a:custGeom>
              <a:avLst/>
              <a:gdLst>
                <a:gd name="connsiteX0" fmla="*/ 8944 w 937647"/>
                <a:gd name="connsiteY0" fmla="*/ 359 h 415259"/>
                <a:gd name="connsiteX1" fmla="*/ 201031 w 937647"/>
                <a:gd name="connsiteY1" fmla="*/ 257534 h 415259"/>
                <a:gd name="connsiteX2" fmla="*/ 415344 w 937647"/>
                <a:gd name="connsiteY2" fmla="*/ 346434 h 415259"/>
                <a:gd name="connsiteX3" fmla="*/ 586794 w 937647"/>
                <a:gd name="connsiteY3" fmla="*/ 386122 h 415259"/>
                <a:gd name="connsiteX4" fmla="*/ 937631 w 937647"/>
                <a:gd name="connsiteY4" fmla="*/ 386122 h 415259"/>
                <a:gd name="connsiteX5" fmla="*/ 599494 w 937647"/>
                <a:gd name="connsiteY5" fmla="*/ 405172 h 415259"/>
                <a:gd name="connsiteX6" fmla="*/ 89906 w 937647"/>
                <a:gd name="connsiteY6" fmla="*/ 206734 h 415259"/>
                <a:gd name="connsiteX7" fmla="*/ 8944 w 937647"/>
                <a:gd name="connsiteY7" fmla="*/ 359 h 415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7647" h="415259">
                  <a:moveTo>
                    <a:pt x="8944" y="359"/>
                  </a:moveTo>
                  <a:cubicBezTo>
                    <a:pt x="27465" y="8826"/>
                    <a:pt x="133298" y="199855"/>
                    <a:pt x="201031" y="257534"/>
                  </a:cubicBezTo>
                  <a:cubicBezTo>
                    <a:pt x="268764" y="315213"/>
                    <a:pt x="351050" y="325003"/>
                    <a:pt x="415344" y="346434"/>
                  </a:cubicBezTo>
                  <a:cubicBezTo>
                    <a:pt x="479638" y="367865"/>
                    <a:pt x="499746" y="379507"/>
                    <a:pt x="586794" y="386122"/>
                  </a:cubicBezTo>
                  <a:cubicBezTo>
                    <a:pt x="673842" y="392737"/>
                    <a:pt x="935514" y="382947"/>
                    <a:pt x="937631" y="386122"/>
                  </a:cubicBezTo>
                  <a:cubicBezTo>
                    <a:pt x="939748" y="389297"/>
                    <a:pt x="740782" y="435070"/>
                    <a:pt x="599494" y="405172"/>
                  </a:cubicBezTo>
                  <a:cubicBezTo>
                    <a:pt x="458207" y="375274"/>
                    <a:pt x="186479" y="278172"/>
                    <a:pt x="89906" y="206734"/>
                  </a:cubicBezTo>
                  <a:cubicBezTo>
                    <a:pt x="-6667" y="135297"/>
                    <a:pt x="-9577" y="-8108"/>
                    <a:pt x="8944" y="3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8" name="フリーフォーム: 図形 2057">
              <a:extLst>
                <a:ext uri="{FF2B5EF4-FFF2-40B4-BE49-F238E27FC236}">
                  <a16:creationId xmlns:a16="http://schemas.microsoft.com/office/drawing/2014/main" id="{57DC3A9C-635E-401E-A31E-C81BAF0C5189}"/>
                </a:ext>
              </a:extLst>
            </p:cNvPr>
            <p:cNvSpPr/>
            <p:nvPr/>
          </p:nvSpPr>
          <p:spPr>
            <a:xfrm>
              <a:off x="7657792" y="5645145"/>
              <a:ext cx="90866" cy="92088"/>
            </a:xfrm>
            <a:custGeom>
              <a:avLst/>
              <a:gdLst>
                <a:gd name="connsiteX0" fmla="*/ 16183 w 90866"/>
                <a:gd name="connsiteY0" fmla="*/ 5 h 92088"/>
                <a:gd name="connsiteX1" fmla="*/ 90796 w 90866"/>
                <a:gd name="connsiteY1" fmla="*/ 52393 h 92088"/>
                <a:gd name="connsiteX2" fmla="*/ 308 w 90866"/>
                <a:gd name="connsiteY2" fmla="*/ 92080 h 92088"/>
                <a:gd name="connsiteX3" fmla="*/ 60633 w 90866"/>
                <a:gd name="connsiteY3" fmla="*/ 55568 h 92088"/>
                <a:gd name="connsiteX4" fmla="*/ 16183 w 90866"/>
                <a:gd name="connsiteY4" fmla="*/ 5 h 92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866" h="92088">
                  <a:moveTo>
                    <a:pt x="16183" y="5"/>
                  </a:moveTo>
                  <a:cubicBezTo>
                    <a:pt x="21210" y="-524"/>
                    <a:pt x="93442" y="37047"/>
                    <a:pt x="90796" y="52393"/>
                  </a:cubicBezTo>
                  <a:cubicBezTo>
                    <a:pt x="88150" y="67739"/>
                    <a:pt x="5335" y="91551"/>
                    <a:pt x="308" y="92080"/>
                  </a:cubicBezTo>
                  <a:cubicBezTo>
                    <a:pt x="-4719" y="92609"/>
                    <a:pt x="53225" y="67739"/>
                    <a:pt x="60633" y="55568"/>
                  </a:cubicBezTo>
                  <a:cubicBezTo>
                    <a:pt x="68041" y="43397"/>
                    <a:pt x="11156" y="534"/>
                    <a:pt x="16183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9" name="フリーフォーム: 図形 2058">
              <a:extLst>
                <a:ext uri="{FF2B5EF4-FFF2-40B4-BE49-F238E27FC236}">
                  <a16:creationId xmlns:a16="http://schemas.microsoft.com/office/drawing/2014/main" id="{06376053-02EF-4DBD-ACA9-A4BED3FB70AF}"/>
                </a:ext>
              </a:extLst>
            </p:cNvPr>
            <p:cNvSpPr/>
            <p:nvPr/>
          </p:nvSpPr>
          <p:spPr>
            <a:xfrm>
              <a:off x="7156886" y="5427348"/>
              <a:ext cx="247744" cy="768403"/>
            </a:xfrm>
            <a:custGeom>
              <a:avLst/>
              <a:gdLst>
                <a:gd name="connsiteX0" fmla="*/ 72589 w 247744"/>
                <a:gd name="connsiteY0" fmla="*/ 315 h 768403"/>
                <a:gd name="connsiteX1" fmla="*/ 39252 w 247744"/>
                <a:gd name="connsiteY1" fmla="*/ 87627 h 768403"/>
                <a:gd name="connsiteX2" fmla="*/ 134502 w 247744"/>
                <a:gd name="connsiteY2" fmla="*/ 324165 h 768403"/>
                <a:gd name="connsiteX3" fmla="*/ 172602 w 247744"/>
                <a:gd name="connsiteY3" fmla="*/ 528952 h 768403"/>
                <a:gd name="connsiteX4" fmla="*/ 204352 w 247744"/>
                <a:gd name="connsiteY4" fmla="*/ 682940 h 768403"/>
                <a:gd name="connsiteX5" fmla="*/ 247214 w 247744"/>
                <a:gd name="connsiteY5" fmla="*/ 767077 h 768403"/>
                <a:gd name="connsiteX6" fmla="*/ 172602 w 247744"/>
                <a:gd name="connsiteY6" fmla="*/ 619440 h 768403"/>
                <a:gd name="connsiteX7" fmla="*/ 124977 w 247744"/>
                <a:gd name="connsiteY7" fmla="*/ 311465 h 768403"/>
                <a:gd name="connsiteX8" fmla="*/ 1152 w 247744"/>
                <a:gd name="connsiteY8" fmla="*/ 68577 h 768403"/>
                <a:gd name="connsiteX9" fmla="*/ 72589 w 247744"/>
                <a:gd name="connsiteY9" fmla="*/ 315 h 768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7744" h="768403">
                  <a:moveTo>
                    <a:pt x="72589" y="315"/>
                  </a:moveTo>
                  <a:cubicBezTo>
                    <a:pt x="78939" y="3490"/>
                    <a:pt x="28933" y="33652"/>
                    <a:pt x="39252" y="87627"/>
                  </a:cubicBezTo>
                  <a:cubicBezTo>
                    <a:pt x="49571" y="141602"/>
                    <a:pt x="112277" y="250611"/>
                    <a:pt x="134502" y="324165"/>
                  </a:cubicBezTo>
                  <a:cubicBezTo>
                    <a:pt x="156727" y="397719"/>
                    <a:pt x="160960" y="469156"/>
                    <a:pt x="172602" y="528952"/>
                  </a:cubicBezTo>
                  <a:cubicBezTo>
                    <a:pt x="184244" y="588748"/>
                    <a:pt x="191917" y="643253"/>
                    <a:pt x="204352" y="682940"/>
                  </a:cubicBezTo>
                  <a:cubicBezTo>
                    <a:pt x="216787" y="722627"/>
                    <a:pt x="252506" y="777660"/>
                    <a:pt x="247214" y="767077"/>
                  </a:cubicBezTo>
                  <a:cubicBezTo>
                    <a:pt x="241922" y="756494"/>
                    <a:pt x="192975" y="695375"/>
                    <a:pt x="172602" y="619440"/>
                  </a:cubicBezTo>
                  <a:cubicBezTo>
                    <a:pt x="152229" y="543505"/>
                    <a:pt x="153552" y="403276"/>
                    <a:pt x="124977" y="311465"/>
                  </a:cubicBezTo>
                  <a:cubicBezTo>
                    <a:pt x="96402" y="219655"/>
                    <a:pt x="12529" y="119377"/>
                    <a:pt x="1152" y="68577"/>
                  </a:cubicBezTo>
                  <a:cubicBezTo>
                    <a:pt x="-10225" y="17777"/>
                    <a:pt x="66239" y="-2860"/>
                    <a:pt x="72589" y="3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0" name="フリーフォーム: 図形 2059">
              <a:extLst>
                <a:ext uri="{FF2B5EF4-FFF2-40B4-BE49-F238E27FC236}">
                  <a16:creationId xmlns:a16="http://schemas.microsoft.com/office/drawing/2014/main" id="{FDEA9BA6-749C-4097-BD18-4DE6721DB8C6}"/>
                </a:ext>
              </a:extLst>
            </p:cNvPr>
            <p:cNvSpPr/>
            <p:nvPr/>
          </p:nvSpPr>
          <p:spPr>
            <a:xfrm>
              <a:off x="7367378" y="5927540"/>
              <a:ext cx="467624" cy="336891"/>
            </a:xfrm>
            <a:custGeom>
              <a:avLst/>
              <a:gdLst>
                <a:gd name="connsiteX0" fmla="*/ 462172 w 467624"/>
                <a:gd name="connsiteY0" fmla="*/ 1773 h 336891"/>
                <a:gd name="connsiteX1" fmla="*/ 387560 w 467624"/>
                <a:gd name="connsiteY1" fmla="*/ 166873 h 336891"/>
                <a:gd name="connsiteX2" fmla="*/ 290722 w 467624"/>
                <a:gd name="connsiteY2" fmla="*/ 268473 h 336891"/>
                <a:gd name="connsiteX3" fmla="*/ 182772 w 467624"/>
                <a:gd name="connsiteY3" fmla="*/ 331973 h 336891"/>
                <a:gd name="connsiteX4" fmla="*/ 70060 w 467624"/>
                <a:gd name="connsiteY4" fmla="*/ 322448 h 336891"/>
                <a:gd name="connsiteX5" fmla="*/ 1797 w 467624"/>
                <a:gd name="connsiteY5" fmla="*/ 241485 h 336891"/>
                <a:gd name="connsiteX6" fmla="*/ 141497 w 467624"/>
                <a:gd name="connsiteY6" fmla="*/ 319273 h 336891"/>
                <a:gd name="connsiteX7" fmla="*/ 233572 w 467624"/>
                <a:gd name="connsiteY7" fmla="*/ 281173 h 336891"/>
                <a:gd name="connsiteX8" fmla="*/ 462172 w 467624"/>
                <a:gd name="connsiteY8" fmla="*/ 1773 h 33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7624" h="336891">
                  <a:moveTo>
                    <a:pt x="462172" y="1773"/>
                  </a:moveTo>
                  <a:cubicBezTo>
                    <a:pt x="487837" y="-17277"/>
                    <a:pt x="416135" y="122423"/>
                    <a:pt x="387560" y="166873"/>
                  </a:cubicBezTo>
                  <a:cubicBezTo>
                    <a:pt x="358985" y="211323"/>
                    <a:pt x="324853" y="240956"/>
                    <a:pt x="290722" y="268473"/>
                  </a:cubicBezTo>
                  <a:cubicBezTo>
                    <a:pt x="256591" y="295990"/>
                    <a:pt x="219549" y="322977"/>
                    <a:pt x="182772" y="331973"/>
                  </a:cubicBezTo>
                  <a:cubicBezTo>
                    <a:pt x="145995" y="340969"/>
                    <a:pt x="100222" y="337529"/>
                    <a:pt x="70060" y="322448"/>
                  </a:cubicBezTo>
                  <a:cubicBezTo>
                    <a:pt x="39898" y="307367"/>
                    <a:pt x="-10109" y="242014"/>
                    <a:pt x="1797" y="241485"/>
                  </a:cubicBezTo>
                  <a:cubicBezTo>
                    <a:pt x="13703" y="240956"/>
                    <a:pt x="102868" y="312658"/>
                    <a:pt x="141497" y="319273"/>
                  </a:cubicBezTo>
                  <a:cubicBezTo>
                    <a:pt x="180126" y="325888"/>
                    <a:pt x="181978" y="334090"/>
                    <a:pt x="233572" y="281173"/>
                  </a:cubicBezTo>
                  <a:cubicBezTo>
                    <a:pt x="285166" y="228256"/>
                    <a:pt x="436507" y="20823"/>
                    <a:pt x="462172" y="17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1" name="フリーフォーム: 図形 2060">
              <a:extLst>
                <a:ext uri="{FF2B5EF4-FFF2-40B4-BE49-F238E27FC236}">
                  <a16:creationId xmlns:a16="http://schemas.microsoft.com/office/drawing/2014/main" id="{BACB7F5D-78BC-46D6-B6F0-F40F507CA0D5}"/>
                </a:ext>
              </a:extLst>
            </p:cNvPr>
            <p:cNvSpPr/>
            <p:nvPr/>
          </p:nvSpPr>
          <p:spPr>
            <a:xfrm>
              <a:off x="7419969" y="5768879"/>
              <a:ext cx="395294" cy="136756"/>
            </a:xfrm>
            <a:custGeom>
              <a:avLst/>
              <a:gdLst>
                <a:gd name="connsiteX0" fmla="*/ 6 w 395294"/>
                <a:gd name="connsiteY0" fmla="*/ 96 h 136756"/>
                <a:gd name="connsiteX1" fmla="*/ 168281 w 395294"/>
                <a:gd name="connsiteY1" fmla="*/ 108046 h 136756"/>
                <a:gd name="connsiteX2" fmla="*/ 393706 w 395294"/>
                <a:gd name="connsiteY2" fmla="*/ 136621 h 136756"/>
                <a:gd name="connsiteX3" fmla="*/ 263531 w 395294"/>
                <a:gd name="connsiteY3" fmla="*/ 117571 h 136756"/>
                <a:gd name="connsiteX4" fmla="*/ 161931 w 395294"/>
                <a:gd name="connsiteY4" fmla="*/ 88996 h 136756"/>
                <a:gd name="connsiteX5" fmla="*/ 6 w 395294"/>
                <a:gd name="connsiteY5" fmla="*/ 96 h 136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5294" h="136756">
                  <a:moveTo>
                    <a:pt x="6" y="96"/>
                  </a:moveTo>
                  <a:cubicBezTo>
                    <a:pt x="1064" y="3271"/>
                    <a:pt x="102664" y="85292"/>
                    <a:pt x="168281" y="108046"/>
                  </a:cubicBezTo>
                  <a:cubicBezTo>
                    <a:pt x="233898" y="130800"/>
                    <a:pt x="377831" y="135034"/>
                    <a:pt x="393706" y="136621"/>
                  </a:cubicBezTo>
                  <a:cubicBezTo>
                    <a:pt x="409581" y="138209"/>
                    <a:pt x="302160" y="125509"/>
                    <a:pt x="263531" y="117571"/>
                  </a:cubicBezTo>
                  <a:cubicBezTo>
                    <a:pt x="224902" y="109634"/>
                    <a:pt x="201618" y="104606"/>
                    <a:pt x="161931" y="88996"/>
                  </a:cubicBezTo>
                  <a:cubicBezTo>
                    <a:pt x="122244" y="73386"/>
                    <a:pt x="-1052" y="-3079"/>
                    <a:pt x="6" y="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2" name="フリーフォーム: 図形 2061">
              <a:extLst>
                <a:ext uri="{FF2B5EF4-FFF2-40B4-BE49-F238E27FC236}">
                  <a16:creationId xmlns:a16="http://schemas.microsoft.com/office/drawing/2014/main" id="{59D52372-F20C-4CDB-8473-296B8A5CBBE3}"/>
                </a:ext>
              </a:extLst>
            </p:cNvPr>
            <p:cNvSpPr/>
            <p:nvPr/>
          </p:nvSpPr>
          <p:spPr>
            <a:xfrm>
              <a:off x="7346754" y="5701092"/>
              <a:ext cx="444523" cy="490541"/>
            </a:xfrm>
            <a:custGeom>
              <a:avLst/>
              <a:gdLst>
                <a:gd name="connsiteX0" fmla="*/ 441521 w 444523"/>
                <a:gd name="connsiteY0" fmla="*/ 215521 h 490541"/>
                <a:gd name="connsiteX1" fmla="*/ 392309 w 444523"/>
                <a:gd name="connsiteY1" fmla="*/ 274258 h 490541"/>
                <a:gd name="connsiteX2" fmla="*/ 360559 w 444523"/>
                <a:gd name="connsiteY2" fmla="*/ 355221 h 490541"/>
                <a:gd name="connsiteX3" fmla="*/ 216096 w 444523"/>
                <a:gd name="connsiteY3" fmla="*/ 486983 h 490541"/>
                <a:gd name="connsiteX4" fmla="*/ 76396 w 444523"/>
                <a:gd name="connsiteY4" fmla="*/ 445708 h 490541"/>
                <a:gd name="connsiteX5" fmla="*/ 41471 w 444523"/>
                <a:gd name="connsiteY5" fmla="*/ 367921 h 490541"/>
                <a:gd name="connsiteX6" fmla="*/ 196 w 444523"/>
                <a:gd name="connsiteY6" fmla="*/ 4383 h 490541"/>
                <a:gd name="connsiteX7" fmla="*/ 27184 w 444523"/>
                <a:gd name="connsiteY7" fmla="*/ 175833 h 490541"/>
                <a:gd name="connsiteX8" fmla="*/ 57346 w 444523"/>
                <a:gd name="connsiteY8" fmla="*/ 312358 h 490541"/>
                <a:gd name="connsiteX9" fmla="*/ 93859 w 444523"/>
                <a:gd name="connsiteY9" fmla="*/ 413958 h 490541"/>
                <a:gd name="connsiteX10" fmla="*/ 146246 w 444523"/>
                <a:gd name="connsiteY10" fmla="*/ 452058 h 490541"/>
                <a:gd name="connsiteX11" fmla="*/ 216096 w 444523"/>
                <a:gd name="connsiteY11" fmla="*/ 445708 h 490541"/>
                <a:gd name="connsiteX12" fmla="*/ 297059 w 444523"/>
                <a:gd name="connsiteY12" fmla="*/ 390146 h 490541"/>
                <a:gd name="connsiteX13" fmla="*/ 441521 w 444523"/>
                <a:gd name="connsiteY13" fmla="*/ 215521 h 490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4523" h="490541">
                  <a:moveTo>
                    <a:pt x="441521" y="215521"/>
                  </a:moveTo>
                  <a:cubicBezTo>
                    <a:pt x="457396" y="196206"/>
                    <a:pt x="405803" y="250975"/>
                    <a:pt x="392309" y="274258"/>
                  </a:cubicBezTo>
                  <a:cubicBezTo>
                    <a:pt x="378815" y="297541"/>
                    <a:pt x="389928" y="319767"/>
                    <a:pt x="360559" y="355221"/>
                  </a:cubicBezTo>
                  <a:cubicBezTo>
                    <a:pt x="331190" y="390675"/>
                    <a:pt x="263456" y="471902"/>
                    <a:pt x="216096" y="486983"/>
                  </a:cubicBezTo>
                  <a:cubicBezTo>
                    <a:pt x="168735" y="502064"/>
                    <a:pt x="105500" y="465552"/>
                    <a:pt x="76396" y="445708"/>
                  </a:cubicBezTo>
                  <a:cubicBezTo>
                    <a:pt x="47292" y="425864"/>
                    <a:pt x="54171" y="441475"/>
                    <a:pt x="41471" y="367921"/>
                  </a:cubicBezTo>
                  <a:cubicBezTo>
                    <a:pt x="28771" y="294367"/>
                    <a:pt x="2577" y="36398"/>
                    <a:pt x="196" y="4383"/>
                  </a:cubicBezTo>
                  <a:cubicBezTo>
                    <a:pt x="-2185" y="-27632"/>
                    <a:pt x="17659" y="124504"/>
                    <a:pt x="27184" y="175833"/>
                  </a:cubicBezTo>
                  <a:cubicBezTo>
                    <a:pt x="36709" y="227162"/>
                    <a:pt x="46233" y="272671"/>
                    <a:pt x="57346" y="312358"/>
                  </a:cubicBezTo>
                  <a:cubicBezTo>
                    <a:pt x="68458" y="352046"/>
                    <a:pt x="79042" y="390675"/>
                    <a:pt x="93859" y="413958"/>
                  </a:cubicBezTo>
                  <a:cubicBezTo>
                    <a:pt x="108676" y="437241"/>
                    <a:pt x="125873" y="446766"/>
                    <a:pt x="146246" y="452058"/>
                  </a:cubicBezTo>
                  <a:cubicBezTo>
                    <a:pt x="166619" y="457350"/>
                    <a:pt x="190961" y="456027"/>
                    <a:pt x="216096" y="445708"/>
                  </a:cubicBezTo>
                  <a:cubicBezTo>
                    <a:pt x="241231" y="435389"/>
                    <a:pt x="265044" y="428775"/>
                    <a:pt x="297059" y="390146"/>
                  </a:cubicBezTo>
                  <a:lnTo>
                    <a:pt x="441521" y="21552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3" name="フリーフォーム: 図形 2062">
              <a:extLst>
                <a:ext uri="{FF2B5EF4-FFF2-40B4-BE49-F238E27FC236}">
                  <a16:creationId xmlns:a16="http://schemas.microsoft.com/office/drawing/2014/main" id="{13A65202-9781-4EE4-935A-629EB1E7A207}"/>
                </a:ext>
              </a:extLst>
            </p:cNvPr>
            <p:cNvSpPr/>
            <p:nvPr/>
          </p:nvSpPr>
          <p:spPr>
            <a:xfrm>
              <a:off x="7159067" y="5333235"/>
              <a:ext cx="183632" cy="119142"/>
            </a:xfrm>
            <a:custGeom>
              <a:avLst/>
              <a:gdLst>
                <a:gd name="connsiteX0" fmla="*/ 181533 w 183632"/>
                <a:gd name="connsiteY0" fmla="*/ 3940 h 119142"/>
                <a:gd name="connsiteX1" fmla="*/ 100571 w 183632"/>
                <a:gd name="connsiteY1" fmla="*/ 18228 h 119142"/>
                <a:gd name="connsiteX2" fmla="*/ 41833 w 183632"/>
                <a:gd name="connsiteY2" fmla="*/ 115065 h 119142"/>
                <a:gd name="connsiteX3" fmla="*/ 22783 w 183632"/>
                <a:gd name="connsiteY3" fmla="*/ 97603 h 119142"/>
                <a:gd name="connsiteX4" fmla="*/ 8496 w 183632"/>
                <a:gd name="connsiteY4" fmla="*/ 65853 h 119142"/>
                <a:gd name="connsiteX5" fmla="*/ 181533 w 183632"/>
                <a:gd name="connsiteY5" fmla="*/ 3940 h 119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3632" h="119142">
                  <a:moveTo>
                    <a:pt x="181533" y="3940"/>
                  </a:moveTo>
                  <a:cubicBezTo>
                    <a:pt x="196879" y="-3997"/>
                    <a:pt x="123854" y="-293"/>
                    <a:pt x="100571" y="18228"/>
                  </a:cubicBezTo>
                  <a:cubicBezTo>
                    <a:pt x="77288" y="36749"/>
                    <a:pt x="54798" y="101836"/>
                    <a:pt x="41833" y="115065"/>
                  </a:cubicBezTo>
                  <a:cubicBezTo>
                    <a:pt x="28868" y="128294"/>
                    <a:pt x="28339" y="105805"/>
                    <a:pt x="22783" y="97603"/>
                  </a:cubicBezTo>
                  <a:cubicBezTo>
                    <a:pt x="17227" y="89401"/>
                    <a:pt x="-15052" y="80670"/>
                    <a:pt x="8496" y="65853"/>
                  </a:cubicBezTo>
                  <a:cubicBezTo>
                    <a:pt x="32044" y="51036"/>
                    <a:pt x="166187" y="11877"/>
                    <a:pt x="181533" y="39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4" name="フリーフォーム: 図形 2063">
              <a:extLst>
                <a:ext uri="{FF2B5EF4-FFF2-40B4-BE49-F238E27FC236}">
                  <a16:creationId xmlns:a16="http://schemas.microsoft.com/office/drawing/2014/main" id="{81D56E2F-CE44-49E6-B9B7-6BFA3A813ECB}"/>
                </a:ext>
              </a:extLst>
            </p:cNvPr>
            <p:cNvSpPr/>
            <p:nvPr/>
          </p:nvSpPr>
          <p:spPr>
            <a:xfrm>
              <a:off x="7223790" y="5061307"/>
              <a:ext cx="286679" cy="288511"/>
            </a:xfrm>
            <a:custGeom>
              <a:avLst/>
              <a:gdLst>
                <a:gd name="connsiteX0" fmla="*/ 285085 w 286679"/>
                <a:gd name="connsiteY0" fmla="*/ 17106 h 288511"/>
                <a:gd name="connsiteX1" fmla="*/ 158085 w 286679"/>
                <a:gd name="connsiteY1" fmla="*/ 79018 h 288511"/>
                <a:gd name="connsiteX2" fmla="*/ 94585 w 286679"/>
                <a:gd name="connsiteY2" fmla="*/ 140931 h 288511"/>
                <a:gd name="connsiteX3" fmla="*/ 42198 w 286679"/>
                <a:gd name="connsiteY3" fmla="*/ 250468 h 288511"/>
                <a:gd name="connsiteX4" fmla="*/ 77123 w 286679"/>
                <a:gd name="connsiteY4" fmla="*/ 286981 h 288511"/>
                <a:gd name="connsiteX5" fmla="*/ 24735 w 286679"/>
                <a:gd name="connsiteY5" fmla="*/ 277456 h 288511"/>
                <a:gd name="connsiteX6" fmla="*/ 13623 w 286679"/>
                <a:gd name="connsiteY6" fmla="*/ 239356 h 288511"/>
                <a:gd name="connsiteX7" fmla="*/ 215235 w 286679"/>
                <a:gd name="connsiteY7" fmla="*/ 20281 h 288511"/>
                <a:gd name="connsiteX8" fmla="*/ 285085 w 286679"/>
                <a:gd name="connsiteY8" fmla="*/ 17106 h 288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679" h="288511">
                  <a:moveTo>
                    <a:pt x="285085" y="17106"/>
                  </a:moveTo>
                  <a:cubicBezTo>
                    <a:pt x="275560" y="26895"/>
                    <a:pt x="189835" y="58381"/>
                    <a:pt x="158085" y="79018"/>
                  </a:cubicBezTo>
                  <a:cubicBezTo>
                    <a:pt x="126335" y="99655"/>
                    <a:pt x="113899" y="112356"/>
                    <a:pt x="94585" y="140931"/>
                  </a:cubicBezTo>
                  <a:cubicBezTo>
                    <a:pt x="75271" y="169506"/>
                    <a:pt x="45108" y="226126"/>
                    <a:pt x="42198" y="250468"/>
                  </a:cubicBezTo>
                  <a:cubicBezTo>
                    <a:pt x="39288" y="274810"/>
                    <a:pt x="80034" y="282483"/>
                    <a:pt x="77123" y="286981"/>
                  </a:cubicBezTo>
                  <a:cubicBezTo>
                    <a:pt x="74212" y="291479"/>
                    <a:pt x="35318" y="285393"/>
                    <a:pt x="24735" y="277456"/>
                  </a:cubicBezTo>
                  <a:cubicBezTo>
                    <a:pt x="14152" y="269519"/>
                    <a:pt x="-18127" y="282218"/>
                    <a:pt x="13623" y="239356"/>
                  </a:cubicBezTo>
                  <a:cubicBezTo>
                    <a:pt x="45373" y="196494"/>
                    <a:pt x="170256" y="58116"/>
                    <a:pt x="215235" y="20281"/>
                  </a:cubicBezTo>
                  <a:cubicBezTo>
                    <a:pt x="260214" y="-17554"/>
                    <a:pt x="294610" y="7317"/>
                    <a:pt x="285085" y="171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5" name="フリーフォーム: 図形 2064">
              <a:extLst>
                <a:ext uri="{FF2B5EF4-FFF2-40B4-BE49-F238E27FC236}">
                  <a16:creationId xmlns:a16="http://schemas.microsoft.com/office/drawing/2014/main" id="{23295255-1538-4D66-889A-F39E539AE03A}"/>
                </a:ext>
              </a:extLst>
            </p:cNvPr>
            <p:cNvSpPr/>
            <p:nvPr/>
          </p:nvSpPr>
          <p:spPr>
            <a:xfrm>
              <a:off x="7345032" y="5104119"/>
              <a:ext cx="373745" cy="512488"/>
            </a:xfrm>
            <a:custGeom>
              <a:avLst/>
              <a:gdLst>
                <a:gd name="connsiteX0" fmla="*/ 331 w 373745"/>
                <a:gd name="connsiteY0" fmla="*/ 415619 h 512488"/>
                <a:gd name="connsiteX1" fmla="*/ 62243 w 373745"/>
                <a:gd name="connsiteY1" fmla="*/ 201306 h 512488"/>
                <a:gd name="connsiteX2" fmla="*/ 144793 w 373745"/>
                <a:gd name="connsiteY2" fmla="*/ 64781 h 512488"/>
                <a:gd name="connsiteX3" fmla="*/ 247981 w 373745"/>
                <a:gd name="connsiteY3" fmla="*/ 17156 h 512488"/>
                <a:gd name="connsiteX4" fmla="*/ 311481 w 373745"/>
                <a:gd name="connsiteY4" fmla="*/ 37794 h 512488"/>
                <a:gd name="connsiteX5" fmla="*/ 355931 w 373745"/>
                <a:gd name="connsiteY5" fmla="*/ 120344 h 512488"/>
                <a:gd name="connsiteX6" fmla="*/ 289256 w 373745"/>
                <a:gd name="connsiteY6" fmla="*/ 423556 h 512488"/>
                <a:gd name="connsiteX7" fmla="*/ 259093 w 373745"/>
                <a:gd name="connsiteY7" fmla="*/ 512456 h 512488"/>
                <a:gd name="connsiteX8" fmla="*/ 319418 w 373745"/>
                <a:gd name="connsiteY8" fmla="*/ 417206 h 512488"/>
                <a:gd name="connsiteX9" fmla="*/ 373393 w 373745"/>
                <a:gd name="connsiteY9" fmla="*/ 129869 h 512488"/>
                <a:gd name="connsiteX10" fmla="*/ 338468 w 373745"/>
                <a:gd name="connsiteY10" fmla="*/ 33031 h 512488"/>
                <a:gd name="connsiteX11" fmla="*/ 257506 w 373745"/>
                <a:gd name="connsiteY11" fmla="*/ 1281 h 512488"/>
                <a:gd name="connsiteX12" fmla="*/ 136856 w 373745"/>
                <a:gd name="connsiteY12" fmla="*/ 69544 h 512488"/>
                <a:gd name="connsiteX13" fmla="*/ 89231 w 373745"/>
                <a:gd name="connsiteY13" fmla="*/ 191781 h 512488"/>
                <a:gd name="connsiteX14" fmla="*/ 331 w 373745"/>
                <a:gd name="connsiteY14" fmla="*/ 415619 h 512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3745" h="512488">
                  <a:moveTo>
                    <a:pt x="331" y="415619"/>
                  </a:moveTo>
                  <a:cubicBezTo>
                    <a:pt x="-4167" y="417207"/>
                    <a:pt x="38166" y="259779"/>
                    <a:pt x="62243" y="201306"/>
                  </a:cubicBezTo>
                  <a:cubicBezTo>
                    <a:pt x="86320" y="142833"/>
                    <a:pt x="113837" y="95473"/>
                    <a:pt x="144793" y="64781"/>
                  </a:cubicBezTo>
                  <a:cubicBezTo>
                    <a:pt x="175749" y="34089"/>
                    <a:pt x="220200" y="21654"/>
                    <a:pt x="247981" y="17156"/>
                  </a:cubicBezTo>
                  <a:cubicBezTo>
                    <a:pt x="275762" y="12658"/>
                    <a:pt x="293489" y="20596"/>
                    <a:pt x="311481" y="37794"/>
                  </a:cubicBezTo>
                  <a:cubicBezTo>
                    <a:pt x="329473" y="54992"/>
                    <a:pt x="359635" y="56050"/>
                    <a:pt x="355931" y="120344"/>
                  </a:cubicBezTo>
                  <a:cubicBezTo>
                    <a:pt x="352227" y="184638"/>
                    <a:pt x="305396" y="358204"/>
                    <a:pt x="289256" y="423556"/>
                  </a:cubicBezTo>
                  <a:cubicBezTo>
                    <a:pt x="273116" y="488908"/>
                    <a:pt x="254066" y="513514"/>
                    <a:pt x="259093" y="512456"/>
                  </a:cubicBezTo>
                  <a:cubicBezTo>
                    <a:pt x="264120" y="511398"/>
                    <a:pt x="300368" y="480970"/>
                    <a:pt x="319418" y="417206"/>
                  </a:cubicBezTo>
                  <a:cubicBezTo>
                    <a:pt x="338468" y="353442"/>
                    <a:pt x="370218" y="193898"/>
                    <a:pt x="373393" y="129869"/>
                  </a:cubicBezTo>
                  <a:cubicBezTo>
                    <a:pt x="376568" y="65840"/>
                    <a:pt x="357783" y="54462"/>
                    <a:pt x="338468" y="33031"/>
                  </a:cubicBezTo>
                  <a:cubicBezTo>
                    <a:pt x="319154" y="11600"/>
                    <a:pt x="291108" y="-4804"/>
                    <a:pt x="257506" y="1281"/>
                  </a:cubicBezTo>
                  <a:cubicBezTo>
                    <a:pt x="223904" y="7366"/>
                    <a:pt x="164902" y="37794"/>
                    <a:pt x="136856" y="69544"/>
                  </a:cubicBezTo>
                  <a:cubicBezTo>
                    <a:pt x="108810" y="101294"/>
                    <a:pt x="108016" y="134631"/>
                    <a:pt x="89231" y="191781"/>
                  </a:cubicBezTo>
                  <a:cubicBezTo>
                    <a:pt x="70446" y="248931"/>
                    <a:pt x="4829" y="414031"/>
                    <a:pt x="331" y="4156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6" name="フリーフォーム: 図形 2065">
              <a:extLst>
                <a:ext uri="{FF2B5EF4-FFF2-40B4-BE49-F238E27FC236}">
                  <a16:creationId xmlns:a16="http://schemas.microsoft.com/office/drawing/2014/main" id="{78C7515A-ADB3-4487-BCA4-1ED92680B887}"/>
                </a:ext>
              </a:extLst>
            </p:cNvPr>
            <p:cNvSpPr/>
            <p:nvPr/>
          </p:nvSpPr>
          <p:spPr>
            <a:xfrm>
              <a:off x="7418956" y="5252876"/>
              <a:ext cx="82853" cy="322009"/>
            </a:xfrm>
            <a:custGeom>
              <a:avLst/>
              <a:gdLst>
                <a:gd name="connsiteX0" fmla="*/ 28007 w 82853"/>
                <a:gd name="connsiteY0" fmla="*/ 1749 h 322009"/>
                <a:gd name="connsiteX1" fmla="*/ 78807 w 82853"/>
                <a:gd name="connsiteY1" fmla="*/ 28737 h 322009"/>
                <a:gd name="connsiteX2" fmla="*/ 70869 w 82853"/>
                <a:gd name="connsiteY2" fmla="*/ 170024 h 322009"/>
                <a:gd name="connsiteX3" fmla="*/ 1019 w 82853"/>
                <a:gd name="connsiteY3" fmla="*/ 319249 h 322009"/>
                <a:gd name="connsiteX4" fmla="*/ 32769 w 82853"/>
                <a:gd name="connsiteY4" fmla="*/ 250987 h 322009"/>
                <a:gd name="connsiteX5" fmla="*/ 80394 w 82853"/>
                <a:gd name="connsiteY5" fmla="*/ 57312 h 322009"/>
                <a:gd name="connsiteX6" fmla="*/ 28007 w 82853"/>
                <a:gd name="connsiteY6" fmla="*/ 1749 h 322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853" h="322009">
                  <a:moveTo>
                    <a:pt x="28007" y="1749"/>
                  </a:moveTo>
                  <a:cubicBezTo>
                    <a:pt x="27743" y="-3013"/>
                    <a:pt x="71663" y="691"/>
                    <a:pt x="78807" y="28737"/>
                  </a:cubicBezTo>
                  <a:cubicBezTo>
                    <a:pt x="85951" y="56783"/>
                    <a:pt x="83834" y="121605"/>
                    <a:pt x="70869" y="170024"/>
                  </a:cubicBezTo>
                  <a:cubicBezTo>
                    <a:pt x="57904" y="218443"/>
                    <a:pt x="7369" y="305755"/>
                    <a:pt x="1019" y="319249"/>
                  </a:cubicBezTo>
                  <a:cubicBezTo>
                    <a:pt x="-5331" y="332743"/>
                    <a:pt x="19540" y="294643"/>
                    <a:pt x="32769" y="250987"/>
                  </a:cubicBezTo>
                  <a:cubicBezTo>
                    <a:pt x="45998" y="207331"/>
                    <a:pt x="83569" y="96735"/>
                    <a:pt x="80394" y="57312"/>
                  </a:cubicBezTo>
                  <a:cubicBezTo>
                    <a:pt x="77219" y="17889"/>
                    <a:pt x="28271" y="6511"/>
                    <a:pt x="28007" y="17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7" name="フリーフォーム: 図形 2066">
              <a:extLst>
                <a:ext uri="{FF2B5EF4-FFF2-40B4-BE49-F238E27FC236}">
                  <a16:creationId xmlns:a16="http://schemas.microsoft.com/office/drawing/2014/main" id="{C479D3B6-440E-4553-A350-AD4F0E3D4DC4}"/>
                </a:ext>
              </a:extLst>
            </p:cNvPr>
            <p:cNvSpPr/>
            <p:nvPr/>
          </p:nvSpPr>
          <p:spPr>
            <a:xfrm>
              <a:off x="7438703" y="5006202"/>
              <a:ext cx="335931" cy="321449"/>
            </a:xfrm>
            <a:custGeom>
              <a:avLst/>
              <a:gdLst>
                <a:gd name="connsiteX0" fmla="*/ 322 w 335931"/>
                <a:gd name="connsiteY0" fmla="*/ 145236 h 321449"/>
                <a:gd name="connsiteX1" fmla="*/ 179710 w 335931"/>
                <a:gd name="connsiteY1" fmla="*/ 11886 h 321449"/>
                <a:gd name="connsiteX2" fmla="*/ 278135 w 335931"/>
                <a:gd name="connsiteY2" fmla="*/ 21411 h 321449"/>
                <a:gd name="connsiteX3" fmla="*/ 330522 w 335931"/>
                <a:gd name="connsiteY3" fmla="*/ 143648 h 321449"/>
                <a:gd name="connsiteX4" fmla="*/ 332110 w 335931"/>
                <a:gd name="connsiteY4" fmla="*/ 321448 h 321449"/>
                <a:gd name="connsiteX5" fmla="*/ 311472 w 335931"/>
                <a:gd name="connsiteY5" fmla="*/ 140473 h 321449"/>
                <a:gd name="connsiteX6" fmla="*/ 282897 w 335931"/>
                <a:gd name="connsiteY6" fmla="*/ 56336 h 321449"/>
                <a:gd name="connsiteX7" fmla="*/ 227335 w 335931"/>
                <a:gd name="connsiteY7" fmla="*/ 45223 h 321449"/>
                <a:gd name="connsiteX8" fmla="*/ 322 w 335931"/>
                <a:gd name="connsiteY8" fmla="*/ 145236 h 32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931" h="321449">
                  <a:moveTo>
                    <a:pt x="322" y="145236"/>
                  </a:moveTo>
                  <a:cubicBezTo>
                    <a:pt x="-7616" y="139680"/>
                    <a:pt x="133408" y="32523"/>
                    <a:pt x="179710" y="11886"/>
                  </a:cubicBezTo>
                  <a:cubicBezTo>
                    <a:pt x="226012" y="-8751"/>
                    <a:pt x="253000" y="-549"/>
                    <a:pt x="278135" y="21411"/>
                  </a:cubicBezTo>
                  <a:cubicBezTo>
                    <a:pt x="303270" y="43371"/>
                    <a:pt x="321526" y="93642"/>
                    <a:pt x="330522" y="143648"/>
                  </a:cubicBezTo>
                  <a:cubicBezTo>
                    <a:pt x="339518" y="193654"/>
                    <a:pt x="335285" y="321977"/>
                    <a:pt x="332110" y="321448"/>
                  </a:cubicBezTo>
                  <a:cubicBezTo>
                    <a:pt x="328935" y="320919"/>
                    <a:pt x="319674" y="184658"/>
                    <a:pt x="311472" y="140473"/>
                  </a:cubicBezTo>
                  <a:cubicBezTo>
                    <a:pt x="303270" y="96288"/>
                    <a:pt x="296920" y="72211"/>
                    <a:pt x="282897" y="56336"/>
                  </a:cubicBezTo>
                  <a:cubicBezTo>
                    <a:pt x="268874" y="40461"/>
                    <a:pt x="276283" y="34110"/>
                    <a:pt x="227335" y="45223"/>
                  </a:cubicBezTo>
                  <a:cubicBezTo>
                    <a:pt x="178387" y="56335"/>
                    <a:pt x="8260" y="150792"/>
                    <a:pt x="322" y="1452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8" name="フリーフォーム: 図形 2067">
              <a:extLst>
                <a:ext uri="{FF2B5EF4-FFF2-40B4-BE49-F238E27FC236}">
                  <a16:creationId xmlns:a16="http://schemas.microsoft.com/office/drawing/2014/main" id="{E8425DC8-5FC6-4889-B637-6E76F9349FED}"/>
                </a:ext>
              </a:extLst>
            </p:cNvPr>
            <p:cNvSpPr/>
            <p:nvPr/>
          </p:nvSpPr>
          <p:spPr>
            <a:xfrm>
              <a:off x="7896049" y="5421182"/>
              <a:ext cx="144410" cy="257294"/>
            </a:xfrm>
            <a:custGeom>
              <a:avLst/>
              <a:gdLst>
                <a:gd name="connsiteX0" fmla="*/ 176 w 144410"/>
                <a:gd name="connsiteY0" fmla="*/ 216031 h 257294"/>
                <a:gd name="connsiteX1" fmla="*/ 54151 w 144410"/>
                <a:gd name="connsiteY1" fmla="*/ 120781 h 257294"/>
                <a:gd name="connsiteX2" fmla="*/ 70026 w 144410"/>
                <a:gd name="connsiteY2" fmla="*/ 54106 h 257294"/>
                <a:gd name="connsiteX3" fmla="*/ 92251 w 144410"/>
                <a:gd name="connsiteY3" fmla="*/ 8068 h 257294"/>
                <a:gd name="connsiteX4" fmla="*/ 119239 w 144410"/>
                <a:gd name="connsiteY4" fmla="*/ 44581 h 257294"/>
                <a:gd name="connsiteX5" fmla="*/ 73201 w 144410"/>
                <a:gd name="connsiteY5" fmla="*/ 190631 h 257294"/>
                <a:gd name="connsiteX6" fmla="*/ 44626 w 144410"/>
                <a:gd name="connsiteY6" fmla="*/ 255718 h 257294"/>
                <a:gd name="connsiteX7" fmla="*/ 128764 w 144410"/>
                <a:gd name="connsiteY7" fmla="*/ 130306 h 257294"/>
                <a:gd name="connsiteX8" fmla="*/ 139876 w 144410"/>
                <a:gd name="connsiteY8" fmla="*/ 20768 h 257294"/>
                <a:gd name="connsiteX9" fmla="*/ 76376 w 144410"/>
                <a:gd name="connsiteY9" fmla="*/ 1718 h 257294"/>
                <a:gd name="connsiteX10" fmla="*/ 38276 w 144410"/>
                <a:gd name="connsiteY10" fmla="*/ 44581 h 257294"/>
                <a:gd name="connsiteX11" fmla="*/ 176 w 144410"/>
                <a:gd name="connsiteY11" fmla="*/ 216031 h 257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4410" h="257294">
                  <a:moveTo>
                    <a:pt x="176" y="216031"/>
                  </a:moveTo>
                  <a:cubicBezTo>
                    <a:pt x="2822" y="228731"/>
                    <a:pt x="42509" y="147768"/>
                    <a:pt x="54151" y="120781"/>
                  </a:cubicBezTo>
                  <a:cubicBezTo>
                    <a:pt x="65793" y="93794"/>
                    <a:pt x="63676" y="72891"/>
                    <a:pt x="70026" y="54106"/>
                  </a:cubicBezTo>
                  <a:cubicBezTo>
                    <a:pt x="76376" y="35321"/>
                    <a:pt x="84049" y="9656"/>
                    <a:pt x="92251" y="8068"/>
                  </a:cubicBezTo>
                  <a:cubicBezTo>
                    <a:pt x="100453" y="6480"/>
                    <a:pt x="122414" y="14154"/>
                    <a:pt x="119239" y="44581"/>
                  </a:cubicBezTo>
                  <a:cubicBezTo>
                    <a:pt x="116064" y="75008"/>
                    <a:pt x="85637" y="155441"/>
                    <a:pt x="73201" y="190631"/>
                  </a:cubicBezTo>
                  <a:cubicBezTo>
                    <a:pt x="60765" y="225821"/>
                    <a:pt x="35366" y="265772"/>
                    <a:pt x="44626" y="255718"/>
                  </a:cubicBezTo>
                  <a:cubicBezTo>
                    <a:pt x="53886" y="245664"/>
                    <a:pt x="112889" y="169464"/>
                    <a:pt x="128764" y="130306"/>
                  </a:cubicBezTo>
                  <a:cubicBezTo>
                    <a:pt x="144639" y="91148"/>
                    <a:pt x="148607" y="42199"/>
                    <a:pt x="139876" y="20768"/>
                  </a:cubicBezTo>
                  <a:cubicBezTo>
                    <a:pt x="131145" y="-663"/>
                    <a:pt x="93309" y="-2251"/>
                    <a:pt x="76376" y="1718"/>
                  </a:cubicBezTo>
                  <a:cubicBezTo>
                    <a:pt x="59443" y="5687"/>
                    <a:pt x="51241" y="14154"/>
                    <a:pt x="38276" y="44581"/>
                  </a:cubicBezTo>
                  <a:cubicBezTo>
                    <a:pt x="25311" y="75008"/>
                    <a:pt x="-2470" y="203331"/>
                    <a:pt x="176" y="2160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9" name="フリーフォーム: 図形 2068">
              <a:extLst>
                <a:ext uri="{FF2B5EF4-FFF2-40B4-BE49-F238E27FC236}">
                  <a16:creationId xmlns:a16="http://schemas.microsoft.com/office/drawing/2014/main" id="{DC4EFA62-1D72-4CBE-A41B-5E4EA4E71E04}"/>
                </a:ext>
              </a:extLst>
            </p:cNvPr>
            <p:cNvSpPr/>
            <p:nvPr/>
          </p:nvSpPr>
          <p:spPr>
            <a:xfrm>
              <a:off x="7923082" y="5479802"/>
              <a:ext cx="57597" cy="197291"/>
            </a:xfrm>
            <a:custGeom>
              <a:avLst/>
              <a:gdLst>
                <a:gd name="connsiteX0" fmla="*/ 23943 w 57597"/>
                <a:gd name="connsiteY0" fmla="*/ 248 h 197291"/>
                <a:gd name="connsiteX1" fmla="*/ 57281 w 57597"/>
                <a:gd name="connsiteY1" fmla="*/ 79623 h 197291"/>
                <a:gd name="connsiteX2" fmla="*/ 131 w 57597"/>
                <a:gd name="connsiteY2" fmla="*/ 197098 h 197291"/>
                <a:gd name="connsiteX3" fmla="*/ 41406 w 57597"/>
                <a:gd name="connsiteY3" fmla="*/ 105023 h 197291"/>
                <a:gd name="connsiteX4" fmla="*/ 23943 w 57597"/>
                <a:gd name="connsiteY4" fmla="*/ 248 h 197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597" h="197291">
                  <a:moveTo>
                    <a:pt x="23943" y="248"/>
                  </a:moveTo>
                  <a:cubicBezTo>
                    <a:pt x="26589" y="-3985"/>
                    <a:pt x="61250" y="46815"/>
                    <a:pt x="57281" y="79623"/>
                  </a:cubicBezTo>
                  <a:cubicBezTo>
                    <a:pt x="53312" y="112431"/>
                    <a:pt x="2777" y="192865"/>
                    <a:pt x="131" y="197098"/>
                  </a:cubicBezTo>
                  <a:cubicBezTo>
                    <a:pt x="-2515" y="201331"/>
                    <a:pt x="35585" y="134921"/>
                    <a:pt x="41406" y="105023"/>
                  </a:cubicBezTo>
                  <a:cubicBezTo>
                    <a:pt x="47227" y="75125"/>
                    <a:pt x="21297" y="4481"/>
                    <a:pt x="23943" y="2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0" name="フリーフォーム: 図形 2069">
              <a:extLst>
                <a:ext uri="{FF2B5EF4-FFF2-40B4-BE49-F238E27FC236}">
                  <a16:creationId xmlns:a16="http://schemas.microsoft.com/office/drawing/2014/main" id="{2072802B-1335-4BB4-9B31-95B65EB3B1A5}"/>
                </a:ext>
              </a:extLst>
            </p:cNvPr>
            <p:cNvSpPr/>
            <p:nvPr/>
          </p:nvSpPr>
          <p:spPr>
            <a:xfrm>
              <a:off x="7472024" y="4928949"/>
              <a:ext cx="540356" cy="450127"/>
            </a:xfrm>
            <a:custGeom>
              <a:avLst/>
              <a:gdLst>
                <a:gd name="connsiteX0" fmla="*/ 339 w 540356"/>
                <a:gd name="connsiteY0" fmla="*/ 168514 h 450127"/>
                <a:gd name="connsiteX1" fmla="*/ 155914 w 540356"/>
                <a:gd name="connsiteY1" fmla="*/ 12939 h 450127"/>
                <a:gd name="connsiteX2" fmla="*/ 233701 w 540356"/>
                <a:gd name="connsiteY2" fmla="*/ 14526 h 450127"/>
                <a:gd name="connsiteX3" fmla="*/ 360701 w 540356"/>
                <a:gd name="connsiteY3" fmla="*/ 62151 h 450127"/>
                <a:gd name="connsiteX4" fmla="*/ 513101 w 540356"/>
                <a:gd name="connsiteY4" fmla="*/ 251064 h 450127"/>
                <a:gd name="connsiteX5" fmla="*/ 540089 w 540356"/>
                <a:gd name="connsiteY5" fmla="*/ 328851 h 450127"/>
                <a:gd name="connsiteX6" fmla="*/ 509926 w 540356"/>
                <a:gd name="connsiteY6" fmla="*/ 376476 h 450127"/>
                <a:gd name="connsiteX7" fmla="*/ 476589 w 540356"/>
                <a:gd name="connsiteY7" fmla="*/ 449501 h 450127"/>
                <a:gd name="connsiteX8" fmla="*/ 508339 w 540356"/>
                <a:gd name="connsiteY8" fmla="*/ 332026 h 450127"/>
                <a:gd name="connsiteX9" fmla="*/ 473414 w 540356"/>
                <a:gd name="connsiteY9" fmla="*/ 271701 h 450127"/>
                <a:gd name="connsiteX10" fmla="*/ 273389 w 540356"/>
                <a:gd name="connsiteY10" fmla="*/ 155814 h 450127"/>
                <a:gd name="connsiteX11" fmla="*/ 371814 w 540356"/>
                <a:gd name="connsiteY11" fmla="*/ 189151 h 450127"/>
                <a:gd name="connsiteX12" fmla="*/ 428964 w 540356"/>
                <a:gd name="connsiteY12" fmla="*/ 216139 h 450127"/>
                <a:gd name="connsiteX13" fmla="*/ 500401 w 540356"/>
                <a:gd name="connsiteY13" fmla="*/ 259001 h 450127"/>
                <a:gd name="connsiteX14" fmla="*/ 297201 w 540356"/>
                <a:gd name="connsiteY14" fmla="*/ 58976 h 450127"/>
                <a:gd name="connsiteX15" fmla="*/ 201951 w 540356"/>
                <a:gd name="connsiteY15" fmla="*/ 54214 h 450127"/>
                <a:gd name="connsiteX16" fmla="*/ 339 w 540356"/>
                <a:gd name="connsiteY16" fmla="*/ 168514 h 4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0356" h="450127">
                  <a:moveTo>
                    <a:pt x="339" y="168514"/>
                  </a:moveTo>
                  <a:cubicBezTo>
                    <a:pt x="-7334" y="161635"/>
                    <a:pt x="117020" y="38604"/>
                    <a:pt x="155914" y="12939"/>
                  </a:cubicBezTo>
                  <a:cubicBezTo>
                    <a:pt x="194808" y="-12726"/>
                    <a:pt x="199570" y="6324"/>
                    <a:pt x="233701" y="14526"/>
                  </a:cubicBezTo>
                  <a:cubicBezTo>
                    <a:pt x="267832" y="22728"/>
                    <a:pt x="314134" y="22728"/>
                    <a:pt x="360701" y="62151"/>
                  </a:cubicBezTo>
                  <a:cubicBezTo>
                    <a:pt x="407268" y="101574"/>
                    <a:pt x="483203" y="206614"/>
                    <a:pt x="513101" y="251064"/>
                  </a:cubicBezTo>
                  <a:cubicBezTo>
                    <a:pt x="542999" y="295514"/>
                    <a:pt x="540618" y="307949"/>
                    <a:pt x="540089" y="328851"/>
                  </a:cubicBezTo>
                  <a:cubicBezTo>
                    <a:pt x="539560" y="349753"/>
                    <a:pt x="520509" y="356368"/>
                    <a:pt x="509926" y="376476"/>
                  </a:cubicBezTo>
                  <a:cubicBezTo>
                    <a:pt x="499343" y="396584"/>
                    <a:pt x="476854" y="456909"/>
                    <a:pt x="476589" y="449501"/>
                  </a:cubicBezTo>
                  <a:cubicBezTo>
                    <a:pt x="476325" y="442093"/>
                    <a:pt x="508868" y="361659"/>
                    <a:pt x="508339" y="332026"/>
                  </a:cubicBezTo>
                  <a:cubicBezTo>
                    <a:pt x="507810" y="302393"/>
                    <a:pt x="512572" y="301070"/>
                    <a:pt x="473414" y="271701"/>
                  </a:cubicBezTo>
                  <a:cubicBezTo>
                    <a:pt x="434256" y="242332"/>
                    <a:pt x="290322" y="169572"/>
                    <a:pt x="273389" y="155814"/>
                  </a:cubicBezTo>
                  <a:cubicBezTo>
                    <a:pt x="256456" y="142056"/>
                    <a:pt x="345885" y="179097"/>
                    <a:pt x="371814" y="189151"/>
                  </a:cubicBezTo>
                  <a:cubicBezTo>
                    <a:pt x="397743" y="199205"/>
                    <a:pt x="407533" y="204497"/>
                    <a:pt x="428964" y="216139"/>
                  </a:cubicBezTo>
                  <a:cubicBezTo>
                    <a:pt x="450395" y="227781"/>
                    <a:pt x="522361" y="285195"/>
                    <a:pt x="500401" y="259001"/>
                  </a:cubicBezTo>
                  <a:cubicBezTo>
                    <a:pt x="478441" y="232807"/>
                    <a:pt x="346943" y="93107"/>
                    <a:pt x="297201" y="58976"/>
                  </a:cubicBezTo>
                  <a:cubicBezTo>
                    <a:pt x="247459" y="24845"/>
                    <a:pt x="246136" y="39662"/>
                    <a:pt x="201951" y="54214"/>
                  </a:cubicBezTo>
                  <a:cubicBezTo>
                    <a:pt x="157766" y="68766"/>
                    <a:pt x="8012" y="175393"/>
                    <a:pt x="339" y="1685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1" name="フリーフォーム: 図形 2070">
              <a:extLst>
                <a:ext uri="{FF2B5EF4-FFF2-40B4-BE49-F238E27FC236}">
                  <a16:creationId xmlns:a16="http://schemas.microsoft.com/office/drawing/2014/main" id="{6539F70E-3851-4A51-8A9A-78595B2C8813}"/>
                </a:ext>
              </a:extLst>
            </p:cNvPr>
            <p:cNvSpPr/>
            <p:nvPr/>
          </p:nvSpPr>
          <p:spPr>
            <a:xfrm>
              <a:off x="7929549" y="5291521"/>
              <a:ext cx="136568" cy="180802"/>
            </a:xfrm>
            <a:custGeom>
              <a:avLst/>
              <a:gdLst>
                <a:gd name="connsiteX0" fmla="*/ 14 w 136568"/>
                <a:gd name="connsiteY0" fmla="*/ 58354 h 180802"/>
                <a:gd name="connsiteX1" fmla="*/ 112726 w 136568"/>
                <a:gd name="connsiteY1" fmla="*/ 1204 h 180802"/>
                <a:gd name="connsiteX2" fmla="*/ 136539 w 136568"/>
                <a:gd name="connsiteY2" fmla="*/ 32954 h 180802"/>
                <a:gd name="connsiteX3" fmla="*/ 117489 w 136568"/>
                <a:gd name="connsiteY3" fmla="*/ 180592 h 180802"/>
                <a:gd name="connsiteX4" fmla="*/ 109551 w 136568"/>
                <a:gd name="connsiteY4" fmla="*/ 64704 h 180802"/>
                <a:gd name="connsiteX5" fmla="*/ 104789 w 136568"/>
                <a:gd name="connsiteY5" fmla="*/ 28192 h 180802"/>
                <a:gd name="connsiteX6" fmla="*/ 14 w 136568"/>
                <a:gd name="connsiteY6" fmla="*/ 58354 h 180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568" h="180802">
                  <a:moveTo>
                    <a:pt x="14" y="58354"/>
                  </a:moveTo>
                  <a:cubicBezTo>
                    <a:pt x="1337" y="53856"/>
                    <a:pt x="89972" y="5437"/>
                    <a:pt x="112726" y="1204"/>
                  </a:cubicBezTo>
                  <a:cubicBezTo>
                    <a:pt x="135480" y="-3029"/>
                    <a:pt x="135745" y="3056"/>
                    <a:pt x="136539" y="32954"/>
                  </a:cubicBezTo>
                  <a:cubicBezTo>
                    <a:pt x="137333" y="62852"/>
                    <a:pt x="121987" y="175300"/>
                    <a:pt x="117489" y="180592"/>
                  </a:cubicBezTo>
                  <a:cubicBezTo>
                    <a:pt x="112991" y="185884"/>
                    <a:pt x="111668" y="90104"/>
                    <a:pt x="109551" y="64704"/>
                  </a:cubicBezTo>
                  <a:cubicBezTo>
                    <a:pt x="107434" y="39304"/>
                    <a:pt x="121193" y="29250"/>
                    <a:pt x="104789" y="28192"/>
                  </a:cubicBezTo>
                  <a:cubicBezTo>
                    <a:pt x="88385" y="27134"/>
                    <a:pt x="-1309" y="62852"/>
                    <a:pt x="14" y="583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2" name="フリーフォーム: 図形 2071">
              <a:extLst>
                <a:ext uri="{FF2B5EF4-FFF2-40B4-BE49-F238E27FC236}">
                  <a16:creationId xmlns:a16="http://schemas.microsoft.com/office/drawing/2014/main" id="{DDC07DED-A5F5-4D3A-BB6A-EF1252DA876C}"/>
                </a:ext>
              </a:extLst>
            </p:cNvPr>
            <p:cNvSpPr/>
            <p:nvPr/>
          </p:nvSpPr>
          <p:spPr>
            <a:xfrm>
              <a:off x="7560205" y="4540126"/>
              <a:ext cx="273665" cy="441350"/>
            </a:xfrm>
            <a:custGeom>
              <a:avLst/>
              <a:gdLst>
                <a:gd name="connsiteX0" fmla="*/ 272520 w 273665"/>
                <a:gd name="connsiteY0" fmla="*/ 30287 h 441350"/>
                <a:gd name="connsiteX1" fmla="*/ 137583 w 273665"/>
                <a:gd name="connsiteY1" fmla="*/ 41399 h 441350"/>
                <a:gd name="connsiteX2" fmla="*/ 47095 w 273665"/>
                <a:gd name="connsiteY2" fmla="*/ 160462 h 441350"/>
                <a:gd name="connsiteX3" fmla="*/ 32808 w 273665"/>
                <a:gd name="connsiteY3" fmla="*/ 282699 h 441350"/>
                <a:gd name="connsiteX4" fmla="*/ 72495 w 273665"/>
                <a:gd name="connsiteY4" fmla="*/ 439862 h 441350"/>
                <a:gd name="connsiteX5" fmla="*/ 15345 w 273665"/>
                <a:gd name="connsiteY5" fmla="*/ 349374 h 441350"/>
                <a:gd name="connsiteX6" fmla="*/ 7408 w 273665"/>
                <a:gd name="connsiteY6" fmla="*/ 149349 h 441350"/>
                <a:gd name="connsiteX7" fmla="*/ 110595 w 273665"/>
                <a:gd name="connsiteY7" fmla="*/ 25524 h 441350"/>
                <a:gd name="connsiteX8" fmla="*/ 196320 w 273665"/>
                <a:gd name="connsiteY8" fmla="*/ 124 h 441350"/>
                <a:gd name="connsiteX9" fmla="*/ 272520 w 273665"/>
                <a:gd name="connsiteY9" fmla="*/ 30287 h 4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3665" h="441350">
                  <a:moveTo>
                    <a:pt x="272520" y="30287"/>
                  </a:moveTo>
                  <a:cubicBezTo>
                    <a:pt x="262731" y="37166"/>
                    <a:pt x="175154" y="19703"/>
                    <a:pt x="137583" y="41399"/>
                  </a:cubicBezTo>
                  <a:cubicBezTo>
                    <a:pt x="100012" y="63095"/>
                    <a:pt x="64557" y="120245"/>
                    <a:pt x="47095" y="160462"/>
                  </a:cubicBezTo>
                  <a:cubicBezTo>
                    <a:pt x="29633" y="200679"/>
                    <a:pt x="28575" y="236132"/>
                    <a:pt x="32808" y="282699"/>
                  </a:cubicBezTo>
                  <a:cubicBezTo>
                    <a:pt x="37041" y="329266"/>
                    <a:pt x="75405" y="428750"/>
                    <a:pt x="72495" y="439862"/>
                  </a:cubicBezTo>
                  <a:cubicBezTo>
                    <a:pt x="69585" y="450974"/>
                    <a:pt x="26193" y="397793"/>
                    <a:pt x="15345" y="349374"/>
                  </a:cubicBezTo>
                  <a:cubicBezTo>
                    <a:pt x="4497" y="300955"/>
                    <a:pt x="-8467" y="203324"/>
                    <a:pt x="7408" y="149349"/>
                  </a:cubicBezTo>
                  <a:cubicBezTo>
                    <a:pt x="23283" y="95374"/>
                    <a:pt x="79110" y="50395"/>
                    <a:pt x="110595" y="25524"/>
                  </a:cubicBezTo>
                  <a:cubicBezTo>
                    <a:pt x="142080" y="653"/>
                    <a:pt x="165628" y="2241"/>
                    <a:pt x="196320" y="124"/>
                  </a:cubicBezTo>
                  <a:cubicBezTo>
                    <a:pt x="227012" y="-1993"/>
                    <a:pt x="282309" y="23408"/>
                    <a:pt x="272520" y="302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3" name="フリーフォーム: 図形 2072">
              <a:extLst>
                <a:ext uri="{FF2B5EF4-FFF2-40B4-BE49-F238E27FC236}">
                  <a16:creationId xmlns:a16="http://schemas.microsoft.com/office/drawing/2014/main" id="{96245A15-99B1-4AC6-8E77-53E1F2CB18FE}"/>
                </a:ext>
              </a:extLst>
            </p:cNvPr>
            <p:cNvSpPr/>
            <p:nvPr/>
          </p:nvSpPr>
          <p:spPr>
            <a:xfrm>
              <a:off x="7800653" y="4539281"/>
              <a:ext cx="300948" cy="614691"/>
            </a:xfrm>
            <a:custGeom>
              <a:avLst/>
              <a:gdLst>
                <a:gd name="connsiteX0" fmla="*/ 322 w 300948"/>
                <a:gd name="connsiteY0" fmla="*/ 969 h 614691"/>
                <a:gd name="connsiteX1" fmla="*/ 173360 w 300948"/>
                <a:gd name="connsiteY1" fmla="*/ 72407 h 614691"/>
                <a:gd name="connsiteX2" fmla="*/ 292422 w 300948"/>
                <a:gd name="connsiteY2" fmla="*/ 508969 h 614691"/>
                <a:gd name="connsiteX3" fmla="*/ 287660 w 300948"/>
                <a:gd name="connsiteY3" fmla="*/ 608982 h 614691"/>
                <a:gd name="connsiteX4" fmla="*/ 257497 w 300948"/>
                <a:gd name="connsiteY4" fmla="*/ 391494 h 614691"/>
                <a:gd name="connsiteX5" fmla="*/ 133672 w 300948"/>
                <a:gd name="connsiteY5" fmla="*/ 75582 h 614691"/>
                <a:gd name="connsiteX6" fmla="*/ 322 w 300948"/>
                <a:gd name="connsiteY6" fmla="*/ 969 h 614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0948" h="614691">
                  <a:moveTo>
                    <a:pt x="322" y="969"/>
                  </a:moveTo>
                  <a:cubicBezTo>
                    <a:pt x="6936" y="440"/>
                    <a:pt x="124677" y="-12260"/>
                    <a:pt x="173360" y="72407"/>
                  </a:cubicBezTo>
                  <a:cubicBezTo>
                    <a:pt x="222043" y="157074"/>
                    <a:pt x="273372" y="419540"/>
                    <a:pt x="292422" y="508969"/>
                  </a:cubicBezTo>
                  <a:cubicBezTo>
                    <a:pt x="311472" y="598398"/>
                    <a:pt x="293481" y="628561"/>
                    <a:pt x="287660" y="608982"/>
                  </a:cubicBezTo>
                  <a:cubicBezTo>
                    <a:pt x="281839" y="589403"/>
                    <a:pt x="283162" y="480394"/>
                    <a:pt x="257497" y="391494"/>
                  </a:cubicBezTo>
                  <a:cubicBezTo>
                    <a:pt x="231832" y="302594"/>
                    <a:pt x="176799" y="137230"/>
                    <a:pt x="133672" y="75582"/>
                  </a:cubicBezTo>
                  <a:cubicBezTo>
                    <a:pt x="90545" y="13934"/>
                    <a:pt x="-6292" y="1498"/>
                    <a:pt x="322" y="9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4" name="フリーフォーム: 図形 2073">
              <a:extLst>
                <a:ext uri="{FF2B5EF4-FFF2-40B4-BE49-F238E27FC236}">
                  <a16:creationId xmlns:a16="http://schemas.microsoft.com/office/drawing/2014/main" id="{3B1BD83C-B979-45C3-9304-3D9F4689560A}"/>
                </a:ext>
              </a:extLst>
            </p:cNvPr>
            <p:cNvSpPr/>
            <p:nvPr/>
          </p:nvSpPr>
          <p:spPr>
            <a:xfrm>
              <a:off x="8048537" y="5070469"/>
              <a:ext cx="211620" cy="376538"/>
            </a:xfrm>
            <a:custGeom>
              <a:avLst/>
              <a:gdLst>
                <a:gd name="connsiteX0" fmla="*/ 52476 w 211620"/>
                <a:gd name="connsiteY0" fmla="*/ 6 h 376538"/>
                <a:gd name="connsiteX1" fmla="*/ 184238 w 211620"/>
                <a:gd name="connsiteY1" fmla="*/ 166694 h 376538"/>
                <a:gd name="connsiteX2" fmla="*/ 211226 w 211620"/>
                <a:gd name="connsiteY2" fmla="*/ 247656 h 376538"/>
                <a:gd name="connsiteX3" fmla="*/ 174713 w 211620"/>
                <a:gd name="connsiteY3" fmla="*/ 341319 h 376538"/>
                <a:gd name="connsiteX4" fmla="*/ 109626 w 211620"/>
                <a:gd name="connsiteY4" fmla="*/ 376244 h 376538"/>
                <a:gd name="connsiteX5" fmla="*/ 88 w 211620"/>
                <a:gd name="connsiteY5" fmla="*/ 357194 h 376538"/>
                <a:gd name="connsiteX6" fmla="*/ 128676 w 211620"/>
                <a:gd name="connsiteY6" fmla="*/ 341319 h 376538"/>
                <a:gd name="connsiteX7" fmla="*/ 179476 w 211620"/>
                <a:gd name="connsiteY7" fmla="*/ 260356 h 376538"/>
                <a:gd name="connsiteX8" fmla="*/ 150901 w 211620"/>
                <a:gd name="connsiteY8" fmla="*/ 160344 h 376538"/>
                <a:gd name="connsiteX9" fmla="*/ 52476 w 211620"/>
                <a:gd name="connsiteY9" fmla="*/ 6 h 376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1620" h="376538">
                  <a:moveTo>
                    <a:pt x="52476" y="6"/>
                  </a:moveTo>
                  <a:cubicBezTo>
                    <a:pt x="58032" y="1064"/>
                    <a:pt x="157780" y="125419"/>
                    <a:pt x="184238" y="166694"/>
                  </a:cubicBezTo>
                  <a:cubicBezTo>
                    <a:pt x="210696" y="207969"/>
                    <a:pt x="212813" y="218552"/>
                    <a:pt x="211226" y="247656"/>
                  </a:cubicBezTo>
                  <a:cubicBezTo>
                    <a:pt x="209639" y="276760"/>
                    <a:pt x="191646" y="319888"/>
                    <a:pt x="174713" y="341319"/>
                  </a:cubicBezTo>
                  <a:cubicBezTo>
                    <a:pt x="157780" y="362750"/>
                    <a:pt x="138730" y="373598"/>
                    <a:pt x="109626" y="376244"/>
                  </a:cubicBezTo>
                  <a:cubicBezTo>
                    <a:pt x="80522" y="378890"/>
                    <a:pt x="-3087" y="363015"/>
                    <a:pt x="88" y="357194"/>
                  </a:cubicBezTo>
                  <a:cubicBezTo>
                    <a:pt x="3263" y="351373"/>
                    <a:pt x="98778" y="357459"/>
                    <a:pt x="128676" y="341319"/>
                  </a:cubicBezTo>
                  <a:cubicBezTo>
                    <a:pt x="158574" y="325179"/>
                    <a:pt x="175772" y="290519"/>
                    <a:pt x="179476" y="260356"/>
                  </a:cubicBezTo>
                  <a:cubicBezTo>
                    <a:pt x="183180" y="230194"/>
                    <a:pt x="173391" y="201884"/>
                    <a:pt x="150901" y="160344"/>
                  </a:cubicBezTo>
                  <a:cubicBezTo>
                    <a:pt x="128411" y="118805"/>
                    <a:pt x="46920" y="-1052"/>
                    <a:pt x="52476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5" name="フリーフォーム: 図形 2074">
              <a:extLst>
                <a:ext uri="{FF2B5EF4-FFF2-40B4-BE49-F238E27FC236}">
                  <a16:creationId xmlns:a16="http://schemas.microsoft.com/office/drawing/2014/main" id="{E27A2564-8046-462B-94BA-CDF716A6AFBB}"/>
                </a:ext>
              </a:extLst>
            </p:cNvPr>
            <p:cNvSpPr/>
            <p:nvPr/>
          </p:nvSpPr>
          <p:spPr>
            <a:xfrm>
              <a:off x="7494500" y="5813419"/>
              <a:ext cx="176333" cy="192460"/>
            </a:xfrm>
            <a:custGeom>
              <a:avLst/>
              <a:gdLst>
                <a:gd name="connsiteX0" fmla="*/ 88 w 176333"/>
                <a:gd name="connsiteY0" fmla="*/ 6 h 192460"/>
                <a:gd name="connsiteX1" fmla="*/ 42950 w 176333"/>
                <a:gd name="connsiteY1" fmla="*/ 98431 h 192460"/>
                <a:gd name="connsiteX2" fmla="*/ 50888 w 176333"/>
                <a:gd name="connsiteY2" fmla="*/ 190506 h 192460"/>
                <a:gd name="connsiteX3" fmla="*/ 82638 w 176333"/>
                <a:gd name="connsiteY3" fmla="*/ 163519 h 192460"/>
                <a:gd name="connsiteX4" fmla="*/ 176300 w 176333"/>
                <a:gd name="connsiteY4" fmla="*/ 79381 h 192460"/>
                <a:gd name="connsiteX5" fmla="*/ 71525 w 176333"/>
                <a:gd name="connsiteY5" fmla="*/ 149231 h 192460"/>
                <a:gd name="connsiteX6" fmla="*/ 55650 w 176333"/>
                <a:gd name="connsiteY6" fmla="*/ 103194 h 192460"/>
                <a:gd name="connsiteX7" fmla="*/ 88 w 176333"/>
                <a:gd name="connsiteY7" fmla="*/ 6 h 192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333" h="192460">
                  <a:moveTo>
                    <a:pt x="88" y="6"/>
                  </a:moveTo>
                  <a:cubicBezTo>
                    <a:pt x="-2029" y="-788"/>
                    <a:pt x="34483" y="66681"/>
                    <a:pt x="42950" y="98431"/>
                  </a:cubicBezTo>
                  <a:cubicBezTo>
                    <a:pt x="51417" y="130181"/>
                    <a:pt x="44273" y="179658"/>
                    <a:pt x="50888" y="190506"/>
                  </a:cubicBezTo>
                  <a:cubicBezTo>
                    <a:pt x="57503" y="201354"/>
                    <a:pt x="82638" y="163519"/>
                    <a:pt x="82638" y="163519"/>
                  </a:cubicBezTo>
                  <a:cubicBezTo>
                    <a:pt x="103540" y="144998"/>
                    <a:pt x="178152" y="81762"/>
                    <a:pt x="176300" y="79381"/>
                  </a:cubicBezTo>
                  <a:cubicBezTo>
                    <a:pt x="174448" y="77000"/>
                    <a:pt x="91633" y="145262"/>
                    <a:pt x="71525" y="149231"/>
                  </a:cubicBezTo>
                  <a:cubicBezTo>
                    <a:pt x="51417" y="153200"/>
                    <a:pt x="63058" y="125948"/>
                    <a:pt x="55650" y="103194"/>
                  </a:cubicBezTo>
                  <a:cubicBezTo>
                    <a:pt x="48242" y="80440"/>
                    <a:pt x="2205" y="800"/>
                    <a:pt x="88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08" name="グループ化 2107">
            <a:extLst>
              <a:ext uri="{FF2B5EF4-FFF2-40B4-BE49-F238E27FC236}">
                <a16:creationId xmlns:a16="http://schemas.microsoft.com/office/drawing/2014/main" id="{4EB8E37D-10DA-4FCF-8E72-F5B482A4F2BC}"/>
              </a:ext>
            </a:extLst>
          </p:cNvPr>
          <p:cNvGrpSpPr/>
          <p:nvPr/>
        </p:nvGrpSpPr>
        <p:grpSpPr>
          <a:xfrm>
            <a:off x="3903600" y="2373388"/>
            <a:ext cx="2873735" cy="3864570"/>
            <a:chOff x="1141095" y="4373638"/>
            <a:chExt cx="1273790" cy="1712980"/>
          </a:xfrm>
        </p:grpSpPr>
        <p:sp>
          <p:nvSpPr>
            <p:cNvPr id="2076" name="フリーフォーム: 図形 2075">
              <a:extLst>
                <a:ext uri="{FF2B5EF4-FFF2-40B4-BE49-F238E27FC236}">
                  <a16:creationId xmlns:a16="http://schemas.microsoft.com/office/drawing/2014/main" id="{69A83ADD-2D9A-4A21-924C-F9A3792D824B}"/>
                </a:ext>
              </a:extLst>
            </p:cNvPr>
            <p:cNvSpPr/>
            <p:nvPr/>
          </p:nvSpPr>
          <p:spPr>
            <a:xfrm>
              <a:off x="1586094" y="5446493"/>
              <a:ext cx="799951" cy="335317"/>
            </a:xfrm>
            <a:custGeom>
              <a:avLst/>
              <a:gdLst>
                <a:gd name="connsiteX0" fmla="*/ 4581 w 799951"/>
                <a:gd name="connsiteY0" fmla="*/ 320895 h 335317"/>
                <a:gd name="connsiteX1" fmla="*/ 226831 w 799951"/>
                <a:gd name="connsiteY1" fmla="*/ 293907 h 335317"/>
                <a:gd name="connsiteX2" fmla="*/ 331606 w 799951"/>
                <a:gd name="connsiteY2" fmla="*/ 147857 h 335317"/>
                <a:gd name="connsiteX3" fmla="*/ 404631 w 799951"/>
                <a:gd name="connsiteY3" fmla="*/ 93882 h 335317"/>
                <a:gd name="connsiteX4" fmla="*/ 491944 w 799951"/>
                <a:gd name="connsiteY4" fmla="*/ 128807 h 335317"/>
                <a:gd name="connsiteX5" fmla="*/ 625294 w 799951"/>
                <a:gd name="connsiteY5" fmla="*/ 141507 h 335317"/>
                <a:gd name="connsiteX6" fmla="*/ 677681 w 799951"/>
                <a:gd name="connsiteY6" fmla="*/ 138332 h 335317"/>
                <a:gd name="connsiteX7" fmla="*/ 799919 w 799951"/>
                <a:gd name="connsiteY7" fmla="*/ 220 h 335317"/>
                <a:gd name="connsiteX8" fmla="*/ 688794 w 799951"/>
                <a:gd name="connsiteY8" fmla="*/ 106582 h 335317"/>
                <a:gd name="connsiteX9" fmla="*/ 590369 w 799951"/>
                <a:gd name="connsiteY9" fmla="*/ 120870 h 335317"/>
                <a:gd name="connsiteX10" fmla="*/ 499881 w 799951"/>
                <a:gd name="connsiteY10" fmla="*/ 87532 h 335317"/>
                <a:gd name="connsiteX11" fmla="*/ 368119 w 799951"/>
                <a:gd name="connsiteY11" fmla="*/ 89120 h 335317"/>
                <a:gd name="connsiteX12" fmla="*/ 252231 w 799951"/>
                <a:gd name="connsiteY12" fmla="*/ 241520 h 335317"/>
                <a:gd name="connsiteX13" fmla="*/ 174444 w 799951"/>
                <a:gd name="connsiteY13" fmla="*/ 324070 h 335317"/>
                <a:gd name="connsiteX14" fmla="*/ 83956 w 799951"/>
                <a:gd name="connsiteY14" fmla="*/ 335182 h 335317"/>
                <a:gd name="connsiteX15" fmla="*/ 4581 w 799951"/>
                <a:gd name="connsiteY15" fmla="*/ 320895 h 335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99951" h="335317">
                  <a:moveTo>
                    <a:pt x="4581" y="320895"/>
                  </a:moveTo>
                  <a:cubicBezTo>
                    <a:pt x="28393" y="314016"/>
                    <a:pt x="172327" y="322747"/>
                    <a:pt x="226831" y="293907"/>
                  </a:cubicBezTo>
                  <a:cubicBezTo>
                    <a:pt x="281335" y="265067"/>
                    <a:pt x="301973" y="181194"/>
                    <a:pt x="331606" y="147857"/>
                  </a:cubicBezTo>
                  <a:cubicBezTo>
                    <a:pt x="361239" y="114520"/>
                    <a:pt x="377908" y="97057"/>
                    <a:pt x="404631" y="93882"/>
                  </a:cubicBezTo>
                  <a:cubicBezTo>
                    <a:pt x="431354" y="90707"/>
                    <a:pt x="455167" y="120870"/>
                    <a:pt x="491944" y="128807"/>
                  </a:cubicBezTo>
                  <a:cubicBezTo>
                    <a:pt x="528721" y="136744"/>
                    <a:pt x="594338" y="139920"/>
                    <a:pt x="625294" y="141507"/>
                  </a:cubicBezTo>
                  <a:cubicBezTo>
                    <a:pt x="656250" y="143094"/>
                    <a:pt x="648577" y="161880"/>
                    <a:pt x="677681" y="138332"/>
                  </a:cubicBezTo>
                  <a:cubicBezTo>
                    <a:pt x="706785" y="114784"/>
                    <a:pt x="798067" y="5512"/>
                    <a:pt x="799919" y="220"/>
                  </a:cubicBezTo>
                  <a:cubicBezTo>
                    <a:pt x="801771" y="-5072"/>
                    <a:pt x="723719" y="86474"/>
                    <a:pt x="688794" y="106582"/>
                  </a:cubicBezTo>
                  <a:cubicBezTo>
                    <a:pt x="653869" y="126690"/>
                    <a:pt x="621854" y="124045"/>
                    <a:pt x="590369" y="120870"/>
                  </a:cubicBezTo>
                  <a:cubicBezTo>
                    <a:pt x="558884" y="117695"/>
                    <a:pt x="536923" y="92824"/>
                    <a:pt x="499881" y="87532"/>
                  </a:cubicBezTo>
                  <a:cubicBezTo>
                    <a:pt x="462839" y="82240"/>
                    <a:pt x="409394" y="63455"/>
                    <a:pt x="368119" y="89120"/>
                  </a:cubicBezTo>
                  <a:cubicBezTo>
                    <a:pt x="326844" y="114785"/>
                    <a:pt x="284510" y="202362"/>
                    <a:pt x="252231" y="241520"/>
                  </a:cubicBezTo>
                  <a:cubicBezTo>
                    <a:pt x="219952" y="280678"/>
                    <a:pt x="202490" y="308460"/>
                    <a:pt x="174444" y="324070"/>
                  </a:cubicBezTo>
                  <a:cubicBezTo>
                    <a:pt x="146398" y="339680"/>
                    <a:pt x="111737" y="334124"/>
                    <a:pt x="83956" y="335182"/>
                  </a:cubicBezTo>
                  <a:cubicBezTo>
                    <a:pt x="56175" y="336240"/>
                    <a:pt x="-19231" y="327774"/>
                    <a:pt x="4581" y="3208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7" name="フリーフォーム: 図形 2076">
              <a:extLst>
                <a:ext uri="{FF2B5EF4-FFF2-40B4-BE49-F238E27FC236}">
                  <a16:creationId xmlns:a16="http://schemas.microsoft.com/office/drawing/2014/main" id="{E026E05A-8B7C-41BB-82F0-1DA3BEE0BEFE}"/>
                </a:ext>
              </a:extLst>
            </p:cNvPr>
            <p:cNvSpPr/>
            <p:nvPr/>
          </p:nvSpPr>
          <p:spPr>
            <a:xfrm>
              <a:off x="1593204" y="5464164"/>
              <a:ext cx="821681" cy="467551"/>
            </a:xfrm>
            <a:custGeom>
              <a:avLst/>
              <a:gdLst>
                <a:gd name="connsiteX0" fmla="*/ 813446 w 821681"/>
                <a:gd name="connsiteY0" fmla="*/ 11 h 467551"/>
                <a:gd name="connsiteX1" fmla="*/ 749946 w 821681"/>
                <a:gd name="connsiteY1" fmla="*/ 109549 h 467551"/>
                <a:gd name="connsiteX2" fmla="*/ 781696 w 821681"/>
                <a:gd name="connsiteY2" fmla="*/ 155586 h 467551"/>
                <a:gd name="connsiteX3" fmla="*/ 815034 w 821681"/>
                <a:gd name="connsiteY3" fmla="*/ 193686 h 467551"/>
                <a:gd name="connsiteX4" fmla="*/ 794396 w 821681"/>
                <a:gd name="connsiteY4" fmla="*/ 225436 h 467551"/>
                <a:gd name="connsiteX5" fmla="*/ 556271 w 821681"/>
                <a:gd name="connsiteY5" fmla="*/ 279411 h 467551"/>
                <a:gd name="connsiteX6" fmla="*/ 302271 w 821681"/>
                <a:gd name="connsiteY6" fmla="*/ 403236 h 467551"/>
                <a:gd name="connsiteX7" fmla="*/ 195909 w 821681"/>
                <a:gd name="connsiteY7" fmla="*/ 465149 h 467551"/>
                <a:gd name="connsiteX8" fmla="*/ 149871 w 821681"/>
                <a:gd name="connsiteY8" fmla="*/ 449274 h 467551"/>
                <a:gd name="connsiteX9" fmla="*/ 162571 w 821681"/>
                <a:gd name="connsiteY9" fmla="*/ 396886 h 467551"/>
                <a:gd name="connsiteX10" fmla="*/ 40334 w 821681"/>
                <a:gd name="connsiteY10" fmla="*/ 377836 h 467551"/>
                <a:gd name="connsiteX11" fmla="*/ 646 w 821681"/>
                <a:gd name="connsiteY11" fmla="*/ 315924 h 467551"/>
                <a:gd name="connsiteX12" fmla="*/ 65734 w 821681"/>
                <a:gd name="connsiteY12" fmla="*/ 358786 h 467551"/>
                <a:gd name="connsiteX13" fmla="*/ 197496 w 821681"/>
                <a:gd name="connsiteY13" fmla="*/ 377836 h 467551"/>
                <a:gd name="connsiteX14" fmla="*/ 205434 w 821681"/>
                <a:gd name="connsiteY14" fmla="*/ 431811 h 467551"/>
                <a:gd name="connsiteX15" fmla="*/ 334021 w 821681"/>
                <a:gd name="connsiteY15" fmla="*/ 387361 h 467551"/>
                <a:gd name="connsiteX16" fmla="*/ 710259 w 821681"/>
                <a:gd name="connsiteY16" fmla="*/ 230199 h 467551"/>
                <a:gd name="connsiteX17" fmla="*/ 818209 w 821681"/>
                <a:gd name="connsiteY17" fmla="*/ 206386 h 467551"/>
                <a:gd name="connsiteX18" fmla="*/ 727721 w 821681"/>
                <a:gd name="connsiteY18" fmla="*/ 103199 h 467551"/>
                <a:gd name="connsiteX19" fmla="*/ 813446 w 821681"/>
                <a:gd name="connsiteY19" fmla="*/ 11 h 467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21681" h="467551">
                  <a:moveTo>
                    <a:pt x="813446" y="11"/>
                  </a:moveTo>
                  <a:cubicBezTo>
                    <a:pt x="817150" y="1069"/>
                    <a:pt x="755238" y="83620"/>
                    <a:pt x="749946" y="109549"/>
                  </a:cubicBezTo>
                  <a:cubicBezTo>
                    <a:pt x="744654" y="135478"/>
                    <a:pt x="770848" y="141563"/>
                    <a:pt x="781696" y="155586"/>
                  </a:cubicBezTo>
                  <a:cubicBezTo>
                    <a:pt x="792544" y="169609"/>
                    <a:pt x="812917" y="182044"/>
                    <a:pt x="815034" y="193686"/>
                  </a:cubicBezTo>
                  <a:cubicBezTo>
                    <a:pt x="817151" y="205328"/>
                    <a:pt x="837523" y="211149"/>
                    <a:pt x="794396" y="225436"/>
                  </a:cubicBezTo>
                  <a:cubicBezTo>
                    <a:pt x="751269" y="239724"/>
                    <a:pt x="638292" y="249778"/>
                    <a:pt x="556271" y="279411"/>
                  </a:cubicBezTo>
                  <a:cubicBezTo>
                    <a:pt x="474250" y="309044"/>
                    <a:pt x="362331" y="372280"/>
                    <a:pt x="302271" y="403236"/>
                  </a:cubicBezTo>
                  <a:cubicBezTo>
                    <a:pt x="242211" y="434192"/>
                    <a:pt x="221309" y="457476"/>
                    <a:pt x="195909" y="465149"/>
                  </a:cubicBezTo>
                  <a:cubicBezTo>
                    <a:pt x="170509" y="472822"/>
                    <a:pt x="155427" y="460651"/>
                    <a:pt x="149871" y="449274"/>
                  </a:cubicBezTo>
                  <a:cubicBezTo>
                    <a:pt x="144315" y="437897"/>
                    <a:pt x="180827" y="408792"/>
                    <a:pt x="162571" y="396886"/>
                  </a:cubicBezTo>
                  <a:cubicBezTo>
                    <a:pt x="144315" y="384980"/>
                    <a:pt x="67321" y="391330"/>
                    <a:pt x="40334" y="377836"/>
                  </a:cubicBezTo>
                  <a:cubicBezTo>
                    <a:pt x="13347" y="364342"/>
                    <a:pt x="-3587" y="319099"/>
                    <a:pt x="646" y="315924"/>
                  </a:cubicBezTo>
                  <a:cubicBezTo>
                    <a:pt x="4879" y="312749"/>
                    <a:pt x="32926" y="348467"/>
                    <a:pt x="65734" y="358786"/>
                  </a:cubicBezTo>
                  <a:cubicBezTo>
                    <a:pt x="98542" y="369105"/>
                    <a:pt x="174213" y="365665"/>
                    <a:pt x="197496" y="377836"/>
                  </a:cubicBezTo>
                  <a:cubicBezTo>
                    <a:pt x="220779" y="390007"/>
                    <a:pt x="182680" y="430224"/>
                    <a:pt x="205434" y="431811"/>
                  </a:cubicBezTo>
                  <a:cubicBezTo>
                    <a:pt x="228188" y="433398"/>
                    <a:pt x="249884" y="420963"/>
                    <a:pt x="334021" y="387361"/>
                  </a:cubicBezTo>
                  <a:cubicBezTo>
                    <a:pt x="418158" y="353759"/>
                    <a:pt x="629561" y="260361"/>
                    <a:pt x="710259" y="230199"/>
                  </a:cubicBezTo>
                  <a:cubicBezTo>
                    <a:pt x="790957" y="200037"/>
                    <a:pt x="815299" y="227553"/>
                    <a:pt x="818209" y="206386"/>
                  </a:cubicBezTo>
                  <a:cubicBezTo>
                    <a:pt x="821119" y="185219"/>
                    <a:pt x="725869" y="137330"/>
                    <a:pt x="727721" y="103199"/>
                  </a:cubicBezTo>
                  <a:cubicBezTo>
                    <a:pt x="729573" y="69068"/>
                    <a:pt x="809742" y="-1047"/>
                    <a:pt x="813446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8" name="フリーフォーム: 図形 2077">
              <a:extLst>
                <a:ext uri="{FF2B5EF4-FFF2-40B4-BE49-F238E27FC236}">
                  <a16:creationId xmlns:a16="http://schemas.microsoft.com/office/drawing/2014/main" id="{E1813CF7-582F-4480-905D-8FABBFF14673}"/>
                </a:ext>
              </a:extLst>
            </p:cNvPr>
            <p:cNvSpPr/>
            <p:nvPr/>
          </p:nvSpPr>
          <p:spPr>
            <a:xfrm>
              <a:off x="1885909" y="5690178"/>
              <a:ext cx="293913" cy="134397"/>
            </a:xfrm>
            <a:custGeom>
              <a:avLst/>
              <a:gdLst>
                <a:gd name="connsiteX0" fmla="*/ 41 w 293913"/>
                <a:gd name="connsiteY0" fmla="*/ 134360 h 134397"/>
                <a:gd name="connsiteX1" fmla="*/ 215941 w 293913"/>
                <a:gd name="connsiteY1" fmla="*/ 26410 h 134397"/>
                <a:gd name="connsiteX2" fmla="*/ 293729 w 293913"/>
                <a:gd name="connsiteY2" fmla="*/ 2597 h 134397"/>
                <a:gd name="connsiteX3" fmla="*/ 198479 w 293913"/>
                <a:gd name="connsiteY3" fmla="*/ 13710 h 134397"/>
                <a:gd name="connsiteX4" fmla="*/ 41 w 293913"/>
                <a:gd name="connsiteY4" fmla="*/ 134360 h 13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913" h="134397">
                  <a:moveTo>
                    <a:pt x="41" y="134360"/>
                  </a:moveTo>
                  <a:cubicBezTo>
                    <a:pt x="2951" y="136477"/>
                    <a:pt x="166993" y="48370"/>
                    <a:pt x="215941" y="26410"/>
                  </a:cubicBezTo>
                  <a:cubicBezTo>
                    <a:pt x="264889" y="4449"/>
                    <a:pt x="296639" y="4714"/>
                    <a:pt x="293729" y="2597"/>
                  </a:cubicBezTo>
                  <a:cubicBezTo>
                    <a:pt x="290819" y="480"/>
                    <a:pt x="247427" y="-5605"/>
                    <a:pt x="198479" y="13710"/>
                  </a:cubicBezTo>
                  <a:cubicBezTo>
                    <a:pt x="149531" y="33025"/>
                    <a:pt x="-2869" y="132243"/>
                    <a:pt x="41" y="1343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9" name="フリーフォーム: 図形 2078">
              <a:extLst>
                <a:ext uri="{FF2B5EF4-FFF2-40B4-BE49-F238E27FC236}">
                  <a16:creationId xmlns:a16="http://schemas.microsoft.com/office/drawing/2014/main" id="{B1E1A6EF-74C2-4EAB-AC8C-BE887292FCD1}"/>
                </a:ext>
              </a:extLst>
            </p:cNvPr>
            <p:cNvSpPr/>
            <p:nvPr/>
          </p:nvSpPr>
          <p:spPr>
            <a:xfrm>
              <a:off x="2058272" y="5594147"/>
              <a:ext cx="48450" cy="60390"/>
            </a:xfrm>
            <a:custGeom>
              <a:avLst/>
              <a:gdLst>
                <a:gd name="connsiteX0" fmla="*/ 48341 w 48450"/>
                <a:gd name="connsiteY0" fmla="*/ 203 h 60390"/>
                <a:gd name="connsiteX1" fmla="*/ 13416 w 48450"/>
                <a:gd name="connsiteY1" fmla="*/ 58941 h 60390"/>
                <a:gd name="connsiteX2" fmla="*/ 716 w 48450"/>
                <a:gd name="connsiteY2" fmla="*/ 39891 h 60390"/>
                <a:gd name="connsiteX3" fmla="*/ 48341 w 48450"/>
                <a:gd name="connsiteY3" fmla="*/ 203 h 6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450" h="60390">
                  <a:moveTo>
                    <a:pt x="48341" y="203"/>
                  </a:moveTo>
                  <a:cubicBezTo>
                    <a:pt x="50458" y="3378"/>
                    <a:pt x="21353" y="52326"/>
                    <a:pt x="13416" y="58941"/>
                  </a:cubicBezTo>
                  <a:cubicBezTo>
                    <a:pt x="5479" y="65556"/>
                    <a:pt x="-2459" y="47829"/>
                    <a:pt x="716" y="39891"/>
                  </a:cubicBezTo>
                  <a:cubicBezTo>
                    <a:pt x="3891" y="31953"/>
                    <a:pt x="46224" y="-2972"/>
                    <a:pt x="48341" y="2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1" name="フリーフォーム: 図形 2080">
              <a:extLst>
                <a:ext uri="{FF2B5EF4-FFF2-40B4-BE49-F238E27FC236}">
                  <a16:creationId xmlns:a16="http://schemas.microsoft.com/office/drawing/2014/main" id="{A86CA98B-762A-46C4-9E24-4402AD86BB7E}"/>
                </a:ext>
              </a:extLst>
            </p:cNvPr>
            <p:cNvSpPr/>
            <p:nvPr/>
          </p:nvSpPr>
          <p:spPr>
            <a:xfrm>
              <a:off x="1912940" y="5676885"/>
              <a:ext cx="73023" cy="21313"/>
            </a:xfrm>
            <a:custGeom>
              <a:avLst/>
              <a:gdLst>
                <a:gd name="connsiteX0" fmla="*/ 73023 w 73023"/>
                <a:gd name="connsiteY0" fmla="*/ 15890 h 21313"/>
                <a:gd name="connsiteX1" fmla="*/ 6348 w 73023"/>
                <a:gd name="connsiteY1" fmla="*/ 15 h 21313"/>
                <a:gd name="connsiteX2" fmla="*/ 7935 w 73023"/>
                <a:gd name="connsiteY2" fmla="*/ 19065 h 21313"/>
                <a:gd name="connsiteX3" fmla="*/ 73023 w 73023"/>
                <a:gd name="connsiteY3" fmla="*/ 15890 h 21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023" h="21313">
                  <a:moveTo>
                    <a:pt x="73023" y="15890"/>
                  </a:moveTo>
                  <a:cubicBezTo>
                    <a:pt x="72758" y="12715"/>
                    <a:pt x="17196" y="-514"/>
                    <a:pt x="6348" y="15"/>
                  </a:cubicBezTo>
                  <a:cubicBezTo>
                    <a:pt x="-4500" y="544"/>
                    <a:pt x="262" y="13773"/>
                    <a:pt x="7935" y="19065"/>
                  </a:cubicBezTo>
                  <a:cubicBezTo>
                    <a:pt x="15608" y="24357"/>
                    <a:pt x="73288" y="19065"/>
                    <a:pt x="73023" y="158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2" name="フリーフォーム: 図形 2081">
              <a:extLst>
                <a:ext uri="{FF2B5EF4-FFF2-40B4-BE49-F238E27FC236}">
                  <a16:creationId xmlns:a16="http://schemas.microsoft.com/office/drawing/2014/main" id="{BCB73693-B779-44CA-9C6D-832125F4B994}"/>
                </a:ext>
              </a:extLst>
            </p:cNvPr>
            <p:cNvSpPr/>
            <p:nvPr/>
          </p:nvSpPr>
          <p:spPr>
            <a:xfrm>
              <a:off x="1840635" y="5727610"/>
              <a:ext cx="501272" cy="359008"/>
            </a:xfrm>
            <a:custGeom>
              <a:avLst/>
              <a:gdLst>
                <a:gd name="connsiteX0" fmla="*/ 500928 w 501272"/>
                <a:gd name="connsiteY0" fmla="*/ 90 h 359008"/>
                <a:gd name="connsiteX1" fmla="*/ 454890 w 501272"/>
                <a:gd name="connsiteY1" fmla="*/ 235040 h 359008"/>
                <a:gd name="connsiteX2" fmla="*/ 388215 w 501272"/>
                <a:gd name="connsiteY2" fmla="*/ 328703 h 359008"/>
                <a:gd name="connsiteX3" fmla="*/ 272328 w 501272"/>
                <a:gd name="connsiteY3" fmla="*/ 358865 h 359008"/>
                <a:gd name="connsiteX4" fmla="*/ 165965 w 501272"/>
                <a:gd name="connsiteY4" fmla="*/ 335053 h 359008"/>
                <a:gd name="connsiteX5" fmla="*/ 51665 w 501272"/>
                <a:gd name="connsiteY5" fmla="*/ 236628 h 359008"/>
                <a:gd name="connsiteX6" fmla="*/ 2453 w 501272"/>
                <a:gd name="connsiteY6" fmla="*/ 182653 h 359008"/>
                <a:gd name="connsiteX7" fmla="*/ 123103 w 501272"/>
                <a:gd name="connsiteY7" fmla="*/ 303303 h 359008"/>
                <a:gd name="connsiteX8" fmla="*/ 213590 w 501272"/>
                <a:gd name="connsiteY8" fmla="*/ 330290 h 359008"/>
                <a:gd name="connsiteX9" fmla="*/ 372340 w 501272"/>
                <a:gd name="connsiteY9" fmla="*/ 322353 h 359008"/>
                <a:gd name="connsiteX10" fmla="*/ 431078 w 501272"/>
                <a:gd name="connsiteY10" fmla="*/ 263615 h 359008"/>
                <a:gd name="connsiteX11" fmla="*/ 500928 w 501272"/>
                <a:gd name="connsiteY11" fmla="*/ 90 h 359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01272" h="359008">
                  <a:moveTo>
                    <a:pt x="500928" y="90"/>
                  </a:moveTo>
                  <a:cubicBezTo>
                    <a:pt x="504897" y="-4672"/>
                    <a:pt x="473675" y="180271"/>
                    <a:pt x="454890" y="235040"/>
                  </a:cubicBezTo>
                  <a:cubicBezTo>
                    <a:pt x="436104" y="289809"/>
                    <a:pt x="418642" y="308066"/>
                    <a:pt x="388215" y="328703"/>
                  </a:cubicBezTo>
                  <a:cubicBezTo>
                    <a:pt x="357788" y="349340"/>
                    <a:pt x="309370" y="357807"/>
                    <a:pt x="272328" y="358865"/>
                  </a:cubicBezTo>
                  <a:cubicBezTo>
                    <a:pt x="235286" y="359923"/>
                    <a:pt x="202742" y="355426"/>
                    <a:pt x="165965" y="335053"/>
                  </a:cubicBezTo>
                  <a:cubicBezTo>
                    <a:pt x="129188" y="314680"/>
                    <a:pt x="78917" y="262028"/>
                    <a:pt x="51665" y="236628"/>
                  </a:cubicBezTo>
                  <a:cubicBezTo>
                    <a:pt x="24413" y="211228"/>
                    <a:pt x="-9453" y="171541"/>
                    <a:pt x="2453" y="182653"/>
                  </a:cubicBezTo>
                  <a:cubicBezTo>
                    <a:pt x="14359" y="193765"/>
                    <a:pt x="87914" y="278697"/>
                    <a:pt x="123103" y="303303"/>
                  </a:cubicBezTo>
                  <a:cubicBezTo>
                    <a:pt x="158292" y="327909"/>
                    <a:pt x="172050" y="327115"/>
                    <a:pt x="213590" y="330290"/>
                  </a:cubicBezTo>
                  <a:cubicBezTo>
                    <a:pt x="255129" y="333465"/>
                    <a:pt x="336092" y="333465"/>
                    <a:pt x="372340" y="322353"/>
                  </a:cubicBezTo>
                  <a:cubicBezTo>
                    <a:pt x="408588" y="311241"/>
                    <a:pt x="410441" y="316267"/>
                    <a:pt x="431078" y="263615"/>
                  </a:cubicBezTo>
                  <a:cubicBezTo>
                    <a:pt x="451715" y="210963"/>
                    <a:pt x="496959" y="4852"/>
                    <a:pt x="500928" y="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3" name="フリーフォーム: 図形 2082">
              <a:extLst>
                <a:ext uri="{FF2B5EF4-FFF2-40B4-BE49-F238E27FC236}">
                  <a16:creationId xmlns:a16="http://schemas.microsoft.com/office/drawing/2014/main" id="{98D7EBC9-DE65-47CF-A40D-1F90B0D4F719}"/>
                </a:ext>
              </a:extLst>
            </p:cNvPr>
            <p:cNvSpPr/>
            <p:nvPr/>
          </p:nvSpPr>
          <p:spPr>
            <a:xfrm>
              <a:off x="1890049" y="5722935"/>
              <a:ext cx="396950" cy="313228"/>
            </a:xfrm>
            <a:custGeom>
              <a:avLst/>
              <a:gdLst>
                <a:gd name="connsiteX0" fmla="*/ 395951 w 396950"/>
                <a:gd name="connsiteY0" fmla="*/ 3 h 313228"/>
                <a:gd name="connsiteX1" fmla="*/ 380076 w 396950"/>
                <a:gd name="connsiteY1" fmla="*/ 184153 h 313228"/>
                <a:gd name="connsiteX2" fmla="*/ 300701 w 396950"/>
                <a:gd name="connsiteY2" fmla="*/ 298453 h 313228"/>
                <a:gd name="connsiteX3" fmla="*/ 238789 w 396950"/>
                <a:gd name="connsiteY3" fmla="*/ 309565 h 313228"/>
                <a:gd name="connsiteX4" fmla="*/ 149889 w 396950"/>
                <a:gd name="connsiteY4" fmla="*/ 277815 h 313228"/>
                <a:gd name="connsiteX5" fmla="*/ 19714 w 396950"/>
                <a:gd name="connsiteY5" fmla="*/ 185740 h 313228"/>
                <a:gd name="connsiteX6" fmla="*/ 8601 w 396950"/>
                <a:gd name="connsiteY6" fmla="*/ 157165 h 313228"/>
                <a:gd name="connsiteX7" fmla="*/ 99089 w 396950"/>
                <a:gd name="connsiteY7" fmla="*/ 228603 h 313228"/>
                <a:gd name="connsiteX8" fmla="*/ 234026 w 396950"/>
                <a:gd name="connsiteY8" fmla="*/ 290515 h 313228"/>
                <a:gd name="connsiteX9" fmla="*/ 313401 w 396950"/>
                <a:gd name="connsiteY9" fmla="*/ 280990 h 313228"/>
                <a:gd name="connsiteX10" fmla="*/ 362614 w 396950"/>
                <a:gd name="connsiteY10" fmla="*/ 188915 h 313228"/>
                <a:gd name="connsiteX11" fmla="*/ 395951 w 396950"/>
                <a:gd name="connsiteY11" fmla="*/ 3 h 313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6950" h="313228">
                  <a:moveTo>
                    <a:pt x="395951" y="3"/>
                  </a:moveTo>
                  <a:cubicBezTo>
                    <a:pt x="398861" y="-791"/>
                    <a:pt x="395951" y="134411"/>
                    <a:pt x="380076" y="184153"/>
                  </a:cubicBezTo>
                  <a:cubicBezTo>
                    <a:pt x="364201" y="233895"/>
                    <a:pt x="324249" y="277551"/>
                    <a:pt x="300701" y="298453"/>
                  </a:cubicBezTo>
                  <a:cubicBezTo>
                    <a:pt x="277153" y="319355"/>
                    <a:pt x="263924" y="313005"/>
                    <a:pt x="238789" y="309565"/>
                  </a:cubicBezTo>
                  <a:cubicBezTo>
                    <a:pt x="213654" y="306125"/>
                    <a:pt x="186401" y="298453"/>
                    <a:pt x="149889" y="277815"/>
                  </a:cubicBezTo>
                  <a:cubicBezTo>
                    <a:pt x="113376" y="257178"/>
                    <a:pt x="43262" y="205848"/>
                    <a:pt x="19714" y="185740"/>
                  </a:cubicBezTo>
                  <a:cubicBezTo>
                    <a:pt x="-3834" y="165632"/>
                    <a:pt x="-4628" y="150021"/>
                    <a:pt x="8601" y="157165"/>
                  </a:cubicBezTo>
                  <a:cubicBezTo>
                    <a:pt x="21830" y="164309"/>
                    <a:pt x="61518" y="206378"/>
                    <a:pt x="99089" y="228603"/>
                  </a:cubicBezTo>
                  <a:cubicBezTo>
                    <a:pt x="136660" y="250828"/>
                    <a:pt x="198307" y="281784"/>
                    <a:pt x="234026" y="290515"/>
                  </a:cubicBezTo>
                  <a:cubicBezTo>
                    <a:pt x="269745" y="299246"/>
                    <a:pt x="291970" y="297923"/>
                    <a:pt x="313401" y="280990"/>
                  </a:cubicBezTo>
                  <a:cubicBezTo>
                    <a:pt x="334832" y="264057"/>
                    <a:pt x="350972" y="234688"/>
                    <a:pt x="362614" y="188915"/>
                  </a:cubicBezTo>
                  <a:cubicBezTo>
                    <a:pt x="374256" y="143142"/>
                    <a:pt x="393041" y="797"/>
                    <a:pt x="395951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4" name="フリーフォーム: 図形 2083">
              <a:extLst>
                <a:ext uri="{FF2B5EF4-FFF2-40B4-BE49-F238E27FC236}">
                  <a16:creationId xmlns:a16="http://schemas.microsoft.com/office/drawing/2014/main" id="{9CAD2A2E-4E05-41C7-9E44-30036F0BC348}"/>
                </a:ext>
              </a:extLst>
            </p:cNvPr>
            <p:cNvSpPr/>
            <p:nvPr/>
          </p:nvSpPr>
          <p:spPr>
            <a:xfrm>
              <a:off x="2022472" y="5763991"/>
              <a:ext cx="147849" cy="122459"/>
            </a:xfrm>
            <a:custGeom>
              <a:avLst/>
              <a:gdLst>
                <a:gd name="connsiteX0" fmla="*/ 92078 w 147849"/>
                <a:gd name="connsiteY0" fmla="*/ 222 h 122459"/>
                <a:gd name="connsiteX1" fmla="*/ 114303 w 147849"/>
                <a:gd name="connsiteY1" fmla="*/ 62134 h 122459"/>
                <a:gd name="connsiteX2" fmla="*/ 90491 w 147849"/>
                <a:gd name="connsiteY2" fmla="*/ 106584 h 122459"/>
                <a:gd name="connsiteX3" fmla="*/ 3 w 147849"/>
                <a:gd name="connsiteY3" fmla="*/ 46259 h 122459"/>
                <a:gd name="connsiteX4" fmla="*/ 87316 w 147849"/>
                <a:gd name="connsiteY4" fmla="*/ 122459 h 122459"/>
                <a:gd name="connsiteX5" fmla="*/ 147641 w 147849"/>
                <a:gd name="connsiteY5" fmla="*/ 44672 h 122459"/>
                <a:gd name="connsiteX6" fmla="*/ 92078 w 147849"/>
                <a:gd name="connsiteY6" fmla="*/ 222 h 122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849" h="122459">
                  <a:moveTo>
                    <a:pt x="92078" y="222"/>
                  </a:moveTo>
                  <a:cubicBezTo>
                    <a:pt x="86522" y="3132"/>
                    <a:pt x="114568" y="44407"/>
                    <a:pt x="114303" y="62134"/>
                  </a:cubicBezTo>
                  <a:cubicBezTo>
                    <a:pt x="114038" y="79861"/>
                    <a:pt x="109541" y="109230"/>
                    <a:pt x="90491" y="106584"/>
                  </a:cubicBezTo>
                  <a:cubicBezTo>
                    <a:pt x="71441" y="103938"/>
                    <a:pt x="532" y="43613"/>
                    <a:pt x="3" y="46259"/>
                  </a:cubicBezTo>
                  <a:cubicBezTo>
                    <a:pt x="-526" y="48905"/>
                    <a:pt x="62710" y="122724"/>
                    <a:pt x="87316" y="122459"/>
                  </a:cubicBezTo>
                  <a:cubicBezTo>
                    <a:pt x="111922" y="122195"/>
                    <a:pt x="143672" y="65839"/>
                    <a:pt x="147641" y="44672"/>
                  </a:cubicBezTo>
                  <a:cubicBezTo>
                    <a:pt x="151610" y="23505"/>
                    <a:pt x="97634" y="-2688"/>
                    <a:pt x="92078" y="2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5" name="フリーフォーム: 図形 2084">
              <a:extLst>
                <a:ext uri="{FF2B5EF4-FFF2-40B4-BE49-F238E27FC236}">
                  <a16:creationId xmlns:a16="http://schemas.microsoft.com/office/drawing/2014/main" id="{9FF4F597-546F-4769-9D93-17CEC60804E0}"/>
                </a:ext>
              </a:extLst>
            </p:cNvPr>
            <p:cNvSpPr/>
            <p:nvPr/>
          </p:nvSpPr>
          <p:spPr>
            <a:xfrm>
              <a:off x="1469839" y="5163253"/>
              <a:ext cx="302090" cy="617407"/>
            </a:xfrm>
            <a:custGeom>
              <a:avLst/>
              <a:gdLst>
                <a:gd name="connsiteX0" fmla="*/ 300224 w 302090"/>
                <a:gd name="connsiteY0" fmla="*/ 140585 h 617407"/>
                <a:gd name="connsiteX1" fmla="*/ 189099 w 302090"/>
                <a:gd name="connsiteY1" fmla="*/ 23110 h 617407"/>
                <a:gd name="connsiteX2" fmla="*/ 57336 w 302090"/>
                <a:gd name="connsiteY2" fmla="*/ 5647 h 617407"/>
                <a:gd name="connsiteX3" fmla="*/ 4949 w 302090"/>
                <a:gd name="connsiteY3" fmla="*/ 92960 h 617407"/>
                <a:gd name="connsiteX4" fmla="*/ 17649 w 302090"/>
                <a:gd name="connsiteY4" fmla="*/ 404110 h 617407"/>
                <a:gd name="connsiteX5" fmla="*/ 141474 w 302090"/>
                <a:gd name="connsiteY5" fmla="*/ 613660 h 617407"/>
                <a:gd name="connsiteX6" fmla="*/ 93849 w 302090"/>
                <a:gd name="connsiteY6" fmla="*/ 526347 h 617407"/>
                <a:gd name="connsiteX7" fmla="*/ 46224 w 302090"/>
                <a:gd name="connsiteY7" fmla="*/ 372360 h 617407"/>
                <a:gd name="connsiteX8" fmla="*/ 28761 w 302090"/>
                <a:gd name="connsiteY8" fmla="*/ 189797 h 617407"/>
                <a:gd name="connsiteX9" fmla="*/ 50986 w 302090"/>
                <a:gd name="connsiteY9" fmla="*/ 56447 h 617407"/>
                <a:gd name="connsiteX10" fmla="*/ 95436 w 302090"/>
                <a:gd name="connsiteY10" fmla="*/ 19935 h 617407"/>
                <a:gd name="connsiteX11" fmla="*/ 300224 w 302090"/>
                <a:gd name="connsiteY11" fmla="*/ 140585 h 617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2090" h="617407">
                  <a:moveTo>
                    <a:pt x="300224" y="140585"/>
                  </a:moveTo>
                  <a:cubicBezTo>
                    <a:pt x="315835" y="141114"/>
                    <a:pt x="229580" y="45600"/>
                    <a:pt x="189099" y="23110"/>
                  </a:cubicBezTo>
                  <a:cubicBezTo>
                    <a:pt x="148618" y="620"/>
                    <a:pt x="88028" y="-5995"/>
                    <a:pt x="57336" y="5647"/>
                  </a:cubicBezTo>
                  <a:cubicBezTo>
                    <a:pt x="26644" y="17289"/>
                    <a:pt x="11563" y="26549"/>
                    <a:pt x="4949" y="92960"/>
                  </a:cubicBezTo>
                  <a:cubicBezTo>
                    <a:pt x="-1666" y="159371"/>
                    <a:pt x="-5105" y="317327"/>
                    <a:pt x="17649" y="404110"/>
                  </a:cubicBezTo>
                  <a:cubicBezTo>
                    <a:pt x="40403" y="490893"/>
                    <a:pt x="128774" y="593287"/>
                    <a:pt x="141474" y="613660"/>
                  </a:cubicBezTo>
                  <a:cubicBezTo>
                    <a:pt x="154174" y="634033"/>
                    <a:pt x="109724" y="566564"/>
                    <a:pt x="93849" y="526347"/>
                  </a:cubicBezTo>
                  <a:cubicBezTo>
                    <a:pt x="77974" y="486130"/>
                    <a:pt x="57072" y="428452"/>
                    <a:pt x="46224" y="372360"/>
                  </a:cubicBezTo>
                  <a:cubicBezTo>
                    <a:pt x="35376" y="316268"/>
                    <a:pt x="27967" y="242449"/>
                    <a:pt x="28761" y="189797"/>
                  </a:cubicBezTo>
                  <a:cubicBezTo>
                    <a:pt x="29555" y="137145"/>
                    <a:pt x="39873" y="84757"/>
                    <a:pt x="50986" y="56447"/>
                  </a:cubicBezTo>
                  <a:cubicBezTo>
                    <a:pt x="62099" y="28137"/>
                    <a:pt x="56278" y="6706"/>
                    <a:pt x="95436" y="19935"/>
                  </a:cubicBezTo>
                  <a:cubicBezTo>
                    <a:pt x="134594" y="33164"/>
                    <a:pt x="284613" y="140056"/>
                    <a:pt x="300224" y="1405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6" name="フリーフォーム: 図形 2085">
              <a:extLst>
                <a:ext uri="{FF2B5EF4-FFF2-40B4-BE49-F238E27FC236}">
                  <a16:creationId xmlns:a16="http://schemas.microsoft.com/office/drawing/2014/main" id="{D9423FFB-6E2D-4B65-85F3-6D8EEADC6960}"/>
                </a:ext>
              </a:extLst>
            </p:cNvPr>
            <p:cNvSpPr/>
            <p:nvPr/>
          </p:nvSpPr>
          <p:spPr>
            <a:xfrm>
              <a:off x="1951273" y="4960278"/>
              <a:ext cx="422438" cy="508760"/>
            </a:xfrm>
            <a:custGeom>
              <a:avLst/>
              <a:gdLst>
                <a:gd name="connsiteX0" fmla="*/ 10877 w 422438"/>
                <a:gd name="connsiteY0" fmla="*/ 192747 h 508760"/>
                <a:gd name="connsiteX1" fmla="*/ 34690 w 422438"/>
                <a:gd name="connsiteY1" fmla="*/ 60985 h 508760"/>
                <a:gd name="connsiteX2" fmla="*/ 156927 w 422438"/>
                <a:gd name="connsiteY2" fmla="*/ 46697 h 508760"/>
                <a:gd name="connsiteX3" fmla="*/ 320440 w 422438"/>
                <a:gd name="connsiteY3" fmla="*/ 208622 h 508760"/>
                <a:gd name="connsiteX4" fmla="*/ 374415 w 422438"/>
                <a:gd name="connsiteY4" fmla="*/ 362610 h 508760"/>
                <a:gd name="connsiteX5" fmla="*/ 401402 w 422438"/>
                <a:gd name="connsiteY5" fmla="*/ 508660 h 508760"/>
                <a:gd name="connsiteX6" fmla="*/ 418865 w 422438"/>
                <a:gd name="connsiteY6" fmla="*/ 340385 h 508760"/>
                <a:gd name="connsiteX7" fmla="*/ 328377 w 422438"/>
                <a:gd name="connsiteY7" fmla="*/ 156235 h 508760"/>
                <a:gd name="connsiteX8" fmla="*/ 87077 w 422438"/>
                <a:gd name="connsiteY8" fmla="*/ 2247 h 508760"/>
                <a:gd name="connsiteX9" fmla="*/ 7702 w 422438"/>
                <a:gd name="connsiteY9" fmla="*/ 72097 h 508760"/>
                <a:gd name="connsiteX10" fmla="*/ 10877 w 422438"/>
                <a:gd name="connsiteY10" fmla="*/ 192747 h 508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2438" h="508760">
                  <a:moveTo>
                    <a:pt x="10877" y="192747"/>
                  </a:moveTo>
                  <a:cubicBezTo>
                    <a:pt x="15375" y="190895"/>
                    <a:pt x="10348" y="85327"/>
                    <a:pt x="34690" y="60985"/>
                  </a:cubicBezTo>
                  <a:cubicBezTo>
                    <a:pt x="59032" y="36643"/>
                    <a:pt x="109302" y="22091"/>
                    <a:pt x="156927" y="46697"/>
                  </a:cubicBezTo>
                  <a:cubicBezTo>
                    <a:pt x="204552" y="71303"/>
                    <a:pt x="284192" y="155970"/>
                    <a:pt x="320440" y="208622"/>
                  </a:cubicBezTo>
                  <a:cubicBezTo>
                    <a:pt x="356688" y="261274"/>
                    <a:pt x="360921" y="312604"/>
                    <a:pt x="374415" y="362610"/>
                  </a:cubicBezTo>
                  <a:cubicBezTo>
                    <a:pt x="387909" y="412616"/>
                    <a:pt x="393994" y="512364"/>
                    <a:pt x="401402" y="508660"/>
                  </a:cubicBezTo>
                  <a:cubicBezTo>
                    <a:pt x="408810" y="504956"/>
                    <a:pt x="431036" y="399122"/>
                    <a:pt x="418865" y="340385"/>
                  </a:cubicBezTo>
                  <a:cubicBezTo>
                    <a:pt x="406694" y="281648"/>
                    <a:pt x="383675" y="212591"/>
                    <a:pt x="328377" y="156235"/>
                  </a:cubicBezTo>
                  <a:cubicBezTo>
                    <a:pt x="273079" y="99879"/>
                    <a:pt x="140523" y="16270"/>
                    <a:pt x="87077" y="2247"/>
                  </a:cubicBezTo>
                  <a:cubicBezTo>
                    <a:pt x="33631" y="-11776"/>
                    <a:pt x="24635" y="43257"/>
                    <a:pt x="7702" y="72097"/>
                  </a:cubicBezTo>
                  <a:cubicBezTo>
                    <a:pt x="-9231" y="100937"/>
                    <a:pt x="6379" y="194599"/>
                    <a:pt x="10877" y="1927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7" name="フリーフォーム: 図形 2086">
              <a:extLst>
                <a:ext uri="{FF2B5EF4-FFF2-40B4-BE49-F238E27FC236}">
                  <a16:creationId xmlns:a16="http://schemas.microsoft.com/office/drawing/2014/main" id="{D5B4EB85-0884-4458-857E-1C3452047F77}"/>
                </a:ext>
              </a:extLst>
            </p:cNvPr>
            <p:cNvSpPr/>
            <p:nvPr/>
          </p:nvSpPr>
          <p:spPr>
            <a:xfrm>
              <a:off x="1520109" y="5262407"/>
              <a:ext cx="358611" cy="502619"/>
            </a:xfrm>
            <a:custGeom>
              <a:avLst/>
              <a:gdLst>
                <a:gd name="connsiteX0" fmla="*/ 215029 w 358611"/>
                <a:gd name="connsiteY0" fmla="*/ 498631 h 502619"/>
                <a:gd name="connsiteX1" fmla="*/ 178516 w 358611"/>
                <a:gd name="connsiteY1" fmla="*/ 462118 h 502619"/>
                <a:gd name="connsiteX2" fmla="*/ 108666 w 358611"/>
                <a:gd name="connsiteY2" fmla="*/ 382743 h 502619"/>
                <a:gd name="connsiteX3" fmla="*/ 35641 w 358611"/>
                <a:gd name="connsiteY3" fmla="*/ 155731 h 502619"/>
                <a:gd name="connsiteX4" fmla="*/ 43579 w 358611"/>
                <a:gd name="connsiteY4" fmla="*/ 62068 h 502619"/>
                <a:gd name="connsiteX5" fmla="*/ 95966 w 358611"/>
                <a:gd name="connsiteY5" fmla="*/ 20793 h 502619"/>
                <a:gd name="connsiteX6" fmla="*/ 246779 w 358611"/>
                <a:gd name="connsiteY6" fmla="*/ 165256 h 502619"/>
                <a:gd name="connsiteX7" fmla="*/ 351554 w 358611"/>
                <a:gd name="connsiteY7" fmla="*/ 370043 h 502619"/>
                <a:gd name="connsiteX8" fmla="*/ 337266 w 358611"/>
                <a:gd name="connsiteY8" fmla="*/ 263681 h 502619"/>
                <a:gd name="connsiteX9" fmla="*/ 242016 w 358611"/>
                <a:gd name="connsiteY9" fmla="*/ 76356 h 502619"/>
                <a:gd name="connsiteX10" fmla="*/ 145179 w 358611"/>
                <a:gd name="connsiteY10" fmla="*/ 8093 h 502619"/>
                <a:gd name="connsiteX11" fmla="*/ 41991 w 358611"/>
                <a:gd name="connsiteY11" fmla="*/ 17618 h 502619"/>
                <a:gd name="connsiteX12" fmla="*/ 716 w 358611"/>
                <a:gd name="connsiteY12" fmla="*/ 154143 h 502619"/>
                <a:gd name="connsiteX13" fmla="*/ 72154 w 358611"/>
                <a:gd name="connsiteY13" fmla="*/ 370043 h 502619"/>
                <a:gd name="connsiteX14" fmla="*/ 215029 w 358611"/>
                <a:gd name="connsiteY14" fmla="*/ 498631 h 502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8611" h="502619">
                  <a:moveTo>
                    <a:pt x="215029" y="498631"/>
                  </a:moveTo>
                  <a:cubicBezTo>
                    <a:pt x="232756" y="513977"/>
                    <a:pt x="196243" y="481433"/>
                    <a:pt x="178516" y="462118"/>
                  </a:cubicBezTo>
                  <a:cubicBezTo>
                    <a:pt x="160789" y="442803"/>
                    <a:pt x="132478" y="433807"/>
                    <a:pt x="108666" y="382743"/>
                  </a:cubicBezTo>
                  <a:cubicBezTo>
                    <a:pt x="84854" y="331679"/>
                    <a:pt x="46489" y="209177"/>
                    <a:pt x="35641" y="155731"/>
                  </a:cubicBezTo>
                  <a:cubicBezTo>
                    <a:pt x="24793" y="102285"/>
                    <a:pt x="33525" y="84558"/>
                    <a:pt x="43579" y="62068"/>
                  </a:cubicBezTo>
                  <a:cubicBezTo>
                    <a:pt x="53633" y="39578"/>
                    <a:pt x="62099" y="3595"/>
                    <a:pt x="95966" y="20793"/>
                  </a:cubicBezTo>
                  <a:cubicBezTo>
                    <a:pt x="129833" y="37991"/>
                    <a:pt x="204181" y="107048"/>
                    <a:pt x="246779" y="165256"/>
                  </a:cubicBezTo>
                  <a:cubicBezTo>
                    <a:pt x="289377" y="223464"/>
                    <a:pt x="336473" y="353639"/>
                    <a:pt x="351554" y="370043"/>
                  </a:cubicBezTo>
                  <a:cubicBezTo>
                    <a:pt x="366635" y="386447"/>
                    <a:pt x="355522" y="312629"/>
                    <a:pt x="337266" y="263681"/>
                  </a:cubicBezTo>
                  <a:cubicBezTo>
                    <a:pt x="319010" y="214733"/>
                    <a:pt x="274030" y="118954"/>
                    <a:pt x="242016" y="76356"/>
                  </a:cubicBezTo>
                  <a:cubicBezTo>
                    <a:pt x="210002" y="33758"/>
                    <a:pt x="178517" y="17883"/>
                    <a:pt x="145179" y="8093"/>
                  </a:cubicBezTo>
                  <a:cubicBezTo>
                    <a:pt x="111841" y="-1697"/>
                    <a:pt x="66068" y="-6724"/>
                    <a:pt x="41991" y="17618"/>
                  </a:cubicBezTo>
                  <a:cubicBezTo>
                    <a:pt x="17914" y="41960"/>
                    <a:pt x="-4311" y="95405"/>
                    <a:pt x="716" y="154143"/>
                  </a:cubicBezTo>
                  <a:cubicBezTo>
                    <a:pt x="5743" y="212880"/>
                    <a:pt x="43314" y="312629"/>
                    <a:pt x="72154" y="370043"/>
                  </a:cubicBezTo>
                  <a:cubicBezTo>
                    <a:pt x="100994" y="427457"/>
                    <a:pt x="197302" y="483285"/>
                    <a:pt x="215029" y="4986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8" name="フリーフォーム: 図形 2087">
              <a:extLst>
                <a:ext uri="{FF2B5EF4-FFF2-40B4-BE49-F238E27FC236}">
                  <a16:creationId xmlns:a16="http://schemas.microsoft.com/office/drawing/2014/main" id="{1E713F8C-9948-4730-B2A1-9B45F1170118}"/>
                </a:ext>
              </a:extLst>
            </p:cNvPr>
            <p:cNvSpPr/>
            <p:nvPr/>
          </p:nvSpPr>
          <p:spPr>
            <a:xfrm>
              <a:off x="1417435" y="5425545"/>
              <a:ext cx="159039" cy="60207"/>
            </a:xfrm>
            <a:custGeom>
              <a:avLst/>
              <a:gdLst>
                <a:gd name="connsiteX0" fmla="*/ 158953 w 159039"/>
                <a:gd name="connsiteY0" fmla="*/ 54505 h 60207"/>
                <a:gd name="connsiteX1" fmla="*/ 52590 w 159039"/>
                <a:gd name="connsiteY1" fmla="*/ 27518 h 60207"/>
                <a:gd name="connsiteX2" fmla="*/ 203 w 159039"/>
                <a:gd name="connsiteY2" fmla="*/ 530 h 60207"/>
                <a:gd name="connsiteX3" fmla="*/ 70053 w 159039"/>
                <a:gd name="connsiteY3" fmla="*/ 52918 h 60207"/>
                <a:gd name="connsiteX4" fmla="*/ 158953 w 159039"/>
                <a:gd name="connsiteY4" fmla="*/ 54505 h 60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039" h="60207">
                  <a:moveTo>
                    <a:pt x="158953" y="54505"/>
                  </a:moveTo>
                  <a:cubicBezTo>
                    <a:pt x="156043" y="50272"/>
                    <a:pt x="79048" y="36514"/>
                    <a:pt x="52590" y="27518"/>
                  </a:cubicBezTo>
                  <a:cubicBezTo>
                    <a:pt x="26132" y="18522"/>
                    <a:pt x="-2707" y="-3703"/>
                    <a:pt x="203" y="530"/>
                  </a:cubicBezTo>
                  <a:cubicBezTo>
                    <a:pt x="3113" y="4763"/>
                    <a:pt x="49680" y="40218"/>
                    <a:pt x="70053" y="52918"/>
                  </a:cubicBezTo>
                  <a:cubicBezTo>
                    <a:pt x="90426" y="65618"/>
                    <a:pt x="161863" y="58738"/>
                    <a:pt x="158953" y="545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9" name="フリーフォーム: 図形 2088">
              <a:extLst>
                <a:ext uri="{FF2B5EF4-FFF2-40B4-BE49-F238E27FC236}">
                  <a16:creationId xmlns:a16="http://schemas.microsoft.com/office/drawing/2014/main" id="{32C747E8-8E0A-4032-993E-C7D27C9B9644}"/>
                </a:ext>
              </a:extLst>
            </p:cNvPr>
            <p:cNvSpPr/>
            <p:nvPr/>
          </p:nvSpPr>
          <p:spPr>
            <a:xfrm>
              <a:off x="1420964" y="5299078"/>
              <a:ext cx="244455" cy="164693"/>
            </a:xfrm>
            <a:custGeom>
              <a:avLst/>
              <a:gdLst>
                <a:gd name="connsiteX0" fmla="*/ 244324 w 244455"/>
                <a:gd name="connsiteY0" fmla="*/ 142872 h 164693"/>
                <a:gd name="connsiteX1" fmla="*/ 147486 w 244455"/>
                <a:gd name="connsiteY1" fmla="*/ 106360 h 164693"/>
                <a:gd name="connsiteX2" fmla="*/ 34774 w 244455"/>
                <a:gd name="connsiteY2" fmla="*/ 39685 h 164693"/>
                <a:gd name="connsiteX3" fmla="*/ 1436 w 244455"/>
                <a:gd name="connsiteY3" fmla="*/ 1585 h 164693"/>
                <a:gd name="connsiteX4" fmla="*/ 72874 w 244455"/>
                <a:gd name="connsiteY4" fmla="*/ 92072 h 164693"/>
                <a:gd name="connsiteX5" fmla="*/ 166536 w 244455"/>
                <a:gd name="connsiteY5" fmla="*/ 161922 h 164693"/>
                <a:gd name="connsiteX6" fmla="*/ 244324 w 244455"/>
                <a:gd name="connsiteY6" fmla="*/ 142872 h 164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4455" h="164693">
                  <a:moveTo>
                    <a:pt x="244324" y="142872"/>
                  </a:moveTo>
                  <a:cubicBezTo>
                    <a:pt x="241149" y="133612"/>
                    <a:pt x="182411" y="123558"/>
                    <a:pt x="147486" y="106360"/>
                  </a:cubicBezTo>
                  <a:cubicBezTo>
                    <a:pt x="112561" y="89162"/>
                    <a:pt x="59116" y="57148"/>
                    <a:pt x="34774" y="39685"/>
                  </a:cubicBezTo>
                  <a:cubicBezTo>
                    <a:pt x="10432" y="22222"/>
                    <a:pt x="-4914" y="-7146"/>
                    <a:pt x="1436" y="1585"/>
                  </a:cubicBezTo>
                  <a:cubicBezTo>
                    <a:pt x="7786" y="10316"/>
                    <a:pt x="45357" y="65349"/>
                    <a:pt x="72874" y="92072"/>
                  </a:cubicBezTo>
                  <a:cubicBezTo>
                    <a:pt x="100391" y="118795"/>
                    <a:pt x="140607" y="151868"/>
                    <a:pt x="166536" y="161922"/>
                  </a:cubicBezTo>
                  <a:cubicBezTo>
                    <a:pt x="192465" y="171976"/>
                    <a:pt x="247499" y="152132"/>
                    <a:pt x="244324" y="1428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0" name="フリーフォーム: 図形 2089">
              <a:extLst>
                <a:ext uri="{FF2B5EF4-FFF2-40B4-BE49-F238E27FC236}">
                  <a16:creationId xmlns:a16="http://schemas.microsoft.com/office/drawing/2014/main" id="{F7237FFC-9592-4C0A-8FB7-67740BD42A6B}"/>
                </a:ext>
              </a:extLst>
            </p:cNvPr>
            <p:cNvSpPr/>
            <p:nvPr/>
          </p:nvSpPr>
          <p:spPr>
            <a:xfrm>
              <a:off x="1534629" y="5241441"/>
              <a:ext cx="173479" cy="195028"/>
            </a:xfrm>
            <a:custGeom>
              <a:avLst/>
              <a:gdLst>
                <a:gd name="connsiteX0" fmla="*/ 171934 w 173479"/>
                <a:gd name="connsiteY0" fmla="*/ 194159 h 195028"/>
                <a:gd name="connsiteX1" fmla="*/ 86209 w 173479"/>
                <a:gd name="connsiteY1" fmla="*/ 117959 h 195028"/>
                <a:gd name="connsiteX2" fmla="*/ 30646 w 173479"/>
                <a:gd name="connsiteY2" fmla="*/ 40172 h 195028"/>
                <a:gd name="connsiteX3" fmla="*/ 19534 w 173479"/>
                <a:gd name="connsiteY3" fmla="*/ 484 h 195028"/>
                <a:gd name="connsiteX4" fmla="*/ 6834 w 173479"/>
                <a:gd name="connsiteY4" fmla="*/ 65572 h 195028"/>
                <a:gd name="connsiteX5" fmla="*/ 171934 w 173479"/>
                <a:gd name="connsiteY5" fmla="*/ 194159 h 195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3479" h="195028">
                  <a:moveTo>
                    <a:pt x="171934" y="194159"/>
                  </a:moveTo>
                  <a:cubicBezTo>
                    <a:pt x="185163" y="202890"/>
                    <a:pt x="109757" y="143623"/>
                    <a:pt x="86209" y="117959"/>
                  </a:cubicBezTo>
                  <a:cubicBezTo>
                    <a:pt x="62661" y="92294"/>
                    <a:pt x="41758" y="59751"/>
                    <a:pt x="30646" y="40172"/>
                  </a:cubicBezTo>
                  <a:cubicBezTo>
                    <a:pt x="19534" y="20593"/>
                    <a:pt x="23503" y="-3749"/>
                    <a:pt x="19534" y="484"/>
                  </a:cubicBezTo>
                  <a:cubicBezTo>
                    <a:pt x="15565" y="4717"/>
                    <a:pt x="-12745" y="35409"/>
                    <a:pt x="6834" y="65572"/>
                  </a:cubicBezTo>
                  <a:cubicBezTo>
                    <a:pt x="26413" y="95734"/>
                    <a:pt x="158705" y="185428"/>
                    <a:pt x="171934" y="1941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1" name="フリーフォーム: 図形 2090">
              <a:extLst>
                <a:ext uri="{FF2B5EF4-FFF2-40B4-BE49-F238E27FC236}">
                  <a16:creationId xmlns:a16="http://schemas.microsoft.com/office/drawing/2014/main" id="{78BF89B7-043E-4045-9DEA-573971FD606B}"/>
                </a:ext>
              </a:extLst>
            </p:cNvPr>
            <p:cNvSpPr/>
            <p:nvPr/>
          </p:nvSpPr>
          <p:spPr>
            <a:xfrm>
              <a:off x="1482829" y="5411673"/>
              <a:ext cx="314249" cy="68794"/>
            </a:xfrm>
            <a:custGeom>
              <a:avLst/>
              <a:gdLst>
                <a:gd name="connsiteX0" fmla="*/ 314221 w 314249"/>
                <a:gd name="connsiteY0" fmla="*/ 41390 h 68794"/>
                <a:gd name="connsiteX1" fmla="*/ 190396 w 314249"/>
                <a:gd name="connsiteY1" fmla="*/ 115 h 68794"/>
                <a:gd name="connsiteX2" fmla="*/ 95146 w 314249"/>
                <a:gd name="connsiteY2" fmla="*/ 55677 h 68794"/>
                <a:gd name="connsiteX3" fmla="*/ 33234 w 314249"/>
                <a:gd name="connsiteY3" fmla="*/ 66790 h 68794"/>
                <a:gd name="connsiteX4" fmla="*/ 1484 w 314249"/>
                <a:gd name="connsiteY4" fmla="*/ 63615 h 68794"/>
                <a:gd name="connsiteX5" fmla="*/ 79271 w 314249"/>
                <a:gd name="connsiteY5" fmla="*/ 68377 h 68794"/>
                <a:gd name="connsiteX6" fmla="*/ 179284 w 314249"/>
                <a:gd name="connsiteY6" fmla="*/ 50915 h 68794"/>
                <a:gd name="connsiteX7" fmla="*/ 314221 w 314249"/>
                <a:gd name="connsiteY7" fmla="*/ 41390 h 68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4249" h="68794">
                  <a:moveTo>
                    <a:pt x="314221" y="41390"/>
                  </a:moveTo>
                  <a:cubicBezTo>
                    <a:pt x="316073" y="32923"/>
                    <a:pt x="226908" y="-2266"/>
                    <a:pt x="190396" y="115"/>
                  </a:cubicBezTo>
                  <a:cubicBezTo>
                    <a:pt x="153883" y="2496"/>
                    <a:pt x="121340" y="44565"/>
                    <a:pt x="95146" y="55677"/>
                  </a:cubicBezTo>
                  <a:cubicBezTo>
                    <a:pt x="68952" y="66789"/>
                    <a:pt x="48844" y="65467"/>
                    <a:pt x="33234" y="66790"/>
                  </a:cubicBezTo>
                  <a:cubicBezTo>
                    <a:pt x="17624" y="68113"/>
                    <a:pt x="-6189" y="63351"/>
                    <a:pt x="1484" y="63615"/>
                  </a:cubicBezTo>
                  <a:cubicBezTo>
                    <a:pt x="9157" y="63879"/>
                    <a:pt x="49638" y="70494"/>
                    <a:pt x="79271" y="68377"/>
                  </a:cubicBezTo>
                  <a:cubicBezTo>
                    <a:pt x="108904" y="66260"/>
                    <a:pt x="140390" y="56207"/>
                    <a:pt x="179284" y="50915"/>
                  </a:cubicBezTo>
                  <a:cubicBezTo>
                    <a:pt x="218178" y="45623"/>
                    <a:pt x="312369" y="49857"/>
                    <a:pt x="314221" y="413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2" name="フリーフォーム: 図形 2091">
              <a:extLst>
                <a:ext uri="{FF2B5EF4-FFF2-40B4-BE49-F238E27FC236}">
                  <a16:creationId xmlns:a16="http://schemas.microsoft.com/office/drawing/2014/main" id="{2C405E2F-D5B7-4FFB-B7E1-C132A6109BDB}"/>
                </a:ext>
              </a:extLst>
            </p:cNvPr>
            <p:cNvSpPr/>
            <p:nvPr/>
          </p:nvSpPr>
          <p:spPr>
            <a:xfrm>
              <a:off x="1687502" y="5470616"/>
              <a:ext cx="146042" cy="279811"/>
            </a:xfrm>
            <a:custGeom>
              <a:avLst/>
              <a:gdLst>
                <a:gd name="connsiteX0" fmla="*/ 98436 w 146042"/>
                <a:gd name="connsiteY0" fmla="*/ 279309 h 279811"/>
                <a:gd name="connsiteX1" fmla="*/ 17473 w 146042"/>
                <a:gd name="connsiteY1" fmla="*/ 157072 h 279811"/>
                <a:gd name="connsiteX2" fmla="*/ 11 w 146042"/>
                <a:gd name="connsiteY2" fmla="*/ 63409 h 279811"/>
                <a:gd name="connsiteX3" fmla="*/ 15886 w 146042"/>
                <a:gd name="connsiteY3" fmla="*/ 7847 h 279811"/>
                <a:gd name="connsiteX4" fmla="*/ 71448 w 146042"/>
                <a:gd name="connsiteY4" fmla="*/ 20547 h 279811"/>
                <a:gd name="connsiteX5" fmla="*/ 144473 w 146042"/>
                <a:gd name="connsiteY5" fmla="*/ 191997 h 279811"/>
                <a:gd name="connsiteX6" fmla="*/ 115898 w 146042"/>
                <a:gd name="connsiteY6" fmla="*/ 142784 h 279811"/>
                <a:gd name="connsiteX7" fmla="*/ 50811 w 146042"/>
                <a:gd name="connsiteY7" fmla="*/ 34834 h 279811"/>
                <a:gd name="connsiteX8" fmla="*/ 26998 w 146042"/>
                <a:gd name="connsiteY8" fmla="*/ 107859 h 279811"/>
                <a:gd name="connsiteX9" fmla="*/ 98436 w 146042"/>
                <a:gd name="connsiteY9" fmla="*/ 279309 h 27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6042" h="279811">
                  <a:moveTo>
                    <a:pt x="98436" y="279309"/>
                  </a:moveTo>
                  <a:cubicBezTo>
                    <a:pt x="96848" y="287511"/>
                    <a:pt x="33877" y="193055"/>
                    <a:pt x="17473" y="157072"/>
                  </a:cubicBezTo>
                  <a:cubicBezTo>
                    <a:pt x="1069" y="121089"/>
                    <a:pt x="275" y="88280"/>
                    <a:pt x="11" y="63409"/>
                  </a:cubicBezTo>
                  <a:cubicBezTo>
                    <a:pt x="-253" y="38538"/>
                    <a:pt x="3980" y="14991"/>
                    <a:pt x="15886" y="7847"/>
                  </a:cubicBezTo>
                  <a:cubicBezTo>
                    <a:pt x="27792" y="703"/>
                    <a:pt x="50017" y="-10145"/>
                    <a:pt x="71448" y="20547"/>
                  </a:cubicBezTo>
                  <a:cubicBezTo>
                    <a:pt x="92879" y="51239"/>
                    <a:pt x="137065" y="171624"/>
                    <a:pt x="144473" y="191997"/>
                  </a:cubicBezTo>
                  <a:cubicBezTo>
                    <a:pt x="151881" y="212370"/>
                    <a:pt x="131508" y="168978"/>
                    <a:pt x="115898" y="142784"/>
                  </a:cubicBezTo>
                  <a:cubicBezTo>
                    <a:pt x="100288" y="116590"/>
                    <a:pt x="65628" y="40655"/>
                    <a:pt x="50811" y="34834"/>
                  </a:cubicBezTo>
                  <a:cubicBezTo>
                    <a:pt x="35994" y="29013"/>
                    <a:pt x="19854" y="69230"/>
                    <a:pt x="26998" y="107859"/>
                  </a:cubicBezTo>
                  <a:cubicBezTo>
                    <a:pt x="34142" y="146488"/>
                    <a:pt x="100024" y="271107"/>
                    <a:pt x="98436" y="2793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3" name="フリーフォーム: 図形 2092">
              <a:extLst>
                <a:ext uri="{FF2B5EF4-FFF2-40B4-BE49-F238E27FC236}">
                  <a16:creationId xmlns:a16="http://schemas.microsoft.com/office/drawing/2014/main" id="{11990E3C-A8EE-49AE-B141-929772AB94BB}"/>
                </a:ext>
              </a:extLst>
            </p:cNvPr>
            <p:cNvSpPr/>
            <p:nvPr/>
          </p:nvSpPr>
          <p:spPr>
            <a:xfrm>
              <a:off x="1995478" y="5064822"/>
              <a:ext cx="338109" cy="476286"/>
            </a:xfrm>
            <a:custGeom>
              <a:avLst/>
              <a:gdLst>
                <a:gd name="connsiteX0" fmla="*/ 336560 w 338109"/>
                <a:gd name="connsiteY0" fmla="*/ 440628 h 476286"/>
                <a:gd name="connsiteX1" fmla="*/ 282585 w 338109"/>
                <a:gd name="connsiteY1" fmla="*/ 189803 h 476286"/>
                <a:gd name="connsiteX2" fmla="*/ 227022 w 338109"/>
                <a:gd name="connsiteY2" fmla="*/ 94553 h 476286"/>
                <a:gd name="connsiteX3" fmla="*/ 119072 w 338109"/>
                <a:gd name="connsiteY3" fmla="*/ 8828 h 476286"/>
                <a:gd name="connsiteX4" fmla="*/ 38110 w 338109"/>
                <a:gd name="connsiteY4" fmla="*/ 7241 h 476286"/>
                <a:gd name="connsiteX5" fmla="*/ 1597 w 338109"/>
                <a:gd name="connsiteY5" fmla="*/ 48516 h 476286"/>
                <a:gd name="connsiteX6" fmla="*/ 17472 w 338109"/>
                <a:gd name="connsiteY6" fmla="*/ 264416 h 476286"/>
                <a:gd name="connsiteX7" fmla="*/ 112722 w 338109"/>
                <a:gd name="connsiteY7" fmla="*/ 475553 h 476286"/>
                <a:gd name="connsiteX8" fmla="*/ 76210 w 338109"/>
                <a:gd name="connsiteY8" fmla="*/ 329503 h 476286"/>
                <a:gd name="connsiteX9" fmla="*/ 20647 w 338109"/>
                <a:gd name="connsiteY9" fmla="*/ 208853 h 476286"/>
                <a:gd name="connsiteX10" fmla="*/ 25410 w 338109"/>
                <a:gd name="connsiteY10" fmla="*/ 69153 h 476286"/>
                <a:gd name="connsiteX11" fmla="*/ 93672 w 338109"/>
                <a:gd name="connsiteY11" fmla="*/ 13591 h 476286"/>
                <a:gd name="connsiteX12" fmla="*/ 200035 w 338109"/>
                <a:gd name="connsiteY12" fmla="*/ 86616 h 476286"/>
                <a:gd name="connsiteX13" fmla="*/ 314335 w 338109"/>
                <a:gd name="connsiteY13" fmla="*/ 356491 h 476286"/>
                <a:gd name="connsiteX14" fmla="*/ 336560 w 338109"/>
                <a:gd name="connsiteY14" fmla="*/ 440628 h 476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8109" h="476286">
                  <a:moveTo>
                    <a:pt x="336560" y="440628"/>
                  </a:moveTo>
                  <a:cubicBezTo>
                    <a:pt x="331268" y="412847"/>
                    <a:pt x="300841" y="247482"/>
                    <a:pt x="282585" y="189803"/>
                  </a:cubicBezTo>
                  <a:cubicBezTo>
                    <a:pt x="264329" y="132124"/>
                    <a:pt x="254274" y="124715"/>
                    <a:pt x="227022" y="94553"/>
                  </a:cubicBezTo>
                  <a:cubicBezTo>
                    <a:pt x="199770" y="64390"/>
                    <a:pt x="150557" y="23380"/>
                    <a:pt x="119072" y="8828"/>
                  </a:cubicBezTo>
                  <a:cubicBezTo>
                    <a:pt x="87587" y="-5724"/>
                    <a:pt x="57689" y="626"/>
                    <a:pt x="38110" y="7241"/>
                  </a:cubicBezTo>
                  <a:cubicBezTo>
                    <a:pt x="18531" y="13856"/>
                    <a:pt x="5037" y="5654"/>
                    <a:pt x="1597" y="48516"/>
                  </a:cubicBezTo>
                  <a:cubicBezTo>
                    <a:pt x="-1843" y="91378"/>
                    <a:pt x="-1049" y="193243"/>
                    <a:pt x="17472" y="264416"/>
                  </a:cubicBezTo>
                  <a:cubicBezTo>
                    <a:pt x="35993" y="335589"/>
                    <a:pt x="102932" y="464705"/>
                    <a:pt x="112722" y="475553"/>
                  </a:cubicBezTo>
                  <a:cubicBezTo>
                    <a:pt x="122512" y="486401"/>
                    <a:pt x="91556" y="373953"/>
                    <a:pt x="76210" y="329503"/>
                  </a:cubicBezTo>
                  <a:cubicBezTo>
                    <a:pt x="60864" y="285053"/>
                    <a:pt x="29114" y="252245"/>
                    <a:pt x="20647" y="208853"/>
                  </a:cubicBezTo>
                  <a:cubicBezTo>
                    <a:pt x="12180" y="165461"/>
                    <a:pt x="13239" y="101697"/>
                    <a:pt x="25410" y="69153"/>
                  </a:cubicBezTo>
                  <a:cubicBezTo>
                    <a:pt x="37581" y="36609"/>
                    <a:pt x="64568" y="10681"/>
                    <a:pt x="93672" y="13591"/>
                  </a:cubicBezTo>
                  <a:cubicBezTo>
                    <a:pt x="122776" y="16501"/>
                    <a:pt x="163258" y="29466"/>
                    <a:pt x="200035" y="86616"/>
                  </a:cubicBezTo>
                  <a:cubicBezTo>
                    <a:pt x="236812" y="143766"/>
                    <a:pt x="295285" y="299341"/>
                    <a:pt x="314335" y="356491"/>
                  </a:cubicBezTo>
                  <a:cubicBezTo>
                    <a:pt x="333385" y="413641"/>
                    <a:pt x="341852" y="468409"/>
                    <a:pt x="336560" y="4406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4" name="フリーフォーム: 図形 2093">
              <a:extLst>
                <a:ext uri="{FF2B5EF4-FFF2-40B4-BE49-F238E27FC236}">
                  <a16:creationId xmlns:a16="http://schemas.microsoft.com/office/drawing/2014/main" id="{F77ABB90-1451-4B8F-8CEE-C377FEDD8900}"/>
                </a:ext>
              </a:extLst>
            </p:cNvPr>
            <p:cNvSpPr/>
            <p:nvPr/>
          </p:nvSpPr>
          <p:spPr>
            <a:xfrm>
              <a:off x="2039639" y="5075237"/>
              <a:ext cx="273562" cy="271555"/>
            </a:xfrm>
            <a:custGeom>
              <a:avLst/>
              <a:gdLst>
                <a:gd name="connsiteX0" fmla="*/ 299 w 273562"/>
                <a:gd name="connsiteY0" fmla="*/ 271463 h 271555"/>
                <a:gd name="connsiteX1" fmla="*/ 101899 w 273562"/>
                <a:gd name="connsiteY1" fmla="*/ 169863 h 271555"/>
                <a:gd name="connsiteX2" fmla="*/ 173336 w 273562"/>
                <a:gd name="connsiteY2" fmla="*/ 119063 h 271555"/>
                <a:gd name="connsiteX3" fmla="*/ 268586 w 273562"/>
                <a:gd name="connsiteY3" fmla="*/ 77788 h 271555"/>
                <a:gd name="connsiteX4" fmla="*/ 252711 w 273562"/>
                <a:gd name="connsiteY4" fmla="*/ 1 h 271555"/>
                <a:gd name="connsiteX5" fmla="*/ 189211 w 273562"/>
                <a:gd name="connsiteY5" fmla="*/ 76201 h 271555"/>
                <a:gd name="connsiteX6" fmla="*/ 74911 w 273562"/>
                <a:gd name="connsiteY6" fmla="*/ 150813 h 271555"/>
                <a:gd name="connsiteX7" fmla="*/ 299 w 273562"/>
                <a:gd name="connsiteY7" fmla="*/ 271463 h 271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3562" h="271555">
                  <a:moveTo>
                    <a:pt x="299" y="271463"/>
                  </a:moveTo>
                  <a:cubicBezTo>
                    <a:pt x="4797" y="274638"/>
                    <a:pt x="73060" y="195263"/>
                    <a:pt x="101899" y="169863"/>
                  </a:cubicBezTo>
                  <a:cubicBezTo>
                    <a:pt x="130738" y="144463"/>
                    <a:pt x="145555" y="134409"/>
                    <a:pt x="173336" y="119063"/>
                  </a:cubicBezTo>
                  <a:cubicBezTo>
                    <a:pt x="201117" y="103717"/>
                    <a:pt x="255357" y="97632"/>
                    <a:pt x="268586" y="77788"/>
                  </a:cubicBezTo>
                  <a:cubicBezTo>
                    <a:pt x="281815" y="57944"/>
                    <a:pt x="265940" y="265"/>
                    <a:pt x="252711" y="1"/>
                  </a:cubicBezTo>
                  <a:cubicBezTo>
                    <a:pt x="239482" y="-264"/>
                    <a:pt x="218844" y="51066"/>
                    <a:pt x="189211" y="76201"/>
                  </a:cubicBezTo>
                  <a:cubicBezTo>
                    <a:pt x="159578" y="101336"/>
                    <a:pt x="106925" y="123561"/>
                    <a:pt x="74911" y="150813"/>
                  </a:cubicBezTo>
                  <a:cubicBezTo>
                    <a:pt x="42897" y="178065"/>
                    <a:pt x="-4199" y="268288"/>
                    <a:pt x="299" y="2714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5" name="フリーフォーム: 図形 2094">
              <a:extLst>
                <a:ext uri="{FF2B5EF4-FFF2-40B4-BE49-F238E27FC236}">
                  <a16:creationId xmlns:a16="http://schemas.microsoft.com/office/drawing/2014/main" id="{7F0D13AE-A2B0-4FCA-80A0-5BD0F6C65220}"/>
                </a:ext>
              </a:extLst>
            </p:cNvPr>
            <p:cNvSpPr/>
            <p:nvPr/>
          </p:nvSpPr>
          <p:spPr>
            <a:xfrm>
              <a:off x="2095918" y="5037013"/>
              <a:ext cx="22046" cy="214477"/>
            </a:xfrm>
            <a:custGeom>
              <a:avLst/>
              <a:gdLst>
                <a:gd name="connsiteX0" fmla="*/ 4345 w 22046"/>
                <a:gd name="connsiteY0" fmla="*/ 214437 h 214477"/>
                <a:gd name="connsiteX1" fmla="*/ 2757 w 22046"/>
                <a:gd name="connsiteY1" fmla="*/ 65212 h 214477"/>
                <a:gd name="connsiteX2" fmla="*/ 1170 w 22046"/>
                <a:gd name="connsiteY2" fmla="*/ 125 h 214477"/>
                <a:gd name="connsiteX3" fmla="*/ 21807 w 22046"/>
                <a:gd name="connsiteY3" fmla="*/ 79500 h 214477"/>
                <a:gd name="connsiteX4" fmla="*/ 4345 w 22046"/>
                <a:gd name="connsiteY4" fmla="*/ 214437 h 214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046" h="214477">
                  <a:moveTo>
                    <a:pt x="4345" y="214437"/>
                  </a:moveTo>
                  <a:cubicBezTo>
                    <a:pt x="1170" y="212056"/>
                    <a:pt x="3286" y="100931"/>
                    <a:pt x="2757" y="65212"/>
                  </a:cubicBezTo>
                  <a:cubicBezTo>
                    <a:pt x="2228" y="29493"/>
                    <a:pt x="-2005" y="-2256"/>
                    <a:pt x="1170" y="125"/>
                  </a:cubicBezTo>
                  <a:cubicBezTo>
                    <a:pt x="4345" y="2506"/>
                    <a:pt x="24453" y="44840"/>
                    <a:pt x="21807" y="79500"/>
                  </a:cubicBezTo>
                  <a:cubicBezTo>
                    <a:pt x="19161" y="114160"/>
                    <a:pt x="7520" y="216818"/>
                    <a:pt x="4345" y="2144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6" name="フリーフォーム: 図形 2095">
              <a:extLst>
                <a:ext uri="{FF2B5EF4-FFF2-40B4-BE49-F238E27FC236}">
                  <a16:creationId xmlns:a16="http://schemas.microsoft.com/office/drawing/2014/main" id="{D5F4C0BE-4005-4DC6-9D17-87EF8677712F}"/>
                </a:ext>
              </a:extLst>
            </p:cNvPr>
            <p:cNvSpPr/>
            <p:nvPr/>
          </p:nvSpPr>
          <p:spPr>
            <a:xfrm>
              <a:off x="2160530" y="5034780"/>
              <a:ext cx="65145" cy="167184"/>
            </a:xfrm>
            <a:custGeom>
              <a:avLst/>
              <a:gdLst>
                <a:gd name="connsiteX0" fmla="*/ 9583 w 65145"/>
                <a:gd name="connsiteY0" fmla="*/ 165870 h 167184"/>
                <a:gd name="connsiteX1" fmla="*/ 65145 w 65145"/>
                <a:gd name="connsiteY1" fmla="*/ 2358 h 167184"/>
                <a:gd name="connsiteX2" fmla="*/ 9583 w 65145"/>
                <a:gd name="connsiteY2" fmla="*/ 75383 h 167184"/>
                <a:gd name="connsiteX3" fmla="*/ 9583 w 65145"/>
                <a:gd name="connsiteY3" fmla="*/ 165870 h 167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145" h="167184">
                  <a:moveTo>
                    <a:pt x="9583" y="165870"/>
                  </a:moveTo>
                  <a:cubicBezTo>
                    <a:pt x="18843" y="153699"/>
                    <a:pt x="65145" y="17439"/>
                    <a:pt x="65145" y="2358"/>
                  </a:cubicBezTo>
                  <a:cubicBezTo>
                    <a:pt x="65145" y="-12723"/>
                    <a:pt x="25458" y="48395"/>
                    <a:pt x="9583" y="75383"/>
                  </a:cubicBezTo>
                  <a:cubicBezTo>
                    <a:pt x="-6292" y="102370"/>
                    <a:pt x="323" y="178041"/>
                    <a:pt x="9583" y="1658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7" name="フリーフォーム: 図形 2096">
              <a:extLst>
                <a:ext uri="{FF2B5EF4-FFF2-40B4-BE49-F238E27FC236}">
                  <a16:creationId xmlns:a16="http://schemas.microsoft.com/office/drawing/2014/main" id="{4D8462DF-1635-4FA0-9D4D-FFC3BC230722}"/>
                </a:ext>
              </a:extLst>
            </p:cNvPr>
            <p:cNvSpPr/>
            <p:nvPr/>
          </p:nvSpPr>
          <p:spPr>
            <a:xfrm>
              <a:off x="1631109" y="4882797"/>
              <a:ext cx="215713" cy="220964"/>
            </a:xfrm>
            <a:custGeom>
              <a:avLst/>
              <a:gdLst>
                <a:gd name="connsiteX0" fmla="*/ 4016 w 215713"/>
                <a:gd name="connsiteY0" fmla="*/ 170216 h 220964"/>
                <a:gd name="connsiteX1" fmla="*/ 16716 w 215713"/>
                <a:gd name="connsiteY1" fmla="*/ 47978 h 220964"/>
                <a:gd name="connsiteX2" fmla="*/ 115141 w 215713"/>
                <a:gd name="connsiteY2" fmla="*/ 43216 h 220964"/>
                <a:gd name="connsiteX3" fmla="*/ 181816 w 215713"/>
                <a:gd name="connsiteY3" fmla="*/ 157516 h 220964"/>
                <a:gd name="connsiteX4" fmla="*/ 123079 w 215713"/>
                <a:gd name="connsiteY4" fmla="*/ 205141 h 220964"/>
                <a:gd name="connsiteX5" fmla="*/ 48466 w 215713"/>
                <a:gd name="connsiteY5" fmla="*/ 219428 h 220964"/>
                <a:gd name="connsiteX6" fmla="*/ 210391 w 215713"/>
                <a:gd name="connsiteY6" fmla="*/ 173391 h 220964"/>
                <a:gd name="connsiteX7" fmla="*/ 165941 w 215713"/>
                <a:gd name="connsiteY7" fmla="*/ 74966 h 220964"/>
                <a:gd name="connsiteX8" fmla="*/ 59579 w 215713"/>
                <a:gd name="connsiteY8" fmla="*/ 1941 h 220964"/>
                <a:gd name="connsiteX9" fmla="*/ 4016 w 215713"/>
                <a:gd name="connsiteY9" fmla="*/ 170216 h 220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5713" h="220964">
                  <a:moveTo>
                    <a:pt x="4016" y="170216"/>
                  </a:moveTo>
                  <a:cubicBezTo>
                    <a:pt x="-3128" y="177889"/>
                    <a:pt x="-1805" y="69145"/>
                    <a:pt x="16716" y="47978"/>
                  </a:cubicBezTo>
                  <a:cubicBezTo>
                    <a:pt x="35237" y="26811"/>
                    <a:pt x="87624" y="24960"/>
                    <a:pt x="115141" y="43216"/>
                  </a:cubicBezTo>
                  <a:cubicBezTo>
                    <a:pt x="142658" y="61472"/>
                    <a:pt x="180493" y="130529"/>
                    <a:pt x="181816" y="157516"/>
                  </a:cubicBezTo>
                  <a:cubicBezTo>
                    <a:pt x="183139" y="184503"/>
                    <a:pt x="145304" y="194822"/>
                    <a:pt x="123079" y="205141"/>
                  </a:cubicBezTo>
                  <a:cubicBezTo>
                    <a:pt x="100854" y="215460"/>
                    <a:pt x="33914" y="224720"/>
                    <a:pt x="48466" y="219428"/>
                  </a:cubicBezTo>
                  <a:cubicBezTo>
                    <a:pt x="63018" y="214136"/>
                    <a:pt x="190812" y="197468"/>
                    <a:pt x="210391" y="173391"/>
                  </a:cubicBezTo>
                  <a:cubicBezTo>
                    <a:pt x="229970" y="149314"/>
                    <a:pt x="191076" y="103541"/>
                    <a:pt x="165941" y="74966"/>
                  </a:cubicBezTo>
                  <a:cubicBezTo>
                    <a:pt x="140806" y="46391"/>
                    <a:pt x="87625" y="-11288"/>
                    <a:pt x="59579" y="1941"/>
                  </a:cubicBezTo>
                  <a:cubicBezTo>
                    <a:pt x="31533" y="15170"/>
                    <a:pt x="11160" y="162543"/>
                    <a:pt x="4016" y="1702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8" name="フリーフォーム: 図形 2097">
              <a:extLst>
                <a:ext uri="{FF2B5EF4-FFF2-40B4-BE49-F238E27FC236}">
                  <a16:creationId xmlns:a16="http://schemas.microsoft.com/office/drawing/2014/main" id="{0786816A-2441-4675-BF10-F869873A2738}"/>
                </a:ext>
              </a:extLst>
            </p:cNvPr>
            <p:cNvSpPr/>
            <p:nvPr/>
          </p:nvSpPr>
          <p:spPr>
            <a:xfrm>
              <a:off x="1313060" y="5121366"/>
              <a:ext cx="154340" cy="256051"/>
            </a:xfrm>
            <a:custGeom>
              <a:avLst/>
              <a:gdLst>
                <a:gd name="connsiteX0" fmla="*/ 55365 w 154340"/>
                <a:gd name="connsiteY0" fmla="*/ 1497 h 256051"/>
                <a:gd name="connsiteX1" fmla="*/ 9328 w 154340"/>
                <a:gd name="connsiteY1" fmla="*/ 82459 h 256051"/>
                <a:gd name="connsiteX2" fmla="*/ 153790 w 154340"/>
                <a:gd name="connsiteY2" fmla="*/ 250734 h 256051"/>
                <a:gd name="connsiteX3" fmla="*/ 56953 w 154340"/>
                <a:gd name="connsiteY3" fmla="*/ 209459 h 256051"/>
                <a:gd name="connsiteX4" fmla="*/ 6153 w 154340"/>
                <a:gd name="connsiteY4" fmla="*/ 163422 h 256051"/>
                <a:gd name="connsiteX5" fmla="*/ 6153 w 154340"/>
                <a:gd name="connsiteY5" fmla="*/ 147547 h 256051"/>
                <a:gd name="connsiteX6" fmla="*/ 55365 w 154340"/>
                <a:gd name="connsiteY6" fmla="*/ 1497 h 256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340" h="256051">
                  <a:moveTo>
                    <a:pt x="55365" y="1497"/>
                  </a:moveTo>
                  <a:cubicBezTo>
                    <a:pt x="55894" y="-9351"/>
                    <a:pt x="-7076" y="40920"/>
                    <a:pt x="9328" y="82459"/>
                  </a:cubicBezTo>
                  <a:cubicBezTo>
                    <a:pt x="25732" y="123999"/>
                    <a:pt x="145853" y="229567"/>
                    <a:pt x="153790" y="250734"/>
                  </a:cubicBezTo>
                  <a:cubicBezTo>
                    <a:pt x="161728" y="271901"/>
                    <a:pt x="81559" y="224011"/>
                    <a:pt x="56953" y="209459"/>
                  </a:cubicBezTo>
                  <a:cubicBezTo>
                    <a:pt x="32347" y="194907"/>
                    <a:pt x="14620" y="173741"/>
                    <a:pt x="6153" y="163422"/>
                  </a:cubicBezTo>
                  <a:cubicBezTo>
                    <a:pt x="-2314" y="153103"/>
                    <a:pt x="-1784" y="170566"/>
                    <a:pt x="6153" y="147547"/>
                  </a:cubicBezTo>
                  <a:cubicBezTo>
                    <a:pt x="14090" y="124528"/>
                    <a:pt x="54836" y="12345"/>
                    <a:pt x="55365" y="14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9" name="フリーフォーム: 図形 2098">
              <a:extLst>
                <a:ext uri="{FF2B5EF4-FFF2-40B4-BE49-F238E27FC236}">
                  <a16:creationId xmlns:a16="http://schemas.microsoft.com/office/drawing/2014/main" id="{5A60A551-0338-4D18-9EF2-C6D7C4DA1250}"/>
                </a:ext>
              </a:extLst>
            </p:cNvPr>
            <p:cNvSpPr/>
            <p:nvPr/>
          </p:nvSpPr>
          <p:spPr>
            <a:xfrm>
              <a:off x="1141095" y="4639047"/>
              <a:ext cx="536785" cy="501935"/>
            </a:xfrm>
            <a:custGeom>
              <a:avLst/>
              <a:gdLst>
                <a:gd name="connsiteX0" fmla="*/ 219393 w 536785"/>
                <a:gd name="connsiteY0" fmla="*/ 496516 h 501935"/>
                <a:gd name="connsiteX1" fmla="*/ 74930 w 536785"/>
                <a:gd name="connsiteY1" fmla="*/ 286966 h 501935"/>
                <a:gd name="connsiteX2" fmla="*/ 55880 w 536785"/>
                <a:gd name="connsiteY2" fmla="*/ 140916 h 501935"/>
                <a:gd name="connsiteX3" fmla="*/ 73343 w 536785"/>
                <a:gd name="connsiteY3" fmla="*/ 39316 h 501935"/>
                <a:gd name="connsiteX4" fmla="*/ 244793 w 536785"/>
                <a:gd name="connsiteY4" fmla="*/ 69478 h 501935"/>
                <a:gd name="connsiteX5" fmla="*/ 486093 w 536785"/>
                <a:gd name="connsiteY5" fmla="*/ 285378 h 501935"/>
                <a:gd name="connsiteX6" fmla="*/ 476568 w 536785"/>
                <a:gd name="connsiteY6" fmla="*/ 363166 h 501935"/>
                <a:gd name="connsiteX7" fmla="*/ 535305 w 536785"/>
                <a:gd name="connsiteY7" fmla="*/ 471116 h 501935"/>
                <a:gd name="connsiteX8" fmla="*/ 516255 w 536785"/>
                <a:gd name="connsiteY8" fmla="*/ 391741 h 501935"/>
                <a:gd name="connsiteX9" fmla="*/ 484505 w 536785"/>
                <a:gd name="connsiteY9" fmla="*/ 237753 h 501935"/>
                <a:gd name="connsiteX10" fmla="*/ 303530 w 536785"/>
                <a:gd name="connsiteY10" fmla="*/ 74241 h 501935"/>
                <a:gd name="connsiteX11" fmla="*/ 130493 w 536785"/>
                <a:gd name="connsiteY11" fmla="*/ 1216 h 501935"/>
                <a:gd name="connsiteX12" fmla="*/ 19368 w 536785"/>
                <a:gd name="connsiteY12" fmla="*/ 37728 h 501935"/>
                <a:gd name="connsiteX13" fmla="*/ 8255 w 536785"/>
                <a:gd name="connsiteY13" fmla="*/ 152028 h 501935"/>
                <a:gd name="connsiteX14" fmla="*/ 106680 w 536785"/>
                <a:gd name="connsiteY14" fmla="*/ 415553 h 501935"/>
                <a:gd name="connsiteX15" fmla="*/ 219393 w 536785"/>
                <a:gd name="connsiteY15" fmla="*/ 496516 h 501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36785" h="501935">
                  <a:moveTo>
                    <a:pt x="219393" y="496516"/>
                  </a:moveTo>
                  <a:cubicBezTo>
                    <a:pt x="214101" y="475085"/>
                    <a:pt x="102182" y="346233"/>
                    <a:pt x="74930" y="286966"/>
                  </a:cubicBezTo>
                  <a:cubicBezTo>
                    <a:pt x="47678" y="227699"/>
                    <a:pt x="56144" y="182191"/>
                    <a:pt x="55880" y="140916"/>
                  </a:cubicBezTo>
                  <a:cubicBezTo>
                    <a:pt x="55616" y="99641"/>
                    <a:pt x="41858" y="51222"/>
                    <a:pt x="73343" y="39316"/>
                  </a:cubicBezTo>
                  <a:cubicBezTo>
                    <a:pt x="104828" y="27410"/>
                    <a:pt x="176001" y="28468"/>
                    <a:pt x="244793" y="69478"/>
                  </a:cubicBezTo>
                  <a:cubicBezTo>
                    <a:pt x="313585" y="110488"/>
                    <a:pt x="447464" y="236430"/>
                    <a:pt x="486093" y="285378"/>
                  </a:cubicBezTo>
                  <a:cubicBezTo>
                    <a:pt x="524722" y="334326"/>
                    <a:pt x="468366" y="332210"/>
                    <a:pt x="476568" y="363166"/>
                  </a:cubicBezTo>
                  <a:cubicBezTo>
                    <a:pt x="484770" y="394122"/>
                    <a:pt x="528691" y="466354"/>
                    <a:pt x="535305" y="471116"/>
                  </a:cubicBezTo>
                  <a:cubicBezTo>
                    <a:pt x="541919" y="475878"/>
                    <a:pt x="524722" y="430635"/>
                    <a:pt x="516255" y="391741"/>
                  </a:cubicBezTo>
                  <a:cubicBezTo>
                    <a:pt x="507788" y="352847"/>
                    <a:pt x="519959" y="290670"/>
                    <a:pt x="484505" y="237753"/>
                  </a:cubicBezTo>
                  <a:cubicBezTo>
                    <a:pt x="449051" y="184836"/>
                    <a:pt x="362532" y="113664"/>
                    <a:pt x="303530" y="74241"/>
                  </a:cubicBezTo>
                  <a:cubicBezTo>
                    <a:pt x="244528" y="34818"/>
                    <a:pt x="177853" y="7301"/>
                    <a:pt x="130493" y="1216"/>
                  </a:cubicBezTo>
                  <a:cubicBezTo>
                    <a:pt x="83133" y="-4869"/>
                    <a:pt x="39741" y="12593"/>
                    <a:pt x="19368" y="37728"/>
                  </a:cubicBezTo>
                  <a:cubicBezTo>
                    <a:pt x="-1005" y="62863"/>
                    <a:pt x="-6297" y="89057"/>
                    <a:pt x="8255" y="152028"/>
                  </a:cubicBezTo>
                  <a:cubicBezTo>
                    <a:pt x="22807" y="214999"/>
                    <a:pt x="73342" y="358403"/>
                    <a:pt x="106680" y="415553"/>
                  </a:cubicBezTo>
                  <a:cubicBezTo>
                    <a:pt x="140017" y="472703"/>
                    <a:pt x="224685" y="517947"/>
                    <a:pt x="219393" y="4965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0" name="フリーフォーム: 図形 2099">
              <a:extLst>
                <a:ext uri="{FF2B5EF4-FFF2-40B4-BE49-F238E27FC236}">
                  <a16:creationId xmlns:a16="http://schemas.microsoft.com/office/drawing/2014/main" id="{B26A735A-BA47-401B-9E6F-D230788EBF15}"/>
                </a:ext>
              </a:extLst>
            </p:cNvPr>
            <p:cNvSpPr/>
            <p:nvPr/>
          </p:nvSpPr>
          <p:spPr>
            <a:xfrm>
              <a:off x="1518414" y="5004293"/>
              <a:ext cx="123250" cy="60759"/>
            </a:xfrm>
            <a:custGeom>
              <a:avLst/>
              <a:gdLst>
                <a:gd name="connsiteX0" fmla="*/ 123061 w 123250"/>
                <a:gd name="connsiteY0" fmla="*/ 12207 h 60759"/>
                <a:gd name="connsiteX1" fmla="*/ 27811 w 123250"/>
                <a:gd name="connsiteY1" fmla="*/ 2682 h 60759"/>
                <a:gd name="connsiteX2" fmla="*/ 824 w 123250"/>
                <a:gd name="connsiteY2" fmla="*/ 59832 h 60759"/>
                <a:gd name="connsiteX3" fmla="*/ 51624 w 123250"/>
                <a:gd name="connsiteY3" fmla="*/ 37607 h 60759"/>
                <a:gd name="connsiteX4" fmla="*/ 123061 w 123250"/>
                <a:gd name="connsiteY4" fmla="*/ 12207 h 60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250" h="60759">
                  <a:moveTo>
                    <a:pt x="123061" y="12207"/>
                  </a:moveTo>
                  <a:cubicBezTo>
                    <a:pt x="119092" y="6386"/>
                    <a:pt x="48184" y="-5255"/>
                    <a:pt x="27811" y="2682"/>
                  </a:cubicBezTo>
                  <a:cubicBezTo>
                    <a:pt x="7438" y="10619"/>
                    <a:pt x="-3145" y="54011"/>
                    <a:pt x="824" y="59832"/>
                  </a:cubicBezTo>
                  <a:cubicBezTo>
                    <a:pt x="4793" y="65653"/>
                    <a:pt x="35749" y="42369"/>
                    <a:pt x="51624" y="37607"/>
                  </a:cubicBezTo>
                  <a:cubicBezTo>
                    <a:pt x="67499" y="32845"/>
                    <a:pt x="127030" y="18028"/>
                    <a:pt x="123061" y="122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1" name="フリーフォーム: 図形 2100">
              <a:extLst>
                <a:ext uri="{FF2B5EF4-FFF2-40B4-BE49-F238E27FC236}">
                  <a16:creationId xmlns:a16="http://schemas.microsoft.com/office/drawing/2014/main" id="{87012F0C-3A94-442F-816C-19BDE2F82F3F}"/>
                </a:ext>
              </a:extLst>
            </p:cNvPr>
            <p:cNvSpPr/>
            <p:nvPr/>
          </p:nvSpPr>
          <p:spPr>
            <a:xfrm>
              <a:off x="1699989" y="4373638"/>
              <a:ext cx="138345" cy="517498"/>
            </a:xfrm>
            <a:custGeom>
              <a:avLst/>
              <a:gdLst>
                <a:gd name="connsiteX0" fmla="*/ 33561 w 138345"/>
                <a:gd name="connsiteY0" fmla="*/ 517450 h 517498"/>
                <a:gd name="connsiteX1" fmla="*/ 30386 w 138345"/>
                <a:gd name="connsiteY1" fmla="*/ 261862 h 517498"/>
                <a:gd name="connsiteX2" fmla="*/ 98649 w 138345"/>
                <a:gd name="connsiteY2" fmla="*/ 42787 h 517498"/>
                <a:gd name="connsiteX3" fmla="*/ 136749 w 138345"/>
                <a:gd name="connsiteY3" fmla="*/ 3100 h 517498"/>
                <a:gd name="connsiteX4" fmla="*/ 46261 w 138345"/>
                <a:gd name="connsiteY4" fmla="*/ 88825 h 517498"/>
                <a:gd name="connsiteX5" fmla="*/ 224 w 138345"/>
                <a:gd name="connsiteY5" fmla="*/ 241225 h 517498"/>
                <a:gd name="connsiteX6" fmla="*/ 33561 w 138345"/>
                <a:gd name="connsiteY6" fmla="*/ 517450 h 517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345" h="517498">
                  <a:moveTo>
                    <a:pt x="33561" y="517450"/>
                  </a:moveTo>
                  <a:cubicBezTo>
                    <a:pt x="38588" y="520889"/>
                    <a:pt x="19538" y="340973"/>
                    <a:pt x="30386" y="261862"/>
                  </a:cubicBezTo>
                  <a:cubicBezTo>
                    <a:pt x="41234" y="182751"/>
                    <a:pt x="80922" y="85914"/>
                    <a:pt x="98649" y="42787"/>
                  </a:cubicBezTo>
                  <a:cubicBezTo>
                    <a:pt x="116376" y="-340"/>
                    <a:pt x="145480" y="-4573"/>
                    <a:pt x="136749" y="3100"/>
                  </a:cubicBezTo>
                  <a:cubicBezTo>
                    <a:pt x="128018" y="10773"/>
                    <a:pt x="69015" y="49138"/>
                    <a:pt x="46261" y="88825"/>
                  </a:cubicBezTo>
                  <a:cubicBezTo>
                    <a:pt x="23507" y="128512"/>
                    <a:pt x="3399" y="168994"/>
                    <a:pt x="224" y="241225"/>
                  </a:cubicBezTo>
                  <a:cubicBezTo>
                    <a:pt x="-2951" y="313456"/>
                    <a:pt x="28534" y="514011"/>
                    <a:pt x="33561" y="5174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2" name="フリーフォーム: 図形 2101">
              <a:extLst>
                <a:ext uri="{FF2B5EF4-FFF2-40B4-BE49-F238E27FC236}">
                  <a16:creationId xmlns:a16="http://schemas.microsoft.com/office/drawing/2014/main" id="{F5A606AB-64BB-482A-9CF3-4088A5014EE9}"/>
                </a:ext>
              </a:extLst>
            </p:cNvPr>
            <p:cNvSpPr/>
            <p:nvPr/>
          </p:nvSpPr>
          <p:spPr>
            <a:xfrm>
              <a:off x="1839690" y="4375086"/>
              <a:ext cx="245438" cy="418494"/>
            </a:xfrm>
            <a:custGeom>
              <a:avLst/>
              <a:gdLst>
                <a:gd name="connsiteX0" fmla="*/ 223 w 245438"/>
                <a:gd name="connsiteY0" fmla="*/ 64 h 418494"/>
                <a:gd name="connsiteX1" fmla="*/ 163735 w 245438"/>
                <a:gd name="connsiteY1" fmla="*/ 179452 h 418494"/>
                <a:gd name="connsiteX2" fmla="*/ 235173 w 245438"/>
                <a:gd name="connsiteY2" fmla="*/ 415989 h 418494"/>
                <a:gd name="connsiteX3" fmla="*/ 241523 w 245438"/>
                <a:gd name="connsiteY3" fmla="*/ 295339 h 418494"/>
                <a:gd name="connsiteX4" fmla="*/ 201835 w 245438"/>
                <a:gd name="connsiteY4" fmla="*/ 160402 h 418494"/>
                <a:gd name="connsiteX5" fmla="*/ 223 w 245438"/>
                <a:gd name="connsiteY5" fmla="*/ 64 h 418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5438" h="418494">
                  <a:moveTo>
                    <a:pt x="223" y="64"/>
                  </a:moveTo>
                  <a:cubicBezTo>
                    <a:pt x="-6127" y="3239"/>
                    <a:pt x="124577" y="110131"/>
                    <a:pt x="163735" y="179452"/>
                  </a:cubicBezTo>
                  <a:cubicBezTo>
                    <a:pt x="202893" y="248773"/>
                    <a:pt x="222208" y="396675"/>
                    <a:pt x="235173" y="415989"/>
                  </a:cubicBezTo>
                  <a:cubicBezTo>
                    <a:pt x="248138" y="435303"/>
                    <a:pt x="247079" y="337937"/>
                    <a:pt x="241523" y="295339"/>
                  </a:cubicBezTo>
                  <a:cubicBezTo>
                    <a:pt x="235967" y="252741"/>
                    <a:pt x="237289" y="209085"/>
                    <a:pt x="201835" y="160402"/>
                  </a:cubicBezTo>
                  <a:cubicBezTo>
                    <a:pt x="166381" y="111719"/>
                    <a:pt x="6573" y="-3111"/>
                    <a:pt x="223" y="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3" name="フリーフォーム: 図形 2102">
              <a:extLst>
                <a:ext uri="{FF2B5EF4-FFF2-40B4-BE49-F238E27FC236}">
                  <a16:creationId xmlns:a16="http://schemas.microsoft.com/office/drawing/2014/main" id="{D3E0B62D-7EE9-4BC7-AC6A-3972309BC058}"/>
                </a:ext>
              </a:extLst>
            </p:cNvPr>
            <p:cNvSpPr/>
            <p:nvPr/>
          </p:nvSpPr>
          <p:spPr>
            <a:xfrm>
              <a:off x="2086091" y="4761453"/>
              <a:ext cx="127229" cy="266330"/>
            </a:xfrm>
            <a:custGeom>
              <a:avLst/>
              <a:gdLst>
                <a:gd name="connsiteX0" fmla="*/ 1472 w 127229"/>
                <a:gd name="connsiteY0" fmla="*/ 2635 h 266330"/>
                <a:gd name="connsiteX1" fmla="*/ 123709 w 127229"/>
                <a:gd name="connsiteY1" fmla="*/ 183610 h 266330"/>
                <a:gd name="connsiteX2" fmla="*/ 93547 w 127229"/>
                <a:gd name="connsiteY2" fmla="*/ 266160 h 266330"/>
                <a:gd name="connsiteX3" fmla="*/ 87197 w 127229"/>
                <a:gd name="connsiteY3" fmla="*/ 164560 h 266330"/>
                <a:gd name="connsiteX4" fmla="*/ 57034 w 127229"/>
                <a:gd name="connsiteY4" fmla="*/ 80422 h 266330"/>
                <a:gd name="connsiteX5" fmla="*/ 1472 w 127229"/>
                <a:gd name="connsiteY5" fmla="*/ 2635 h 266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7229" h="266330">
                  <a:moveTo>
                    <a:pt x="1472" y="2635"/>
                  </a:moveTo>
                  <a:cubicBezTo>
                    <a:pt x="12584" y="19833"/>
                    <a:pt x="108363" y="139689"/>
                    <a:pt x="123709" y="183610"/>
                  </a:cubicBezTo>
                  <a:cubicBezTo>
                    <a:pt x="139055" y="227531"/>
                    <a:pt x="99632" y="269335"/>
                    <a:pt x="93547" y="266160"/>
                  </a:cubicBezTo>
                  <a:cubicBezTo>
                    <a:pt x="87462" y="262985"/>
                    <a:pt x="93282" y="195516"/>
                    <a:pt x="87197" y="164560"/>
                  </a:cubicBezTo>
                  <a:cubicBezTo>
                    <a:pt x="81112" y="133604"/>
                    <a:pt x="68676" y="103705"/>
                    <a:pt x="57034" y="80422"/>
                  </a:cubicBezTo>
                  <a:cubicBezTo>
                    <a:pt x="45392" y="57139"/>
                    <a:pt x="-9640" y="-14563"/>
                    <a:pt x="1472" y="26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4" name="フリーフォーム: 図形 2103">
              <a:extLst>
                <a:ext uri="{FF2B5EF4-FFF2-40B4-BE49-F238E27FC236}">
                  <a16:creationId xmlns:a16="http://schemas.microsoft.com/office/drawing/2014/main" id="{03207B7D-DA7D-4863-90BF-E1B9268C2B96}"/>
                </a:ext>
              </a:extLst>
            </p:cNvPr>
            <p:cNvSpPr/>
            <p:nvPr/>
          </p:nvSpPr>
          <p:spPr>
            <a:xfrm>
              <a:off x="1771603" y="4833745"/>
              <a:ext cx="120881" cy="131817"/>
            </a:xfrm>
            <a:custGeom>
              <a:avLst/>
              <a:gdLst>
                <a:gd name="connsiteX0" fmla="*/ 120697 w 120881"/>
                <a:gd name="connsiteY0" fmla="*/ 1780 h 131817"/>
                <a:gd name="connsiteX1" fmla="*/ 38147 w 120881"/>
                <a:gd name="connsiteY1" fmla="*/ 55755 h 131817"/>
                <a:gd name="connsiteX2" fmla="*/ 17510 w 120881"/>
                <a:gd name="connsiteY2" fmla="*/ 130368 h 131817"/>
                <a:gd name="connsiteX3" fmla="*/ 1635 w 120881"/>
                <a:gd name="connsiteY3" fmla="*/ 98618 h 131817"/>
                <a:gd name="connsiteX4" fmla="*/ 58785 w 120881"/>
                <a:gd name="connsiteY4" fmla="*/ 20830 h 131817"/>
                <a:gd name="connsiteX5" fmla="*/ 120697 w 120881"/>
                <a:gd name="connsiteY5" fmla="*/ 1780 h 131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881" h="131817">
                  <a:moveTo>
                    <a:pt x="120697" y="1780"/>
                  </a:moveTo>
                  <a:cubicBezTo>
                    <a:pt x="117257" y="7601"/>
                    <a:pt x="55345" y="34324"/>
                    <a:pt x="38147" y="55755"/>
                  </a:cubicBezTo>
                  <a:cubicBezTo>
                    <a:pt x="20949" y="77186"/>
                    <a:pt x="23595" y="123224"/>
                    <a:pt x="17510" y="130368"/>
                  </a:cubicBezTo>
                  <a:cubicBezTo>
                    <a:pt x="11425" y="137512"/>
                    <a:pt x="-5244" y="116874"/>
                    <a:pt x="1635" y="98618"/>
                  </a:cubicBezTo>
                  <a:cubicBezTo>
                    <a:pt x="8514" y="80362"/>
                    <a:pt x="38941" y="36705"/>
                    <a:pt x="58785" y="20830"/>
                  </a:cubicBezTo>
                  <a:cubicBezTo>
                    <a:pt x="78629" y="4955"/>
                    <a:pt x="124137" y="-4041"/>
                    <a:pt x="120697" y="17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5" name="フリーフォーム: 図形 2104">
              <a:extLst>
                <a:ext uri="{FF2B5EF4-FFF2-40B4-BE49-F238E27FC236}">
                  <a16:creationId xmlns:a16="http://schemas.microsoft.com/office/drawing/2014/main" id="{48FBEC3A-5259-4F30-942E-0D91BE3577E1}"/>
                </a:ext>
              </a:extLst>
            </p:cNvPr>
            <p:cNvSpPr/>
            <p:nvPr/>
          </p:nvSpPr>
          <p:spPr>
            <a:xfrm>
              <a:off x="1633739" y="5027187"/>
              <a:ext cx="334946" cy="182990"/>
            </a:xfrm>
            <a:custGeom>
              <a:avLst/>
              <a:gdLst>
                <a:gd name="connsiteX0" fmla="*/ 1386 w 334946"/>
                <a:gd name="connsiteY0" fmla="*/ 182988 h 182990"/>
                <a:gd name="connsiteX1" fmla="*/ 80761 w 334946"/>
                <a:gd name="connsiteY1" fmla="*/ 89326 h 182990"/>
                <a:gd name="connsiteX2" fmla="*/ 191886 w 334946"/>
                <a:gd name="connsiteY2" fmla="*/ 49638 h 182990"/>
                <a:gd name="connsiteX3" fmla="*/ 245861 w 334946"/>
                <a:gd name="connsiteY3" fmla="*/ 25826 h 182990"/>
                <a:gd name="connsiteX4" fmla="*/ 334761 w 334946"/>
                <a:gd name="connsiteY4" fmla="*/ 29001 h 182990"/>
                <a:gd name="connsiteX5" fmla="*/ 220461 w 334946"/>
                <a:gd name="connsiteY5" fmla="*/ 426 h 182990"/>
                <a:gd name="connsiteX6" fmla="*/ 112511 w 334946"/>
                <a:gd name="connsiteY6" fmla="*/ 54401 h 182990"/>
                <a:gd name="connsiteX7" fmla="*/ 36311 w 334946"/>
                <a:gd name="connsiteY7" fmla="*/ 86151 h 182990"/>
                <a:gd name="connsiteX8" fmla="*/ 1386 w 334946"/>
                <a:gd name="connsiteY8" fmla="*/ 182988 h 182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946" h="182990">
                  <a:moveTo>
                    <a:pt x="1386" y="182988"/>
                  </a:moveTo>
                  <a:cubicBezTo>
                    <a:pt x="8794" y="183517"/>
                    <a:pt x="49011" y="111551"/>
                    <a:pt x="80761" y="89326"/>
                  </a:cubicBezTo>
                  <a:cubicBezTo>
                    <a:pt x="112511" y="67101"/>
                    <a:pt x="164369" y="60221"/>
                    <a:pt x="191886" y="49638"/>
                  </a:cubicBezTo>
                  <a:cubicBezTo>
                    <a:pt x="219403" y="39055"/>
                    <a:pt x="222049" y="29265"/>
                    <a:pt x="245861" y="25826"/>
                  </a:cubicBezTo>
                  <a:cubicBezTo>
                    <a:pt x="269673" y="22387"/>
                    <a:pt x="338994" y="33234"/>
                    <a:pt x="334761" y="29001"/>
                  </a:cubicBezTo>
                  <a:cubicBezTo>
                    <a:pt x="330528" y="24768"/>
                    <a:pt x="257503" y="-3807"/>
                    <a:pt x="220461" y="426"/>
                  </a:cubicBezTo>
                  <a:cubicBezTo>
                    <a:pt x="183419" y="4659"/>
                    <a:pt x="143203" y="40114"/>
                    <a:pt x="112511" y="54401"/>
                  </a:cubicBezTo>
                  <a:cubicBezTo>
                    <a:pt x="81819" y="68688"/>
                    <a:pt x="54832" y="70011"/>
                    <a:pt x="36311" y="86151"/>
                  </a:cubicBezTo>
                  <a:cubicBezTo>
                    <a:pt x="17790" y="102290"/>
                    <a:pt x="-6022" y="182459"/>
                    <a:pt x="1386" y="1829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6" name="フリーフォーム: 図形 2105">
              <a:extLst>
                <a:ext uri="{FF2B5EF4-FFF2-40B4-BE49-F238E27FC236}">
                  <a16:creationId xmlns:a16="http://schemas.microsoft.com/office/drawing/2014/main" id="{2D737CFA-3610-4BCA-BAF7-FD429C6BA720}"/>
                </a:ext>
              </a:extLst>
            </p:cNvPr>
            <p:cNvSpPr/>
            <p:nvPr/>
          </p:nvSpPr>
          <p:spPr>
            <a:xfrm>
              <a:off x="2088095" y="5297509"/>
              <a:ext cx="156158" cy="266679"/>
            </a:xfrm>
            <a:custGeom>
              <a:avLst/>
              <a:gdLst>
                <a:gd name="connsiteX0" fmla="*/ 151868 w 156158"/>
                <a:gd name="connsiteY0" fmla="*/ 266679 h 266679"/>
                <a:gd name="connsiteX1" fmla="*/ 143930 w 156158"/>
                <a:gd name="connsiteY1" fmla="*/ 125391 h 266679"/>
                <a:gd name="connsiteX2" fmla="*/ 45505 w 156158"/>
                <a:gd name="connsiteY2" fmla="*/ 4741 h 266679"/>
                <a:gd name="connsiteX3" fmla="*/ 23280 w 156158"/>
                <a:gd name="connsiteY3" fmla="*/ 38079 h 266679"/>
                <a:gd name="connsiteX4" fmla="*/ 34393 w 156158"/>
                <a:gd name="connsiteY4" fmla="*/ 165079 h 266679"/>
                <a:gd name="connsiteX5" fmla="*/ 66143 w 156158"/>
                <a:gd name="connsiteY5" fmla="*/ 263504 h 266679"/>
                <a:gd name="connsiteX6" fmla="*/ 5818 w 156158"/>
                <a:gd name="connsiteY6" fmla="*/ 171429 h 266679"/>
                <a:gd name="connsiteX7" fmla="*/ 7405 w 156158"/>
                <a:gd name="connsiteY7" fmla="*/ 58716 h 266679"/>
                <a:gd name="connsiteX8" fmla="*/ 50268 w 156158"/>
                <a:gd name="connsiteY8" fmla="*/ 17441 h 266679"/>
                <a:gd name="connsiteX9" fmla="*/ 118530 w 156158"/>
                <a:gd name="connsiteY9" fmla="*/ 126979 h 266679"/>
                <a:gd name="connsiteX10" fmla="*/ 151868 w 156158"/>
                <a:gd name="connsiteY10" fmla="*/ 266679 h 266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6158" h="266679">
                  <a:moveTo>
                    <a:pt x="151868" y="266679"/>
                  </a:moveTo>
                  <a:cubicBezTo>
                    <a:pt x="156101" y="266414"/>
                    <a:pt x="161657" y="169047"/>
                    <a:pt x="143930" y="125391"/>
                  </a:cubicBezTo>
                  <a:cubicBezTo>
                    <a:pt x="126203" y="81735"/>
                    <a:pt x="65613" y="19293"/>
                    <a:pt x="45505" y="4741"/>
                  </a:cubicBezTo>
                  <a:cubicBezTo>
                    <a:pt x="25397" y="-9811"/>
                    <a:pt x="25132" y="11356"/>
                    <a:pt x="23280" y="38079"/>
                  </a:cubicBezTo>
                  <a:cubicBezTo>
                    <a:pt x="21428" y="64802"/>
                    <a:pt x="27249" y="127508"/>
                    <a:pt x="34393" y="165079"/>
                  </a:cubicBezTo>
                  <a:cubicBezTo>
                    <a:pt x="41537" y="202650"/>
                    <a:pt x="70905" y="262446"/>
                    <a:pt x="66143" y="263504"/>
                  </a:cubicBezTo>
                  <a:cubicBezTo>
                    <a:pt x="61381" y="264562"/>
                    <a:pt x="15608" y="205560"/>
                    <a:pt x="5818" y="171429"/>
                  </a:cubicBezTo>
                  <a:cubicBezTo>
                    <a:pt x="-3972" y="137298"/>
                    <a:pt x="-3" y="84381"/>
                    <a:pt x="7405" y="58716"/>
                  </a:cubicBezTo>
                  <a:cubicBezTo>
                    <a:pt x="14813" y="33051"/>
                    <a:pt x="31747" y="6064"/>
                    <a:pt x="50268" y="17441"/>
                  </a:cubicBezTo>
                  <a:cubicBezTo>
                    <a:pt x="68789" y="28818"/>
                    <a:pt x="101597" y="87556"/>
                    <a:pt x="118530" y="126979"/>
                  </a:cubicBezTo>
                  <a:cubicBezTo>
                    <a:pt x="135463" y="166402"/>
                    <a:pt x="147635" y="266944"/>
                    <a:pt x="151868" y="2666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8769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B00A628-2EFB-4771-94BD-1FE55FF352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11" r="34000"/>
          <a:stretch/>
        </p:blipFill>
        <p:spPr bwMode="auto">
          <a:xfrm>
            <a:off x="1800225" y="572733"/>
            <a:ext cx="6000750" cy="11656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351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</cp:revision>
  <dcterms:created xsi:type="dcterms:W3CDTF">2021-08-18T09:19:24Z</dcterms:created>
  <dcterms:modified xsi:type="dcterms:W3CDTF">2021-08-18T09:55:21Z</dcterms:modified>
</cp:coreProperties>
</file>