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628" y="-12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28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8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50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67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5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7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14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12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49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4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68F5-9342-4207-93CC-726BC890D57A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F01E-6B64-4E70-B43D-87119F5AD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8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杏 | アーティスト | TopCoat - 株式会社トップコート -" hidden="1">
            <a:extLst>
              <a:ext uri="{FF2B5EF4-FFF2-40B4-BE49-F238E27FC236}">
                <a16:creationId xmlns:a16="http://schemas.microsoft.com/office/drawing/2014/main" id="{80B7D919-411B-4FFF-BE3E-1E847A64E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140" y="1606021"/>
            <a:ext cx="9703340" cy="970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6EF1FF2-9AE5-4C07-AED3-D23B6F9EA099}"/>
              </a:ext>
            </a:extLst>
          </p:cNvPr>
          <p:cNvSpPr/>
          <p:nvPr/>
        </p:nvSpPr>
        <p:spPr>
          <a:xfrm>
            <a:off x="3033004" y="4626325"/>
            <a:ext cx="383352" cy="85459"/>
          </a:xfrm>
          <a:custGeom>
            <a:avLst/>
            <a:gdLst>
              <a:gd name="connsiteX0" fmla="*/ 179 w 383352"/>
              <a:gd name="connsiteY0" fmla="*/ 85375 h 85459"/>
              <a:gd name="connsiteX1" fmla="*/ 235129 w 383352"/>
              <a:gd name="connsiteY1" fmla="*/ 23992 h 85459"/>
              <a:gd name="connsiteX2" fmla="*/ 383296 w 383352"/>
              <a:gd name="connsiteY2" fmla="*/ 15525 h 85459"/>
              <a:gd name="connsiteX3" fmla="*/ 252063 w 383352"/>
              <a:gd name="connsiteY3" fmla="*/ 708 h 85459"/>
              <a:gd name="connsiteX4" fmla="*/ 197029 w 383352"/>
              <a:gd name="connsiteY4" fmla="*/ 9175 h 85459"/>
              <a:gd name="connsiteX5" fmla="*/ 179 w 383352"/>
              <a:gd name="connsiteY5" fmla="*/ 85375 h 8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352" h="85459">
                <a:moveTo>
                  <a:pt x="179" y="85375"/>
                </a:moveTo>
                <a:cubicBezTo>
                  <a:pt x="6529" y="87844"/>
                  <a:pt x="171276" y="35634"/>
                  <a:pt x="235129" y="23992"/>
                </a:cubicBezTo>
                <a:cubicBezTo>
                  <a:pt x="298982" y="12350"/>
                  <a:pt x="380474" y="19406"/>
                  <a:pt x="383296" y="15525"/>
                </a:cubicBezTo>
                <a:cubicBezTo>
                  <a:pt x="386118" y="11644"/>
                  <a:pt x="283107" y="1766"/>
                  <a:pt x="252063" y="708"/>
                </a:cubicBezTo>
                <a:cubicBezTo>
                  <a:pt x="221019" y="-350"/>
                  <a:pt x="236187" y="-1761"/>
                  <a:pt x="197029" y="9175"/>
                </a:cubicBezTo>
                <a:cubicBezTo>
                  <a:pt x="157871" y="20111"/>
                  <a:pt x="-6171" y="82906"/>
                  <a:pt x="179" y="85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40FBFBC-FCA2-48A0-8F04-F53AF334A033}"/>
              </a:ext>
            </a:extLst>
          </p:cNvPr>
          <p:cNvSpPr/>
          <p:nvPr/>
        </p:nvSpPr>
        <p:spPr>
          <a:xfrm>
            <a:off x="2990362" y="4349529"/>
            <a:ext cx="318001" cy="286452"/>
          </a:xfrm>
          <a:custGeom>
            <a:avLst/>
            <a:gdLst>
              <a:gd name="connsiteX0" fmla="*/ 317988 w 318001"/>
              <a:gd name="connsiteY0" fmla="*/ 221 h 286452"/>
              <a:gd name="connsiteX1" fmla="*/ 167705 w 318001"/>
              <a:gd name="connsiteY1" fmla="*/ 101821 h 286452"/>
              <a:gd name="connsiteX2" fmla="*/ 61871 w 318001"/>
              <a:gd name="connsiteY2" fmla="*/ 230938 h 286452"/>
              <a:gd name="connsiteX3" fmla="*/ 488 w 318001"/>
              <a:gd name="connsiteY3" fmla="*/ 285971 h 286452"/>
              <a:gd name="connsiteX4" fmla="*/ 93621 w 318001"/>
              <a:gd name="connsiteY4" fmla="*/ 203421 h 286452"/>
              <a:gd name="connsiteX5" fmla="*/ 176171 w 318001"/>
              <a:gd name="connsiteY5" fmla="*/ 129338 h 286452"/>
              <a:gd name="connsiteX6" fmla="*/ 317988 w 318001"/>
              <a:gd name="connsiteY6" fmla="*/ 221 h 28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001" h="286452">
                <a:moveTo>
                  <a:pt x="317988" y="221"/>
                </a:moveTo>
                <a:cubicBezTo>
                  <a:pt x="316577" y="-4365"/>
                  <a:pt x="210391" y="63368"/>
                  <a:pt x="167705" y="101821"/>
                </a:cubicBezTo>
                <a:cubicBezTo>
                  <a:pt x="125019" y="140274"/>
                  <a:pt x="89740" y="200246"/>
                  <a:pt x="61871" y="230938"/>
                </a:cubicBezTo>
                <a:cubicBezTo>
                  <a:pt x="34002" y="261630"/>
                  <a:pt x="-4804" y="290557"/>
                  <a:pt x="488" y="285971"/>
                </a:cubicBezTo>
                <a:cubicBezTo>
                  <a:pt x="5780" y="281385"/>
                  <a:pt x="64340" y="229527"/>
                  <a:pt x="93621" y="203421"/>
                </a:cubicBezTo>
                <a:cubicBezTo>
                  <a:pt x="122902" y="177315"/>
                  <a:pt x="139482" y="160030"/>
                  <a:pt x="176171" y="129338"/>
                </a:cubicBezTo>
                <a:cubicBezTo>
                  <a:pt x="212860" y="98646"/>
                  <a:pt x="319399" y="4807"/>
                  <a:pt x="317988" y="22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736C599-2910-4EF6-B03B-8DFF4AA6EBC5}"/>
              </a:ext>
            </a:extLst>
          </p:cNvPr>
          <p:cNvSpPr/>
          <p:nvPr/>
        </p:nvSpPr>
        <p:spPr>
          <a:xfrm>
            <a:off x="3439583" y="4650317"/>
            <a:ext cx="436034" cy="63431"/>
          </a:xfrm>
          <a:custGeom>
            <a:avLst/>
            <a:gdLst>
              <a:gd name="connsiteX0" fmla="*/ 0 w 436034"/>
              <a:gd name="connsiteY0" fmla="*/ 0 h 63431"/>
              <a:gd name="connsiteX1" fmla="*/ 160867 w 436034"/>
              <a:gd name="connsiteY1" fmla="*/ 35983 h 63431"/>
              <a:gd name="connsiteX2" fmla="*/ 357717 w 436034"/>
              <a:gd name="connsiteY2" fmla="*/ 61383 h 63431"/>
              <a:gd name="connsiteX3" fmla="*/ 436034 w 436034"/>
              <a:gd name="connsiteY3" fmla="*/ 61383 h 63431"/>
              <a:gd name="connsiteX4" fmla="*/ 357717 w 436034"/>
              <a:gd name="connsiteY4" fmla="*/ 57150 h 63431"/>
              <a:gd name="connsiteX5" fmla="*/ 266700 w 436034"/>
              <a:gd name="connsiteY5" fmla="*/ 40216 h 63431"/>
              <a:gd name="connsiteX6" fmla="*/ 0 w 436034"/>
              <a:gd name="connsiteY6" fmla="*/ 0 h 6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034" h="63431">
                <a:moveTo>
                  <a:pt x="0" y="0"/>
                </a:moveTo>
                <a:cubicBezTo>
                  <a:pt x="50624" y="12876"/>
                  <a:pt x="101248" y="25753"/>
                  <a:pt x="160867" y="35983"/>
                </a:cubicBezTo>
                <a:cubicBezTo>
                  <a:pt x="220487" y="46214"/>
                  <a:pt x="311856" y="57150"/>
                  <a:pt x="357717" y="61383"/>
                </a:cubicBezTo>
                <a:cubicBezTo>
                  <a:pt x="403578" y="65616"/>
                  <a:pt x="436034" y="62088"/>
                  <a:pt x="436034" y="61383"/>
                </a:cubicBezTo>
                <a:cubicBezTo>
                  <a:pt x="436034" y="60678"/>
                  <a:pt x="385939" y="60678"/>
                  <a:pt x="357717" y="57150"/>
                </a:cubicBezTo>
                <a:cubicBezTo>
                  <a:pt x="329495" y="53622"/>
                  <a:pt x="266700" y="40216"/>
                  <a:pt x="266700" y="4021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0D1F198-523B-4A4D-A51F-3EDF61A685E0}"/>
              </a:ext>
            </a:extLst>
          </p:cNvPr>
          <p:cNvSpPr/>
          <p:nvPr/>
        </p:nvSpPr>
        <p:spPr>
          <a:xfrm>
            <a:off x="3181275" y="4377741"/>
            <a:ext cx="241188" cy="107508"/>
          </a:xfrm>
          <a:custGeom>
            <a:avLst/>
            <a:gdLst>
              <a:gd name="connsiteX0" fmla="*/ 75 w 241188"/>
              <a:gd name="connsiteY0" fmla="*/ 107476 h 107508"/>
              <a:gd name="connsiteX1" fmla="*/ 156708 w 241188"/>
              <a:gd name="connsiteY1" fmla="*/ 37626 h 107508"/>
              <a:gd name="connsiteX2" fmla="*/ 230792 w 241188"/>
              <a:gd name="connsiteY2" fmla="*/ 12226 h 107508"/>
              <a:gd name="connsiteX3" fmla="*/ 235025 w 241188"/>
              <a:gd name="connsiteY3" fmla="*/ 1642 h 107508"/>
              <a:gd name="connsiteX4" fmla="*/ 177875 w 241188"/>
              <a:gd name="connsiteY4" fmla="*/ 46092 h 107508"/>
              <a:gd name="connsiteX5" fmla="*/ 75 w 241188"/>
              <a:gd name="connsiteY5" fmla="*/ 107476 h 10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188" h="107508">
                <a:moveTo>
                  <a:pt x="75" y="107476"/>
                </a:moveTo>
                <a:cubicBezTo>
                  <a:pt x="-3453" y="106065"/>
                  <a:pt x="118255" y="53501"/>
                  <a:pt x="156708" y="37626"/>
                </a:cubicBezTo>
                <a:cubicBezTo>
                  <a:pt x="195161" y="21751"/>
                  <a:pt x="217739" y="18223"/>
                  <a:pt x="230792" y="12226"/>
                </a:cubicBezTo>
                <a:cubicBezTo>
                  <a:pt x="243845" y="6229"/>
                  <a:pt x="243845" y="-4002"/>
                  <a:pt x="235025" y="1642"/>
                </a:cubicBezTo>
                <a:cubicBezTo>
                  <a:pt x="226206" y="7286"/>
                  <a:pt x="215270" y="28806"/>
                  <a:pt x="177875" y="46092"/>
                </a:cubicBezTo>
                <a:cubicBezTo>
                  <a:pt x="140481" y="63378"/>
                  <a:pt x="3603" y="108887"/>
                  <a:pt x="75" y="10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2D7D9E3-42B6-41E7-8BC3-EDD6DA2D8B39}"/>
              </a:ext>
            </a:extLst>
          </p:cNvPr>
          <p:cNvSpPr/>
          <p:nvPr/>
        </p:nvSpPr>
        <p:spPr>
          <a:xfrm>
            <a:off x="3475043" y="4427512"/>
            <a:ext cx="296914" cy="40783"/>
          </a:xfrm>
          <a:custGeom>
            <a:avLst/>
            <a:gdLst>
              <a:gd name="connsiteX0" fmla="*/ 524 w 296914"/>
              <a:gd name="connsiteY0" fmla="*/ 11138 h 40783"/>
              <a:gd name="connsiteX1" fmla="*/ 100007 w 296914"/>
              <a:gd name="connsiteY1" fmla="*/ 28071 h 40783"/>
              <a:gd name="connsiteX2" fmla="*/ 203724 w 296914"/>
              <a:gd name="connsiteY2" fmla="*/ 2671 h 40783"/>
              <a:gd name="connsiteX3" fmla="*/ 296857 w 296914"/>
              <a:gd name="connsiteY3" fmla="*/ 2671 h 40783"/>
              <a:gd name="connsiteX4" fmla="*/ 216424 w 296914"/>
              <a:gd name="connsiteY4" fmla="*/ 19605 h 40783"/>
              <a:gd name="connsiteX5" fmla="*/ 144457 w 296914"/>
              <a:gd name="connsiteY5" fmla="*/ 40771 h 40783"/>
              <a:gd name="connsiteX6" fmla="*/ 524 w 296914"/>
              <a:gd name="connsiteY6" fmla="*/ 11138 h 4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914" h="40783">
                <a:moveTo>
                  <a:pt x="524" y="11138"/>
                </a:moveTo>
                <a:cubicBezTo>
                  <a:pt x="-6884" y="9021"/>
                  <a:pt x="66140" y="29482"/>
                  <a:pt x="100007" y="28071"/>
                </a:cubicBezTo>
                <a:cubicBezTo>
                  <a:pt x="133874" y="26660"/>
                  <a:pt x="170916" y="6904"/>
                  <a:pt x="203724" y="2671"/>
                </a:cubicBezTo>
                <a:cubicBezTo>
                  <a:pt x="236532" y="-1562"/>
                  <a:pt x="294740" y="-151"/>
                  <a:pt x="296857" y="2671"/>
                </a:cubicBezTo>
                <a:cubicBezTo>
                  <a:pt x="298974" y="5493"/>
                  <a:pt x="241824" y="13255"/>
                  <a:pt x="216424" y="19605"/>
                </a:cubicBezTo>
                <a:cubicBezTo>
                  <a:pt x="191024" y="25955"/>
                  <a:pt x="176560" y="40066"/>
                  <a:pt x="144457" y="40771"/>
                </a:cubicBezTo>
                <a:cubicBezTo>
                  <a:pt x="112354" y="41476"/>
                  <a:pt x="7932" y="13255"/>
                  <a:pt x="524" y="11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9C9489F-B70C-492A-BA80-B44343E61FB1}"/>
              </a:ext>
            </a:extLst>
          </p:cNvPr>
          <p:cNvSpPr/>
          <p:nvPr/>
        </p:nvSpPr>
        <p:spPr>
          <a:xfrm>
            <a:off x="4049097" y="4415305"/>
            <a:ext cx="118103" cy="389595"/>
          </a:xfrm>
          <a:custGeom>
            <a:avLst/>
            <a:gdLst>
              <a:gd name="connsiteX0" fmla="*/ 86 w 118103"/>
              <a:gd name="connsiteY0" fmla="*/ 62 h 389595"/>
              <a:gd name="connsiteX1" fmla="*/ 95336 w 118103"/>
              <a:gd name="connsiteY1" fmla="*/ 139762 h 389595"/>
              <a:gd name="connsiteX2" fmla="*/ 116503 w 118103"/>
              <a:gd name="connsiteY2" fmla="*/ 194795 h 389595"/>
              <a:gd name="connsiteX3" fmla="*/ 108036 w 118103"/>
              <a:gd name="connsiteY3" fmla="*/ 249828 h 389595"/>
              <a:gd name="connsiteX4" fmla="*/ 40303 w 118103"/>
              <a:gd name="connsiteY4" fmla="*/ 389528 h 389595"/>
              <a:gd name="connsiteX5" fmla="*/ 103803 w 118103"/>
              <a:gd name="connsiteY5" fmla="*/ 230778 h 389595"/>
              <a:gd name="connsiteX6" fmla="*/ 78403 w 118103"/>
              <a:gd name="connsiteY6" fmla="*/ 122828 h 389595"/>
              <a:gd name="connsiteX7" fmla="*/ 86 w 118103"/>
              <a:gd name="connsiteY7" fmla="*/ 62 h 38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03" h="389595">
                <a:moveTo>
                  <a:pt x="86" y="62"/>
                </a:moveTo>
                <a:cubicBezTo>
                  <a:pt x="2908" y="2884"/>
                  <a:pt x="75933" y="107307"/>
                  <a:pt x="95336" y="139762"/>
                </a:cubicBezTo>
                <a:cubicBezTo>
                  <a:pt x="114739" y="172217"/>
                  <a:pt x="114386" y="176451"/>
                  <a:pt x="116503" y="194795"/>
                </a:cubicBezTo>
                <a:cubicBezTo>
                  <a:pt x="118620" y="213139"/>
                  <a:pt x="120736" y="217373"/>
                  <a:pt x="108036" y="249828"/>
                </a:cubicBezTo>
                <a:cubicBezTo>
                  <a:pt x="95336" y="282284"/>
                  <a:pt x="41008" y="392703"/>
                  <a:pt x="40303" y="389528"/>
                </a:cubicBezTo>
                <a:cubicBezTo>
                  <a:pt x="39598" y="386353"/>
                  <a:pt x="97453" y="275228"/>
                  <a:pt x="103803" y="230778"/>
                </a:cubicBezTo>
                <a:cubicBezTo>
                  <a:pt x="110153" y="186328"/>
                  <a:pt x="92514" y="155636"/>
                  <a:pt x="78403" y="122828"/>
                </a:cubicBezTo>
                <a:cubicBezTo>
                  <a:pt x="64292" y="90020"/>
                  <a:pt x="-2736" y="-2760"/>
                  <a:pt x="86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AE3FD0B-5FFA-48C2-B78F-1D0CA8A55F4F}"/>
              </a:ext>
            </a:extLst>
          </p:cNvPr>
          <p:cNvSpPr/>
          <p:nvPr/>
        </p:nvSpPr>
        <p:spPr>
          <a:xfrm>
            <a:off x="3469217" y="4345517"/>
            <a:ext cx="326313" cy="78635"/>
          </a:xfrm>
          <a:custGeom>
            <a:avLst/>
            <a:gdLst>
              <a:gd name="connsiteX0" fmla="*/ 0 w 326313"/>
              <a:gd name="connsiteY0" fmla="*/ 0 h 78635"/>
              <a:gd name="connsiteX1" fmla="*/ 205316 w 326313"/>
              <a:gd name="connsiteY1" fmla="*/ 40216 h 78635"/>
              <a:gd name="connsiteX2" fmla="*/ 325966 w 326313"/>
              <a:gd name="connsiteY2" fmla="*/ 78316 h 78635"/>
              <a:gd name="connsiteX3" fmla="*/ 239183 w 326313"/>
              <a:gd name="connsiteY3" fmla="*/ 57150 h 78635"/>
              <a:gd name="connsiteX4" fmla="*/ 158750 w 326313"/>
              <a:gd name="connsiteY4" fmla="*/ 33866 h 78635"/>
              <a:gd name="connsiteX5" fmla="*/ 0 w 326313"/>
              <a:gd name="connsiteY5" fmla="*/ 0 h 7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313" h="78635">
                <a:moveTo>
                  <a:pt x="0" y="0"/>
                </a:moveTo>
                <a:cubicBezTo>
                  <a:pt x="7761" y="1058"/>
                  <a:pt x="150988" y="27163"/>
                  <a:pt x="205316" y="40216"/>
                </a:cubicBezTo>
                <a:cubicBezTo>
                  <a:pt x="259644" y="53269"/>
                  <a:pt x="320322" y="75494"/>
                  <a:pt x="325966" y="78316"/>
                </a:cubicBezTo>
                <a:cubicBezTo>
                  <a:pt x="331610" y="81138"/>
                  <a:pt x="267052" y="64558"/>
                  <a:pt x="239183" y="57150"/>
                </a:cubicBezTo>
                <a:cubicBezTo>
                  <a:pt x="211314" y="49742"/>
                  <a:pt x="194733" y="41627"/>
                  <a:pt x="158750" y="338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A706DFD-136A-4A05-8E7D-C044764EFDD7}"/>
              </a:ext>
            </a:extLst>
          </p:cNvPr>
          <p:cNvSpPr/>
          <p:nvPr/>
        </p:nvSpPr>
        <p:spPr>
          <a:xfrm>
            <a:off x="3818391" y="4385194"/>
            <a:ext cx="174561" cy="271329"/>
          </a:xfrm>
          <a:custGeom>
            <a:avLst/>
            <a:gdLst>
              <a:gd name="connsiteX0" fmla="*/ 76 w 174561"/>
              <a:gd name="connsiteY0" fmla="*/ 539 h 271329"/>
              <a:gd name="connsiteX1" fmla="*/ 122842 w 174561"/>
              <a:gd name="connsiteY1" fmla="*/ 108489 h 271329"/>
              <a:gd name="connsiteX2" fmla="*/ 173642 w 174561"/>
              <a:gd name="connsiteY2" fmla="*/ 269356 h 271329"/>
              <a:gd name="connsiteX3" fmla="*/ 154592 w 174561"/>
              <a:gd name="connsiteY3" fmla="*/ 195273 h 271329"/>
              <a:gd name="connsiteX4" fmla="*/ 141892 w 174561"/>
              <a:gd name="connsiteY4" fmla="*/ 152939 h 271329"/>
              <a:gd name="connsiteX5" fmla="*/ 76 w 174561"/>
              <a:gd name="connsiteY5" fmla="*/ 539 h 27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561" h="271329">
                <a:moveTo>
                  <a:pt x="76" y="539"/>
                </a:moveTo>
                <a:cubicBezTo>
                  <a:pt x="-3099" y="-6869"/>
                  <a:pt x="93914" y="63686"/>
                  <a:pt x="122842" y="108489"/>
                </a:cubicBezTo>
                <a:cubicBezTo>
                  <a:pt x="151770" y="153292"/>
                  <a:pt x="168350" y="254892"/>
                  <a:pt x="173642" y="269356"/>
                </a:cubicBezTo>
                <a:cubicBezTo>
                  <a:pt x="178934" y="283820"/>
                  <a:pt x="159884" y="214676"/>
                  <a:pt x="154592" y="195273"/>
                </a:cubicBezTo>
                <a:cubicBezTo>
                  <a:pt x="149300" y="175870"/>
                  <a:pt x="162000" y="182220"/>
                  <a:pt x="141892" y="152939"/>
                </a:cubicBezTo>
                <a:cubicBezTo>
                  <a:pt x="121784" y="123658"/>
                  <a:pt x="3251" y="7947"/>
                  <a:pt x="76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65CC3E3-E0DF-4FE2-967C-A2285F411A5D}"/>
              </a:ext>
            </a:extLst>
          </p:cNvPr>
          <p:cNvSpPr/>
          <p:nvPr/>
        </p:nvSpPr>
        <p:spPr>
          <a:xfrm>
            <a:off x="3874201" y="4706938"/>
            <a:ext cx="240627" cy="111259"/>
          </a:xfrm>
          <a:custGeom>
            <a:avLst/>
            <a:gdLst>
              <a:gd name="connsiteX0" fmla="*/ 887 w 240627"/>
              <a:gd name="connsiteY0" fmla="*/ 0 h 111259"/>
              <a:gd name="connsiteX1" fmla="*/ 73912 w 240627"/>
              <a:gd name="connsiteY1" fmla="*/ 34925 h 111259"/>
              <a:gd name="connsiteX2" fmla="*/ 185037 w 240627"/>
              <a:gd name="connsiteY2" fmla="*/ 82550 h 111259"/>
              <a:gd name="connsiteX3" fmla="*/ 240599 w 240627"/>
              <a:gd name="connsiteY3" fmla="*/ 111125 h 111259"/>
              <a:gd name="connsiteX4" fmla="*/ 178687 w 240627"/>
              <a:gd name="connsiteY4" fmla="*/ 71437 h 111259"/>
              <a:gd name="connsiteX5" fmla="*/ 123124 w 240627"/>
              <a:gd name="connsiteY5" fmla="*/ 34925 h 111259"/>
              <a:gd name="connsiteX6" fmla="*/ 887 w 240627"/>
              <a:gd name="connsiteY6" fmla="*/ 0 h 11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27" h="111259">
                <a:moveTo>
                  <a:pt x="887" y="0"/>
                </a:moveTo>
                <a:cubicBezTo>
                  <a:pt x="-7315" y="0"/>
                  <a:pt x="43220" y="21167"/>
                  <a:pt x="73912" y="34925"/>
                </a:cubicBezTo>
                <a:cubicBezTo>
                  <a:pt x="104604" y="48683"/>
                  <a:pt x="157256" y="69850"/>
                  <a:pt x="185037" y="82550"/>
                </a:cubicBezTo>
                <a:cubicBezTo>
                  <a:pt x="212818" y="95250"/>
                  <a:pt x="241657" y="112977"/>
                  <a:pt x="240599" y="111125"/>
                </a:cubicBezTo>
                <a:cubicBezTo>
                  <a:pt x="239541" y="109273"/>
                  <a:pt x="198266" y="84137"/>
                  <a:pt x="178687" y="71437"/>
                </a:cubicBezTo>
                <a:cubicBezTo>
                  <a:pt x="159108" y="58737"/>
                  <a:pt x="147995" y="45244"/>
                  <a:pt x="123124" y="34925"/>
                </a:cubicBezTo>
                <a:cubicBezTo>
                  <a:pt x="98253" y="24606"/>
                  <a:pt x="9089" y="0"/>
                  <a:pt x="8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E675C99-D79C-4A9C-99A3-C7405F2D8FE5}"/>
              </a:ext>
            </a:extLst>
          </p:cNvPr>
          <p:cNvSpPr/>
          <p:nvPr/>
        </p:nvSpPr>
        <p:spPr>
          <a:xfrm>
            <a:off x="5436608" y="4730750"/>
            <a:ext cx="549855" cy="134940"/>
          </a:xfrm>
          <a:custGeom>
            <a:avLst/>
            <a:gdLst>
              <a:gd name="connsiteX0" fmla="*/ 580 w 549855"/>
              <a:gd name="connsiteY0" fmla="*/ 134938 h 134940"/>
              <a:gd name="connsiteX1" fmla="*/ 218067 w 549855"/>
              <a:gd name="connsiteY1" fmla="*/ 28575 h 134940"/>
              <a:gd name="connsiteX2" fmla="*/ 549855 w 549855"/>
              <a:gd name="connsiteY2" fmla="*/ 0 h 134940"/>
              <a:gd name="connsiteX3" fmla="*/ 419680 w 549855"/>
              <a:gd name="connsiteY3" fmla="*/ 11113 h 134940"/>
              <a:gd name="connsiteX4" fmla="*/ 281567 w 549855"/>
              <a:gd name="connsiteY4" fmla="*/ 25400 h 134940"/>
              <a:gd name="connsiteX5" fmla="*/ 580 w 549855"/>
              <a:gd name="connsiteY5" fmla="*/ 134938 h 13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55" h="134940">
                <a:moveTo>
                  <a:pt x="580" y="134938"/>
                </a:moveTo>
                <a:cubicBezTo>
                  <a:pt x="-10003" y="135467"/>
                  <a:pt x="126521" y="51065"/>
                  <a:pt x="218067" y="28575"/>
                </a:cubicBezTo>
                <a:cubicBezTo>
                  <a:pt x="309613" y="6085"/>
                  <a:pt x="549855" y="0"/>
                  <a:pt x="549855" y="0"/>
                </a:cubicBezTo>
                <a:lnTo>
                  <a:pt x="419680" y="11113"/>
                </a:lnTo>
                <a:cubicBezTo>
                  <a:pt x="374965" y="15346"/>
                  <a:pt x="347184" y="5027"/>
                  <a:pt x="281567" y="25400"/>
                </a:cubicBezTo>
                <a:cubicBezTo>
                  <a:pt x="215950" y="45773"/>
                  <a:pt x="11163" y="134409"/>
                  <a:pt x="580" y="134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5EB3A7F-24AC-4E6F-8078-570D62A74FBD}"/>
              </a:ext>
            </a:extLst>
          </p:cNvPr>
          <p:cNvSpPr/>
          <p:nvPr/>
        </p:nvSpPr>
        <p:spPr>
          <a:xfrm>
            <a:off x="5163631" y="4806939"/>
            <a:ext cx="347592" cy="41310"/>
          </a:xfrm>
          <a:custGeom>
            <a:avLst/>
            <a:gdLst>
              <a:gd name="connsiteX0" fmla="*/ 507 w 347592"/>
              <a:gd name="connsiteY0" fmla="*/ 41286 h 41310"/>
              <a:gd name="connsiteX1" fmla="*/ 213232 w 347592"/>
              <a:gd name="connsiteY1" fmla="*/ 6361 h 41310"/>
              <a:gd name="connsiteX2" fmla="*/ 344994 w 347592"/>
              <a:gd name="connsiteY2" fmla="*/ 28586 h 41310"/>
              <a:gd name="connsiteX3" fmla="*/ 278319 w 347592"/>
              <a:gd name="connsiteY3" fmla="*/ 11 h 41310"/>
              <a:gd name="connsiteX4" fmla="*/ 507 w 347592"/>
              <a:gd name="connsiteY4" fmla="*/ 41286 h 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592" h="41310">
                <a:moveTo>
                  <a:pt x="507" y="41286"/>
                </a:moveTo>
                <a:cubicBezTo>
                  <a:pt x="-10341" y="42344"/>
                  <a:pt x="155818" y="8478"/>
                  <a:pt x="213232" y="6361"/>
                </a:cubicBezTo>
                <a:cubicBezTo>
                  <a:pt x="270646" y="4244"/>
                  <a:pt x="334146" y="29644"/>
                  <a:pt x="344994" y="28586"/>
                </a:cubicBezTo>
                <a:cubicBezTo>
                  <a:pt x="355842" y="27528"/>
                  <a:pt x="332559" y="805"/>
                  <a:pt x="278319" y="11"/>
                </a:cubicBezTo>
                <a:cubicBezTo>
                  <a:pt x="224080" y="-783"/>
                  <a:pt x="11355" y="40228"/>
                  <a:pt x="507" y="41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A59ED4B-13D4-4221-BD5C-DEBA2971382E}"/>
              </a:ext>
            </a:extLst>
          </p:cNvPr>
          <p:cNvSpPr/>
          <p:nvPr/>
        </p:nvSpPr>
        <p:spPr>
          <a:xfrm>
            <a:off x="4887664" y="4715740"/>
            <a:ext cx="186623" cy="188883"/>
          </a:xfrm>
          <a:custGeom>
            <a:avLst/>
            <a:gdLst>
              <a:gd name="connsiteX0" fmla="*/ 249 w 186623"/>
              <a:gd name="connsiteY0" fmla="*/ 723 h 188883"/>
              <a:gd name="connsiteX1" fmla="*/ 119311 w 186623"/>
              <a:gd name="connsiteY1" fmla="*/ 78510 h 188883"/>
              <a:gd name="connsiteX2" fmla="*/ 184399 w 186623"/>
              <a:gd name="connsiteY2" fmla="*/ 188048 h 188883"/>
              <a:gd name="connsiteX3" fmla="*/ 163761 w 186623"/>
              <a:gd name="connsiteY3" fmla="*/ 124548 h 188883"/>
              <a:gd name="connsiteX4" fmla="*/ 89149 w 186623"/>
              <a:gd name="connsiteY4" fmla="*/ 43585 h 188883"/>
              <a:gd name="connsiteX5" fmla="*/ 249 w 186623"/>
              <a:gd name="connsiteY5" fmla="*/ 723 h 1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23" h="188883">
                <a:moveTo>
                  <a:pt x="249" y="723"/>
                </a:moveTo>
                <a:cubicBezTo>
                  <a:pt x="5276" y="6544"/>
                  <a:pt x="88619" y="47289"/>
                  <a:pt x="119311" y="78510"/>
                </a:cubicBezTo>
                <a:cubicBezTo>
                  <a:pt x="150003" y="109731"/>
                  <a:pt x="176991" y="180375"/>
                  <a:pt x="184399" y="188048"/>
                </a:cubicBezTo>
                <a:cubicBezTo>
                  <a:pt x="191807" y="195721"/>
                  <a:pt x="179636" y="148625"/>
                  <a:pt x="163761" y="124548"/>
                </a:cubicBezTo>
                <a:cubicBezTo>
                  <a:pt x="147886" y="100471"/>
                  <a:pt x="110580" y="61577"/>
                  <a:pt x="89149" y="43585"/>
                </a:cubicBezTo>
                <a:cubicBezTo>
                  <a:pt x="67718" y="25593"/>
                  <a:pt x="-4778" y="-5098"/>
                  <a:pt x="249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ADCC414C-1E1C-4634-BB87-57C0FE7D56CF}"/>
              </a:ext>
            </a:extLst>
          </p:cNvPr>
          <p:cNvSpPr/>
          <p:nvPr/>
        </p:nvSpPr>
        <p:spPr>
          <a:xfrm>
            <a:off x="5016668" y="4449745"/>
            <a:ext cx="152435" cy="225928"/>
          </a:xfrm>
          <a:custGeom>
            <a:avLst/>
            <a:gdLst>
              <a:gd name="connsiteX0" fmla="*/ 1420 w 152435"/>
              <a:gd name="connsiteY0" fmla="*/ 222268 h 225928"/>
              <a:gd name="connsiteX1" fmla="*/ 69682 w 152435"/>
              <a:gd name="connsiteY1" fmla="*/ 190518 h 225928"/>
              <a:gd name="connsiteX2" fmla="*/ 101432 w 152435"/>
              <a:gd name="connsiteY2" fmla="*/ 147655 h 225928"/>
              <a:gd name="connsiteX3" fmla="*/ 145882 w 152435"/>
              <a:gd name="connsiteY3" fmla="*/ 49230 h 225928"/>
              <a:gd name="connsiteX4" fmla="*/ 150645 w 152435"/>
              <a:gd name="connsiteY4" fmla="*/ 18 h 225928"/>
              <a:gd name="connsiteX5" fmla="*/ 150645 w 152435"/>
              <a:gd name="connsiteY5" fmla="*/ 53993 h 225928"/>
              <a:gd name="connsiteX6" fmla="*/ 139532 w 152435"/>
              <a:gd name="connsiteY6" fmla="*/ 101618 h 225928"/>
              <a:gd name="connsiteX7" fmla="*/ 1420 w 152435"/>
              <a:gd name="connsiteY7" fmla="*/ 222268 h 22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35" h="225928">
                <a:moveTo>
                  <a:pt x="1420" y="222268"/>
                </a:moveTo>
                <a:cubicBezTo>
                  <a:pt x="-10222" y="237084"/>
                  <a:pt x="53013" y="202953"/>
                  <a:pt x="69682" y="190518"/>
                </a:cubicBezTo>
                <a:cubicBezTo>
                  <a:pt x="86351" y="178083"/>
                  <a:pt x="88732" y="171203"/>
                  <a:pt x="101432" y="147655"/>
                </a:cubicBezTo>
                <a:cubicBezTo>
                  <a:pt x="114132" y="124107"/>
                  <a:pt x="137680" y="73836"/>
                  <a:pt x="145882" y="49230"/>
                </a:cubicBezTo>
                <a:cubicBezTo>
                  <a:pt x="154084" y="24624"/>
                  <a:pt x="149851" y="-776"/>
                  <a:pt x="150645" y="18"/>
                </a:cubicBezTo>
                <a:cubicBezTo>
                  <a:pt x="151439" y="812"/>
                  <a:pt x="152497" y="37060"/>
                  <a:pt x="150645" y="53993"/>
                </a:cubicBezTo>
                <a:cubicBezTo>
                  <a:pt x="148793" y="70926"/>
                  <a:pt x="160963" y="74366"/>
                  <a:pt x="139532" y="101618"/>
                </a:cubicBezTo>
                <a:cubicBezTo>
                  <a:pt x="118101" y="128870"/>
                  <a:pt x="13062" y="207452"/>
                  <a:pt x="1420" y="222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0E41CD3-4DDF-4100-B25C-709C07C91D5A}"/>
              </a:ext>
            </a:extLst>
          </p:cNvPr>
          <p:cNvSpPr/>
          <p:nvPr/>
        </p:nvSpPr>
        <p:spPr>
          <a:xfrm>
            <a:off x="5258673" y="4475161"/>
            <a:ext cx="303752" cy="100015"/>
          </a:xfrm>
          <a:custGeom>
            <a:avLst/>
            <a:gdLst>
              <a:gd name="connsiteX0" fmla="*/ 715 w 303752"/>
              <a:gd name="connsiteY0" fmla="*/ 100014 h 100015"/>
              <a:gd name="connsiteX1" fmla="*/ 149940 w 303752"/>
              <a:gd name="connsiteY1" fmla="*/ 38102 h 100015"/>
              <a:gd name="connsiteX2" fmla="*/ 302340 w 303752"/>
              <a:gd name="connsiteY2" fmla="*/ 2 h 100015"/>
              <a:gd name="connsiteX3" fmla="*/ 213440 w 303752"/>
              <a:gd name="connsiteY3" fmla="*/ 36514 h 100015"/>
              <a:gd name="connsiteX4" fmla="*/ 715 w 303752"/>
              <a:gd name="connsiteY4" fmla="*/ 100014 h 10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752" h="100015">
                <a:moveTo>
                  <a:pt x="715" y="100014"/>
                </a:moveTo>
                <a:cubicBezTo>
                  <a:pt x="-9868" y="100279"/>
                  <a:pt x="99669" y="54771"/>
                  <a:pt x="149940" y="38102"/>
                </a:cubicBezTo>
                <a:cubicBezTo>
                  <a:pt x="200211" y="21433"/>
                  <a:pt x="291757" y="267"/>
                  <a:pt x="302340" y="2"/>
                </a:cubicBezTo>
                <a:cubicBezTo>
                  <a:pt x="312923" y="-263"/>
                  <a:pt x="262123" y="21168"/>
                  <a:pt x="213440" y="36514"/>
                </a:cubicBezTo>
                <a:cubicBezTo>
                  <a:pt x="164757" y="51860"/>
                  <a:pt x="11298" y="99749"/>
                  <a:pt x="715" y="100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09E6031-6106-4EDC-9F67-65DD9A0DFF9D}"/>
              </a:ext>
            </a:extLst>
          </p:cNvPr>
          <p:cNvSpPr/>
          <p:nvPr/>
        </p:nvSpPr>
        <p:spPr>
          <a:xfrm>
            <a:off x="5387476" y="4498148"/>
            <a:ext cx="521369" cy="66064"/>
          </a:xfrm>
          <a:custGeom>
            <a:avLst/>
            <a:gdLst>
              <a:gd name="connsiteX0" fmla="*/ 499 w 521369"/>
              <a:gd name="connsiteY0" fmla="*/ 65915 h 66064"/>
              <a:gd name="connsiteX1" fmla="*/ 157662 w 521369"/>
              <a:gd name="connsiteY1" fmla="*/ 21465 h 66064"/>
              <a:gd name="connsiteX2" fmla="*/ 308474 w 521369"/>
              <a:gd name="connsiteY2" fmla="*/ 24640 h 66064"/>
              <a:gd name="connsiteX3" fmla="*/ 516437 w 521369"/>
              <a:gd name="connsiteY3" fmla="*/ 48452 h 66064"/>
              <a:gd name="connsiteX4" fmla="*/ 460874 w 521369"/>
              <a:gd name="connsiteY4" fmla="*/ 37340 h 66064"/>
              <a:gd name="connsiteX5" fmla="*/ 313237 w 521369"/>
              <a:gd name="connsiteY5" fmla="*/ 8765 h 66064"/>
              <a:gd name="connsiteX6" fmla="*/ 211637 w 521369"/>
              <a:gd name="connsiteY6" fmla="*/ 4002 h 66064"/>
              <a:gd name="connsiteX7" fmla="*/ 499 w 521369"/>
              <a:gd name="connsiteY7" fmla="*/ 65915 h 6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69" h="66064">
                <a:moveTo>
                  <a:pt x="499" y="65915"/>
                </a:moveTo>
                <a:cubicBezTo>
                  <a:pt x="-8497" y="68825"/>
                  <a:pt x="106333" y="28344"/>
                  <a:pt x="157662" y="21465"/>
                </a:cubicBezTo>
                <a:cubicBezTo>
                  <a:pt x="208991" y="14586"/>
                  <a:pt x="248678" y="20142"/>
                  <a:pt x="308474" y="24640"/>
                </a:cubicBezTo>
                <a:cubicBezTo>
                  <a:pt x="368270" y="29138"/>
                  <a:pt x="491037" y="46335"/>
                  <a:pt x="516437" y="48452"/>
                </a:cubicBezTo>
                <a:cubicBezTo>
                  <a:pt x="541837" y="50569"/>
                  <a:pt x="460874" y="37340"/>
                  <a:pt x="460874" y="37340"/>
                </a:cubicBezTo>
                <a:cubicBezTo>
                  <a:pt x="427007" y="30725"/>
                  <a:pt x="354776" y="14321"/>
                  <a:pt x="313237" y="8765"/>
                </a:cubicBezTo>
                <a:cubicBezTo>
                  <a:pt x="271698" y="3209"/>
                  <a:pt x="262702" y="-4994"/>
                  <a:pt x="211637" y="4002"/>
                </a:cubicBezTo>
                <a:cubicBezTo>
                  <a:pt x="160572" y="12998"/>
                  <a:pt x="9495" y="63005"/>
                  <a:pt x="499" y="65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DC02A97-3C69-4180-826B-20837FC49B10}"/>
              </a:ext>
            </a:extLst>
          </p:cNvPr>
          <p:cNvSpPr/>
          <p:nvPr/>
        </p:nvSpPr>
        <p:spPr>
          <a:xfrm>
            <a:off x="5943599" y="4503727"/>
            <a:ext cx="397151" cy="273688"/>
          </a:xfrm>
          <a:custGeom>
            <a:avLst/>
            <a:gdLst>
              <a:gd name="connsiteX0" fmla="*/ 1 w 397151"/>
              <a:gd name="connsiteY0" fmla="*/ 11 h 273688"/>
              <a:gd name="connsiteX1" fmla="*/ 301626 w 397151"/>
              <a:gd name="connsiteY1" fmla="*/ 155586 h 273688"/>
              <a:gd name="connsiteX2" fmla="*/ 393701 w 397151"/>
              <a:gd name="connsiteY2" fmla="*/ 271473 h 273688"/>
              <a:gd name="connsiteX3" fmla="*/ 369889 w 397151"/>
              <a:gd name="connsiteY3" fmla="*/ 225436 h 273688"/>
              <a:gd name="connsiteX4" fmla="*/ 296864 w 397151"/>
              <a:gd name="connsiteY4" fmla="*/ 147648 h 273688"/>
              <a:gd name="connsiteX5" fmla="*/ 1 w 397151"/>
              <a:gd name="connsiteY5" fmla="*/ 11 h 2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151" h="273688">
                <a:moveTo>
                  <a:pt x="1" y="11"/>
                </a:moveTo>
                <a:cubicBezTo>
                  <a:pt x="795" y="1334"/>
                  <a:pt x="236009" y="110342"/>
                  <a:pt x="301626" y="155586"/>
                </a:cubicBezTo>
                <a:cubicBezTo>
                  <a:pt x="367243" y="200830"/>
                  <a:pt x="382324" y="259831"/>
                  <a:pt x="393701" y="271473"/>
                </a:cubicBezTo>
                <a:cubicBezTo>
                  <a:pt x="405078" y="283115"/>
                  <a:pt x="386028" y="246073"/>
                  <a:pt x="369889" y="225436"/>
                </a:cubicBezTo>
                <a:cubicBezTo>
                  <a:pt x="353750" y="204799"/>
                  <a:pt x="356395" y="181779"/>
                  <a:pt x="296864" y="147648"/>
                </a:cubicBezTo>
                <a:cubicBezTo>
                  <a:pt x="237333" y="113517"/>
                  <a:pt x="-793" y="-1312"/>
                  <a:pt x="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525435B4-84BC-43A7-9EE8-08E767024900}"/>
              </a:ext>
            </a:extLst>
          </p:cNvPr>
          <p:cNvSpPr/>
          <p:nvPr/>
        </p:nvSpPr>
        <p:spPr>
          <a:xfrm>
            <a:off x="6000186" y="4741715"/>
            <a:ext cx="379913" cy="131669"/>
          </a:xfrm>
          <a:custGeom>
            <a:avLst/>
            <a:gdLst>
              <a:gd name="connsiteX0" fmla="*/ 564 w 379913"/>
              <a:gd name="connsiteY0" fmla="*/ 148 h 131669"/>
              <a:gd name="connsiteX1" fmla="*/ 186302 w 379913"/>
              <a:gd name="connsiteY1" fmla="*/ 46185 h 131669"/>
              <a:gd name="connsiteX2" fmla="*/ 373627 w 379913"/>
              <a:gd name="connsiteY2" fmla="*/ 130323 h 131669"/>
              <a:gd name="connsiteX3" fmla="*/ 327589 w 379913"/>
              <a:gd name="connsiteY3" fmla="*/ 95398 h 131669"/>
              <a:gd name="connsiteX4" fmla="*/ 248214 w 379913"/>
              <a:gd name="connsiteY4" fmla="*/ 60473 h 131669"/>
              <a:gd name="connsiteX5" fmla="*/ 564 w 379913"/>
              <a:gd name="connsiteY5" fmla="*/ 148 h 13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913" h="131669">
                <a:moveTo>
                  <a:pt x="564" y="148"/>
                </a:moveTo>
                <a:cubicBezTo>
                  <a:pt x="-9755" y="-2233"/>
                  <a:pt x="124125" y="24489"/>
                  <a:pt x="186302" y="46185"/>
                </a:cubicBezTo>
                <a:cubicBezTo>
                  <a:pt x="248479" y="67881"/>
                  <a:pt x="350079" y="122121"/>
                  <a:pt x="373627" y="130323"/>
                </a:cubicBezTo>
                <a:cubicBezTo>
                  <a:pt x="397175" y="138525"/>
                  <a:pt x="348491" y="107040"/>
                  <a:pt x="327589" y="95398"/>
                </a:cubicBezTo>
                <a:cubicBezTo>
                  <a:pt x="306687" y="83756"/>
                  <a:pt x="300601" y="78729"/>
                  <a:pt x="248214" y="60473"/>
                </a:cubicBezTo>
                <a:cubicBezTo>
                  <a:pt x="195827" y="42217"/>
                  <a:pt x="10883" y="2529"/>
                  <a:pt x="564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70A77494-3C3F-4756-BB56-996995CA5D7B}"/>
              </a:ext>
            </a:extLst>
          </p:cNvPr>
          <p:cNvSpPr/>
          <p:nvPr/>
        </p:nvSpPr>
        <p:spPr>
          <a:xfrm>
            <a:off x="5943400" y="4510940"/>
            <a:ext cx="278192" cy="135287"/>
          </a:xfrm>
          <a:custGeom>
            <a:avLst/>
            <a:gdLst>
              <a:gd name="connsiteX0" fmla="*/ 3375 w 278192"/>
              <a:gd name="connsiteY0" fmla="*/ 3910 h 135287"/>
              <a:gd name="connsiteX1" fmla="*/ 268488 w 278192"/>
              <a:gd name="connsiteY1" fmla="*/ 132498 h 135287"/>
              <a:gd name="connsiteX2" fmla="*/ 211338 w 278192"/>
              <a:gd name="connsiteY2" fmla="*/ 88048 h 135287"/>
              <a:gd name="connsiteX3" fmla="*/ 122438 w 278192"/>
              <a:gd name="connsiteY3" fmla="*/ 37248 h 135287"/>
              <a:gd name="connsiteX4" fmla="*/ 3375 w 278192"/>
              <a:gd name="connsiteY4" fmla="*/ 3910 h 13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92" h="135287">
                <a:moveTo>
                  <a:pt x="3375" y="3910"/>
                </a:moveTo>
                <a:cubicBezTo>
                  <a:pt x="27717" y="19785"/>
                  <a:pt x="233828" y="118475"/>
                  <a:pt x="268488" y="132498"/>
                </a:cubicBezTo>
                <a:cubicBezTo>
                  <a:pt x="303149" y="146521"/>
                  <a:pt x="235680" y="103923"/>
                  <a:pt x="211338" y="88048"/>
                </a:cubicBezTo>
                <a:cubicBezTo>
                  <a:pt x="186996" y="72173"/>
                  <a:pt x="151542" y="49684"/>
                  <a:pt x="122438" y="37248"/>
                </a:cubicBezTo>
                <a:cubicBezTo>
                  <a:pt x="93334" y="24813"/>
                  <a:pt x="-20967" y="-11965"/>
                  <a:pt x="3375" y="391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8ED179D-B389-467B-9FEC-603E16FBA7D8}"/>
              </a:ext>
            </a:extLst>
          </p:cNvPr>
          <p:cNvSpPr/>
          <p:nvPr/>
        </p:nvSpPr>
        <p:spPr>
          <a:xfrm>
            <a:off x="5232646" y="5060427"/>
            <a:ext cx="988407" cy="251939"/>
          </a:xfrm>
          <a:custGeom>
            <a:avLst/>
            <a:gdLst>
              <a:gd name="connsiteX0" fmla="*/ 2929 w 988407"/>
              <a:gd name="connsiteY0" fmla="*/ 251348 h 251939"/>
              <a:gd name="connsiteX1" fmla="*/ 164854 w 988407"/>
              <a:gd name="connsiteY1" fmla="*/ 116411 h 251939"/>
              <a:gd name="connsiteX2" fmla="*/ 371229 w 988407"/>
              <a:gd name="connsiteY2" fmla="*/ 33861 h 251939"/>
              <a:gd name="connsiteX3" fmla="*/ 529979 w 988407"/>
              <a:gd name="connsiteY3" fmla="*/ 27511 h 251939"/>
              <a:gd name="connsiteX4" fmla="*/ 772867 w 988407"/>
              <a:gd name="connsiteY4" fmla="*/ 110061 h 251939"/>
              <a:gd name="connsiteX5" fmla="*/ 896692 w 988407"/>
              <a:gd name="connsiteY5" fmla="*/ 197373 h 251939"/>
              <a:gd name="connsiteX6" fmla="*/ 947492 w 988407"/>
              <a:gd name="connsiteY6" fmla="*/ 218011 h 251939"/>
              <a:gd name="connsiteX7" fmla="*/ 987179 w 988407"/>
              <a:gd name="connsiteY7" fmla="*/ 227536 h 251939"/>
              <a:gd name="connsiteX8" fmla="*/ 899867 w 988407"/>
              <a:gd name="connsiteY8" fmla="*/ 167211 h 251939"/>
              <a:gd name="connsiteX9" fmla="*/ 826842 w 988407"/>
              <a:gd name="connsiteY9" fmla="*/ 114823 h 251939"/>
              <a:gd name="connsiteX10" fmla="*/ 649042 w 988407"/>
              <a:gd name="connsiteY10" fmla="*/ 30686 h 251939"/>
              <a:gd name="connsiteX11" fmla="*/ 488704 w 988407"/>
              <a:gd name="connsiteY11" fmla="*/ 523 h 251939"/>
              <a:gd name="connsiteX12" fmla="*/ 339479 w 988407"/>
              <a:gd name="connsiteY12" fmla="*/ 16398 h 251939"/>
              <a:gd name="connsiteX13" fmla="*/ 202954 w 988407"/>
              <a:gd name="connsiteY13" fmla="*/ 75136 h 251939"/>
              <a:gd name="connsiteX14" fmla="*/ 71192 w 988407"/>
              <a:gd name="connsiteY14" fmla="*/ 162448 h 251939"/>
              <a:gd name="connsiteX15" fmla="*/ 2929 w 988407"/>
              <a:gd name="connsiteY15" fmla="*/ 251348 h 25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8407" h="251939">
                <a:moveTo>
                  <a:pt x="2929" y="251348"/>
                </a:moveTo>
                <a:cubicBezTo>
                  <a:pt x="18539" y="243675"/>
                  <a:pt x="103471" y="152659"/>
                  <a:pt x="164854" y="116411"/>
                </a:cubicBezTo>
                <a:cubicBezTo>
                  <a:pt x="226237" y="80163"/>
                  <a:pt x="310375" y="48678"/>
                  <a:pt x="371229" y="33861"/>
                </a:cubicBezTo>
                <a:cubicBezTo>
                  <a:pt x="432083" y="19044"/>
                  <a:pt x="463039" y="14811"/>
                  <a:pt x="529979" y="27511"/>
                </a:cubicBezTo>
                <a:cubicBezTo>
                  <a:pt x="596919" y="40211"/>
                  <a:pt x="711748" y="81751"/>
                  <a:pt x="772867" y="110061"/>
                </a:cubicBezTo>
                <a:cubicBezTo>
                  <a:pt x="833986" y="138371"/>
                  <a:pt x="867588" y="179381"/>
                  <a:pt x="896692" y="197373"/>
                </a:cubicBezTo>
                <a:cubicBezTo>
                  <a:pt x="925796" y="215365"/>
                  <a:pt x="932411" y="212984"/>
                  <a:pt x="947492" y="218011"/>
                </a:cubicBezTo>
                <a:cubicBezTo>
                  <a:pt x="962573" y="223038"/>
                  <a:pt x="995117" y="236003"/>
                  <a:pt x="987179" y="227536"/>
                </a:cubicBezTo>
                <a:cubicBezTo>
                  <a:pt x="979242" y="219069"/>
                  <a:pt x="926590" y="185996"/>
                  <a:pt x="899867" y="167211"/>
                </a:cubicBezTo>
                <a:cubicBezTo>
                  <a:pt x="873144" y="148425"/>
                  <a:pt x="868646" y="137577"/>
                  <a:pt x="826842" y="114823"/>
                </a:cubicBezTo>
                <a:cubicBezTo>
                  <a:pt x="785038" y="92069"/>
                  <a:pt x="705398" y="49736"/>
                  <a:pt x="649042" y="30686"/>
                </a:cubicBezTo>
                <a:cubicBezTo>
                  <a:pt x="592686" y="11636"/>
                  <a:pt x="540298" y="2904"/>
                  <a:pt x="488704" y="523"/>
                </a:cubicBezTo>
                <a:cubicBezTo>
                  <a:pt x="437110" y="-1858"/>
                  <a:pt x="387104" y="3963"/>
                  <a:pt x="339479" y="16398"/>
                </a:cubicBezTo>
                <a:cubicBezTo>
                  <a:pt x="291854" y="28833"/>
                  <a:pt x="247668" y="50794"/>
                  <a:pt x="202954" y="75136"/>
                </a:cubicBezTo>
                <a:cubicBezTo>
                  <a:pt x="158240" y="99478"/>
                  <a:pt x="104794" y="134931"/>
                  <a:pt x="71192" y="162448"/>
                </a:cubicBezTo>
                <a:cubicBezTo>
                  <a:pt x="37590" y="189965"/>
                  <a:pt x="-12681" y="259021"/>
                  <a:pt x="2929" y="251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DE77211-4450-46B4-B8D8-CAA14DE87682}"/>
              </a:ext>
            </a:extLst>
          </p:cNvPr>
          <p:cNvSpPr/>
          <p:nvPr/>
        </p:nvSpPr>
        <p:spPr>
          <a:xfrm>
            <a:off x="5138639" y="5133079"/>
            <a:ext cx="392605" cy="294624"/>
          </a:xfrm>
          <a:custGeom>
            <a:avLst/>
            <a:gdLst>
              <a:gd name="connsiteX0" fmla="*/ 99 w 392605"/>
              <a:gd name="connsiteY0" fmla="*/ 294584 h 294624"/>
              <a:gd name="connsiteX1" fmla="*/ 122336 w 392605"/>
              <a:gd name="connsiteY1" fmla="*/ 183459 h 294624"/>
              <a:gd name="connsiteX2" fmla="*/ 235049 w 392605"/>
              <a:gd name="connsiteY2" fmla="*/ 102496 h 294624"/>
              <a:gd name="connsiteX3" fmla="*/ 390624 w 392605"/>
              <a:gd name="connsiteY3" fmla="*/ 896 h 294624"/>
              <a:gd name="connsiteX4" fmla="*/ 327124 w 392605"/>
              <a:gd name="connsiteY4" fmla="*/ 50109 h 294624"/>
              <a:gd name="connsiteX5" fmla="*/ 231874 w 392605"/>
              <a:gd name="connsiteY5" fmla="*/ 124721 h 294624"/>
              <a:gd name="connsiteX6" fmla="*/ 181074 w 392605"/>
              <a:gd name="connsiteY6" fmla="*/ 162821 h 294624"/>
              <a:gd name="connsiteX7" fmla="*/ 142974 w 392605"/>
              <a:gd name="connsiteY7" fmla="*/ 196159 h 294624"/>
              <a:gd name="connsiteX8" fmla="*/ 99 w 392605"/>
              <a:gd name="connsiteY8" fmla="*/ 294584 h 29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05" h="294624">
                <a:moveTo>
                  <a:pt x="99" y="294584"/>
                </a:moveTo>
                <a:cubicBezTo>
                  <a:pt x="-3341" y="292467"/>
                  <a:pt x="83178" y="215474"/>
                  <a:pt x="122336" y="183459"/>
                </a:cubicBezTo>
                <a:cubicBezTo>
                  <a:pt x="161494" y="151444"/>
                  <a:pt x="190334" y="132923"/>
                  <a:pt x="235049" y="102496"/>
                </a:cubicBezTo>
                <a:cubicBezTo>
                  <a:pt x="279764" y="72069"/>
                  <a:pt x="375278" y="9627"/>
                  <a:pt x="390624" y="896"/>
                </a:cubicBezTo>
                <a:cubicBezTo>
                  <a:pt x="405970" y="-7835"/>
                  <a:pt x="327124" y="50109"/>
                  <a:pt x="327124" y="50109"/>
                </a:cubicBezTo>
                <a:lnTo>
                  <a:pt x="231874" y="124721"/>
                </a:lnTo>
                <a:cubicBezTo>
                  <a:pt x="207532" y="143506"/>
                  <a:pt x="195891" y="150915"/>
                  <a:pt x="181074" y="162821"/>
                </a:cubicBezTo>
                <a:cubicBezTo>
                  <a:pt x="166257" y="174727"/>
                  <a:pt x="169432" y="177109"/>
                  <a:pt x="142974" y="196159"/>
                </a:cubicBezTo>
                <a:cubicBezTo>
                  <a:pt x="116516" y="215209"/>
                  <a:pt x="3539" y="296701"/>
                  <a:pt x="99" y="294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CAE1464-3B39-499A-ACF8-36A2E260F2BE}"/>
              </a:ext>
            </a:extLst>
          </p:cNvPr>
          <p:cNvSpPr/>
          <p:nvPr/>
        </p:nvSpPr>
        <p:spPr>
          <a:xfrm>
            <a:off x="5397207" y="5110006"/>
            <a:ext cx="885034" cy="230618"/>
          </a:xfrm>
          <a:custGeom>
            <a:avLst/>
            <a:gdLst>
              <a:gd name="connsiteX0" fmla="*/ 128881 w 885034"/>
              <a:gd name="connsiteY0" fmla="*/ 28732 h 230618"/>
              <a:gd name="connsiteX1" fmla="*/ 332081 w 885034"/>
              <a:gd name="connsiteY1" fmla="*/ 6507 h 230618"/>
              <a:gd name="connsiteX2" fmla="*/ 628943 w 885034"/>
              <a:gd name="connsiteY2" fmla="*/ 138269 h 230618"/>
              <a:gd name="connsiteX3" fmla="*/ 735306 w 885034"/>
              <a:gd name="connsiteY3" fmla="*/ 200182 h 230618"/>
              <a:gd name="connsiteX4" fmla="*/ 827381 w 885034"/>
              <a:gd name="connsiteY4" fmla="*/ 219232 h 230618"/>
              <a:gd name="connsiteX5" fmla="*/ 884531 w 885034"/>
              <a:gd name="connsiteY5" fmla="*/ 230344 h 230618"/>
              <a:gd name="connsiteX6" fmla="*/ 795631 w 885034"/>
              <a:gd name="connsiteY6" fmla="*/ 208119 h 230618"/>
              <a:gd name="connsiteX7" fmla="*/ 584493 w 885034"/>
              <a:gd name="connsiteY7" fmla="*/ 176369 h 230618"/>
              <a:gd name="connsiteX8" fmla="*/ 522581 w 885034"/>
              <a:gd name="connsiteY8" fmla="*/ 150969 h 230618"/>
              <a:gd name="connsiteX9" fmla="*/ 446381 w 885034"/>
              <a:gd name="connsiteY9" fmla="*/ 117632 h 230618"/>
              <a:gd name="connsiteX10" fmla="*/ 481306 w 885034"/>
              <a:gd name="connsiteY10" fmla="*/ 114457 h 230618"/>
              <a:gd name="connsiteX11" fmla="*/ 544806 w 885034"/>
              <a:gd name="connsiteY11" fmla="*/ 114457 h 230618"/>
              <a:gd name="connsiteX12" fmla="*/ 441618 w 885034"/>
              <a:gd name="connsiteY12" fmla="*/ 36669 h 230618"/>
              <a:gd name="connsiteX13" fmla="*/ 311443 w 885034"/>
              <a:gd name="connsiteY13" fmla="*/ 157 h 230618"/>
              <a:gd name="connsiteX14" fmla="*/ 81256 w 885034"/>
              <a:gd name="connsiteY14" fmla="*/ 49369 h 230618"/>
              <a:gd name="connsiteX15" fmla="*/ 3468 w 885034"/>
              <a:gd name="connsiteY15" fmla="*/ 112869 h 230618"/>
              <a:gd name="connsiteX16" fmla="*/ 178093 w 885034"/>
              <a:gd name="connsiteY16" fmla="*/ 39844 h 230618"/>
              <a:gd name="connsiteX17" fmla="*/ 128881 w 885034"/>
              <a:gd name="connsiteY17" fmla="*/ 28732 h 23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5034" h="230618">
                <a:moveTo>
                  <a:pt x="128881" y="28732"/>
                </a:moveTo>
                <a:cubicBezTo>
                  <a:pt x="154546" y="23176"/>
                  <a:pt x="248737" y="-11749"/>
                  <a:pt x="332081" y="6507"/>
                </a:cubicBezTo>
                <a:cubicBezTo>
                  <a:pt x="415425" y="24763"/>
                  <a:pt x="561739" y="105990"/>
                  <a:pt x="628943" y="138269"/>
                </a:cubicBezTo>
                <a:cubicBezTo>
                  <a:pt x="696147" y="170548"/>
                  <a:pt x="702233" y="186688"/>
                  <a:pt x="735306" y="200182"/>
                </a:cubicBezTo>
                <a:cubicBezTo>
                  <a:pt x="768379" y="213676"/>
                  <a:pt x="827381" y="219232"/>
                  <a:pt x="827381" y="219232"/>
                </a:cubicBezTo>
                <a:cubicBezTo>
                  <a:pt x="852252" y="224259"/>
                  <a:pt x="889823" y="232196"/>
                  <a:pt x="884531" y="230344"/>
                </a:cubicBezTo>
                <a:cubicBezTo>
                  <a:pt x="879239" y="228492"/>
                  <a:pt x="845637" y="217115"/>
                  <a:pt x="795631" y="208119"/>
                </a:cubicBezTo>
                <a:cubicBezTo>
                  <a:pt x="745625" y="199123"/>
                  <a:pt x="630001" y="185894"/>
                  <a:pt x="584493" y="176369"/>
                </a:cubicBezTo>
                <a:cubicBezTo>
                  <a:pt x="538985" y="166844"/>
                  <a:pt x="545600" y="160759"/>
                  <a:pt x="522581" y="150969"/>
                </a:cubicBezTo>
                <a:cubicBezTo>
                  <a:pt x="499562" y="141180"/>
                  <a:pt x="453260" y="123717"/>
                  <a:pt x="446381" y="117632"/>
                </a:cubicBezTo>
                <a:cubicBezTo>
                  <a:pt x="439502" y="111547"/>
                  <a:pt x="464902" y="114986"/>
                  <a:pt x="481306" y="114457"/>
                </a:cubicBezTo>
                <a:cubicBezTo>
                  <a:pt x="497710" y="113928"/>
                  <a:pt x="551421" y="127422"/>
                  <a:pt x="544806" y="114457"/>
                </a:cubicBezTo>
                <a:cubicBezTo>
                  <a:pt x="538191" y="101492"/>
                  <a:pt x="480512" y="55719"/>
                  <a:pt x="441618" y="36669"/>
                </a:cubicBezTo>
                <a:cubicBezTo>
                  <a:pt x="402724" y="17619"/>
                  <a:pt x="371503" y="-1960"/>
                  <a:pt x="311443" y="157"/>
                </a:cubicBezTo>
                <a:cubicBezTo>
                  <a:pt x="251383" y="2274"/>
                  <a:pt x="132585" y="30584"/>
                  <a:pt x="81256" y="49369"/>
                </a:cubicBezTo>
                <a:cubicBezTo>
                  <a:pt x="29927" y="68154"/>
                  <a:pt x="-12672" y="114457"/>
                  <a:pt x="3468" y="112869"/>
                </a:cubicBezTo>
                <a:cubicBezTo>
                  <a:pt x="19607" y="111282"/>
                  <a:pt x="153222" y="51221"/>
                  <a:pt x="178093" y="39844"/>
                </a:cubicBezTo>
                <a:cubicBezTo>
                  <a:pt x="202964" y="28467"/>
                  <a:pt x="103216" y="34288"/>
                  <a:pt x="128881" y="28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0F4A524-A818-4073-A2FF-5DB68580F0CA}"/>
              </a:ext>
            </a:extLst>
          </p:cNvPr>
          <p:cNvSpPr/>
          <p:nvPr/>
        </p:nvSpPr>
        <p:spPr>
          <a:xfrm>
            <a:off x="5390686" y="5157168"/>
            <a:ext cx="502953" cy="122078"/>
          </a:xfrm>
          <a:custGeom>
            <a:avLst/>
            <a:gdLst>
              <a:gd name="connsiteX0" fmla="*/ 9989 w 502953"/>
              <a:gd name="connsiteY0" fmla="*/ 121270 h 122078"/>
              <a:gd name="connsiteX1" fmla="*/ 176677 w 502953"/>
              <a:gd name="connsiteY1" fmla="*/ 26020 h 122078"/>
              <a:gd name="connsiteX2" fmla="*/ 351302 w 502953"/>
              <a:gd name="connsiteY2" fmla="*/ 24432 h 122078"/>
              <a:gd name="connsiteX3" fmla="*/ 500527 w 502953"/>
              <a:gd name="connsiteY3" fmla="*/ 89520 h 122078"/>
              <a:gd name="connsiteX4" fmla="*/ 437027 w 502953"/>
              <a:gd name="connsiteY4" fmla="*/ 45070 h 122078"/>
              <a:gd name="connsiteX5" fmla="*/ 348127 w 502953"/>
              <a:gd name="connsiteY5" fmla="*/ 11732 h 122078"/>
              <a:gd name="connsiteX6" fmla="*/ 186202 w 502953"/>
              <a:gd name="connsiteY6" fmla="*/ 3795 h 122078"/>
              <a:gd name="connsiteX7" fmla="*/ 36977 w 502953"/>
              <a:gd name="connsiteY7" fmla="*/ 68882 h 122078"/>
              <a:gd name="connsiteX8" fmla="*/ 9989 w 502953"/>
              <a:gd name="connsiteY8" fmla="*/ 121270 h 12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953" h="122078">
                <a:moveTo>
                  <a:pt x="9989" y="121270"/>
                </a:moveTo>
                <a:cubicBezTo>
                  <a:pt x="33272" y="114126"/>
                  <a:pt x="119792" y="42160"/>
                  <a:pt x="176677" y="26020"/>
                </a:cubicBezTo>
                <a:cubicBezTo>
                  <a:pt x="233562" y="9880"/>
                  <a:pt x="297327" y="13849"/>
                  <a:pt x="351302" y="24432"/>
                </a:cubicBezTo>
                <a:cubicBezTo>
                  <a:pt x="405277" y="35015"/>
                  <a:pt x="486240" y="86080"/>
                  <a:pt x="500527" y="89520"/>
                </a:cubicBezTo>
                <a:cubicBezTo>
                  <a:pt x="514815" y="92960"/>
                  <a:pt x="462427" y="58035"/>
                  <a:pt x="437027" y="45070"/>
                </a:cubicBezTo>
                <a:cubicBezTo>
                  <a:pt x="411627" y="32105"/>
                  <a:pt x="389931" y="18611"/>
                  <a:pt x="348127" y="11732"/>
                </a:cubicBezTo>
                <a:cubicBezTo>
                  <a:pt x="306323" y="4853"/>
                  <a:pt x="238060" y="-5730"/>
                  <a:pt x="186202" y="3795"/>
                </a:cubicBezTo>
                <a:cubicBezTo>
                  <a:pt x="134344" y="13320"/>
                  <a:pt x="66346" y="51420"/>
                  <a:pt x="36977" y="68882"/>
                </a:cubicBezTo>
                <a:cubicBezTo>
                  <a:pt x="7608" y="86344"/>
                  <a:pt x="-13294" y="128414"/>
                  <a:pt x="9989" y="12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46D61A9-F7D7-4410-A873-3F59FA6EB8F4}"/>
              </a:ext>
            </a:extLst>
          </p:cNvPr>
          <p:cNvSpPr/>
          <p:nvPr/>
        </p:nvSpPr>
        <p:spPr>
          <a:xfrm>
            <a:off x="5956148" y="5283505"/>
            <a:ext cx="275233" cy="110856"/>
          </a:xfrm>
          <a:custGeom>
            <a:avLst/>
            <a:gdLst>
              <a:gd name="connsiteX0" fmla="*/ 152 w 275233"/>
              <a:gd name="connsiteY0" fmla="*/ 4458 h 110856"/>
              <a:gd name="connsiteX1" fmla="*/ 114452 w 275233"/>
              <a:gd name="connsiteY1" fmla="*/ 55258 h 110856"/>
              <a:gd name="connsiteX2" fmla="*/ 165252 w 275233"/>
              <a:gd name="connsiteY2" fmla="*/ 90183 h 110856"/>
              <a:gd name="connsiteX3" fmla="*/ 274790 w 275233"/>
              <a:gd name="connsiteY3" fmla="*/ 110820 h 110856"/>
              <a:gd name="connsiteX4" fmla="*/ 201765 w 275233"/>
              <a:gd name="connsiteY4" fmla="*/ 85420 h 110856"/>
              <a:gd name="connsiteX5" fmla="*/ 149377 w 275233"/>
              <a:gd name="connsiteY5" fmla="*/ 60020 h 110856"/>
              <a:gd name="connsiteX6" fmla="*/ 90640 w 275233"/>
              <a:gd name="connsiteY6" fmla="*/ 9220 h 110856"/>
              <a:gd name="connsiteX7" fmla="*/ 152 w 275233"/>
              <a:gd name="connsiteY7" fmla="*/ 4458 h 1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233" h="110856">
                <a:moveTo>
                  <a:pt x="152" y="4458"/>
                </a:moveTo>
                <a:cubicBezTo>
                  <a:pt x="4121" y="12131"/>
                  <a:pt x="86935" y="40971"/>
                  <a:pt x="114452" y="55258"/>
                </a:cubicBezTo>
                <a:cubicBezTo>
                  <a:pt x="141969" y="69546"/>
                  <a:pt x="138529" y="80923"/>
                  <a:pt x="165252" y="90183"/>
                </a:cubicBezTo>
                <a:cubicBezTo>
                  <a:pt x="191975" y="99443"/>
                  <a:pt x="268705" y="111614"/>
                  <a:pt x="274790" y="110820"/>
                </a:cubicBezTo>
                <a:cubicBezTo>
                  <a:pt x="280876" y="110026"/>
                  <a:pt x="222667" y="93887"/>
                  <a:pt x="201765" y="85420"/>
                </a:cubicBezTo>
                <a:cubicBezTo>
                  <a:pt x="180863" y="76953"/>
                  <a:pt x="167898" y="72720"/>
                  <a:pt x="149377" y="60020"/>
                </a:cubicBezTo>
                <a:cubicBezTo>
                  <a:pt x="130856" y="47320"/>
                  <a:pt x="110484" y="19010"/>
                  <a:pt x="90640" y="9220"/>
                </a:cubicBezTo>
                <a:cubicBezTo>
                  <a:pt x="70796" y="-570"/>
                  <a:pt x="-3817" y="-3215"/>
                  <a:pt x="152" y="4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C6E47FA-D9DB-4A8B-94B9-1BFE2B355422}"/>
              </a:ext>
            </a:extLst>
          </p:cNvPr>
          <p:cNvSpPr/>
          <p:nvPr/>
        </p:nvSpPr>
        <p:spPr>
          <a:xfrm>
            <a:off x="5315869" y="5252389"/>
            <a:ext cx="200948" cy="122895"/>
          </a:xfrm>
          <a:custGeom>
            <a:avLst/>
            <a:gdLst>
              <a:gd name="connsiteX0" fmla="*/ 100681 w 200948"/>
              <a:gd name="connsiteY0" fmla="*/ 649 h 122895"/>
              <a:gd name="connsiteX1" fmla="*/ 45119 w 200948"/>
              <a:gd name="connsiteY1" fmla="*/ 97486 h 122895"/>
              <a:gd name="connsiteX2" fmla="*/ 669 w 200948"/>
              <a:gd name="connsiteY2" fmla="*/ 122886 h 122895"/>
              <a:gd name="connsiteX3" fmla="*/ 80044 w 200948"/>
              <a:gd name="connsiteY3" fmla="*/ 100661 h 122895"/>
              <a:gd name="connsiteX4" fmla="*/ 200694 w 200948"/>
              <a:gd name="connsiteY4" fmla="*/ 118124 h 122895"/>
              <a:gd name="connsiteX5" fmla="*/ 110206 w 200948"/>
              <a:gd name="connsiteY5" fmla="*/ 99074 h 122895"/>
              <a:gd name="connsiteX6" fmla="*/ 53056 w 200948"/>
              <a:gd name="connsiteY6" fmla="*/ 99074 h 122895"/>
              <a:gd name="connsiteX7" fmla="*/ 89569 w 200948"/>
              <a:gd name="connsiteY7" fmla="*/ 56211 h 122895"/>
              <a:gd name="connsiteX8" fmla="*/ 100681 w 200948"/>
              <a:gd name="connsiteY8" fmla="*/ 649 h 1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948" h="122895">
                <a:moveTo>
                  <a:pt x="100681" y="649"/>
                </a:moveTo>
                <a:cubicBezTo>
                  <a:pt x="93273" y="7528"/>
                  <a:pt x="61788" y="77113"/>
                  <a:pt x="45119" y="97486"/>
                </a:cubicBezTo>
                <a:cubicBezTo>
                  <a:pt x="28450" y="117859"/>
                  <a:pt x="-5152" y="122357"/>
                  <a:pt x="669" y="122886"/>
                </a:cubicBezTo>
                <a:cubicBezTo>
                  <a:pt x="6490" y="123415"/>
                  <a:pt x="46707" y="101455"/>
                  <a:pt x="80044" y="100661"/>
                </a:cubicBezTo>
                <a:cubicBezTo>
                  <a:pt x="113381" y="99867"/>
                  <a:pt x="195667" y="118389"/>
                  <a:pt x="200694" y="118124"/>
                </a:cubicBezTo>
                <a:cubicBezTo>
                  <a:pt x="205721" y="117860"/>
                  <a:pt x="134812" y="102249"/>
                  <a:pt x="110206" y="99074"/>
                </a:cubicBezTo>
                <a:cubicBezTo>
                  <a:pt x="85600" y="95899"/>
                  <a:pt x="56495" y="106218"/>
                  <a:pt x="53056" y="99074"/>
                </a:cubicBezTo>
                <a:cubicBezTo>
                  <a:pt x="49616" y="91930"/>
                  <a:pt x="82425" y="68911"/>
                  <a:pt x="89569" y="56211"/>
                </a:cubicBezTo>
                <a:cubicBezTo>
                  <a:pt x="96713" y="43511"/>
                  <a:pt x="108089" y="-6230"/>
                  <a:pt x="100681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7D6A23A-8A8E-49FE-BE52-34F0FD3D45C0}"/>
              </a:ext>
            </a:extLst>
          </p:cNvPr>
          <p:cNvSpPr/>
          <p:nvPr/>
        </p:nvSpPr>
        <p:spPr>
          <a:xfrm>
            <a:off x="5510213" y="5280024"/>
            <a:ext cx="482633" cy="129489"/>
          </a:xfrm>
          <a:custGeom>
            <a:avLst/>
            <a:gdLst>
              <a:gd name="connsiteX0" fmla="*/ 0 w 482633"/>
              <a:gd name="connsiteY0" fmla="*/ 92076 h 129489"/>
              <a:gd name="connsiteX1" fmla="*/ 182562 w 482633"/>
              <a:gd name="connsiteY1" fmla="*/ 128589 h 129489"/>
              <a:gd name="connsiteX2" fmla="*/ 314325 w 482633"/>
              <a:gd name="connsiteY2" fmla="*/ 115889 h 129489"/>
              <a:gd name="connsiteX3" fmla="*/ 379412 w 482633"/>
              <a:gd name="connsiteY3" fmla="*/ 88901 h 129489"/>
              <a:gd name="connsiteX4" fmla="*/ 476250 w 482633"/>
              <a:gd name="connsiteY4" fmla="*/ 42864 h 129489"/>
              <a:gd name="connsiteX5" fmla="*/ 469900 w 482633"/>
              <a:gd name="connsiteY5" fmla="*/ 1 h 129489"/>
              <a:gd name="connsiteX6" fmla="*/ 441325 w 482633"/>
              <a:gd name="connsiteY6" fmla="*/ 44451 h 129489"/>
              <a:gd name="connsiteX7" fmla="*/ 369887 w 482633"/>
              <a:gd name="connsiteY7" fmla="*/ 77789 h 129489"/>
              <a:gd name="connsiteX8" fmla="*/ 254000 w 482633"/>
              <a:gd name="connsiteY8" fmla="*/ 109539 h 129489"/>
              <a:gd name="connsiteX9" fmla="*/ 173037 w 482633"/>
              <a:gd name="connsiteY9" fmla="*/ 103189 h 129489"/>
              <a:gd name="connsiteX10" fmla="*/ 0 w 482633"/>
              <a:gd name="connsiteY10" fmla="*/ 92076 h 12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633" h="129489">
                <a:moveTo>
                  <a:pt x="0" y="92076"/>
                </a:moveTo>
                <a:cubicBezTo>
                  <a:pt x="65087" y="108348"/>
                  <a:pt x="130175" y="124620"/>
                  <a:pt x="182562" y="128589"/>
                </a:cubicBezTo>
                <a:cubicBezTo>
                  <a:pt x="234949" y="132558"/>
                  <a:pt x="281517" y="122504"/>
                  <a:pt x="314325" y="115889"/>
                </a:cubicBezTo>
                <a:cubicBezTo>
                  <a:pt x="347133" y="109274"/>
                  <a:pt x="352425" y="101072"/>
                  <a:pt x="379412" y="88901"/>
                </a:cubicBezTo>
                <a:cubicBezTo>
                  <a:pt x="406400" y="76730"/>
                  <a:pt x="461169" y="57681"/>
                  <a:pt x="476250" y="42864"/>
                </a:cubicBezTo>
                <a:cubicBezTo>
                  <a:pt x="491331" y="28047"/>
                  <a:pt x="475721" y="-263"/>
                  <a:pt x="469900" y="1"/>
                </a:cubicBezTo>
                <a:cubicBezTo>
                  <a:pt x="464079" y="265"/>
                  <a:pt x="457994" y="31486"/>
                  <a:pt x="441325" y="44451"/>
                </a:cubicBezTo>
                <a:cubicBezTo>
                  <a:pt x="424656" y="57416"/>
                  <a:pt x="401108" y="66941"/>
                  <a:pt x="369887" y="77789"/>
                </a:cubicBezTo>
                <a:cubicBezTo>
                  <a:pt x="338666" y="88637"/>
                  <a:pt x="286808" y="105306"/>
                  <a:pt x="254000" y="109539"/>
                </a:cubicBezTo>
                <a:cubicBezTo>
                  <a:pt x="221192" y="113772"/>
                  <a:pt x="173037" y="103189"/>
                  <a:pt x="173037" y="103189"/>
                </a:cubicBezTo>
                <a:lnTo>
                  <a:pt x="0" y="920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0A268B6-4091-4760-8DFE-8B8D0CD745D0}"/>
              </a:ext>
            </a:extLst>
          </p:cNvPr>
          <p:cNvSpPr/>
          <p:nvPr/>
        </p:nvSpPr>
        <p:spPr>
          <a:xfrm>
            <a:off x="5498689" y="5307335"/>
            <a:ext cx="527622" cy="115228"/>
          </a:xfrm>
          <a:custGeom>
            <a:avLst/>
            <a:gdLst>
              <a:gd name="connsiteX0" fmla="*/ 411 w 527622"/>
              <a:gd name="connsiteY0" fmla="*/ 66353 h 115228"/>
              <a:gd name="connsiteX1" fmla="*/ 146461 w 527622"/>
              <a:gd name="connsiteY1" fmla="*/ 112390 h 115228"/>
              <a:gd name="connsiteX2" fmla="*/ 313149 w 527622"/>
              <a:gd name="connsiteY2" fmla="*/ 104453 h 115228"/>
              <a:gd name="connsiteX3" fmla="*/ 419511 w 527622"/>
              <a:gd name="connsiteY3" fmla="*/ 56828 h 115228"/>
              <a:gd name="connsiteX4" fmla="*/ 519524 w 527622"/>
              <a:gd name="connsiteY4" fmla="*/ 12378 h 115228"/>
              <a:gd name="connsiteX5" fmla="*/ 519524 w 527622"/>
              <a:gd name="connsiteY5" fmla="*/ 1265 h 115228"/>
              <a:gd name="connsiteX6" fmla="*/ 502061 w 527622"/>
              <a:gd name="connsiteY6" fmla="*/ 36190 h 115228"/>
              <a:gd name="connsiteX7" fmla="*/ 363949 w 527622"/>
              <a:gd name="connsiteY7" fmla="*/ 86990 h 115228"/>
              <a:gd name="connsiteX8" fmla="*/ 192499 w 527622"/>
              <a:gd name="connsiteY8" fmla="*/ 98103 h 115228"/>
              <a:gd name="connsiteX9" fmla="*/ 411 w 527622"/>
              <a:gd name="connsiteY9" fmla="*/ 66353 h 11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622" h="115228">
                <a:moveTo>
                  <a:pt x="411" y="66353"/>
                </a:moveTo>
                <a:cubicBezTo>
                  <a:pt x="-7262" y="68734"/>
                  <a:pt x="94338" y="106040"/>
                  <a:pt x="146461" y="112390"/>
                </a:cubicBezTo>
                <a:cubicBezTo>
                  <a:pt x="198584" y="118740"/>
                  <a:pt x="267641" y="113713"/>
                  <a:pt x="313149" y="104453"/>
                </a:cubicBezTo>
                <a:cubicBezTo>
                  <a:pt x="358657" y="95193"/>
                  <a:pt x="419511" y="56828"/>
                  <a:pt x="419511" y="56828"/>
                </a:cubicBezTo>
                <a:cubicBezTo>
                  <a:pt x="453907" y="41482"/>
                  <a:pt x="502855" y="21638"/>
                  <a:pt x="519524" y="12378"/>
                </a:cubicBezTo>
                <a:cubicBezTo>
                  <a:pt x="536193" y="3117"/>
                  <a:pt x="522435" y="-2704"/>
                  <a:pt x="519524" y="1265"/>
                </a:cubicBezTo>
                <a:cubicBezTo>
                  <a:pt x="516614" y="5234"/>
                  <a:pt x="527990" y="21903"/>
                  <a:pt x="502061" y="36190"/>
                </a:cubicBezTo>
                <a:cubicBezTo>
                  <a:pt x="476132" y="50477"/>
                  <a:pt x="415543" y="76671"/>
                  <a:pt x="363949" y="86990"/>
                </a:cubicBezTo>
                <a:cubicBezTo>
                  <a:pt x="312355" y="97309"/>
                  <a:pt x="250443" y="100220"/>
                  <a:pt x="192499" y="98103"/>
                </a:cubicBezTo>
                <a:cubicBezTo>
                  <a:pt x="134555" y="95986"/>
                  <a:pt x="8084" y="63972"/>
                  <a:pt x="411" y="6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2A9171C-4410-4245-B47D-429CD3854932}"/>
              </a:ext>
            </a:extLst>
          </p:cNvPr>
          <p:cNvSpPr/>
          <p:nvPr/>
        </p:nvSpPr>
        <p:spPr>
          <a:xfrm>
            <a:off x="5501909" y="5349678"/>
            <a:ext cx="503651" cy="92442"/>
          </a:xfrm>
          <a:custGeom>
            <a:avLst/>
            <a:gdLst>
              <a:gd name="connsiteX0" fmla="*/ 366 w 503651"/>
              <a:gd name="connsiteY0" fmla="*/ 49410 h 92442"/>
              <a:gd name="connsiteX1" fmla="*/ 159116 w 503651"/>
              <a:gd name="connsiteY1" fmla="*/ 90685 h 92442"/>
              <a:gd name="connsiteX2" fmla="*/ 336916 w 503651"/>
              <a:gd name="connsiteY2" fmla="*/ 82747 h 92442"/>
              <a:gd name="connsiteX3" fmla="*/ 438516 w 503651"/>
              <a:gd name="connsiteY3" fmla="*/ 63697 h 92442"/>
              <a:gd name="connsiteX4" fmla="*/ 503604 w 503651"/>
              <a:gd name="connsiteY4" fmla="*/ 197 h 92442"/>
              <a:gd name="connsiteX5" fmla="*/ 428991 w 503651"/>
              <a:gd name="connsiteY5" fmla="*/ 44647 h 92442"/>
              <a:gd name="connsiteX6" fmla="*/ 262304 w 503651"/>
              <a:gd name="connsiteY6" fmla="*/ 70047 h 92442"/>
              <a:gd name="connsiteX7" fmla="*/ 119429 w 503651"/>
              <a:gd name="connsiteY7" fmla="*/ 73222 h 92442"/>
              <a:gd name="connsiteX8" fmla="*/ 366 w 503651"/>
              <a:gd name="connsiteY8" fmla="*/ 49410 h 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651" h="92442">
                <a:moveTo>
                  <a:pt x="366" y="49410"/>
                </a:moveTo>
                <a:cubicBezTo>
                  <a:pt x="6980" y="52320"/>
                  <a:pt x="103024" y="85129"/>
                  <a:pt x="159116" y="90685"/>
                </a:cubicBezTo>
                <a:cubicBezTo>
                  <a:pt x="215208" y="96241"/>
                  <a:pt x="290349" y="87245"/>
                  <a:pt x="336916" y="82747"/>
                </a:cubicBezTo>
                <a:cubicBezTo>
                  <a:pt x="383483" y="78249"/>
                  <a:pt x="410735" y="77455"/>
                  <a:pt x="438516" y="63697"/>
                </a:cubicBezTo>
                <a:cubicBezTo>
                  <a:pt x="466297" y="49939"/>
                  <a:pt x="505191" y="3372"/>
                  <a:pt x="503604" y="197"/>
                </a:cubicBezTo>
                <a:cubicBezTo>
                  <a:pt x="502017" y="-2978"/>
                  <a:pt x="469208" y="33005"/>
                  <a:pt x="428991" y="44647"/>
                </a:cubicBezTo>
                <a:cubicBezTo>
                  <a:pt x="388774" y="56289"/>
                  <a:pt x="313898" y="65285"/>
                  <a:pt x="262304" y="70047"/>
                </a:cubicBezTo>
                <a:cubicBezTo>
                  <a:pt x="210710" y="74809"/>
                  <a:pt x="160439" y="75074"/>
                  <a:pt x="119429" y="73222"/>
                </a:cubicBezTo>
                <a:cubicBezTo>
                  <a:pt x="78419" y="71370"/>
                  <a:pt x="-6248" y="46500"/>
                  <a:pt x="366" y="49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65942AA-B92E-4C09-AA73-4715BCB20353}"/>
              </a:ext>
            </a:extLst>
          </p:cNvPr>
          <p:cNvSpPr/>
          <p:nvPr/>
        </p:nvSpPr>
        <p:spPr>
          <a:xfrm>
            <a:off x="5159985" y="5386957"/>
            <a:ext cx="497642" cy="83589"/>
          </a:xfrm>
          <a:custGeom>
            <a:avLst/>
            <a:gdLst>
              <a:gd name="connsiteX0" fmla="*/ 978 w 497642"/>
              <a:gd name="connsiteY0" fmla="*/ 40706 h 83589"/>
              <a:gd name="connsiteX1" fmla="*/ 135915 w 497642"/>
              <a:gd name="connsiteY1" fmla="*/ 23243 h 83589"/>
              <a:gd name="connsiteX2" fmla="*/ 335940 w 497642"/>
              <a:gd name="connsiteY2" fmla="*/ 28006 h 83589"/>
              <a:gd name="connsiteX3" fmla="*/ 496278 w 497642"/>
              <a:gd name="connsiteY3" fmla="*/ 83568 h 83589"/>
              <a:gd name="connsiteX4" fmla="*/ 407378 w 497642"/>
              <a:gd name="connsiteY4" fmla="*/ 34356 h 83589"/>
              <a:gd name="connsiteX5" fmla="*/ 305778 w 497642"/>
              <a:gd name="connsiteY5" fmla="*/ 7368 h 83589"/>
              <a:gd name="connsiteX6" fmla="*/ 204178 w 497642"/>
              <a:gd name="connsiteY6" fmla="*/ 1018 h 83589"/>
              <a:gd name="connsiteX7" fmla="*/ 978 w 497642"/>
              <a:gd name="connsiteY7" fmla="*/ 40706 h 8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642" h="83589">
                <a:moveTo>
                  <a:pt x="978" y="40706"/>
                </a:moveTo>
                <a:cubicBezTo>
                  <a:pt x="-10399" y="44410"/>
                  <a:pt x="80088" y="25360"/>
                  <a:pt x="135915" y="23243"/>
                </a:cubicBezTo>
                <a:cubicBezTo>
                  <a:pt x="191742" y="21126"/>
                  <a:pt x="275880" y="17952"/>
                  <a:pt x="335940" y="28006"/>
                </a:cubicBezTo>
                <a:cubicBezTo>
                  <a:pt x="396000" y="38060"/>
                  <a:pt x="484372" y="82510"/>
                  <a:pt x="496278" y="83568"/>
                </a:cubicBezTo>
                <a:cubicBezTo>
                  <a:pt x="508184" y="84626"/>
                  <a:pt x="439128" y="47056"/>
                  <a:pt x="407378" y="34356"/>
                </a:cubicBezTo>
                <a:cubicBezTo>
                  <a:pt x="375628" y="21656"/>
                  <a:pt x="339644" y="12924"/>
                  <a:pt x="305778" y="7368"/>
                </a:cubicBezTo>
                <a:cubicBezTo>
                  <a:pt x="271912" y="1812"/>
                  <a:pt x="251274" y="-1892"/>
                  <a:pt x="204178" y="1018"/>
                </a:cubicBezTo>
                <a:cubicBezTo>
                  <a:pt x="157082" y="3928"/>
                  <a:pt x="12355" y="37002"/>
                  <a:pt x="978" y="4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FA7F0BD-1792-4382-9169-26DAD0DCD2EF}"/>
              </a:ext>
            </a:extLst>
          </p:cNvPr>
          <p:cNvSpPr/>
          <p:nvPr/>
        </p:nvSpPr>
        <p:spPr>
          <a:xfrm>
            <a:off x="5271776" y="5221286"/>
            <a:ext cx="147962" cy="178129"/>
          </a:xfrm>
          <a:custGeom>
            <a:avLst/>
            <a:gdLst>
              <a:gd name="connsiteX0" fmla="*/ 147949 w 147962"/>
              <a:gd name="connsiteY0" fmla="*/ 2 h 178129"/>
              <a:gd name="connsiteX1" fmla="*/ 19362 w 147962"/>
              <a:gd name="connsiteY1" fmla="*/ 123827 h 178129"/>
              <a:gd name="connsiteX2" fmla="*/ 13012 w 147962"/>
              <a:gd name="connsiteY2" fmla="*/ 147639 h 178129"/>
              <a:gd name="connsiteX3" fmla="*/ 312 w 147962"/>
              <a:gd name="connsiteY3" fmla="*/ 177802 h 178129"/>
              <a:gd name="connsiteX4" fmla="*/ 27299 w 147962"/>
              <a:gd name="connsiteY4" fmla="*/ 127002 h 178129"/>
              <a:gd name="connsiteX5" fmla="*/ 147949 w 147962"/>
              <a:gd name="connsiteY5" fmla="*/ 2 h 17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962" h="178129">
                <a:moveTo>
                  <a:pt x="147949" y="2"/>
                </a:moveTo>
                <a:cubicBezTo>
                  <a:pt x="146626" y="-527"/>
                  <a:pt x="41851" y="99221"/>
                  <a:pt x="19362" y="123827"/>
                </a:cubicBezTo>
                <a:cubicBezTo>
                  <a:pt x="-3127" y="148433"/>
                  <a:pt x="16187" y="138643"/>
                  <a:pt x="13012" y="147639"/>
                </a:cubicBezTo>
                <a:cubicBezTo>
                  <a:pt x="9837" y="156635"/>
                  <a:pt x="-2069" y="181241"/>
                  <a:pt x="312" y="177802"/>
                </a:cubicBezTo>
                <a:cubicBezTo>
                  <a:pt x="2693" y="174363"/>
                  <a:pt x="3222" y="152931"/>
                  <a:pt x="27299" y="127002"/>
                </a:cubicBezTo>
                <a:cubicBezTo>
                  <a:pt x="51376" y="101073"/>
                  <a:pt x="149272" y="531"/>
                  <a:pt x="14794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D1D1E9E-363B-44EC-9640-7493352023FC}"/>
              </a:ext>
            </a:extLst>
          </p:cNvPr>
          <p:cNvSpPr/>
          <p:nvPr/>
        </p:nvSpPr>
        <p:spPr>
          <a:xfrm>
            <a:off x="5890844" y="5108547"/>
            <a:ext cx="126595" cy="122281"/>
          </a:xfrm>
          <a:custGeom>
            <a:avLst/>
            <a:gdLst>
              <a:gd name="connsiteX0" fmla="*/ 369 w 126595"/>
              <a:gd name="connsiteY0" fmla="*/ 122266 h 122281"/>
              <a:gd name="connsiteX1" fmla="*/ 90856 w 126595"/>
              <a:gd name="connsiteY1" fmla="*/ 47653 h 122281"/>
              <a:gd name="connsiteX2" fmla="*/ 125781 w 126595"/>
              <a:gd name="connsiteY2" fmla="*/ 28 h 122281"/>
              <a:gd name="connsiteX3" fmla="*/ 60694 w 126595"/>
              <a:gd name="connsiteY3" fmla="*/ 54003 h 122281"/>
              <a:gd name="connsiteX4" fmla="*/ 369 w 126595"/>
              <a:gd name="connsiteY4" fmla="*/ 122266 h 12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595" h="122281">
                <a:moveTo>
                  <a:pt x="369" y="122266"/>
                </a:moveTo>
                <a:cubicBezTo>
                  <a:pt x="5396" y="121208"/>
                  <a:pt x="69954" y="68026"/>
                  <a:pt x="90856" y="47653"/>
                </a:cubicBezTo>
                <a:cubicBezTo>
                  <a:pt x="111758" y="27280"/>
                  <a:pt x="130808" y="-1030"/>
                  <a:pt x="125781" y="28"/>
                </a:cubicBezTo>
                <a:cubicBezTo>
                  <a:pt x="120754" y="1086"/>
                  <a:pt x="78421" y="37599"/>
                  <a:pt x="60694" y="54003"/>
                </a:cubicBezTo>
                <a:cubicBezTo>
                  <a:pt x="42967" y="70407"/>
                  <a:pt x="-4658" y="123324"/>
                  <a:pt x="369" y="122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769A3D7-B34B-470C-8702-F7C9BBB85932}"/>
              </a:ext>
            </a:extLst>
          </p:cNvPr>
          <p:cNvSpPr/>
          <p:nvPr/>
        </p:nvSpPr>
        <p:spPr>
          <a:xfrm>
            <a:off x="5878278" y="5084515"/>
            <a:ext cx="84372" cy="137069"/>
          </a:xfrm>
          <a:custGeom>
            <a:avLst/>
            <a:gdLst>
              <a:gd name="connsiteX0" fmla="*/ 4997 w 84372"/>
              <a:gd name="connsiteY0" fmla="*/ 136773 h 137069"/>
              <a:gd name="connsiteX1" fmla="*/ 9760 w 84372"/>
              <a:gd name="connsiteY1" fmla="*/ 81210 h 137069"/>
              <a:gd name="connsiteX2" fmla="*/ 84372 w 84372"/>
              <a:gd name="connsiteY2" fmla="*/ 248 h 137069"/>
              <a:gd name="connsiteX3" fmla="*/ 8172 w 84372"/>
              <a:gd name="connsiteY3" fmla="*/ 57398 h 137069"/>
              <a:gd name="connsiteX4" fmla="*/ 4997 w 84372"/>
              <a:gd name="connsiteY4" fmla="*/ 136773 h 13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72" h="137069">
                <a:moveTo>
                  <a:pt x="4997" y="136773"/>
                </a:moveTo>
                <a:cubicBezTo>
                  <a:pt x="5262" y="140742"/>
                  <a:pt x="-3469" y="103964"/>
                  <a:pt x="9760" y="81210"/>
                </a:cubicBezTo>
                <a:cubicBezTo>
                  <a:pt x="22989" y="58456"/>
                  <a:pt x="84637" y="4217"/>
                  <a:pt x="84372" y="248"/>
                </a:cubicBezTo>
                <a:cubicBezTo>
                  <a:pt x="84107" y="-3721"/>
                  <a:pt x="24311" y="40994"/>
                  <a:pt x="8172" y="57398"/>
                </a:cubicBezTo>
                <a:cubicBezTo>
                  <a:pt x="-7967" y="73802"/>
                  <a:pt x="4732" y="132804"/>
                  <a:pt x="4997" y="136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E808B1E-BD29-4BD1-ACB7-FA952425F9AE}"/>
              </a:ext>
            </a:extLst>
          </p:cNvPr>
          <p:cNvSpPr/>
          <p:nvPr/>
        </p:nvSpPr>
        <p:spPr>
          <a:xfrm>
            <a:off x="5808558" y="5084553"/>
            <a:ext cx="48732" cy="114527"/>
          </a:xfrm>
          <a:custGeom>
            <a:avLst/>
            <a:gdLst>
              <a:gd name="connsiteX0" fmla="*/ 105 w 48732"/>
              <a:gd name="connsiteY0" fmla="*/ 114510 h 114527"/>
              <a:gd name="connsiteX1" fmla="*/ 47730 w 48732"/>
              <a:gd name="connsiteY1" fmla="*/ 52597 h 114527"/>
              <a:gd name="connsiteX2" fmla="*/ 33442 w 48732"/>
              <a:gd name="connsiteY2" fmla="*/ 210 h 114527"/>
              <a:gd name="connsiteX3" fmla="*/ 44555 w 48732"/>
              <a:gd name="connsiteY3" fmla="*/ 35135 h 114527"/>
              <a:gd name="connsiteX4" fmla="*/ 35030 w 48732"/>
              <a:gd name="connsiteY4" fmla="*/ 58947 h 114527"/>
              <a:gd name="connsiteX5" fmla="*/ 105 w 48732"/>
              <a:gd name="connsiteY5" fmla="*/ 114510 h 1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32" h="114527">
                <a:moveTo>
                  <a:pt x="105" y="114510"/>
                </a:moveTo>
                <a:cubicBezTo>
                  <a:pt x="2222" y="113452"/>
                  <a:pt x="42174" y="71647"/>
                  <a:pt x="47730" y="52597"/>
                </a:cubicBezTo>
                <a:cubicBezTo>
                  <a:pt x="53286" y="33547"/>
                  <a:pt x="33971" y="3120"/>
                  <a:pt x="33442" y="210"/>
                </a:cubicBezTo>
                <a:cubicBezTo>
                  <a:pt x="32913" y="-2700"/>
                  <a:pt x="44290" y="25346"/>
                  <a:pt x="44555" y="35135"/>
                </a:cubicBezTo>
                <a:cubicBezTo>
                  <a:pt x="44820" y="44924"/>
                  <a:pt x="41645" y="49687"/>
                  <a:pt x="35030" y="58947"/>
                </a:cubicBezTo>
                <a:cubicBezTo>
                  <a:pt x="28415" y="68207"/>
                  <a:pt x="-2012" y="115568"/>
                  <a:pt x="105" y="114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04E1DEE-DFFE-4195-A79C-655B7928DFF9}"/>
              </a:ext>
            </a:extLst>
          </p:cNvPr>
          <p:cNvSpPr/>
          <p:nvPr/>
        </p:nvSpPr>
        <p:spPr>
          <a:xfrm>
            <a:off x="5657850" y="5023863"/>
            <a:ext cx="63500" cy="138287"/>
          </a:xfrm>
          <a:custGeom>
            <a:avLst/>
            <a:gdLst>
              <a:gd name="connsiteX0" fmla="*/ 0 w 63500"/>
              <a:gd name="connsiteY0" fmla="*/ 137100 h 138287"/>
              <a:gd name="connsiteX1" fmla="*/ 50800 w 63500"/>
              <a:gd name="connsiteY1" fmla="*/ 100587 h 138287"/>
              <a:gd name="connsiteX2" fmla="*/ 63500 w 63500"/>
              <a:gd name="connsiteY2" fmla="*/ 575 h 138287"/>
              <a:gd name="connsiteX3" fmla="*/ 50800 w 63500"/>
              <a:gd name="connsiteY3" fmla="*/ 62487 h 138287"/>
              <a:gd name="connsiteX4" fmla="*/ 0 w 63500"/>
              <a:gd name="connsiteY4" fmla="*/ 137100 h 13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" h="138287">
                <a:moveTo>
                  <a:pt x="0" y="137100"/>
                </a:moveTo>
                <a:cubicBezTo>
                  <a:pt x="0" y="143450"/>
                  <a:pt x="40217" y="123341"/>
                  <a:pt x="50800" y="100587"/>
                </a:cubicBezTo>
                <a:cubicBezTo>
                  <a:pt x="61383" y="77833"/>
                  <a:pt x="63500" y="6925"/>
                  <a:pt x="63500" y="575"/>
                </a:cubicBezTo>
                <a:cubicBezTo>
                  <a:pt x="63500" y="-5775"/>
                  <a:pt x="59531" y="42114"/>
                  <a:pt x="50800" y="62487"/>
                </a:cubicBezTo>
                <a:cubicBezTo>
                  <a:pt x="42069" y="82860"/>
                  <a:pt x="0" y="130750"/>
                  <a:pt x="0" y="137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49438DE-7C69-43F3-B06A-50074DE59B35}"/>
              </a:ext>
            </a:extLst>
          </p:cNvPr>
          <p:cNvSpPr/>
          <p:nvPr/>
        </p:nvSpPr>
        <p:spPr>
          <a:xfrm>
            <a:off x="5752937" y="5056043"/>
            <a:ext cx="62445" cy="119342"/>
          </a:xfrm>
          <a:custGeom>
            <a:avLst/>
            <a:gdLst>
              <a:gd name="connsiteX0" fmla="*/ 163 w 62445"/>
              <a:gd name="connsiteY0" fmla="*/ 119207 h 119342"/>
              <a:gd name="connsiteX1" fmla="*/ 44613 w 62445"/>
              <a:gd name="connsiteY1" fmla="*/ 65232 h 119342"/>
              <a:gd name="connsiteX2" fmla="*/ 62076 w 62445"/>
              <a:gd name="connsiteY2" fmla="*/ 145 h 119342"/>
              <a:gd name="connsiteX3" fmla="*/ 30326 w 62445"/>
              <a:gd name="connsiteY3" fmla="*/ 49357 h 119342"/>
              <a:gd name="connsiteX4" fmla="*/ 163 w 62445"/>
              <a:gd name="connsiteY4" fmla="*/ 119207 h 1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45" h="119342">
                <a:moveTo>
                  <a:pt x="163" y="119207"/>
                </a:moveTo>
                <a:cubicBezTo>
                  <a:pt x="2544" y="121853"/>
                  <a:pt x="34294" y="85076"/>
                  <a:pt x="44613" y="65232"/>
                </a:cubicBezTo>
                <a:cubicBezTo>
                  <a:pt x="54932" y="45388"/>
                  <a:pt x="64457" y="2791"/>
                  <a:pt x="62076" y="145"/>
                </a:cubicBezTo>
                <a:cubicBezTo>
                  <a:pt x="59695" y="-2501"/>
                  <a:pt x="38528" y="31630"/>
                  <a:pt x="30326" y="49357"/>
                </a:cubicBezTo>
                <a:cubicBezTo>
                  <a:pt x="22124" y="67084"/>
                  <a:pt x="-2218" y="116561"/>
                  <a:pt x="163" y="119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F2D8C3C-784F-4CE7-9656-D216E51F75D6}"/>
              </a:ext>
            </a:extLst>
          </p:cNvPr>
          <p:cNvSpPr/>
          <p:nvPr/>
        </p:nvSpPr>
        <p:spPr>
          <a:xfrm>
            <a:off x="5557034" y="5061901"/>
            <a:ext cx="69620" cy="90931"/>
          </a:xfrm>
          <a:custGeom>
            <a:avLst/>
            <a:gdLst>
              <a:gd name="connsiteX0" fmla="*/ 69066 w 69620"/>
              <a:gd name="connsiteY0" fmla="*/ 89537 h 90931"/>
              <a:gd name="connsiteX1" fmla="*/ 804 w 69620"/>
              <a:gd name="connsiteY1" fmla="*/ 637 h 90931"/>
              <a:gd name="connsiteX2" fmla="*/ 32554 w 69620"/>
              <a:gd name="connsiteY2" fmla="*/ 51437 h 90931"/>
              <a:gd name="connsiteX3" fmla="*/ 69066 w 69620"/>
              <a:gd name="connsiteY3" fmla="*/ 89537 h 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20" h="90931">
                <a:moveTo>
                  <a:pt x="69066" y="89537"/>
                </a:moveTo>
                <a:cubicBezTo>
                  <a:pt x="63774" y="81070"/>
                  <a:pt x="6889" y="6987"/>
                  <a:pt x="804" y="637"/>
                </a:cubicBezTo>
                <a:cubicBezTo>
                  <a:pt x="-5281" y="-5713"/>
                  <a:pt x="24881" y="37149"/>
                  <a:pt x="32554" y="51437"/>
                </a:cubicBezTo>
                <a:cubicBezTo>
                  <a:pt x="40227" y="65724"/>
                  <a:pt x="74358" y="98004"/>
                  <a:pt x="69066" y="89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CEF715-ABA2-4E90-95AF-67306D343F5D}"/>
              </a:ext>
            </a:extLst>
          </p:cNvPr>
          <p:cNvSpPr/>
          <p:nvPr/>
        </p:nvSpPr>
        <p:spPr>
          <a:xfrm>
            <a:off x="5766531" y="5111671"/>
            <a:ext cx="442638" cy="163505"/>
          </a:xfrm>
          <a:custGeom>
            <a:avLst/>
            <a:gdLst>
              <a:gd name="connsiteX0" fmla="*/ 857 w 442638"/>
              <a:gd name="connsiteY0" fmla="*/ 79 h 163505"/>
              <a:gd name="connsiteX1" fmla="*/ 251682 w 442638"/>
              <a:gd name="connsiteY1" fmla="*/ 115967 h 163505"/>
              <a:gd name="connsiteX2" fmla="*/ 350107 w 442638"/>
              <a:gd name="connsiteY2" fmla="*/ 162004 h 163505"/>
              <a:gd name="connsiteX3" fmla="*/ 442182 w 442638"/>
              <a:gd name="connsiteY3" fmla="*/ 152479 h 163505"/>
              <a:gd name="connsiteX4" fmla="*/ 310419 w 442638"/>
              <a:gd name="connsiteY4" fmla="*/ 154067 h 163505"/>
              <a:gd name="connsiteX5" fmla="*/ 173894 w 442638"/>
              <a:gd name="connsiteY5" fmla="*/ 98504 h 163505"/>
              <a:gd name="connsiteX6" fmla="*/ 857 w 442638"/>
              <a:gd name="connsiteY6" fmla="*/ 79 h 1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638" h="163505">
                <a:moveTo>
                  <a:pt x="857" y="79"/>
                </a:moveTo>
                <a:cubicBezTo>
                  <a:pt x="13822" y="2990"/>
                  <a:pt x="193474" y="88980"/>
                  <a:pt x="251682" y="115967"/>
                </a:cubicBezTo>
                <a:cubicBezTo>
                  <a:pt x="309890" y="142954"/>
                  <a:pt x="318357" y="155919"/>
                  <a:pt x="350107" y="162004"/>
                </a:cubicBezTo>
                <a:cubicBezTo>
                  <a:pt x="381857" y="168089"/>
                  <a:pt x="448797" y="153802"/>
                  <a:pt x="442182" y="152479"/>
                </a:cubicBezTo>
                <a:cubicBezTo>
                  <a:pt x="435567" y="151156"/>
                  <a:pt x="355134" y="163063"/>
                  <a:pt x="310419" y="154067"/>
                </a:cubicBezTo>
                <a:cubicBezTo>
                  <a:pt x="265704" y="145071"/>
                  <a:pt x="222313" y="121523"/>
                  <a:pt x="173894" y="98504"/>
                </a:cubicBezTo>
                <a:cubicBezTo>
                  <a:pt x="125475" y="75485"/>
                  <a:pt x="-12108" y="-2832"/>
                  <a:pt x="857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9B2A7AA-6480-4BEA-AF15-5B0CF85850FA}"/>
              </a:ext>
            </a:extLst>
          </p:cNvPr>
          <p:cNvSpPr/>
          <p:nvPr/>
        </p:nvSpPr>
        <p:spPr>
          <a:xfrm>
            <a:off x="5963912" y="5335394"/>
            <a:ext cx="301966" cy="38294"/>
          </a:xfrm>
          <a:custGeom>
            <a:avLst/>
            <a:gdLst>
              <a:gd name="connsiteX0" fmla="*/ 3501 w 301966"/>
              <a:gd name="connsiteY0" fmla="*/ 38294 h 38294"/>
              <a:gd name="connsiteX1" fmla="*/ 206701 w 301966"/>
              <a:gd name="connsiteY1" fmla="*/ 25594 h 38294"/>
              <a:gd name="connsiteX2" fmla="*/ 301951 w 301966"/>
              <a:gd name="connsiteY2" fmla="*/ 194 h 38294"/>
              <a:gd name="connsiteX3" fmla="*/ 213051 w 301966"/>
              <a:gd name="connsiteY3" fmla="*/ 14481 h 38294"/>
              <a:gd name="connsiteX4" fmla="*/ 86051 w 301966"/>
              <a:gd name="connsiteY4" fmla="*/ 25594 h 38294"/>
              <a:gd name="connsiteX5" fmla="*/ 3501 w 301966"/>
              <a:gd name="connsiteY5" fmla="*/ 38294 h 3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966" h="38294">
                <a:moveTo>
                  <a:pt x="3501" y="38294"/>
                </a:moveTo>
                <a:cubicBezTo>
                  <a:pt x="23609" y="38294"/>
                  <a:pt x="156959" y="31944"/>
                  <a:pt x="206701" y="25594"/>
                </a:cubicBezTo>
                <a:cubicBezTo>
                  <a:pt x="256443" y="19244"/>
                  <a:pt x="300893" y="2046"/>
                  <a:pt x="301951" y="194"/>
                </a:cubicBezTo>
                <a:cubicBezTo>
                  <a:pt x="303009" y="-1658"/>
                  <a:pt x="249034" y="10248"/>
                  <a:pt x="213051" y="14481"/>
                </a:cubicBezTo>
                <a:cubicBezTo>
                  <a:pt x="177068" y="18714"/>
                  <a:pt x="117007" y="23213"/>
                  <a:pt x="86051" y="25594"/>
                </a:cubicBezTo>
                <a:cubicBezTo>
                  <a:pt x="55095" y="27975"/>
                  <a:pt x="-16607" y="38294"/>
                  <a:pt x="3501" y="38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605ECF2-3C40-489F-9DF2-25AB8DBCD92D}"/>
              </a:ext>
            </a:extLst>
          </p:cNvPr>
          <p:cNvSpPr/>
          <p:nvPr/>
        </p:nvSpPr>
        <p:spPr>
          <a:xfrm>
            <a:off x="5482314" y="5161022"/>
            <a:ext cx="377621" cy="244625"/>
          </a:xfrm>
          <a:custGeom>
            <a:avLst/>
            <a:gdLst>
              <a:gd name="connsiteX0" fmla="*/ 21549 w 377621"/>
              <a:gd name="connsiteY0" fmla="*/ 41216 h 244625"/>
              <a:gd name="connsiteX1" fmla="*/ 4086 w 377621"/>
              <a:gd name="connsiteY1" fmla="*/ 119003 h 244625"/>
              <a:gd name="connsiteX2" fmla="*/ 27899 w 377621"/>
              <a:gd name="connsiteY2" fmla="*/ 207903 h 244625"/>
              <a:gd name="connsiteX3" fmla="*/ 266024 w 377621"/>
              <a:gd name="connsiteY3" fmla="*/ 244416 h 244625"/>
              <a:gd name="connsiteX4" fmla="*/ 342224 w 377621"/>
              <a:gd name="connsiteY4" fmla="*/ 219016 h 244625"/>
              <a:gd name="connsiteX5" fmla="*/ 366036 w 377621"/>
              <a:gd name="connsiteY5" fmla="*/ 144403 h 244625"/>
              <a:gd name="connsiteX6" fmla="*/ 373974 w 377621"/>
              <a:gd name="connsiteY6" fmla="*/ 53916 h 244625"/>
              <a:gd name="connsiteX7" fmla="*/ 307299 w 377621"/>
              <a:gd name="connsiteY7" fmla="*/ 23753 h 244625"/>
              <a:gd name="connsiteX8" fmla="*/ 180299 w 377621"/>
              <a:gd name="connsiteY8" fmla="*/ 1528 h 244625"/>
              <a:gd name="connsiteX9" fmla="*/ 94574 w 377621"/>
              <a:gd name="connsiteY9" fmla="*/ 4703 h 244625"/>
              <a:gd name="connsiteX10" fmla="*/ 21549 w 377621"/>
              <a:gd name="connsiteY10" fmla="*/ 41216 h 24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7621" h="244625">
                <a:moveTo>
                  <a:pt x="21549" y="41216"/>
                </a:moveTo>
                <a:cubicBezTo>
                  <a:pt x="6468" y="60266"/>
                  <a:pt x="3028" y="91222"/>
                  <a:pt x="4086" y="119003"/>
                </a:cubicBezTo>
                <a:cubicBezTo>
                  <a:pt x="5144" y="146784"/>
                  <a:pt x="-15757" y="187001"/>
                  <a:pt x="27899" y="207903"/>
                </a:cubicBezTo>
                <a:cubicBezTo>
                  <a:pt x="71555" y="228805"/>
                  <a:pt x="213637" y="242564"/>
                  <a:pt x="266024" y="244416"/>
                </a:cubicBezTo>
                <a:cubicBezTo>
                  <a:pt x="318411" y="246268"/>
                  <a:pt x="325555" y="235685"/>
                  <a:pt x="342224" y="219016"/>
                </a:cubicBezTo>
                <a:cubicBezTo>
                  <a:pt x="358893" y="202347"/>
                  <a:pt x="360744" y="171920"/>
                  <a:pt x="366036" y="144403"/>
                </a:cubicBezTo>
                <a:cubicBezTo>
                  <a:pt x="371328" y="116886"/>
                  <a:pt x="383764" y="74024"/>
                  <a:pt x="373974" y="53916"/>
                </a:cubicBezTo>
                <a:cubicBezTo>
                  <a:pt x="364185" y="33808"/>
                  <a:pt x="339578" y="32484"/>
                  <a:pt x="307299" y="23753"/>
                </a:cubicBezTo>
                <a:cubicBezTo>
                  <a:pt x="275020" y="15022"/>
                  <a:pt x="215753" y="4703"/>
                  <a:pt x="180299" y="1528"/>
                </a:cubicBezTo>
                <a:cubicBezTo>
                  <a:pt x="144845" y="-1647"/>
                  <a:pt x="121562" y="470"/>
                  <a:pt x="94574" y="4703"/>
                </a:cubicBezTo>
                <a:cubicBezTo>
                  <a:pt x="67587" y="8936"/>
                  <a:pt x="36630" y="22166"/>
                  <a:pt x="21549" y="4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513DD0F6-FA44-4CA9-B2F0-ADCC1D098694}"/>
              </a:ext>
            </a:extLst>
          </p:cNvPr>
          <p:cNvSpPr/>
          <p:nvPr/>
        </p:nvSpPr>
        <p:spPr>
          <a:xfrm>
            <a:off x="5713413" y="5224462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B38D4A9E-A4AB-4A90-8E10-80B189035799}"/>
              </a:ext>
            </a:extLst>
          </p:cNvPr>
          <p:cNvSpPr/>
          <p:nvPr/>
        </p:nvSpPr>
        <p:spPr>
          <a:xfrm>
            <a:off x="5695951" y="5275262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4759C3A3-C276-4A5D-9F02-7829BEACDD85}"/>
              </a:ext>
            </a:extLst>
          </p:cNvPr>
          <p:cNvSpPr/>
          <p:nvPr/>
        </p:nvSpPr>
        <p:spPr>
          <a:xfrm>
            <a:off x="3203317" y="4934335"/>
            <a:ext cx="900445" cy="349555"/>
          </a:xfrm>
          <a:custGeom>
            <a:avLst/>
            <a:gdLst>
              <a:gd name="connsiteX0" fmla="*/ 258 w 900445"/>
              <a:gd name="connsiteY0" fmla="*/ 169478 h 349555"/>
              <a:gd name="connsiteX1" fmla="*/ 127258 w 900445"/>
              <a:gd name="connsiteY1" fmla="*/ 66290 h 349555"/>
              <a:gd name="connsiteX2" fmla="*/ 282833 w 900445"/>
              <a:gd name="connsiteY2" fmla="*/ 34540 h 349555"/>
              <a:gd name="connsiteX3" fmla="*/ 495558 w 900445"/>
              <a:gd name="connsiteY3" fmla="*/ 45653 h 349555"/>
              <a:gd name="connsiteX4" fmla="*/ 644783 w 900445"/>
              <a:gd name="connsiteY4" fmla="*/ 102803 h 349555"/>
              <a:gd name="connsiteX5" fmla="*/ 765433 w 900445"/>
              <a:gd name="connsiteY5" fmla="*/ 193290 h 349555"/>
              <a:gd name="connsiteX6" fmla="*/ 852746 w 900445"/>
              <a:gd name="connsiteY6" fmla="*/ 286953 h 349555"/>
              <a:gd name="connsiteX7" fmla="*/ 895608 w 900445"/>
              <a:gd name="connsiteY7" fmla="*/ 348865 h 349555"/>
              <a:gd name="connsiteX8" fmla="*/ 887671 w 900445"/>
              <a:gd name="connsiteY8" fmla="*/ 312353 h 349555"/>
              <a:gd name="connsiteX9" fmla="*/ 790833 w 900445"/>
              <a:gd name="connsiteY9" fmla="*/ 198053 h 349555"/>
              <a:gd name="connsiteX10" fmla="*/ 600333 w 900445"/>
              <a:gd name="connsiteY10" fmla="*/ 56765 h 349555"/>
              <a:gd name="connsiteX11" fmla="*/ 462221 w 900445"/>
              <a:gd name="connsiteY11" fmla="*/ 9140 h 349555"/>
              <a:gd name="connsiteX12" fmla="*/ 316171 w 900445"/>
              <a:gd name="connsiteY12" fmla="*/ 1203 h 349555"/>
              <a:gd name="connsiteX13" fmla="*/ 160596 w 900445"/>
              <a:gd name="connsiteY13" fmla="*/ 25015 h 349555"/>
              <a:gd name="connsiteX14" fmla="*/ 258 w 900445"/>
              <a:gd name="connsiteY14" fmla="*/ 169478 h 34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0445" h="349555">
                <a:moveTo>
                  <a:pt x="258" y="169478"/>
                </a:moveTo>
                <a:cubicBezTo>
                  <a:pt x="-5298" y="176357"/>
                  <a:pt x="80162" y="88780"/>
                  <a:pt x="127258" y="66290"/>
                </a:cubicBezTo>
                <a:cubicBezTo>
                  <a:pt x="174354" y="43800"/>
                  <a:pt x="221450" y="37979"/>
                  <a:pt x="282833" y="34540"/>
                </a:cubicBezTo>
                <a:cubicBezTo>
                  <a:pt x="344216" y="31101"/>
                  <a:pt x="435233" y="34276"/>
                  <a:pt x="495558" y="45653"/>
                </a:cubicBezTo>
                <a:cubicBezTo>
                  <a:pt x="555883" y="57030"/>
                  <a:pt x="599804" y="78197"/>
                  <a:pt x="644783" y="102803"/>
                </a:cubicBezTo>
                <a:cubicBezTo>
                  <a:pt x="689762" y="127409"/>
                  <a:pt x="730772" y="162598"/>
                  <a:pt x="765433" y="193290"/>
                </a:cubicBezTo>
                <a:cubicBezTo>
                  <a:pt x="800094" y="223982"/>
                  <a:pt x="831050" y="261024"/>
                  <a:pt x="852746" y="286953"/>
                </a:cubicBezTo>
                <a:cubicBezTo>
                  <a:pt x="874442" y="312882"/>
                  <a:pt x="889787" y="344632"/>
                  <a:pt x="895608" y="348865"/>
                </a:cubicBezTo>
                <a:cubicBezTo>
                  <a:pt x="901429" y="353098"/>
                  <a:pt x="905134" y="337488"/>
                  <a:pt x="887671" y="312353"/>
                </a:cubicBezTo>
                <a:cubicBezTo>
                  <a:pt x="870209" y="287218"/>
                  <a:pt x="838722" y="240651"/>
                  <a:pt x="790833" y="198053"/>
                </a:cubicBezTo>
                <a:cubicBezTo>
                  <a:pt x="742944" y="155455"/>
                  <a:pt x="655102" y="88250"/>
                  <a:pt x="600333" y="56765"/>
                </a:cubicBezTo>
                <a:cubicBezTo>
                  <a:pt x="545564" y="25280"/>
                  <a:pt x="509581" y="18400"/>
                  <a:pt x="462221" y="9140"/>
                </a:cubicBezTo>
                <a:cubicBezTo>
                  <a:pt x="414861" y="-120"/>
                  <a:pt x="366442" y="-1443"/>
                  <a:pt x="316171" y="1203"/>
                </a:cubicBezTo>
                <a:cubicBezTo>
                  <a:pt x="265900" y="3849"/>
                  <a:pt x="212983" y="1203"/>
                  <a:pt x="160596" y="25015"/>
                </a:cubicBezTo>
                <a:cubicBezTo>
                  <a:pt x="108209" y="48827"/>
                  <a:pt x="5814" y="162599"/>
                  <a:pt x="258" y="169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F69961B-E173-46D9-80E5-65157B489577}"/>
              </a:ext>
            </a:extLst>
          </p:cNvPr>
          <p:cNvSpPr/>
          <p:nvPr/>
        </p:nvSpPr>
        <p:spPr>
          <a:xfrm>
            <a:off x="3276600" y="4961928"/>
            <a:ext cx="98425" cy="131645"/>
          </a:xfrm>
          <a:custGeom>
            <a:avLst/>
            <a:gdLst>
              <a:gd name="connsiteX0" fmla="*/ 98425 w 98425"/>
              <a:gd name="connsiteY0" fmla="*/ 130772 h 131645"/>
              <a:gd name="connsiteX1" fmla="*/ 28575 w 98425"/>
              <a:gd name="connsiteY1" fmla="*/ 54572 h 131645"/>
              <a:gd name="connsiteX2" fmla="*/ 0 w 98425"/>
              <a:gd name="connsiteY2" fmla="*/ 597 h 131645"/>
              <a:gd name="connsiteX3" fmla="*/ 28575 w 98425"/>
              <a:gd name="connsiteY3" fmla="*/ 89497 h 131645"/>
              <a:gd name="connsiteX4" fmla="*/ 98425 w 98425"/>
              <a:gd name="connsiteY4" fmla="*/ 130772 h 1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25" h="131645">
                <a:moveTo>
                  <a:pt x="98425" y="130772"/>
                </a:moveTo>
                <a:cubicBezTo>
                  <a:pt x="98425" y="124951"/>
                  <a:pt x="44979" y="76268"/>
                  <a:pt x="28575" y="54572"/>
                </a:cubicBezTo>
                <a:cubicBezTo>
                  <a:pt x="12171" y="32876"/>
                  <a:pt x="0" y="-5224"/>
                  <a:pt x="0" y="597"/>
                </a:cubicBezTo>
                <a:cubicBezTo>
                  <a:pt x="0" y="6418"/>
                  <a:pt x="12700" y="66743"/>
                  <a:pt x="28575" y="89497"/>
                </a:cubicBezTo>
                <a:cubicBezTo>
                  <a:pt x="44450" y="112251"/>
                  <a:pt x="98425" y="136593"/>
                  <a:pt x="98425" y="130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18874C3-C729-44AE-98D4-AC3EE87B37AF}"/>
              </a:ext>
            </a:extLst>
          </p:cNvPr>
          <p:cNvSpPr/>
          <p:nvPr/>
        </p:nvSpPr>
        <p:spPr>
          <a:xfrm>
            <a:off x="3206745" y="5039787"/>
            <a:ext cx="114309" cy="93122"/>
          </a:xfrm>
          <a:custGeom>
            <a:avLst/>
            <a:gdLst>
              <a:gd name="connsiteX0" fmla="*/ 114305 w 114309"/>
              <a:gd name="connsiteY0" fmla="*/ 92601 h 93122"/>
              <a:gd name="connsiteX1" fmla="*/ 53980 w 114309"/>
              <a:gd name="connsiteY1" fmla="*/ 33863 h 93122"/>
              <a:gd name="connsiteX2" fmla="*/ 5 w 114309"/>
              <a:gd name="connsiteY2" fmla="*/ 526 h 93122"/>
              <a:gd name="connsiteX3" fmla="*/ 50805 w 114309"/>
              <a:gd name="connsiteY3" fmla="*/ 59263 h 93122"/>
              <a:gd name="connsiteX4" fmla="*/ 114305 w 114309"/>
              <a:gd name="connsiteY4" fmla="*/ 92601 h 9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9" h="93122">
                <a:moveTo>
                  <a:pt x="114305" y="92601"/>
                </a:moveTo>
                <a:cubicBezTo>
                  <a:pt x="114834" y="88368"/>
                  <a:pt x="73030" y="49209"/>
                  <a:pt x="53980" y="33863"/>
                </a:cubicBezTo>
                <a:cubicBezTo>
                  <a:pt x="34930" y="18517"/>
                  <a:pt x="534" y="-3707"/>
                  <a:pt x="5" y="526"/>
                </a:cubicBezTo>
                <a:cubicBezTo>
                  <a:pt x="-524" y="4759"/>
                  <a:pt x="34136" y="44182"/>
                  <a:pt x="50805" y="59263"/>
                </a:cubicBezTo>
                <a:cubicBezTo>
                  <a:pt x="67474" y="74344"/>
                  <a:pt x="113776" y="96834"/>
                  <a:pt x="114305" y="92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A7954DC-A50A-4CAF-ADB8-43418BA55198}"/>
              </a:ext>
            </a:extLst>
          </p:cNvPr>
          <p:cNvSpPr/>
          <p:nvPr/>
        </p:nvSpPr>
        <p:spPr>
          <a:xfrm>
            <a:off x="3165461" y="5055442"/>
            <a:ext cx="138134" cy="103442"/>
          </a:xfrm>
          <a:custGeom>
            <a:avLst/>
            <a:gdLst>
              <a:gd name="connsiteX0" fmla="*/ 138127 w 138134"/>
              <a:gd name="connsiteY0" fmla="*/ 102346 h 103442"/>
              <a:gd name="connsiteX1" fmla="*/ 53989 w 138134"/>
              <a:gd name="connsiteY1" fmla="*/ 38846 h 103442"/>
              <a:gd name="connsiteX2" fmla="*/ 14 w 138134"/>
              <a:gd name="connsiteY2" fmla="*/ 746 h 103442"/>
              <a:gd name="connsiteX3" fmla="*/ 58752 w 138134"/>
              <a:gd name="connsiteY3" fmla="*/ 72183 h 103442"/>
              <a:gd name="connsiteX4" fmla="*/ 138127 w 138134"/>
              <a:gd name="connsiteY4" fmla="*/ 102346 h 1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34" h="103442">
                <a:moveTo>
                  <a:pt x="138127" y="102346"/>
                </a:moveTo>
                <a:cubicBezTo>
                  <a:pt x="137333" y="96790"/>
                  <a:pt x="77008" y="55779"/>
                  <a:pt x="53989" y="38846"/>
                </a:cubicBezTo>
                <a:cubicBezTo>
                  <a:pt x="30970" y="21913"/>
                  <a:pt x="-780" y="-4810"/>
                  <a:pt x="14" y="746"/>
                </a:cubicBezTo>
                <a:cubicBezTo>
                  <a:pt x="808" y="6302"/>
                  <a:pt x="38644" y="52869"/>
                  <a:pt x="58752" y="72183"/>
                </a:cubicBezTo>
                <a:cubicBezTo>
                  <a:pt x="78860" y="91497"/>
                  <a:pt x="138921" y="107902"/>
                  <a:pt x="138127" y="102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331EDF5-FDFC-41A9-85C1-FB90D97D3520}"/>
              </a:ext>
            </a:extLst>
          </p:cNvPr>
          <p:cNvSpPr/>
          <p:nvPr/>
        </p:nvSpPr>
        <p:spPr>
          <a:xfrm>
            <a:off x="3147580" y="5096747"/>
            <a:ext cx="124940" cy="81548"/>
          </a:xfrm>
          <a:custGeom>
            <a:avLst/>
            <a:gdLst>
              <a:gd name="connsiteX0" fmla="*/ 124258 w 124940"/>
              <a:gd name="connsiteY0" fmla="*/ 80091 h 81548"/>
              <a:gd name="connsiteX1" fmla="*/ 48058 w 124940"/>
              <a:gd name="connsiteY1" fmla="*/ 48341 h 81548"/>
              <a:gd name="connsiteX2" fmla="*/ 433 w 124940"/>
              <a:gd name="connsiteY2" fmla="*/ 716 h 81548"/>
              <a:gd name="connsiteX3" fmla="*/ 124258 w 124940"/>
              <a:gd name="connsiteY3" fmla="*/ 80091 h 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40" h="81548">
                <a:moveTo>
                  <a:pt x="124258" y="80091"/>
                </a:moveTo>
                <a:cubicBezTo>
                  <a:pt x="132195" y="88028"/>
                  <a:pt x="68696" y="61570"/>
                  <a:pt x="48058" y="48341"/>
                </a:cubicBezTo>
                <a:cubicBezTo>
                  <a:pt x="27420" y="35112"/>
                  <a:pt x="-4065" y="-5898"/>
                  <a:pt x="433" y="716"/>
                </a:cubicBezTo>
                <a:cubicBezTo>
                  <a:pt x="4931" y="7330"/>
                  <a:pt x="116321" y="72154"/>
                  <a:pt x="124258" y="80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452EACD-FBF6-4DE1-B839-5DB30B81CEF9}"/>
              </a:ext>
            </a:extLst>
          </p:cNvPr>
          <p:cNvSpPr/>
          <p:nvPr/>
        </p:nvSpPr>
        <p:spPr>
          <a:xfrm>
            <a:off x="3180574" y="4992535"/>
            <a:ext cx="854971" cy="233035"/>
          </a:xfrm>
          <a:custGeom>
            <a:avLst/>
            <a:gdLst>
              <a:gd name="connsiteX0" fmla="*/ 776 w 854971"/>
              <a:gd name="connsiteY0" fmla="*/ 171603 h 233035"/>
              <a:gd name="connsiteX1" fmla="*/ 76976 w 854971"/>
              <a:gd name="connsiteY1" fmla="*/ 133503 h 233035"/>
              <a:gd name="connsiteX2" fmla="*/ 329389 w 854971"/>
              <a:gd name="connsiteY2" fmla="*/ 3328 h 233035"/>
              <a:gd name="connsiteX3" fmla="*/ 607201 w 854971"/>
              <a:gd name="connsiteY3" fmla="*/ 43015 h 233035"/>
              <a:gd name="connsiteX4" fmla="*/ 697689 w 854971"/>
              <a:gd name="connsiteY4" fmla="*/ 90640 h 233035"/>
              <a:gd name="connsiteX5" fmla="*/ 848501 w 854971"/>
              <a:gd name="connsiteY5" fmla="*/ 225578 h 233035"/>
              <a:gd name="connsiteX6" fmla="*/ 816751 w 854971"/>
              <a:gd name="connsiteY6" fmla="*/ 206528 h 233035"/>
              <a:gd name="connsiteX7" fmla="*/ 719914 w 854971"/>
              <a:gd name="connsiteY7" fmla="*/ 130328 h 233035"/>
              <a:gd name="connsiteX8" fmla="*/ 592914 w 854971"/>
              <a:gd name="connsiteY8" fmla="*/ 58890 h 233035"/>
              <a:gd name="connsiteX9" fmla="*/ 430989 w 854971"/>
              <a:gd name="connsiteY9" fmla="*/ 38253 h 233035"/>
              <a:gd name="connsiteX10" fmla="*/ 289701 w 854971"/>
              <a:gd name="connsiteY10" fmla="*/ 95403 h 233035"/>
              <a:gd name="connsiteX11" fmla="*/ 245251 w 854971"/>
              <a:gd name="connsiteY11" fmla="*/ 98578 h 233035"/>
              <a:gd name="connsiteX12" fmla="*/ 172226 w 854971"/>
              <a:gd name="connsiteY12" fmla="*/ 149378 h 233035"/>
              <a:gd name="connsiteX13" fmla="*/ 135714 w 854971"/>
              <a:gd name="connsiteY13" fmla="*/ 179540 h 233035"/>
              <a:gd name="connsiteX14" fmla="*/ 776 w 854971"/>
              <a:gd name="connsiteY14" fmla="*/ 171603 h 23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4971" h="233035">
                <a:moveTo>
                  <a:pt x="776" y="171603"/>
                </a:moveTo>
                <a:cubicBezTo>
                  <a:pt x="-9014" y="163930"/>
                  <a:pt x="76976" y="133503"/>
                  <a:pt x="76976" y="133503"/>
                </a:cubicBezTo>
                <a:cubicBezTo>
                  <a:pt x="131745" y="105457"/>
                  <a:pt x="241018" y="18409"/>
                  <a:pt x="329389" y="3328"/>
                </a:cubicBezTo>
                <a:cubicBezTo>
                  <a:pt x="417760" y="-11753"/>
                  <a:pt x="545818" y="28463"/>
                  <a:pt x="607201" y="43015"/>
                </a:cubicBezTo>
                <a:cubicBezTo>
                  <a:pt x="668584" y="57567"/>
                  <a:pt x="657472" y="60213"/>
                  <a:pt x="697689" y="90640"/>
                </a:cubicBezTo>
                <a:cubicBezTo>
                  <a:pt x="737906" y="121067"/>
                  <a:pt x="828657" y="206263"/>
                  <a:pt x="848501" y="225578"/>
                </a:cubicBezTo>
                <a:cubicBezTo>
                  <a:pt x="868345" y="244893"/>
                  <a:pt x="838182" y="222403"/>
                  <a:pt x="816751" y="206528"/>
                </a:cubicBezTo>
                <a:cubicBezTo>
                  <a:pt x="795320" y="190653"/>
                  <a:pt x="757220" y="154934"/>
                  <a:pt x="719914" y="130328"/>
                </a:cubicBezTo>
                <a:cubicBezTo>
                  <a:pt x="682608" y="105722"/>
                  <a:pt x="641068" y="74236"/>
                  <a:pt x="592914" y="58890"/>
                </a:cubicBezTo>
                <a:cubicBezTo>
                  <a:pt x="544760" y="43544"/>
                  <a:pt x="481525" y="32167"/>
                  <a:pt x="430989" y="38253"/>
                </a:cubicBezTo>
                <a:cubicBezTo>
                  <a:pt x="380454" y="44338"/>
                  <a:pt x="320657" y="85349"/>
                  <a:pt x="289701" y="95403"/>
                </a:cubicBezTo>
                <a:cubicBezTo>
                  <a:pt x="258745" y="105457"/>
                  <a:pt x="264830" y="89582"/>
                  <a:pt x="245251" y="98578"/>
                </a:cubicBezTo>
                <a:cubicBezTo>
                  <a:pt x="225672" y="107574"/>
                  <a:pt x="190482" y="135884"/>
                  <a:pt x="172226" y="149378"/>
                </a:cubicBezTo>
                <a:cubicBezTo>
                  <a:pt x="153970" y="162872"/>
                  <a:pt x="165347" y="175042"/>
                  <a:pt x="135714" y="179540"/>
                </a:cubicBezTo>
                <a:cubicBezTo>
                  <a:pt x="106081" y="184038"/>
                  <a:pt x="10566" y="179276"/>
                  <a:pt x="776" y="17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EE9C253-5551-4254-9585-17EC70C7421A}"/>
              </a:ext>
            </a:extLst>
          </p:cNvPr>
          <p:cNvSpPr/>
          <p:nvPr/>
        </p:nvSpPr>
        <p:spPr>
          <a:xfrm>
            <a:off x="3492426" y="5034110"/>
            <a:ext cx="399893" cy="109579"/>
          </a:xfrm>
          <a:custGeom>
            <a:avLst/>
            <a:gdLst>
              <a:gd name="connsiteX0" fmla="*/ 1662 w 399893"/>
              <a:gd name="connsiteY0" fmla="*/ 1440 h 109579"/>
              <a:gd name="connsiteX1" fmla="*/ 84212 w 399893"/>
              <a:gd name="connsiteY1" fmla="*/ 28428 h 109579"/>
              <a:gd name="connsiteX2" fmla="*/ 225499 w 399893"/>
              <a:gd name="connsiteY2" fmla="*/ 20490 h 109579"/>
              <a:gd name="connsiteX3" fmla="*/ 357262 w 399893"/>
              <a:gd name="connsiteY3" fmla="*/ 68115 h 109579"/>
              <a:gd name="connsiteX4" fmla="*/ 389012 w 399893"/>
              <a:gd name="connsiteY4" fmla="*/ 109390 h 109579"/>
              <a:gd name="connsiteX5" fmla="*/ 396949 w 399893"/>
              <a:gd name="connsiteY5" fmla="*/ 82403 h 109579"/>
              <a:gd name="connsiteX6" fmla="*/ 342974 w 399893"/>
              <a:gd name="connsiteY6" fmla="*/ 57003 h 109579"/>
              <a:gd name="connsiteX7" fmla="*/ 260424 w 399893"/>
              <a:gd name="connsiteY7" fmla="*/ 17315 h 109579"/>
              <a:gd name="connsiteX8" fmla="*/ 157237 w 399893"/>
              <a:gd name="connsiteY8" fmla="*/ 4615 h 109579"/>
              <a:gd name="connsiteX9" fmla="*/ 1662 w 399893"/>
              <a:gd name="connsiteY9" fmla="*/ 1440 h 10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893" h="109579">
                <a:moveTo>
                  <a:pt x="1662" y="1440"/>
                </a:moveTo>
                <a:cubicBezTo>
                  <a:pt x="-10509" y="5409"/>
                  <a:pt x="46906" y="25253"/>
                  <a:pt x="84212" y="28428"/>
                </a:cubicBezTo>
                <a:cubicBezTo>
                  <a:pt x="121518" y="31603"/>
                  <a:pt x="179991" y="13876"/>
                  <a:pt x="225499" y="20490"/>
                </a:cubicBezTo>
                <a:cubicBezTo>
                  <a:pt x="271007" y="27105"/>
                  <a:pt x="330010" y="53298"/>
                  <a:pt x="357262" y="68115"/>
                </a:cubicBezTo>
                <a:cubicBezTo>
                  <a:pt x="384514" y="82932"/>
                  <a:pt x="382398" y="107009"/>
                  <a:pt x="389012" y="109390"/>
                </a:cubicBezTo>
                <a:cubicBezTo>
                  <a:pt x="395626" y="111771"/>
                  <a:pt x="404622" y="91134"/>
                  <a:pt x="396949" y="82403"/>
                </a:cubicBezTo>
                <a:cubicBezTo>
                  <a:pt x="389276" y="73672"/>
                  <a:pt x="365728" y="67851"/>
                  <a:pt x="342974" y="57003"/>
                </a:cubicBezTo>
                <a:cubicBezTo>
                  <a:pt x="320220" y="46155"/>
                  <a:pt x="291380" y="26046"/>
                  <a:pt x="260424" y="17315"/>
                </a:cubicBezTo>
                <a:cubicBezTo>
                  <a:pt x="229468" y="8584"/>
                  <a:pt x="196395" y="6467"/>
                  <a:pt x="157237" y="4615"/>
                </a:cubicBezTo>
                <a:cubicBezTo>
                  <a:pt x="118079" y="2763"/>
                  <a:pt x="13833" y="-2529"/>
                  <a:pt x="1662" y="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B6401DE-DDF4-4495-8BB7-4896D7F7035A}"/>
              </a:ext>
            </a:extLst>
          </p:cNvPr>
          <p:cNvSpPr/>
          <p:nvPr/>
        </p:nvSpPr>
        <p:spPr>
          <a:xfrm>
            <a:off x="3332107" y="5122863"/>
            <a:ext cx="249601" cy="168308"/>
          </a:xfrm>
          <a:custGeom>
            <a:avLst/>
            <a:gdLst>
              <a:gd name="connsiteX0" fmla="*/ 56 w 249601"/>
              <a:gd name="connsiteY0" fmla="*/ 0 h 168308"/>
              <a:gd name="connsiteX1" fmla="*/ 41331 w 249601"/>
              <a:gd name="connsiteY1" fmla="*/ 80962 h 168308"/>
              <a:gd name="connsiteX2" fmla="*/ 123881 w 249601"/>
              <a:gd name="connsiteY2" fmla="*/ 123825 h 168308"/>
              <a:gd name="connsiteX3" fmla="*/ 249293 w 249601"/>
              <a:gd name="connsiteY3" fmla="*/ 168275 h 168308"/>
              <a:gd name="connsiteX4" fmla="*/ 161981 w 249601"/>
              <a:gd name="connsiteY4" fmla="*/ 131762 h 168308"/>
              <a:gd name="connsiteX5" fmla="*/ 74668 w 249601"/>
              <a:gd name="connsiteY5" fmla="*/ 93662 h 168308"/>
              <a:gd name="connsiteX6" fmla="*/ 49268 w 249601"/>
              <a:gd name="connsiteY6" fmla="*/ 79375 h 168308"/>
              <a:gd name="connsiteX7" fmla="*/ 56 w 249601"/>
              <a:gd name="connsiteY7" fmla="*/ 0 h 16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601" h="168308">
                <a:moveTo>
                  <a:pt x="56" y="0"/>
                </a:moveTo>
                <a:cubicBezTo>
                  <a:pt x="-1267" y="264"/>
                  <a:pt x="20694" y="60325"/>
                  <a:pt x="41331" y="80962"/>
                </a:cubicBezTo>
                <a:cubicBezTo>
                  <a:pt x="61968" y="101599"/>
                  <a:pt x="89221" y="109273"/>
                  <a:pt x="123881" y="123825"/>
                </a:cubicBezTo>
                <a:cubicBezTo>
                  <a:pt x="158541" y="138377"/>
                  <a:pt x="242943" y="166952"/>
                  <a:pt x="249293" y="168275"/>
                </a:cubicBezTo>
                <a:cubicBezTo>
                  <a:pt x="255643" y="169598"/>
                  <a:pt x="161981" y="131762"/>
                  <a:pt x="161981" y="131762"/>
                </a:cubicBezTo>
                <a:lnTo>
                  <a:pt x="74668" y="93662"/>
                </a:lnTo>
                <a:cubicBezTo>
                  <a:pt x="55883" y="84931"/>
                  <a:pt x="58264" y="91281"/>
                  <a:pt x="49268" y="79375"/>
                </a:cubicBezTo>
                <a:cubicBezTo>
                  <a:pt x="40272" y="67469"/>
                  <a:pt x="1379" y="-264"/>
                  <a:pt x="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7484DBE-5A7E-459F-A43B-9163ABE49ACB}"/>
              </a:ext>
            </a:extLst>
          </p:cNvPr>
          <p:cNvSpPr/>
          <p:nvPr/>
        </p:nvSpPr>
        <p:spPr>
          <a:xfrm>
            <a:off x="3193946" y="5170213"/>
            <a:ext cx="176609" cy="35179"/>
          </a:xfrm>
          <a:custGeom>
            <a:avLst/>
            <a:gdLst>
              <a:gd name="connsiteX0" fmla="*/ 104 w 176609"/>
              <a:gd name="connsiteY0" fmla="*/ 275 h 35179"/>
              <a:gd name="connsiteX1" fmla="*/ 87417 w 176609"/>
              <a:gd name="connsiteY1" fmla="*/ 33612 h 35179"/>
              <a:gd name="connsiteX2" fmla="*/ 176317 w 176609"/>
              <a:gd name="connsiteY2" fmla="*/ 28850 h 35179"/>
              <a:gd name="connsiteX3" fmla="*/ 114404 w 176609"/>
              <a:gd name="connsiteY3" fmla="*/ 20912 h 35179"/>
              <a:gd name="connsiteX4" fmla="*/ 69954 w 176609"/>
              <a:gd name="connsiteY4" fmla="*/ 17737 h 35179"/>
              <a:gd name="connsiteX5" fmla="*/ 104 w 176609"/>
              <a:gd name="connsiteY5" fmla="*/ 275 h 3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09" h="35179">
                <a:moveTo>
                  <a:pt x="104" y="275"/>
                </a:moveTo>
                <a:cubicBezTo>
                  <a:pt x="3014" y="2921"/>
                  <a:pt x="58048" y="28850"/>
                  <a:pt x="87417" y="33612"/>
                </a:cubicBezTo>
                <a:cubicBezTo>
                  <a:pt x="116786" y="38374"/>
                  <a:pt x="171819" y="30967"/>
                  <a:pt x="176317" y="28850"/>
                </a:cubicBezTo>
                <a:cubicBezTo>
                  <a:pt x="180815" y="26733"/>
                  <a:pt x="132131" y="22764"/>
                  <a:pt x="114404" y="20912"/>
                </a:cubicBezTo>
                <a:cubicBezTo>
                  <a:pt x="96677" y="19060"/>
                  <a:pt x="83977" y="20647"/>
                  <a:pt x="69954" y="17737"/>
                </a:cubicBezTo>
                <a:cubicBezTo>
                  <a:pt x="55931" y="14827"/>
                  <a:pt x="-2806" y="-2371"/>
                  <a:pt x="104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384D73D-80A5-4B8A-9FD0-6A1928F3D6FC}"/>
              </a:ext>
            </a:extLst>
          </p:cNvPr>
          <p:cNvSpPr/>
          <p:nvPr/>
        </p:nvSpPr>
        <p:spPr>
          <a:xfrm>
            <a:off x="3553363" y="5275260"/>
            <a:ext cx="431323" cy="39731"/>
          </a:xfrm>
          <a:custGeom>
            <a:avLst/>
            <a:gdLst>
              <a:gd name="connsiteX0" fmla="*/ 1050 w 431323"/>
              <a:gd name="connsiteY0" fmla="*/ 11115 h 39731"/>
              <a:gd name="connsiteX1" fmla="*/ 161387 w 431323"/>
              <a:gd name="connsiteY1" fmla="*/ 39690 h 39731"/>
              <a:gd name="connsiteX2" fmla="*/ 283625 w 431323"/>
              <a:gd name="connsiteY2" fmla="*/ 17465 h 39731"/>
              <a:gd name="connsiteX3" fmla="*/ 320137 w 431323"/>
              <a:gd name="connsiteY3" fmla="*/ 17465 h 39731"/>
              <a:gd name="connsiteX4" fmla="*/ 431262 w 431323"/>
              <a:gd name="connsiteY4" fmla="*/ 17465 h 39731"/>
              <a:gd name="connsiteX5" fmla="*/ 334425 w 431323"/>
              <a:gd name="connsiteY5" fmla="*/ 3 h 39731"/>
              <a:gd name="connsiteX6" fmla="*/ 237587 w 431323"/>
              <a:gd name="connsiteY6" fmla="*/ 19053 h 39731"/>
              <a:gd name="connsiteX7" fmla="*/ 169325 w 431323"/>
              <a:gd name="connsiteY7" fmla="*/ 25403 h 39731"/>
              <a:gd name="connsiteX8" fmla="*/ 94712 w 431323"/>
              <a:gd name="connsiteY8" fmla="*/ 28578 h 39731"/>
              <a:gd name="connsiteX9" fmla="*/ 1050 w 431323"/>
              <a:gd name="connsiteY9" fmla="*/ 11115 h 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323" h="39731">
                <a:moveTo>
                  <a:pt x="1050" y="11115"/>
                </a:moveTo>
                <a:cubicBezTo>
                  <a:pt x="12163" y="12967"/>
                  <a:pt x="114291" y="38632"/>
                  <a:pt x="161387" y="39690"/>
                </a:cubicBezTo>
                <a:cubicBezTo>
                  <a:pt x="208483" y="40748"/>
                  <a:pt x="257167" y="21169"/>
                  <a:pt x="283625" y="17465"/>
                </a:cubicBezTo>
                <a:cubicBezTo>
                  <a:pt x="310083" y="13761"/>
                  <a:pt x="320137" y="17465"/>
                  <a:pt x="320137" y="17465"/>
                </a:cubicBezTo>
                <a:cubicBezTo>
                  <a:pt x="344743" y="17465"/>
                  <a:pt x="428881" y="20375"/>
                  <a:pt x="431262" y="17465"/>
                </a:cubicBezTo>
                <a:cubicBezTo>
                  <a:pt x="433643" y="14555"/>
                  <a:pt x="366704" y="-262"/>
                  <a:pt x="334425" y="3"/>
                </a:cubicBezTo>
                <a:cubicBezTo>
                  <a:pt x="302146" y="268"/>
                  <a:pt x="265104" y="14820"/>
                  <a:pt x="237587" y="19053"/>
                </a:cubicBezTo>
                <a:cubicBezTo>
                  <a:pt x="210070" y="23286"/>
                  <a:pt x="193138" y="23815"/>
                  <a:pt x="169325" y="25403"/>
                </a:cubicBezTo>
                <a:cubicBezTo>
                  <a:pt x="145512" y="26991"/>
                  <a:pt x="119318" y="30165"/>
                  <a:pt x="94712" y="28578"/>
                </a:cubicBezTo>
                <a:cubicBezTo>
                  <a:pt x="70106" y="26991"/>
                  <a:pt x="-10063" y="9263"/>
                  <a:pt x="1050" y="1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E2333BD-ECA3-4D83-B580-64662BDB4FF6}"/>
              </a:ext>
            </a:extLst>
          </p:cNvPr>
          <p:cNvSpPr/>
          <p:nvPr/>
        </p:nvSpPr>
        <p:spPr>
          <a:xfrm>
            <a:off x="3533654" y="5283121"/>
            <a:ext cx="335590" cy="51574"/>
          </a:xfrm>
          <a:custGeom>
            <a:avLst/>
            <a:gdLst>
              <a:gd name="connsiteX0" fmla="*/ 121 w 335590"/>
              <a:gd name="connsiteY0" fmla="*/ 79 h 51574"/>
              <a:gd name="connsiteX1" fmla="*/ 116009 w 335590"/>
              <a:gd name="connsiteY1" fmla="*/ 46117 h 51574"/>
              <a:gd name="connsiteX2" fmla="*/ 239834 w 335590"/>
              <a:gd name="connsiteY2" fmla="*/ 49292 h 51574"/>
              <a:gd name="connsiteX3" fmla="*/ 320796 w 335590"/>
              <a:gd name="connsiteY3" fmla="*/ 33417 h 51574"/>
              <a:gd name="connsiteX4" fmla="*/ 330321 w 335590"/>
              <a:gd name="connsiteY4" fmla="*/ 28654 h 51574"/>
              <a:gd name="connsiteX5" fmla="*/ 262059 w 335590"/>
              <a:gd name="connsiteY5" fmla="*/ 39767 h 51574"/>
              <a:gd name="connsiteX6" fmla="*/ 189034 w 335590"/>
              <a:gd name="connsiteY6" fmla="*/ 42942 h 51574"/>
              <a:gd name="connsiteX7" fmla="*/ 95371 w 335590"/>
              <a:gd name="connsiteY7" fmla="*/ 35004 h 51574"/>
              <a:gd name="connsiteX8" fmla="*/ 121 w 335590"/>
              <a:gd name="connsiteY8" fmla="*/ 79 h 5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590" h="51574">
                <a:moveTo>
                  <a:pt x="121" y="79"/>
                </a:moveTo>
                <a:cubicBezTo>
                  <a:pt x="3561" y="1931"/>
                  <a:pt x="76057" y="37915"/>
                  <a:pt x="116009" y="46117"/>
                </a:cubicBezTo>
                <a:cubicBezTo>
                  <a:pt x="155961" y="54319"/>
                  <a:pt x="205703" y="51409"/>
                  <a:pt x="239834" y="49292"/>
                </a:cubicBezTo>
                <a:cubicBezTo>
                  <a:pt x="273965" y="47175"/>
                  <a:pt x="305715" y="36857"/>
                  <a:pt x="320796" y="33417"/>
                </a:cubicBezTo>
                <a:cubicBezTo>
                  <a:pt x="335877" y="29977"/>
                  <a:pt x="340110" y="27596"/>
                  <a:pt x="330321" y="28654"/>
                </a:cubicBezTo>
                <a:cubicBezTo>
                  <a:pt x="320532" y="29712"/>
                  <a:pt x="285607" y="37386"/>
                  <a:pt x="262059" y="39767"/>
                </a:cubicBezTo>
                <a:cubicBezTo>
                  <a:pt x="238511" y="42148"/>
                  <a:pt x="216815" y="43736"/>
                  <a:pt x="189034" y="42942"/>
                </a:cubicBezTo>
                <a:cubicBezTo>
                  <a:pt x="161253" y="42148"/>
                  <a:pt x="123682" y="40825"/>
                  <a:pt x="95371" y="35004"/>
                </a:cubicBezTo>
                <a:cubicBezTo>
                  <a:pt x="67061" y="29183"/>
                  <a:pt x="-3319" y="-1773"/>
                  <a:pt x="121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5349C1D-7C5F-4724-8607-0206189DDCEE}"/>
              </a:ext>
            </a:extLst>
          </p:cNvPr>
          <p:cNvSpPr/>
          <p:nvPr/>
        </p:nvSpPr>
        <p:spPr>
          <a:xfrm>
            <a:off x="3887475" y="5125684"/>
            <a:ext cx="142019" cy="125201"/>
          </a:xfrm>
          <a:custGeom>
            <a:avLst/>
            <a:gdLst>
              <a:gd name="connsiteX0" fmla="*/ 313 w 142019"/>
              <a:gd name="connsiteY0" fmla="*/ 354 h 125201"/>
              <a:gd name="connsiteX1" fmla="*/ 100325 w 142019"/>
              <a:gd name="connsiteY1" fmla="*/ 98779 h 125201"/>
              <a:gd name="connsiteX2" fmla="*/ 141600 w 142019"/>
              <a:gd name="connsiteY2" fmla="*/ 124179 h 125201"/>
              <a:gd name="connsiteX3" fmla="*/ 78100 w 142019"/>
              <a:gd name="connsiteY3" fmla="*/ 73379 h 125201"/>
              <a:gd name="connsiteX4" fmla="*/ 68575 w 142019"/>
              <a:gd name="connsiteY4" fmla="*/ 65441 h 125201"/>
              <a:gd name="connsiteX5" fmla="*/ 313 w 142019"/>
              <a:gd name="connsiteY5" fmla="*/ 354 h 12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19" h="125201">
                <a:moveTo>
                  <a:pt x="313" y="354"/>
                </a:moveTo>
                <a:cubicBezTo>
                  <a:pt x="5605" y="5910"/>
                  <a:pt x="76777" y="78142"/>
                  <a:pt x="100325" y="98779"/>
                </a:cubicBezTo>
                <a:cubicBezTo>
                  <a:pt x="123873" y="119416"/>
                  <a:pt x="145304" y="128412"/>
                  <a:pt x="141600" y="124179"/>
                </a:cubicBezTo>
                <a:cubicBezTo>
                  <a:pt x="137896" y="119946"/>
                  <a:pt x="90271" y="83169"/>
                  <a:pt x="78100" y="73379"/>
                </a:cubicBezTo>
                <a:cubicBezTo>
                  <a:pt x="65929" y="63589"/>
                  <a:pt x="78894" y="74702"/>
                  <a:pt x="68575" y="65441"/>
                </a:cubicBezTo>
                <a:cubicBezTo>
                  <a:pt x="58256" y="56181"/>
                  <a:pt x="-4979" y="-5202"/>
                  <a:pt x="313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99F3D5A-F6EE-433A-B665-5D498E572D05}"/>
              </a:ext>
            </a:extLst>
          </p:cNvPr>
          <p:cNvSpPr/>
          <p:nvPr/>
        </p:nvSpPr>
        <p:spPr>
          <a:xfrm>
            <a:off x="3865375" y="5216525"/>
            <a:ext cx="290893" cy="204667"/>
          </a:xfrm>
          <a:custGeom>
            <a:avLst/>
            <a:gdLst>
              <a:gd name="connsiteX0" fmla="*/ 157350 w 290893"/>
              <a:gd name="connsiteY0" fmla="*/ 0 h 204667"/>
              <a:gd name="connsiteX1" fmla="*/ 266888 w 290893"/>
              <a:gd name="connsiteY1" fmla="*/ 111125 h 204667"/>
              <a:gd name="connsiteX2" fmla="*/ 290700 w 290893"/>
              <a:gd name="connsiteY2" fmla="*/ 173038 h 204667"/>
              <a:gd name="connsiteX3" fmla="*/ 260538 w 290893"/>
              <a:gd name="connsiteY3" fmla="*/ 203200 h 204667"/>
              <a:gd name="connsiteX4" fmla="*/ 244663 w 290893"/>
              <a:gd name="connsiteY4" fmla="*/ 193675 h 204667"/>
              <a:gd name="connsiteX5" fmla="*/ 204975 w 290893"/>
              <a:gd name="connsiteY5" fmla="*/ 139700 h 204667"/>
              <a:gd name="connsiteX6" fmla="*/ 158938 w 290893"/>
              <a:gd name="connsiteY6" fmla="*/ 111125 h 204667"/>
              <a:gd name="connsiteX7" fmla="*/ 188 w 290893"/>
              <a:gd name="connsiteY7" fmla="*/ 111125 h 204667"/>
              <a:gd name="connsiteX8" fmla="*/ 193863 w 290893"/>
              <a:gd name="connsiteY8" fmla="*/ 120650 h 204667"/>
              <a:gd name="connsiteX9" fmla="*/ 249425 w 290893"/>
              <a:gd name="connsiteY9" fmla="*/ 176213 h 204667"/>
              <a:gd name="connsiteX10" fmla="*/ 279588 w 290893"/>
              <a:gd name="connsiteY10" fmla="*/ 163513 h 204667"/>
              <a:gd name="connsiteX11" fmla="*/ 251013 w 290893"/>
              <a:gd name="connsiteY11" fmla="*/ 112713 h 204667"/>
              <a:gd name="connsiteX12" fmla="*/ 157350 w 290893"/>
              <a:gd name="connsiteY12" fmla="*/ 0 h 20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93" h="204667">
                <a:moveTo>
                  <a:pt x="157350" y="0"/>
                </a:moveTo>
                <a:cubicBezTo>
                  <a:pt x="159996" y="-265"/>
                  <a:pt x="244663" y="82285"/>
                  <a:pt x="266888" y="111125"/>
                </a:cubicBezTo>
                <a:cubicBezTo>
                  <a:pt x="289113" y="139965"/>
                  <a:pt x="291758" y="157692"/>
                  <a:pt x="290700" y="173038"/>
                </a:cubicBezTo>
                <a:cubicBezTo>
                  <a:pt x="289642" y="188384"/>
                  <a:pt x="268211" y="199761"/>
                  <a:pt x="260538" y="203200"/>
                </a:cubicBezTo>
                <a:cubicBezTo>
                  <a:pt x="252865" y="206639"/>
                  <a:pt x="253923" y="204258"/>
                  <a:pt x="244663" y="193675"/>
                </a:cubicBezTo>
                <a:cubicBezTo>
                  <a:pt x="235403" y="183092"/>
                  <a:pt x="219263" y="153458"/>
                  <a:pt x="204975" y="139700"/>
                </a:cubicBezTo>
                <a:cubicBezTo>
                  <a:pt x="190687" y="125942"/>
                  <a:pt x="193069" y="115887"/>
                  <a:pt x="158938" y="111125"/>
                </a:cubicBezTo>
                <a:cubicBezTo>
                  <a:pt x="124807" y="106363"/>
                  <a:pt x="-5633" y="109538"/>
                  <a:pt x="188" y="111125"/>
                </a:cubicBezTo>
                <a:cubicBezTo>
                  <a:pt x="6009" y="112713"/>
                  <a:pt x="152324" y="109802"/>
                  <a:pt x="193863" y="120650"/>
                </a:cubicBezTo>
                <a:cubicBezTo>
                  <a:pt x="235402" y="131498"/>
                  <a:pt x="235138" y="169069"/>
                  <a:pt x="249425" y="176213"/>
                </a:cubicBezTo>
                <a:cubicBezTo>
                  <a:pt x="263713" y="183357"/>
                  <a:pt x="279323" y="174096"/>
                  <a:pt x="279588" y="163513"/>
                </a:cubicBezTo>
                <a:cubicBezTo>
                  <a:pt x="279853" y="152930"/>
                  <a:pt x="271915" y="138907"/>
                  <a:pt x="251013" y="112713"/>
                </a:cubicBezTo>
                <a:cubicBezTo>
                  <a:pt x="230111" y="86519"/>
                  <a:pt x="154704" y="265"/>
                  <a:pt x="1573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E18D08B-82A2-41E8-9056-0E53B084D6E5}"/>
              </a:ext>
            </a:extLst>
          </p:cNvPr>
          <p:cNvSpPr/>
          <p:nvPr/>
        </p:nvSpPr>
        <p:spPr>
          <a:xfrm>
            <a:off x="3844925" y="5327650"/>
            <a:ext cx="268944" cy="101607"/>
          </a:xfrm>
          <a:custGeom>
            <a:avLst/>
            <a:gdLst>
              <a:gd name="connsiteX0" fmla="*/ 0 w 268944"/>
              <a:gd name="connsiteY0" fmla="*/ 0 h 101607"/>
              <a:gd name="connsiteX1" fmla="*/ 163513 w 268944"/>
              <a:gd name="connsiteY1" fmla="*/ 31750 h 101607"/>
              <a:gd name="connsiteX2" fmla="*/ 200025 w 268944"/>
              <a:gd name="connsiteY2" fmla="*/ 57150 h 101607"/>
              <a:gd name="connsiteX3" fmla="*/ 268288 w 268944"/>
              <a:gd name="connsiteY3" fmla="*/ 101600 h 101607"/>
              <a:gd name="connsiteX4" fmla="*/ 228600 w 268944"/>
              <a:gd name="connsiteY4" fmla="*/ 60325 h 101607"/>
              <a:gd name="connsiteX5" fmla="*/ 133350 w 268944"/>
              <a:gd name="connsiteY5" fmla="*/ 14288 h 101607"/>
              <a:gd name="connsiteX6" fmla="*/ 61913 w 268944"/>
              <a:gd name="connsiteY6" fmla="*/ 7938 h 101607"/>
              <a:gd name="connsiteX7" fmla="*/ 0 w 268944"/>
              <a:gd name="connsiteY7" fmla="*/ 0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944" h="101607">
                <a:moveTo>
                  <a:pt x="0" y="0"/>
                </a:moveTo>
                <a:cubicBezTo>
                  <a:pt x="65088" y="11112"/>
                  <a:pt x="130176" y="22225"/>
                  <a:pt x="163513" y="31750"/>
                </a:cubicBezTo>
                <a:cubicBezTo>
                  <a:pt x="196851" y="41275"/>
                  <a:pt x="182563" y="45508"/>
                  <a:pt x="200025" y="57150"/>
                </a:cubicBezTo>
                <a:cubicBezTo>
                  <a:pt x="217487" y="68792"/>
                  <a:pt x="263526" y="101071"/>
                  <a:pt x="268288" y="101600"/>
                </a:cubicBezTo>
                <a:cubicBezTo>
                  <a:pt x="273051" y="102129"/>
                  <a:pt x="251090" y="74877"/>
                  <a:pt x="228600" y="60325"/>
                </a:cubicBezTo>
                <a:cubicBezTo>
                  <a:pt x="206110" y="45773"/>
                  <a:pt x="161131" y="23019"/>
                  <a:pt x="133350" y="14288"/>
                </a:cubicBezTo>
                <a:cubicBezTo>
                  <a:pt x="105569" y="5557"/>
                  <a:pt x="61913" y="7938"/>
                  <a:pt x="61913" y="79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9D26AD-ADAF-4917-BFC7-A0D529C89BF4}"/>
              </a:ext>
            </a:extLst>
          </p:cNvPr>
          <p:cNvSpPr/>
          <p:nvPr/>
        </p:nvSpPr>
        <p:spPr>
          <a:xfrm>
            <a:off x="3268656" y="5197305"/>
            <a:ext cx="261381" cy="88189"/>
          </a:xfrm>
          <a:custGeom>
            <a:avLst/>
            <a:gdLst>
              <a:gd name="connsiteX0" fmla="*/ 7 w 261381"/>
              <a:gd name="connsiteY0" fmla="*/ 170 h 88189"/>
              <a:gd name="connsiteX1" fmla="*/ 87319 w 261381"/>
              <a:gd name="connsiteY1" fmla="*/ 76370 h 88189"/>
              <a:gd name="connsiteX2" fmla="*/ 260357 w 261381"/>
              <a:gd name="connsiteY2" fmla="*/ 87483 h 88189"/>
              <a:gd name="connsiteX3" fmla="*/ 155582 w 261381"/>
              <a:gd name="connsiteY3" fmla="*/ 71608 h 88189"/>
              <a:gd name="connsiteX4" fmla="*/ 82557 w 261381"/>
              <a:gd name="connsiteY4" fmla="*/ 55733 h 88189"/>
              <a:gd name="connsiteX5" fmla="*/ 7 w 261381"/>
              <a:gd name="connsiteY5" fmla="*/ 170 h 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381" h="88189">
                <a:moveTo>
                  <a:pt x="7" y="170"/>
                </a:moveTo>
                <a:cubicBezTo>
                  <a:pt x="801" y="3609"/>
                  <a:pt x="43927" y="61818"/>
                  <a:pt x="87319" y="76370"/>
                </a:cubicBezTo>
                <a:cubicBezTo>
                  <a:pt x="130711" y="90922"/>
                  <a:pt x="248980" y="88277"/>
                  <a:pt x="260357" y="87483"/>
                </a:cubicBezTo>
                <a:cubicBezTo>
                  <a:pt x="271734" y="86689"/>
                  <a:pt x="185215" y="76900"/>
                  <a:pt x="155582" y="71608"/>
                </a:cubicBezTo>
                <a:cubicBezTo>
                  <a:pt x="125949" y="66316"/>
                  <a:pt x="103195" y="64994"/>
                  <a:pt x="82557" y="55733"/>
                </a:cubicBezTo>
                <a:cubicBezTo>
                  <a:pt x="61920" y="46473"/>
                  <a:pt x="-787" y="-3269"/>
                  <a:pt x="7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A13A8E9-9629-4085-B07A-D21B41F04BE7}"/>
              </a:ext>
            </a:extLst>
          </p:cNvPr>
          <p:cNvSpPr/>
          <p:nvPr/>
        </p:nvSpPr>
        <p:spPr>
          <a:xfrm>
            <a:off x="3515302" y="5039275"/>
            <a:ext cx="382453" cy="277940"/>
          </a:xfrm>
          <a:custGeom>
            <a:avLst/>
            <a:gdLst>
              <a:gd name="connsiteX0" fmla="*/ 47048 w 382453"/>
              <a:gd name="connsiteY0" fmla="*/ 10563 h 277940"/>
              <a:gd name="connsiteX1" fmla="*/ 8948 w 382453"/>
              <a:gd name="connsiteY1" fmla="*/ 78825 h 277940"/>
              <a:gd name="connsiteX2" fmla="*/ 2598 w 382453"/>
              <a:gd name="connsiteY2" fmla="*/ 170900 h 277940"/>
              <a:gd name="connsiteX3" fmla="*/ 43873 w 382453"/>
              <a:gd name="connsiteY3" fmla="*/ 243925 h 277940"/>
              <a:gd name="connsiteX4" fmla="*/ 89911 w 382453"/>
              <a:gd name="connsiteY4" fmla="*/ 262975 h 277940"/>
              <a:gd name="connsiteX5" fmla="*/ 218498 w 382453"/>
              <a:gd name="connsiteY5" fmla="*/ 277263 h 277940"/>
              <a:gd name="connsiteX6" fmla="*/ 359786 w 382453"/>
              <a:gd name="connsiteY6" fmla="*/ 240750 h 277940"/>
              <a:gd name="connsiteX7" fmla="*/ 380423 w 382453"/>
              <a:gd name="connsiteY7" fmla="*/ 135975 h 277940"/>
              <a:gd name="connsiteX8" fmla="*/ 361373 w 382453"/>
              <a:gd name="connsiteY8" fmla="*/ 69300 h 277940"/>
              <a:gd name="connsiteX9" fmla="*/ 201036 w 382453"/>
              <a:gd name="connsiteY9" fmla="*/ 7388 h 277940"/>
              <a:gd name="connsiteX10" fmla="*/ 47048 w 382453"/>
              <a:gd name="connsiteY10" fmla="*/ 10563 h 27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53" h="277940">
                <a:moveTo>
                  <a:pt x="47048" y="10563"/>
                </a:moveTo>
                <a:cubicBezTo>
                  <a:pt x="15033" y="22469"/>
                  <a:pt x="16356" y="52102"/>
                  <a:pt x="8948" y="78825"/>
                </a:cubicBezTo>
                <a:cubicBezTo>
                  <a:pt x="1540" y="105548"/>
                  <a:pt x="-3223" y="143383"/>
                  <a:pt x="2598" y="170900"/>
                </a:cubicBezTo>
                <a:cubicBezTo>
                  <a:pt x="8419" y="198417"/>
                  <a:pt x="29321" y="228579"/>
                  <a:pt x="43873" y="243925"/>
                </a:cubicBezTo>
                <a:cubicBezTo>
                  <a:pt x="58425" y="259271"/>
                  <a:pt x="60807" y="257419"/>
                  <a:pt x="89911" y="262975"/>
                </a:cubicBezTo>
                <a:cubicBezTo>
                  <a:pt x="119015" y="268531"/>
                  <a:pt x="173519" y="280967"/>
                  <a:pt x="218498" y="277263"/>
                </a:cubicBezTo>
                <a:cubicBezTo>
                  <a:pt x="263477" y="273559"/>
                  <a:pt x="332799" y="264298"/>
                  <a:pt x="359786" y="240750"/>
                </a:cubicBezTo>
                <a:cubicBezTo>
                  <a:pt x="386774" y="217202"/>
                  <a:pt x="380159" y="164550"/>
                  <a:pt x="380423" y="135975"/>
                </a:cubicBezTo>
                <a:cubicBezTo>
                  <a:pt x="380687" y="107400"/>
                  <a:pt x="391271" y="90731"/>
                  <a:pt x="361373" y="69300"/>
                </a:cubicBezTo>
                <a:cubicBezTo>
                  <a:pt x="331475" y="47869"/>
                  <a:pt x="253953" y="19030"/>
                  <a:pt x="201036" y="7388"/>
                </a:cubicBezTo>
                <a:cubicBezTo>
                  <a:pt x="148119" y="-4254"/>
                  <a:pt x="79063" y="-1343"/>
                  <a:pt x="47048" y="10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2010DEE7-EF3E-4198-A361-BCDF5222353A}"/>
              </a:ext>
            </a:extLst>
          </p:cNvPr>
          <p:cNvSpPr/>
          <p:nvPr/>
        </p:nvSpPr>
        <p:spPr>
          <a:xfrm rot="1532178">
            <a:off x="3765550" y="5105402"/>
            <a:ext cx="90487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ADBD6AA9-31B0-4B7A-9E0C-EB3ADC42A23B}"/>
              </a:ext>
            </a:extLst>
          </p:cNvPr>
          <p:cNvSpPr/>
          <p:nvPr/>
        </p:nvSpPr>
        <p:spPr>
          <a:xfrm>
            <a:off x="3794126" y="51831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D7DC6C-64FC-47A0-90F1-72DFE3B774C0}"/>
              </a:ext>
            </a:extLst>
          </p:cNvPr>
          <p:cNvSpPr/>
          <p:nvPr/>
        </p:nvSpPr>
        <p:spPr>
          <a:xfrm>
            <a:off x="4006276" y="6231228"/>
            <a:ext cx="279354" cy="149059"/>
          </a:xfrm>
          <a:custGeom>
            <a:avLst/>
            <a:gdLst>
              <a:gd name="connsiteX0" fmla="*/ 278387 w 279354"/>
              <a:gd name="connsiteY0" fmla="*/ 107660 h 149059"/>
              <a:gd name="connsiteX1" fmla="*/ 216474 w 279354"/>
              <a:gd name="connsiteY1" fmla="*/ 23522 h 149059"/>
              <a:gd name="connsiteX2" fmla="*/ 81537 w 279354"/>
              <a:gd name="connsiteY2" fmla="*/ 4472 h 149059"/>
              <a:gd name="connsiteX3" fmla="*/ 18037 w 279354"/>
              <a:gd name="connsiteY3" fmla="*/ 94960 h 149059"/>
              <a:gd name="connsiteX4" fmla="*/ 574 w 279354"/>
              <a:gd name="connsiteY4" fmla="*/ 148935 h 149059"/>
              <a:gd name="connsiteX5" fmla="*/ 33912 w 279354"/>
              <a:gd name="connsiteY5" fmla="*/ 80672 h 149059"/>
              <a:gd name="connsiteX6" fmla="*/ 70424 w 279354"/>
              <a:gd name="connsiteY6" fmla="*/ 28285 h 149059"/>
              <a:gd name="connsiteX7" fmla="*/ 106937 w 279354"/>
              <a:gd name="connsiteY7" fmla="*/ 18760 h 149059"/>
              <a:gd name="connsiteX8" fmla="*/ 172024 w 279354"/>
              <a:gd name="connsiteY8" fmla="*/ 17172 h 149059"/>
              <a:gd name="connsiteX9" fmla="*/ 278387 w 279354"/>
              <a:gd name="connsiteY9" fmla="*/ 107660 h 14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354" h="149059">
                <a:moveTo>
                  <a:pt x="278387" y="107660"/>
                </a:moveTo>
                <a:cubicBezTo>
                  <a:pt x="285795" y="108718"/>
                  <a:pt x="249282" y="40720"/>
                  <a:pt x="216474" y="23522"/>
                </a:cubicBezTo>
                <a:cubicBezTo>
                  <a:pt x="183666" y="6324"/>
                  <a:pt x="114610" y="-7434"/>
                  <a:pt x="81537" y="4472"/>
                </a:cubicBezTo>
                <a:cubicBezTo>
                  <a:pt x="48464" y="16378"/>
                  <a:pt x="31531" y="70883"/>
                  <a:pt x="18037" y="94960"/>
                </a:cubicBezTo>
                <a:cubicBezTo>
                  <a:pt x="4543" y="119037"/>
                  <a:pt x="-2072" y="151316"/>
                  <a:pt x="574" y="148935"/>
                </a:cubicBezTo>
                <a:cubicBezTo>
                  <a:pt x="3220" y="146554"/>
                  <a:pt x="22270" y="100780"/>
                  <a:pt x="33912" y="80672"/>
                </a:cubicBezTo>
                <a:cubicBezTo>
                  <a:pt x="45554" y="60564"/>
                  <a:pt x="58253" y="38604"/>
                  <a:pt x="70424" y="28285"/>
                </a:cubicBezTo>
                <a:cubicBezTo>
                  <a:pt x="82595" y="17966"/>
                  <a:pt x="90004" y="20612"/>
                  <a:pt x="106937" y="18760"/>
                </a:cubicBezTo>
                <a:cubicBezTo>
                  <a:pt x="123870" y="16908"/>
                  <a:pt x="143714" y="5001"/>
                  <a:pt x="172024" y="17172"/>
                </a:cubicBezTo>
                <a:cubicBezTo>
                  <a:pt x="200334" y="29343"/>
                  <a:pt x="270979" y="106602"/>
                  <a:pt x="278387" y="107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E59296-09DB-4405-8866-1D7564B3F435}"/>
              </a:ext>
            </a:extLst>
          </p:cNvPr>
          <p:cNvSpPr/>
          <p:nvPr/>
        </p:nvSpPr>
        <p:spPr>
          <a:xfrm>
            <a:off x="4011556" y="6378441"/>
            <a:ext cx="633512" cy="414476"/>
          </a:xfrm>
          <a:custGeom>
            <a:avLst/>
            <a:gdLst>
              <a:gd name="connsiteX0" fmla="*/ 57 w 633512"/>
              <a:gd name="connsiteY0" fmla="*/ 134 h 414476"/>
              <a:gd name="connsiteX1" fmla="*/ 114357 w 633512"/>
              <a:gd name="connsiteY1" fmla="*/ 174759 h 414476"/>
              <a:gd name="connsiteX2" fmla="*/ 136582 w 633512"/>
              <a:gd name="connsiteY2" fmla="*/ 190634 h 414476"/>
              <a:gd name="connsiteX3" fmla="*/ 184207 w 633512"/>
              <a:gd name="connsiteY3" fmla="*/ 196984 h 414476"/>
              <a:gd name="connsiteX4" fmla="*/ 263582 w 633512"/>
              <a:gd name="connsiteY4" fmla="*/ 198572 h 414476"/>
              <a:gd name="connsiteX5" fmla="*/ 338194 w 633512"/>
              <a:gd name="connsiteY5" fmla="*/ 236672 h 414476"/>
              <a:gd name="connsiteX6" fmla="*/ 436619 w 633512"/>
              <a:gd name="connsiteY6" fmla="*/ 320809 h 414476"/>
              <a:gd name="connsiteX7" fmla="*/ 496944 w 633512"/>
              <a:gd name="connsiteY7" fmla="*/ 387484 h 414476"/>
              <a:gd name="connsiteX8" fmla="*/ 542982 w 633512"/>
              <a:gd name="connsiteY8" fmla="*/ 398597 h 414476"/>
              <a:gd name="connsiteX9" fmla="*/ 633469 w 633512"/>
              <a:gd name="connsiteY9" fmla="*/ 414472 h 414476"/>
              <a:gd name="connsiteX10" fmla="*/ 554094 w 633512"/>
              <a:gd name="connsiteY10" fmla="*/ 397009 h 414476"/>
              <a:gd name="connsiteX11" fmla="*/ 492182 w 633512"/>
              <a:gd name="connsiteY11" fmla="*/ 363672 h 414476"/>
              <a:gd name="connsiteX12" fmla="*/ 441382 w 633512"/>
              <a:gd name="connsiteY12" fmla="*/ 319222 h 414476"/>
              <a:gd name="connsiteX13" fmla="*/ 331844 w 633512"/>
              <a:gd name="connsiteY13" fmla="*/ 212859 h 414476"/>
              <a:gd name="connsiteX14" fmla="*/ 182619 w 633512"/>
              <a:gd name="connsiteY14" fmla="*/ 174759 h 414476"/>
              <a:gd name="connsiteX15" fmla="*/ 100069 w 633512"/>
              <a:gd name="connsiteY15" fmla="*/ 146184 h 414476"/>
              <a:gd name="connsiteX16" fmla="*/ 57 w 633512"/>
              <a:gd name="connsiteY16" fmla="*/ 134 h 41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3512" h="414476">
                <a:moveTo>
                  <a:pt x="57" y="134"/>
                </a:moveTo>
                <a:cubicBezTo>
                  <a:pt x="2438" y="4896"/>
                  <a:pt x="91603" y="143009"/>
                  <a:pt x="114357" y="174759"/>
                </a:cubicBezTo>
                <a:cubicBezTo>
                  <a:pt x="137111" y="206509"/>
                  <a:pt x="124940" y="186930"/>
                  <a:pt x="136582" y="190634"/>
                </a:cubicBezTo>
                <a:cubicBezTo>
                  <a:pt x="148224" y="194338"/>
                  <a:pt x="163040" y="195661"/>
                  <a:pt x="184207" y="196984"/>
                </a:cubicBezTo>
                <a:cubicBezTo>
                  <a:pt x="205374" y="198307"/>
                  <a:pt x="237918" y="191957"/>
                  <a:pt x="263582" y="198572"/>
                </a:cubicBezTo>
                <a:cubicBezTo>
                  <a:pt x="289247" y="205187"/>
                  <a:pt x="309355" y="216299"/>
                  <a:pt x="338194" y="236672"/>
                </a:cubicBezTo>
                <a:cubicBezTo>
                  <a:pt x="367034" y="257045"/>
                  <a:pt x="410161" y="295674"/>
                  <a:pt x="436619" y="320809"/>
                </a:cubicBezTo>
                <a:cubicBezTo>
                  <a:pt x="463077" y="345944"/>
                  <a:pt x="479217" y="374519"/>
                  <a:pt x="496944" y="387484"/>
                </a:cubicBezTo>
                <a:cubicBezTo>
                  <a:pt x="514671" y="400449"/>
                  <a:pt x="520228" y="394099"/>
                  <a:pt x="542982" y="398597"/>
                </a:cubicBezTo>
                <a:cubicBezTo>
                  <a:pt x="565736" y="403095"/>
                  <a:pt x="631617" y="414737"/>
                  <a:pt x="633469" y="414472"/>
                </a:cubicBezTo>
                <a:cubicBezTo>
                  <a:pt x="635321" y="414207"/>
                  <a:pt x="577642" y="405476"/>
                  <a:pt x="554094" y="397009"/>
                </a:cubicBezTo>
                <a:cubicBezTo>
                  <a:pt x="530546" y="388542"/>
                  <a:pt x="510967" y="376636"/>
                  <a:pt x="492182" y="363672"/>
                </a:cubicBezTo>
                <a:cubicBezTo>
                  <a:pt x="473397" y="350708"/>
                  <a:pt x="468105" y="344358"/>
                  <a:pt x="441382" y="319222"/>
                </a:cubicBezTo>
                <a:cubicBezTo>
                  <a:pt x="414659" y="294087"/>
                  <a:pt x="374971" y="236936"/>
                  <a:pt x="331844" y="212859"/>
                </a:cubicBezTo>
                <a:cubicBezTo>
                  <a:pt x="288717" y="188782"/>
                  <a:pt x="221248" y="185871"/>
                  <a:pt x="182619" y="174759"/>
                </a:cubicBezTo>
                <a:cubicBezTo>
                  <a:pt x="143990" y="163647"/>
                  <a:pt x="129702" y="173436"/>
                  <a:pt x="100069" y="146184"/>
                </a:cubicBezTo>
                <a:cubicBezTo>
                  <a:pt x="70436" y="118932"/>
                  <a:pt x="-2324" y="-4628"/>
                  <a:pt x="5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E11AD1F-0FF3-4A04-B8A2-4B8881E4D715}"/>
              </a:ext>
            </a:extLst>
          </p:cNvPr>
          <p:cNvSpPr/>
          <p:nvPr/>
        </p:nvSpPr>
        <p:spPr>
          <a:xfrm>
            <a:off x="4644367" y="6265424"/>
            <a:ext cx="648361" cy="531974"/>
          </a:xfrm>
          <a:custGeom>
            <a:avLst/>
            <a:gdLst>
              <a:gd name="connsiteX0" fmla="*/ 513421 w 648361"/>
              <a:gd name="connsiteY0" fmla="*/ 439 h 531974"/>
              <a:gd name="connsiteX1" fmla="*/ 622958 w 648361"/>
              <a:gd name="connsiteY1" fmla="*/ 75051 h 531974"/>
              <a:gd name="connsiteX2" fmla="*/ 646771 w 648361"/>
              <a:gd name="connsiteY2" fmla="*/ 132201 h 531974"/>
              <a:gd name="connsiteX3" fmla="*/ 592796 w 648361"/>
              <a:gd name="connsiteY3" fmla="*/ 232214 h 531974"/>
              <a:gd name="connsiteX4" fmla="*/ 532471 w 648361"/>
              <a:gd name="connsiteY4" fmla="*/ 300476 h 531974"/>
              <a:gd name="connsiteX5" fmla="*/ 480083 w 648361"/>
              <a:gd name="connsiteY5" fmla="*/ 302064 h 531974"/>
              <a:gd name="connsiteX6" fmla="*/ 388008 w 648361"/>
              <a:gd name="connsiteY6" fmla="*/ 306826 h 531974"/>
              <a:gd name="connsiteX7" fmla="*/ 243546 w 648361"/>
              <a:gd name="connsiteY7" fmla="*/ 368739 h 531974"/>
              <a:gd name="connsiteX8" fmla="*/ 113371 w 648361"/>
              <a:gd name="connsiteY8" fmla="*/ 465576 h 531974"/>
              <a:gd name="connsiteX9" fmla="*/ 41933 w 648361"/>
              <a:gd name="connsiteY9" fmla="*/ 524314 h 531974"/>
              <a:gd name="connsiteX10" fmla="*/ 658 w 648361"/>
              <a:gd name="connsiteY10" fmla="*/ 527489 h 531974"/>
              <a:gd name="connsiteX11" fmla="*/ 73683 w 648361"/>
              <a:gd name="connsiteY11" fmla="*/ 489389 h 531974"/>
              <a:gd name="connsiteX12" fmla="*/ 184808 w 648361"/>
              <a:gd name="connsiteY12" fmla="*/ 414776 h 531974"/>
              <a:gd name="connsiteX13" fmla="*/ 338796 w 648361"/>
              <a:gd name="connsiteY13" fmla="*/ 340164 h 531974"/>
              <a:gd name="connsiteX14" fmla="*/ 545171 w 648361"/>
              <a:gd name="connsiteY14" fmla="*/ 273489 h 531974"/>
              <a:gd name="connsiteX15" fmla="*/ 589621 w 648361"/>
              <a:gd name="connsiteY15" fmla="*/ 229039 h 531974"/>
              <a:gd name="connsiteX16" fmla="*/ 643596 w 648361"/>
              <a:gd name="connsiteY16" fmla="*/ 111564 h 531974"/>
              <a:gd name="connsiteX17" fmla="*/ 513421 w 648361"/>
              <a:gd name="connsiteY17" fmla="*/ 439 h 53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8361" h="531974">
                <a:moveTo>
                  <a:pt x="513421" y="439"/>
                </a:moveTo>
                <a:cubicBezTo>
                  <a:pt x="509981" y="-5646"/>
                  <a:pt x="600733" y="53091"/>
                  <a:pt x="622958" y="75051"/>
                </a:cubicBezTo>
                <a:cubicBezTo>
                  <a:pt x="645183" y="97011"/>
                  <a:pt x="651798" y="106007"/>
                  <a:pt x="646771" y="132201"/>
                </a:cubicBezTo>
                <a:cubicBezTo>
                  <a:pt x="641744" y="158395"/>
                  <a:pt x="611846" y="204168"/>
                  <a:pt x="592796" y="232214"/>
                </a:cubicBezTo>
                <a:cubicBezTo>
                  <a:pt x="573746" y="260260"/>
                  <a:pt x="551256" y="288834"/>
                  <a:pt x="532471" y="300476"/>
                </a:cubicBezTo>
                <a:cubicBezTo>
                  <a:pt x="513686" y="312118"/>
                  <a:pt x="480083" y="302064"/>
                  <a:pt x="480083" y="302064"/>
                </a:cubicBezTo>
                <a:cubicBezTo>
                  <a:pt x="456006" y="303122"/>
                  <a:pt x="427431" y="295714"/>
                  <a:pt x="388008" y="306826"/>
                </a:cubicBezTo>
                <a:cubicBezTo>
                  <a:pt x="348585" y="317938"/>
                  <a:pt x="289319" y="342281"/>
                  <a:pt x="243546" y="368739"/>
                </a:cubicBezTo>
                <a:cubicBezTo>
                  <a:pt x="197773" y="395197"/>
                  <a:pt x="146973" y="439647"/>
                  <a:pt x="113371" y="465576"/>
                </a:cubicBezTo>
                <a:cubicBezTo>
                  <a:pt x="79769" y="491505"/>
                  <a:pt x="60718" y="513995"/>
                  <a:pt x="41933" y="524314"/>
                </a:cubicBezTo>
                <a:cubicBezTo>
                  <a:pt x="23148" y="534633"/>
                  <a:pt x="-4634" y="533310"/>
                  <a:pt x="658" y="527489"/>
                </a:cubicBezTo>
                <a:cubicBezTo>
                  <a:pt x="5950" y="521668"/>
                  <a:pt x="42991" y="508175"/>
                  <a:pt x="73683" y="489389"/>
                </a:cubicBezTo>
                <a:cubicBezTo>
                  <a:pt x="104375" y="470604"/>
                  <a:pt x="140622" y="439647"/>
                  <a:pt x="184808" y="414776"/>
                </a:cubicBezTo>
                <a:cubicBezTo>
                  <a:pt x="228993" y="389905"/>
                  <a:pt x="278736" y="363712"/>
                  <a:pt x="338796" y="340164"/>
                </a:cubicBezTo>
                <a:cubicBezTo>
                  <a:pt x="398856" y="316616"/>
                  <a:pt x="503367" y="292010"/>
                  <a:pt x="545171" y="273489"/>
                </a:cubicBezTo>
                <a:cubicBezTo>
                  <a:pt x="586975" y="254968"/>
                  <a:pt x="573217" y="256026"/>
                  <a:pt x="589621" y="229039"/>
                </a:cubicBezTo>
                <a:cubicBezTo>
                  <a:pt x="606025" y="202052"/>
                  <a:pt x="653386" y="145166"/>
                  <a:pt x="643596" y="111564"/>
                </a:cubicBezTo>
                <a:cubicBezTo>
                  <a:pt x="633806" y="77962"/>
                  <a:pt x="516861" y="6524"/>
                  <a:pt x="51342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95D85CF2-FF96-48DE-A3C7-A8D99C9E5B6E}"/>
              </a:ext>
            </a:extLst>
          </p:cNvPr>
          <p:cNvSpPr/>
          <p:nvPr/>
        </p:nvSpPr>
        <p:spPr>
          <a:xfrm>
            <a:off x="4469068" y="5553790"/>
            <a:ext cx="50024" cy="438635"/>
          </a:xfrm>
          <a:custGeom>
            <a:avLst/>
            <a:gdLst>
              <a:gd name="connsiteX0" fmla="*/ 50015 w 50024"/>
              <a:gd name="connsiteY0" fmla="*/ 343 h 438635"/>
              <a:gd name="connsiteX1" fmla="*/ 3449 w 50024"/>
              <a:gd name="connsiteY1" fmla="*/ 127343 h 438635"/>
              <a:gd name="connsiteX2" fmla="*/ 3449 w 50024"/>
              <a:gd name="connsiteY2" fmla="*/ 243760 h 438635"/>
              <a:gd name="connsiteX3" fmla="*/ 3449 w 50024"/>
              <a:gd name="connsiteY3" fmla="*/ 438493 h 438635"/>
              <a:gd name="connsiteX4" fmla="*/ 18265 w 50024"/>
              <a:gd name="connsiteY4" fmla="*/ 273393 h 438635"/>
              <a:gd name="connsiteX5" fmla="*/ 7682 w 50024"/>
              <a:gd name="connsiteY5" fmla="*/ 167560 h 438635"/>
              <a:gd name="connsiteX6" fmla="*/ 50015 w 50024"/>
              <a:gd name="connsiteY6" fmla="*/ 343 h 4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24" h="438635">
                <a:moveTo>
                  <a:pt x="50015" y="343"/>
                </a:moveTo>
                <a:cubicBezTo>
                  <a:pt x="49310" y="-6360"/>
                  <a:pt x="11210" y="86774"/>
                  <a:pt x="3449" y="127343"/>
                </a:cubicBezTo>
                <a:cubicBezTo>
                  <a:pt x="-4312" y="167913"/>
                  <a:pt x="3449" y="243760"/>
                  <a:pt x="3449" y="243760"/>
                </a:cubicBezTo>
                <a:cubicBezTo>
                  <a:pt x="3449" y="295618"/>
                  <a:pt x="980" y="433554"/>
                  <a:pt x="3449" y="438493"/>
                </a:cubicBezTo>
                <a:cubicBezTo>
                  <a:pt x="5918" y="443432"/>
                  <a:pt x="17560" y="318548"/>
                  <a:pt x="18265" y="273393"/>
                </a:cubicBezTo>
                <a:cubicBezTo>
                  <a:pt x="18970" y="228238"/>
                  <a:pt x="2390" y="206718"/>
                  <a:pt x="7682" y="167560"/>
                </a:cubicBezTo>
                <a:cubicBezTo>
                  <a:pt x="12974" y="128402"/>
                  <a:pt x="50720" y="7046"/>
                  <a:pt x="50015" y="34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8E344371-0FC8-4660-B31B-11A87131FB40}"/>
              </a:ext>
            </a:extLst>
          </p:cNvPr>
          <p:cNvSpPr/>
          <p:nvPr/>
        </p:nvSpPr>
        <p:spPr>
          <a:xfrm>
            <a:off x="4432290" y="6164378"/>
            <a:ext cx="105571" cy="120329"/>
          </a:xfrm>
          <a:custGeom>
            <a:avLst/>
            <a:gdLst>
              <a:gd name="connsiteX0" fmla="*/ 10 w 105571"/>
              <a:gd name="connsiteY0" fmla="*/ 120005 h 120329"/>
              <a:gd name="connsiteX1" fmla="*/ 97377 w 105571"/>
              <a:gd name="connsiteY1" fmla="*/ 3589 h 120329"/>
              <a:gd name="connsiteX2" fmla="*/ 91027 w 105571"/>
              <a:gd name="connsiteY2" fmla="*/ 37455 h 120329"/>
              <a:gd name="connsiteX3" fmla="*/ 10 w 105571"/>
              <a:gd name="connsiteY3" fmla="*/ 120005 h 1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71" h="120329">
                <a:moveTo>
                  <a:pt x="10" y="120005"/>
                </a:moveTo>
                <a:cubicBezTo>
                  <a:pt x="1068" y="114361"/>
                  <a:pt x="82208" y="17347"/>
                  <a:pt x="97377" y="3589"/>
                </a:cubicBezTo>
                <a:cubicBezTo>
                  <a:pt x="112546" y="-10169"/>
                  <a:pt x="104433" y="18758"/>
                  <a:pt x="91027" y="37455"/>
                </a:cubicBezTo>
                <a:cubicBezTo>
                  <a:pt x="77621" y="56152"/>
                  <a:pt x="-1048" y="125649"/>
                  <a:pt x="10" y="12000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01981BE-464F-4FBF-84B9-CE0C0892D0D3}"/>
              </a:ext>
            </a:extLst>
          </p:cNvPr>
          <p:cNvSpPr/>
          <p:nvPr/>
        </p:nvSpPr>
        <p:spPr>
          <a:xfrm>
            <a:off x="4940195" y="6235676"/>
            <a:ext cx="96857" cy="137621"/>
          </a:xfrm>
          <a:custGeom>
            <a:avLst/>
            <a:gdLst>
              <a:gd name="connsiteX0" fmla="*/ 105 w 96857"/>
              <a:gd name="connsiteY0" fmla="*/ 137607 h 137621"/>
              <a:gd name="connsiteX1" fmla="*/ 82655 w 96857"/>
              <a:gd name="connsiteY1" fmla="*/ 55057 h 137621"/>
              <a:gd name="connsiteX2" fmla="*/ 95355 w 96857"/>
              <a:gd name="connsiteY2" fmla="*/ 24 h 137621"/>
              <a:gd name="connsiteX3" fmla="*/ 65722 w 96857"/>
              <a:gd name="connsiteY3" fmla="*/ 61407 h 137621"/>
              <a:gd name="connsiteX4" fmla="*/ 105 w 96857"/>
              <a:gd name="connsiteY4" fmla="*/ 137607 h 13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7" h="137621">
                <a:moveTo>
                  <a:pt x="105" y="137607"/>
                </a:moveTo>
                <a:cubicBezTo>
                  <a:pt x="2927" y="136549"/>
                  <a:pt x="66780" y="77987"/>
                  <a:pt x="82655" y="55057"/>
                </a:cubicBezTo>
                <a:cubicBezTo>
                  <a:pt x="98530" y="32127"/>
                  <a:pt x="98177" y="-1034"/>
                  <a:pt x="95355" y="24"/>
                </a:cubicBezTo>
                <a:cubicBezTo>
                  <a:pt x="92533" y="1082"/>
                  <a:pt x="79480" y="39535"/>
                  <a:pt x="65722" y="61407"/>
                </a:cubicBezTo>
                <a:cubicBezTo>
                  <a:pt x="51964" y="83279"/>
                  <a:pt x="-2717" y="138665"/>
                  <a:pt x="105" y="137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51888F8-1965-4D88-8B0D-8C7AC3E28D77}"/>
              </a:ext>
            </a:extLst>
          </p:cNvPr>
          <p:cNvSpPr/>
          <p:nvPr/>
        </p:nvSpPr>
        <p:spPr>
          <a:xfrm>
            <a:off x="4709579" y="6230758"/>
            <a:ext cx="124949" cy="143298"/>
          </a:xfrm>
          <a:custGeom>
            <a:avLst/>
            <a:gdLst>
              <a:gd name="connsiteX0" fmla="*/ 4 w 124949"/>
              <a:gd name="connsiteY0" fmla="*/ 709 h 143298"/>
              <a:gd name="connsiteX1" fmla="*/ 101604 w 124949"/>
              <a:gd name="connsiteY1" fmla="*/ 55742 h 143298"/>
              <a:gd name="connsiteX2" fmla="*/ 124888 w 124949"/>
              <a:gd name="connsiteY2" fmla="*/ 142525 h 143298"/>
              <a:gd name="connsiteX3" fmla="*/ 105838 w 124949"/>
              <a:gd name="connsiteY3" fmla="*/ 93842 h 143298"/>
              <a:gd name="connsiteX4" fmla="*/ 4 w 124949"/>
              <a:gd name="connsiteY4" fmla="*/ 709 h 14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49" h="143298">
                <a:moveTo>
                  <a:pt x="4" y="709"/>
                </a:moveTo>
                <a:cubicBezTo>
                  <a:pt x="-702" y="-5641"/>
                  <a:pt x="80790" y="32106"/>
                  <a:pt x="101604" y="55742"/>
                </a:cubicBezTo>
                <a:cubicBezTo>
                  <a:pt x="122418" y="79378"/>
                  <a:pt x="124182" y="136175"/>
                  <a:pt x="124888" y="142525"/>
                </a:cubicBezTo>
                <a:cubicBezTo>
                  <a:pt x="125594" y="148875"/>
                  <a:pt x="120302" y="114656"/>
                  <a:pt x="105838" y="93842"/>
                </a:cubicBezTo>
                <a:cubicBezTo>
                  <a:pt x="91374" y="73028"/>
                  <a:pt x="710" y="7059"/>
                  <a:pt x="4" y="70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033E649-ADC6-4641-8465-C91D48A129BA}"/>
              </a:ext>
            </a:extLst>
          </p:cNvPr>
          <p:cNvSpPr/>
          <p:nvPr/>
        </p:nvSpPr>
        <p:spPr>
          <a:xfrm>
            <a:off x="4523284" y="6498059"/>
            <a:ext cx="222348" cy="76190"/>
          </a:xfrm>
          <a:custGeom>
            <a:avLst/>
            <a:gdLst>
              <a:gd name="connsiteX0" fmla="*/ 33 w 222348"/>
              <a:gd name="connsiteY0" fmla="*/ 108 h 76190"/>
              <a:gd name="connsiteX1" fmla="*/ 124916 w 222348"/>
              <a:gd name="connsiteY1" fmla="*/ 74191 h 76190"/>
              <a:gd name="connsiteX2" fmla="*/ 173599 w 222348"/>
              <a:gd name="connsiteY2" fmla="*/ 50908 h 76190"/>
              <a:gd name="connsiteX3" fmla="*/ 222283 w 222348"/>
              <a:gd name="connsiteY3" fmla="*/ 6458 h 76190"/>
              <a:gd name="connsiteX4" fmla="*/ 163016 w 222348"/>
              <a:gd name="connsiteY4" fmla="*/ 44558 h 76190"/>
              <a:gd name="connsiteX5" fmla="*/ 137616 w 222348"/>
              <a:gd name="connsiteY5" fmla="*/ 57258 h 76190"/>
              <a:gd name="connsiteX6" fmla="*/ 33 w 222348"/>
              <a:gd name="connsiteY6" fmla="*/ 108 h 7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348" h="76190">
                <a:moveTo>
                  <a:pt x="33" y="108"/>
                </a:moveTo>
                <a:cubicBezTo>
                  <a:pt x="-2084" y="2930"/>
                  <a:pt x="95988" y="65724"/>
                  <a:pt x="124916" y="74191"/>
                </a:cubicBezTo>
                <a:cubicBezTo>
                  <a:pt x="153844" y="82658"/>
                  <a:pt x="157371" y="62197"/>
                  <a:pt x="173599" y="50908"/>
                </a:cubicBezTo>
                <a:cubicBezTo>
                  <a:pt x="189827" y="39619"/>
                  <a:pt x="224047" y="7516"/>
                  <a:pt x="222283" y="6458"/>
                </a:cubicBezTo>
                <a:cubicBezTo>
                  <a:pt x="220519" y="5400"/>
                  <a:pt x="177127" y="36091"/>
                  <a:pt x="163016" y="44558"/>
                </a:cubicBezTo>
                <a:cubicBezTo>
                  <a:pt x="148905" y="53025"/>
                  <a:pt x="161605" y="64314"/>
                  <a:pt x="137616" y="57258"/>
                </a:cubicBezTo>
                <a:cubicBezTo>
                  <a:pt x="113627" y="50202"/>
                  <a:pt x="2150" y="-2714"/>
                  <a:pt x="33" y="10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3DA8907-7640-4E40-A2EC-056CF14D7817}"/>
              </a:ext>
            </a:extLst>
          </p:cNvPr>
          <p:cNvSpPr/>
          <p:nvPr/>
        </p:nvSpPr>
        <p:spPr>
          <a:xfrm>
            <a:off x="4736659" y="5566602"/>
            <a:ext cx="95733" cy="292876"/>
          </a:xfrm>
          <a:custGeom>
            <a:avLst/>
            <a:gdLst>
              <a:gd name="connsiteX0" fmla="*/ 49124 w 95733"/>
              <a:gd name="connsiteY0" fmla="*/ 231 h 292876"/>
              <a:gd name="connsiteX1" fmla="*/ 8908 w 95733"/>
              <a:gd name="connsiteY1" fmla="*/ 95481 h 292876"/>
              <a:gd name="connsiteX2" fmla="*/ 93574 w 95733"/>
              <a:gd name="connsiteY2" fmla="*/ 285981 h 292876"/>
              <a:gd name="connsiteX3" fmla="*/ 72408 w 95733"/>
              <a:gd name="connsiteY3" fmla="*/ 254231 h 292876"/>
              <a:gd name="connsiteX4" fmla="*/ 30074 w 95733"/>
              <a:gd name="connsiteY4" fmla="*/ 190731 h 292876"/>
              <a:gd name="connsiteX5" fmla="*/ 4674 w 95733"/>
              <a:gd name="connsiteY5" fmla="*/ 129348 h 292876"/>
              <a:gd name="connsiteX6" fmla="*/ 2558 w 95733"/>
              <a:gd name="connsiteY6" fmla="*/ 70081 h 292876"/>
              <a:gd name="connsiteX7" fmla="*/ 49124 w 95733"/>
              <a:gd name="connsiteY7" fmla="*/ 231 h 29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33" h="292876">
                <a:moveTo>
                  <a:pt x="49124" y="231"/>
                </a:moveTo>
                <a:cubicBezTo>
                  <a:pt x="50182" y="4464"/>
                  <a:pt x="1500" y="47856"/>
                  <a:pt x="8908" y="95481"/>
                </a:cubicBezTo>
                <a:cubicBezTo>
                  <a:pt x="16316" y="143106"/>
                  <a:pt x="82991" y="259523"/>
                  <a:pt x="93574" y="285981"/>
                </a:cubicBezTo>
                <a:cubicBezTo>
                  <a:pt x="104157" y="312439"/>
                  <a:pt x="72408" y="254231"/>
                  <a:pt x="72408" y="254231"/>
                </a:cubicBezTo>
                <a:cubicBezTo>
                  <a:pt x="61825" y="238356"/>
                  <a:pt x="41363" y="211545"/>
                  <a:pt x="30074" y="190731"/>
                </a:cubicBezTo>
                <a:cubicBezTo>
                  <a:pt x="18785" y="169917"/>
                  <a:pt x="9260" y="149456"/>
                  <a:pt x="4674" y="129348"/>
                </a:cubicBezTo>
                <a:cubicBezTo>
                  <a:pt x="88" y="109240"/>
                  <a:pt x="-2028" y="89131"/>
                  <a:pt x="2558" y="70081"/>
                </a:cubicBezTo>
                <a:cubicBezTo>
                  <a:pt x="7144" y="51031"/>
                  <a:pt x="48066" y="-4002"/>
                  <a:pt x="49124" y="2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C044D13-F75D-42A5-A0DD-B18ADDB4505D}"/>
              </a:ext>
            </a:extLst>
          </p:cNvPr>
          <p:cNvSpPr/>
          <p:nvPr/>
        </p:nvSpPr>
        <p:spPr>
          <a:xfrm>
            <a:off x="4125371" y="5283200"/>
            <a:ext cx="211531" cy="372533"/>
          </a:xfrm>
          <a:custGeom>
            <a:avLst/>
            <a:gdLst>
              <a:gd name="connsiteX0" fmla="*/ 205329 w 211531"/>
              <a:gd name="connsiteY0" fmla="*/ 0 h 372533"/>
              <a:gd name="connsiteX1" fmla="*/ 207446 w 211531"/>
              <a:gd name="connsiteY1" fmla="*/ 156633 h 372533"/>
              <a:gd name="connsiteX2" fmla="*/ 148179 w 211531"/>
              <a:gd name="connsiteY2" fmla="*/ 241300 h 372533"/>
              <a:gd name="connsiteX3" fmla="*/ 12 w 211531"/>
              <a:gd name="connsiteY3" fmla="*/ 372533 h 372533"/>
              <a:gd name="connsiteX4" fmla="*/ 156646 w 211531"/>
              <a:gd name="connsiteY4" fmla="*/ 243417 h 372533"/>
              <a:gd name="connsiteX5" fmla="*/ 196862 w 211531"/>
              <a:gd name="connsiteY5" fmla="*/ 156633 h 372533"/>
              <a:gd name="connsiteX6" fmla="*/ 205329 w 211531"/>
              <a:gd name="connsiteY6" fmla="*/ 0 h 37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531" h="372533">
                <a:moveTo>
                  <a:pt x="205329" y="0"/>
                </a:moveTo>
                <a:cubicBezTo>
                  <a:pt x="207093" y="0"/>
                  <a:pt x="216971" y="116416"/>
                  <a:pt x="207446" y="156633"/>
                </a:cubicBezTo>
                <a:cubicBezTo>
                  <a:pt x="197921" y="196850"/>
                  <a:pt x="182751" y="205317"/>
                  <a:pt x="148179" y="241300"/>
                </a:cubicBezTo>
                <a:cubicBezTo>
                  <a:pt x="113607" y="277283"/>
                  <a:pt x="-1399" y="372180"/>
                  <a:pt x="12" y="372533"/>
                </a:cubicBezTo>
                <a:cubicBezTo>
                  <a:pt x="1423" y="372886"/>
                  <a:pt x="123838" y="279400"/>
                  <a:pt x="156646" y="243417"/>
                </a:cubicBezTo>
                <a:cubicBezTo>
                  <a:pt x="189454" y="207434"/>
                  <a:pt x="185926" y="194733"/>
                  <a:pt x="196862" y="156633"/>
                </a:cubicBezTo>
                <a:cubicBezTo>
                  <a:pt x="207798" y="118533"/>
                  <a:pt x="203565" y="0"/>
                  <a:pt x="2053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FB7C9715-DDFE-4A47-AAAE-1FE5B63C12A8}"/>
              </a:ext>
            </a:extLst>
          </p:cNvPr>
          <p:cNvSpPr/>
          <p:nvPr/>
        </p:nvSpPr>
        <p:spPr>
          <a:xfrm>
            <a:off x="4984042" y="5287433"/>
            <a:ext cx="150510" cy="400486"/>
          </a:xfrm>
          <a:custGeom>
            <a:avLst/>
            <a:gdLst>
              <a:gd name="connsiteX0" fmla="*/ 102308 w 150510"/>
              <a:gd name="connsiteY0" fmla="*/ 0 h 400486"/>
              <a:gd name="connsiteX1" fmla="*/ 34575 w 150510"/>
              <a:gd name="connsiteY1" fmla="*/ 158750 h 400486"/>
              <a:gd name="connsiteX2" fmla="*/ 66325 w 150510"/>
              <a:gd name="connsiteY2" fmla="*/ 251884 h 400486"/>
              <a:gd name="connsiteX3" fmla="*/ 148875 w 150510"/>
              <a:gd name="connsiteY3" fmla="*/ 397934 h 400486"/>
              <a:gd name="connsiteX4" fmla="*/ 112891 w 150510"/>
              <a:gd name="connsiteY4" fmla="*/ 332317 h 400486"/>
              <a:gd name="connsiteX5" fmla="*/ 13408 w 150510"/>
              <a:gd name="connsiteY5" fmla="*/ 175684 h 400486"/>
              <a:gd name="connsiteX6" fmla="*/ 9175 w 150510"/>
              <a:gd name="connsiteY6" fmla="*/ 156634 h 400486"/>
              <a:gd name="connsiteX7" fmla="*/ 102308 w 150510"/>
              <a:gd name="connsiteY7" fmla="*/ 0 h 40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510" h="400486">
                <a:moveTo>
                  <a:pt x="102308" y="0"/>
                </a:moveTo>
                <a:cubicBezTo>
                  <a:pt x="106541" y="353"/>
                  <a:pt x="40572" y="116769"/>
                  <a:pt x="34575" y="158750"/>
                </a:cubicBezTo>
                <a:cubicBezTo>
                  <a:pt x="28578" y="200731"/>
                  <a:pt x="47275" y="212020"/>
                  <a:pt x="66325" y="251884"/>
                </a:cubicBezTo>
                <a:cubicBezTo>
                  <a:pt x="85375" y="291748"/>
                  <a:pt x="141114" y="384529"/>
                  <a:pt x="148875" y="397934"/>
                </a:cubicBezTo>
                <a:cubicBezTo>
                  <a:pt x="156636" y="411339"/>
                  <a:pt x="135469" y="369359"/>
                  <a:pt x="112891" y="332317"/>
                </a:cubicBezTo>
                <a:cubicBezTo>
                  <a:pt x="90313" y="295275"/>
                  <a:pt x="30694" y="204964"/>
                  <a:pt x="13408" y="175684"/>
                </a:cubicBezTo>
                <a:cubicBezTo>
                  <a:pt x="-3878" y="146404"/>
                  <a:pt x="-3525" y="183798"/>
                  <a:pt x="9175" y="156634"/>
                </a:cubicBezTo>
                <a:cubicBezTo>
                  <a:pt x="21875" y="129470"/>
                  <a:pt x="98075" y="-353"/>
                  <a:pt x="1023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E7287581-E991-46DE-9D7D-61BA4F783453}"/>
              </a:ext>
            </a:extLst>
          </p:cNvPr>
          <p:cNvSpPr/>
          <p:nvPr/>
        </p:nvSpPr>
        <p:spPr>
          <a:xfrm>
            <a:off x="3813918" y="6984984"/>
            <a:ext cx="830675" cy="114368"/>
          </a:xfrm>
          <a:custGeom>
            <a:avLst/>
            <a:gdLst>
              <a:gd name="connsiteX0" fmla="*/ 315 w 830675"/>
              <a:gd name="connsiteY0" fmla="*/ 16 h 114368"/>
              <a:gd name="connsiteX1" fmla="*/ 167532 w 830675"/>
              <a:gd name="connsiteY1" fmla="*/ 38116 h 114368"/>
              <a:gd name="connsiteX2" fmla="*/ 368615 w 830675"/>
              <a:gd name="connsiteY2" fmla="*/ 55049 h 114368"/>
              <a:gd name="connsiteX3" fmla="*/ 582399 w 830675"/>
              <a:gd name="connsiteY3" fmla="*/ 55049 h 114368"/>
              <a:gd name="connsiteX4" fmla="*/ 696699 w 830675"/>
              <a:gd name="connsiteY4" fmla="*/ 78333 h 114368"/>
              <a:gd name="connsiteX5" fmla="*/ 830049 w 830675"/>
              <a:gd name="connsiteY5" fmla="*/ 114316 h 114368"/>
              <a:gd name="connsiteX6" fmla="*/ 639549 w 830675"/>
              <a:gd name="connsiteY6" fmla="*/ 69866 h 114368"/>
              <a:gd name="connsiteX7" fmla="*/ 584515 w 830675"/>
              <a:gd name="connsiteY7" fmla="*/ 63516 h 114368"/>
              <a:gd name="connsiteX8" fmla="*/ 540065 w 830675"/>
              <a:gd name="connsiteY8" fmla="*/ 69866 h 114368"/>
              <a:gd name="connsiteX9" fmla="*/ 417299 w 830675"/>
              <a:gd name="connsiteY9" fmla="*/ 69866 h 114368"/>
              <a:gd name="connsiteX10" fmla="*/ 209865 w 830675"/>
              <a:gd name="connsiteY10" fmla="*/ 33883 h 114368"/>
              <a:gd name="connsiteX11" fmla="*/ 315 w 830675"/>
              <a:gd name="connsiteY11" fmla="*/ 16 h 11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675" h="114368">
                <a:moveTo>
                  <a:pt x="315" y="16"/>
                </a:moveTo>
                <a:cubicBezTo>
                  <a:pt x="-6740" y="721"/>
                  <a:pt x="106149" y="28944"/>
                  <a:pt x="167532" y="38116"/>
                </a:cubicBezTo>
                <a:cubicBezTo>
                  <a:pt x="228915" y="47288"/>
                  <a:pt x="299471" y="52227"/>
                  <a:pt x="368615" y="55049"/>
                </a:cubicBezTo>
                <a:cubicBezTo>
                  <a:pt x="437759" y="57871"/>
                  <a:pt x="527718" y="51168"/>
                  <a:pt x="582399" y="55049"/>
                </a:cubicBezTo>
                <a:cubicBezTo>
                  <a:pt x="637080" y="58930"/>
                  <a:pt x="655424" y="68455"/>
                  <a:pt x="696699" y="78333"/>
                </a:cubicBezTo>
                <a:cubicBezTo>
                  <a:pt x="737974" y="88211"/>
                  <a:pt x="839574" y="115727"/>
                  <a:pt x="830049" y="114316"/>
                </a:cubicBezTo>
                <a:cubicBezTo>
                  <a:pt x="820524" y="112905"/>
                  <a:pt x="680471" y="78333"/>
                  <a:pt x="639549" y="69866"/>
                </a:cubicBezTo>
                <a:cubicBezTo>
                  <a:pt x="598627" y="61399"/>
                  <a:pt x="601096" y="63516"/>
                  <a:pt x="584515" y="63516"/>
                </a:cubicBezTo>
                <a:cubicBezTo>
                  <a:pt x="567934" y="63516"/>
                  <a:pt x="567934" y="68808"/>
                  <a:pt x="540065" y="69866"/>
                </a:cubicBezTo>
                <a:cubicBezTo>
                  <a:pt x="512196" y="70924"/>
                  <a:pt x="472332" y="75863"/>
                  <a:pt x="417299" y="69866"/>
                </a:cubicBezTo>
                <a:cubicBezTo>
                  <a:pt x="362266" y="63869"/>
                  <a:pt x="209865" y="33883"/>
                  <a:pt x="209865" y="33883"/>
                </a:cubicBezTo>
                <a:cubicBezTo>
                  <a:pt x="143543" y="21536"/>
                  <a:pt x="7370" y="-689"/>
                  <a:pt x="315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9438B7D1-4C8A-4488-9712-5EA8259467C1}"/>
              </a:ext>
            </a:extLst>
          </p:cNvPr>
          <p:cNvSpPr/>
          <p:nvPr/>
        </p:nvSpPr>
        <p:spPr>
          <a:xfrm>
            <a:off x="4570184" y="7054477"/>
            <a:ext cx="488047" cy="32156"/>
          </a:xfrm>
          <a:custGeom>
            <a:avLst/>
            <a:gdLst>
              <a:gd name="connsiteX0" fmla="*/ 2 w 488047"/>
              <a:gd name="connsiteY0" fmla="*/ 19423 h 32156"/>
              <a:gd name="connsiteX1" fmla="*/ 197759 w 488047"/>
              <a:gd name="connsiteY1" fmla="*/ 12166 h 32156"/>
              <a:gd name="connsiteX2" fmla="*/ 339273 w 488047"/>
              <a:gd name="connsiteY2" fmla="*/ 12166 h 32156"/>
              <a:gd name="connsiteX3" fmla="*/ 484416 w 488047"/>
              <a:gd name="connsiteY3" fmla="*/ 32123 h 32156"/>
              <a:gd name="connsiteX4" fmla="*/ 422730 w 488047"/>
              <a:gd name="connsiteY4" fmla="*/ 6723 h 32156"/>
              <a:gd name="connsiteX5" fmla="*/ 194130 w 488047"/>
              <a:gd name="connsiteY5" fmla="*/ 1280 h 32156"/>
              <a:gd name="connsiteX6" fmla="*/ 2 w 488047"/>
              <a:gd name="connsiteY6" fmla="*/ 19423 h 3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047" h="32156">
                <a:moveTo>
                  <a:pt x="2" y="19423"/>
                </a:moveTo>
                <a:cubicBezTo>
                  <a:pt x="607" y="21237"/>
                  <a:pt x="141214" y="13375"/>
                  <a:pt x="197759" y="12166"/>
                </a:cubicBezTo>
                <a:cubicBezTo>
                  <a:pt x="254304" y="10957"/>
                  <a:pt x="291497" y="8840"/>
                  <a:pt x="339273" y="12166"/>
                </a:cubicBezTo>
                <a:cubicBezTo>
                  <a:pt x="387049" y="15492"/>
                  <a:pt x="470507" y="33030"/>
                  <a:pt x="484416" y="32123"/>
                </a:cubicBezTo>
                <a:cubicBezTo>
                  <a:pt x="498325" y="31216"/>
                  <a:pt x="471111" y="11863"/>
                  <a:pt x="422730" y="6723"/>
                </a:cubicBezTo>
                <a:cubicBezTo>
                  <a:pt x="374349" y="1582"/>
                  <a:pt x="259747" y="-2046"/>
                  <a:pt x="194130" y="1280"/>
                </a:cubicBezTo>
                <a:cubicBezTo>
                  <a:pt x="128513" y="4606"/>
                  <a:pt x="-603" y="17609"/>
                  <a:pt x="2" y="19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CA64B5ED-3482-4DC9-A44C-46E45F62A213}"/>
              </a:ext>
            </a:extLst>
          </p:cNvPr>
          <p:cNvSpPr/>
          <p:nvPr/>
        </p:nvSpPr>
        <p:spPr>
          <a:xfrm>
            <a:off x="5043714" y="7017399"/>
            <a:ext cx="583178" cy="60130"/>
          </a:xfrm>
          <a:custGeom>
            <a:avLst/>
            <a:gdLst>
              <a:gd name="connsiteX0" fmla="*/ 0 w 583178"/>
              <a:gd name="connsiteY0" fmla="*/ 60130 h 60130"/>
              <a:gd name="connsiteX1" fmla="*/ 190500 w 583178"/>
              <a:gd name="connsiteY1" fmla="*/ 56501 h 60130"/>
              <a:gd name="connsiteX2" fmla="*/ 350157 w 583178"/>
              <a:gd name="connsiteY2" fmla="*/ 38358 h 60130"/>
              <a:gd name="connsiteX3" fmla="*/ 410029 w 583178"/>
              <a:gd name="connsiteY3" fmla="*/ 36544 h 60130"/>
              <a:gd name="connsiteX4" fmla="*/ 475343 w 583178"/>
              <a:gd name="connsiteY4" fmla="*/ 22030 h 60130"/>
              <a:gd name="connsiteX5" fmla="*/ 582386 w 583178"/>
              <a:gd name="connsiteY5" fmla="*/ 258 h 60130"/>
              <a:gd name="connsiteX6" fmla="*/ 517072 w 583178"/>
              <a:gd name="connsiteY6" fmla="*/ 11144 h 60130"/>
              <a:gd name="connsiteX7" fmla="*/ 390072 w 583178"/>
              <a:gd name="connsiteY7" fmla="*/ 27472 h 60130"/>
              <a:gd name="connsiteX8" fmla="*/ 250372 w 583178"/>
              <a:gd name="connsiteY8" fmla="*/ 38358 h 60130"/>
              <a:gd name="connsiteX9" fmla="*/ 0 w 583178"/>
              <a:gd name="connsiteY9" fmla="*/ 60130 h 6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3178" h="60130">
                <a:moveTo>
                  <a:pt x="0" y="60130"/>
                </a:moveTo>
                <a:cubicBezTo>
                  <a:pt x="66070" y="60130"/>
                  <a:pt x="132141" y="60130"/>
                  <a:pt x="190500" y="56501"/>
                </a:cubicBezTo>
                <a:cubicBezTo>
                  <a:pt x="248859" y="52872"/>
                  <a:pt x="313569" y="41684"/>
                  <a:pt x="350157" y="38358"/>
                </a:cubicBezTo>
                <a:cubicBezTo>
                  <a:pt x="386745" y="35032"/>
                  <a:pt x="389165" y="39265"/>
                  <a:pt x="410029" y="36544"/>
                </a:cubicBezTo>
                <a:cubicBezTo>
                  <a:pt x="430893" y="33823"/>
                  <a:pt x="475343" y="22030"/>
                  <a:pt x="475343" y="22030"/>
                </a:cubicBezTo>
                <a:lnTo>
                  <a:pt x="582386" y="258"/>
                </a:lnTo>
                <a:cubicBezTo>
                  <a:pt x="589341" y="-1556"/>
                  <a:pt x="549124" y="6608"/>
                  <a:pt x="517072" y="11144"/>
                </a:cubicBezTo>
                <a:cubicBezTo>
                  <a:pt x="485020" y="15680"/>
                  <a:pt x="434522" y="22936"/>
                  <a:pt x="390072" y="27472"/>
                </a:cubicBezTo>
                <a:cubicBezTo>
                  <a:pt x="345622" y="32008"/>
                  <a:pt x="250372" y="38358"/>
                  <a:pt x="250372" y="38358"/>
                </a:cubicBezTo>
                <a:lnTo>
                  <a:pt x="0" y="601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C193215-A9C3-4A59-92F3-D132003A2896}"/>
              </a:ext>
            </a:extLst>
          </p:cNvPr>
          <p:cNvSpPr/>
          <p:nvPr/>
        </p:nvSpPr>
        <p:spPr>
          <a:xfrm>
            <a:off x="3796716" y="6999508"/>
            <a:ext cx="882750" cy="168903"/>
          </a:xfrm>
          <a:custGeom>
            <a:avLst/>
            <a:gdLst>
              <a:gd name="connsiteX0" fmla="*/ 584 w 882750"/>
              <a:gd name="connsiteY0" fmla="*/ 6 h 168903"/>
              <a:gd name="connsiteX1" fmla="*/ 238255 w 882750"/>
              <a:gd name="connsiteY1" fmla="*/ 59878 h 168903"/>
              <a:gd name="connsiteX2" fmla="*/ 532170 w 882750"/>
              <a:gd name="connsiteY2" fmla="*/ 103421 h 168903"/>
              <a:gd name="connsiteX3" fmla="*/ 662798 w 882750"/>
              <a:gd name="connsiteY3" fmla="*/ 128821 h 168903"/>
              <a:gd name="connsiteX4" fmla="*/ 786170 w 882750"/>
              <a:gd name="connsiteY4" fmla="*/ 150592 h 168903"/>
              <a:gd name="connsiteX5" fmla="*/ 880513 w 882750"/>
              <a:gd name="connsiteY5" fmla="*/ 168735 h 168903"/>
              <a:gd name="connsiteX6" fmla="*/ 690013 w 882750"/>
              <a:gd name="connsiteY6" fmla="*/ 139706 h 168903"/>
              <a:gd name="connsiteX7" fmla="*/ 550313 w 882750"/>
              <a:gd name="connsiteY7" fmla="*/ 85278 h 168903"/>
              <a:gd name="connsiteX8" fmla="*/ 307198 w 882750"/>
              <a:gd name="connsiteY8" fmla="*/ 63506 h 168903"/>
              <a:gd name="connsiteX9" fmla="*/ 584 w 882750"/>
              <a:gd name="connsiteY9" fmla="*/ 6 h 16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750" h="168903">
                <a:moveTo>
                  <a:pt x="584" y="6"/>
                </a:moveTo>
                <a:cubicBezTo>
                  <a:pt x="-10906" y="-599"/>
                  <a:pt x="149657" y="42642"/>
                  <a:pt x="238255" y="59878"/>
                </a:cubicBezTo>
                <a:cubicBezTo>
                  <a:pt x="326853" y="77114"/>
                  <a:pt x="461413" y="91931"/>
                  <a:pt x="532170" y="103421"/>
                </a:cubicBezTo>
                <a:cubicBezTo>
                  <a:pt x="602927" y="114911"/>
                  <a:pt x="620465" y="120959"/>
                  <a:pt x="662798" y="128821"/>
                </a:cubicBezTo>
                <a:lnTo>
                  <a:pt x="786170" y="150592"/>
                </a:lnTo>
                <a:cubicBezTo>
                  <a:pt x="822456" y="157244"/>
                  <a:pt x="896539" y="170549"/>
                  <a:pt x="880513" y="168735"/>
                </a:cubicBezTo>
                <a:cubicBezTo>
                  <a:pt x="864487" y="166921"/>
                  <a:pt x="745046" y="153616"/>
                  <a:pt x="690013" y="139706"/>
                </a:cubicBezTo>
                <a:cubicBezTo>
                  <a:pt x="634980" y="125797"/>
                  <a:pt x="614115" y="97978"/>
                  <a:pt x="550313" y="85278"/>
                </a:cubicBezTo>
                <a:cubicBezTo>
                  <a:pt x="486511" y="72578"/>
                  <a:pt x="395191" y="77113"/>
                  <a:pt x="307198" y="63506"/>
                </a:cubicBezTo>
                <a:cubicBezTo>
                  <a:pt x="219205" y="49899"/>
                  <a:pt x="12074" y="611"/>
                  <a:pt x="58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E96C7875-4C19-4237-AADE-AC31B78C8261}"/>
              </a:ext>
            </a:extLst>
          </p:cNvPr>
          <p:cNvSpPr/>
          <p:nvPr/>
        </p:nvSpPr>
        <p:spPr>
          <a:xfrm>
            <a:off x="4626419" y="7026711"/>
            <a:ext cx="943586" cy="129034"/>
          </a:xfrm>
          <a:custGeom>
            <a:avLst/>
            <a:gdLst>
              <a:gd name="connsiteX0" fmla="*/ 10 w 943586"/>
              <a:gd name="connsiteY0" fmla="*/ 128832 h 129034"/>
              <a:gd name="connsiteX1" fmla="*/ 234052 w 943586"/>
              <a:gd name="connsiteY1" fmla="*/ 92546 h 129034"/>
              <a:gd name="connsiteX2" fmla="*/ 440881 w 943586"/>
              <a:gd name="connsiteY2" fmla="*/ 83475 h 129034"/>
              <a:gd name="connsiteX3" fmla="*/ 596910 w 943586"/>
              <a:gd name="connsiteY3" fmla="*/ 65332 h 129034"/>
              <a:gd name="connsiteX4" fmla="*/ 734795 w 943586"/>
              <a:gd name="connsiteY4" fmla="*/ 52632 h 129034"/>
              <a:gd name="connsiteX5" fmla="*/ 943438 w 943586"/>
              <a:gd name="connsiteY5" fmla="*/ 18 h 129034"/>
              <a:gd name="connsiteX6" fmla="*/ 763824 w 943586"/>
              <a:gd name="connsiteY6" fmla="*/ 47189 h 129034"/>
              <a:gd name="connsiteX7" fmla="*/ 524338 w 943586"/>
              <a:gd name="connsiteY7" fmla="*/ 87103 h 129034"/>
              <a:gd name="connsiteX8" fmla="*/ 342910 w 943586"/>
              <a:gd name="connsiteY8" fmla="*/ 79846 h 129034"/>
              <a:gd name="connsiteX9" fmla="*/ 243124 w 943586"/>
              <a:gd name="connsiteY9" fmla="*/ 74403 h 129034"/>
              <a:gd name="connsiteX10" fmla="*/ 10 w 943586"/>
              <a:gd name="connsiteY10" fmla="*/ 128832 h 12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3586" h="129034">
                <a:moveTo>
                  <a:pt x="10" y="128832"/>
                </a:moveTo>
                <a:cubicBezTo>
                  <a:pt x="-1502" y="131856"/>
                  <a:pt x="160574" y="100105"/>
                  <a:pt x="234052" y="92546"/>
                </a:cubicBezTo>
                <a:cubicBezTo>
                  <a:pt x="307530" y="84987"/>
                  <a:pt x="380405" y="88011"/>
                  <a:pt x="440881" y="83475"/>
                </a:cubicBezTo>
                <a:cubicBezTo>
                  <a:pt x="501357" y="78939"/>
                  <a:pt x="547924" y="70472"/>
                  <a:pt x="596910" y="65332"/>
                </a:cubicBezTo>
                <a:cubicBezTo>
                  <a:pt x="645896" y="60192"/>
                  <a:pt x="677040" y="63518"/>
                  <a:pt x="734795" y="52632"/>
                </a:cubicBezTo>
                <a:cubicBezTo>
                  <a:pt x="792550" y="41746"/>
                  <a:pt x="938600" y="925"/>
                  <a:pt x="943438" y="18"/>
                </a:cubicBezTo>
                <a:cubicBezTo>
                  <a:pt x="948276" y="-889"/>
                  <a:pt x="833674" y="32675"/>
                  <a:pt x="763824" y="47189"/>
                </a:cubicBezTo>
                <a:cubicBezTo>
                  <a:pt x="693974" y="61703"/>
                  <a:pt x="594490" y="81660"/>
                  <a:pt x="524338" y="87103"/>
                </a:cubicBezTo>
                <a:cubicBezTo>
                  <a:pt x="454186" y="92546"/>
                  <a:pt x="389779" y="81963"/>
                  <a:pt x="342910" y="79846"/>
                </a:cubicBezTo>
                <a:cubicBezTo>
                  <a:pt x="296041" y="77729"/>
                  <a:pt x="296343" y="67751"/>
                  <a:pt x="243124" y="74403"/>
                </a:cubicBezTo>
                <a:cubicBezTo>
                  <a:pt x="189905" y="81055"/>
                  <a:pt x="1522" y="125808"/>
                  <a:pt x="10" y="128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163FF7F-222D-413C-9581-0CBF71EF894A}"/>
              </a:ext>
            </a:extLst>
          </p:cNvPr>
          <p:cNvSpPr/>
          <p:nvPr/>
        </p:nvSpPr>
        <p:spPr>
          <a:xfrm>
            <a:off x="3811661" y="7023100"/>
            <a:ext cx="819526" cy="438052"/>
          </a:xfrm>
          <a:custGeom>
            <a:avLst/>
            <a:gdLst>
              <a:gd name="connsiteX0" fmla="*/ 153 w 819526"/>
              <a:gd name="connsiteY0" fmla="*/ 0 h 438052"/>
              <a:gd name="connsiteX1" fmla="*/ 125339 w 819526"/>
              <a:gd name="connsiteY1" fmla="*/ 112486 h 438052"/>
              <a:gd name="connsiteX2" fmla="*/ 196096 w 819526"/>
              <a:gd name="connsiteY2" fmla="*/ 170543 h 438052"/>
              <a:gd name="connsiteX3" fmla="*/ 379339 w 819526"/>
              <a:gd name="connsiteY3" fmla="*/ 308429 h 438052"/>
              <a:gd name="connsiteX4" fmla="*/ 446468 w 819526"/>
              <a:gd name="connsiteY4" fmla="*/ 375557 h 438052"/>
              <a:gd name="connsiteX5" fmla="*/ 676882 w 819526"/>
              <a:gd name="connsiteY5" fmla="*/ 429986 h 438052"/>
              <a:gd name="connsiteX6" fmla="*/ 816582 w 819526"/>
              <a:gd name="connsiteY6" fmla="*/ 433614 h 438052"/>
              <a:gd name="connsiteX7" fmla="*/ 744010 w 819526"/>
              <a:gd name="connsiteY7" fmla="*/ 433614 h 438052"/>
              <a:gd name="connsiteX8" fmla="*/ 433768 w 819526"/>
              <a:gd name="connsiteY8" fmla="*/ 375557 h 438052"/>
              <a:gd name="connsiteX9" fmla="*/ 353939 w 819526"/>
              <a:gd name="connsiteY9" fmla="*/ 299357 h 438052"/>
              <a:gd name="connsiteX10" fmla="*/ 234196 w 819526"/>
              <a:gd name="connsiteY10" fmla="*/ 197757 h 438052"/>
              <a:gd name="connsiteX11" fmla="*/ 152553 w 819526"/>
              <a:gd name="connsiteY11" fmla="*/ 114300 h 438052"/>
              <a:gd name="connsiteX12" fmla="*/ 153 w 819526"/>
              <a:gd name="connsiteY12" fmla="*/ 0 h 43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526" h="438052">
                <a:moveTo>
                  <a:pt x="153" y="0"/>
                </a:moveTo>
                <a:cubicBezTo>
                  <a:pt x="-4383" y="-302"/>
                  <a:pt x="92682" y="84062"/>
                  <a:pt x="125339" y="112486"/>
                </a:cubicBezTo>
                <a:cubicBezTo>
                  <a:pt x="157996" y="140910"/>
                  <a:pt x="153763" y="137886"/>
                  <a:pt x="196096" y="170543"/>
                </a:cubicBezTo>
                <a:cubicBezTo>
                  <a:pt x="238429" y="203200"/>
                  <a:pt x="337610" y="274260"/>
                  <a:pt x="379339" y="308429"/>
                </a:cubicBezTo>
                <a:cubicBezTo>
                  <a:pt x="421068" y="342598"/>
                  <a:pt x="396877" y="355297"/>
                  <a:pt x="446468" y="375557"/>
                </a:cubicBezTo>
                <a:cubicBezTo>
                  <a:pt x="496059" y="395817"/>
                  <a:pt x="615196" y="420310"/>
                  <a:pt x="676882" y="429986"/>
                </a:cubicBezTo>
                <a:cubicBezTo>
                  <a:pt x="738568" y="439662"/>
                  <a:pt x="805394" y="433009"/>
                  <a:pt x="816582" y="433614"/>
                </a:cubicBezTo>
                <a:cubicBezTo>
                  <a:pt x="827770" y="434219"/>
                  <a:pt x="807812" y="443290"/>
                  <a:pt x="744010" y="433614"/>
                </a:cubicBezTo>
                <a:cubicBezTo>
                  <a:pt x="680208" y="423938"/>
                  <a:pt x="498780" y="397933"/>
                  <a:pt x="433768" y="375557"/>
                </a:cubicBezTo>
                <a:cubicBezTo>
                  <a:pt x="368756" y="353181"/>
                  <a:pt x="387201" y="328990"/>
                  <a:pt x="353939" y="299357"/>
                </a:cubicBezTo>
                <a:cubicBezTo>
                  <a:pt x="320677" y="269724"/>
                  <a:pt x="267760" y="228600"/>
                  <a:pt x="234196" y="197757"/>
                </a:cubicBezTo>
                <a:cubicBezTo>
                  <a:pt x="200632" y="166914"/>
                  <a:pt x="190351" y="146050"/>
                  <a:pt x="152553" y="114300"/>
                </a:cubicBezTo>
                <a:cubicBezTo>
                  <a:pt x="114755" y="82550"/>
                  <a:pt x="4689" y="302"/>
                  <a:pt x="1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650FB89-94BE-443D-8D3F-423A225016E5}"/>
              </a:ext>
            </a:extLst>
          </p:cNvPr>
          <p:cNvSpPr/>
          <p:nvPr/>
        </p:nvSpPr>
        <p:spPr>
          <a:xfrm>
            <a:off x="4620249" y="7376856"/>
            <a:ext cx="480895" cy="100711"/>
          </a:xfrm>
          <a:custGeom>
            <a:avLst/>
            <a:gdLst>
              <a:gd name="connsiteX0" fmla="*/ 737 w 480895"/>
              <a:gd name="connsiteY0" fmla="*/ 72601 h 100711"/>
              <a:gd name="connsiteX1" fmla="*/ 216637 w 480895"/>
              <a:gd name="connsiteY1" fmla="*/ 74415 h 100711"/>
              <a:gd name="connsiteX2" fmla="*/ 367222 w 480895"/>
              <a:gd name="connsiteY2" fmla="*/ 30873 h 100711"/>
              <a:gd name="connsiteX3" fmla="*/ 479708 w 480895"/>
              <a:gd name="connsiteY3" fmla="*/ 30 h 100711"/>
              <a:gd name="connsiteX4" fmla="*/ 408951 w 480895"/>
              <a:gd name="connsiteY4" fmla="*/ 36315 h 100711"/>
              <a:gd name="connsiteX5" fmla="*/ 154951 w 480895"/>
              <a:gd name="connsiteY5" fmla="*/ 99815 h 100711"/>
              <a:gd name="connsiteX6" fmla="*/ 737 w 480895"/>
              <a:gd name="connsiteY6" fmla="*/ 72601 h 10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895" h="100711">
                <a:moveTo>
                  <a:pt x="737" y="72601"/>
                </a:moveTo>
                <a:cubicBezTo>
                  <a:pt x="11018" y="68368"/>
                  <a:pt x="155556" y="81370"/>
                  <a:pt x="216637" y="74415"/>
                </a:cubicBezTo>
                <a:cubicBezTo>
                  <a:pt x="277718" y="67460"/>
                  <a:pt x="367222" y="30873"/>
                  <a:pt x="367222" y="30873"/>
                </a:cubicBezTo>
                <a:cubicBezTo>
                  <a:pt x="411067" y="18475"/>
                  <a:pt x="472753" y="-877"/>
                  <a:pt x="479708" y="30"/>
                </a:cubicBezTo>
                <a:cubicBezTo>
                  <a:pt x="486663" y="937"/>
                  <a:pt x="463077" y="19684"/>
                  <a:pt x="408951" y="36315"/>
                </a:cubicBezTo>
                <a:cubicBezTo>
                  <a:pt x="354825" y="52946"/>
                  <a:pt x="219963" y="93465"/>
                  <a:pt x="154951" y="99815"/>
                </a:cubicBezTo>
                <a:cubicBezTo>
                  <a:pt x="89939" y="106165"/>
                  <a:pt x="-9544" y="76834"/>
                  <a:pt x="737" y="72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A361C39-FE27-462F-A25B-1B1E55F627C9}"/>
              </a:ext>
            </a:extLst>
          </p:cNvPr>
          <p:cNvSpPr/>
          <p:nvPr/>
        </p:nvSpPr>
        <p:spPr>
          <a:xfrm>
            <a:off x="5052594" y="7076892"/>
            <a:ext cx="473942" cy="305686"/>
          </a:xfrm>
          <a:custGeom>
            <a:avLst/>
            <a:gdLst>
              <a:gd name="connsiteX0" fmla="*/ 471906 w 473942"/>
              <a:gd name="connsiteY0" fmla="*/ 637 h 305686"/>
              <a:gd name="connsiteX1" fmla="*/ 430177 w 473942"/>
              <a:gd name="connsiteY1" fmla="*/ 58694 h 305686"/>
              <a:gd name="connsiteX2" fmla="*/ 323135 w 473942"/>
              <a:gd name="connsiteY2" fmla="*/ 131265 h 305686"/>
              <a:gd name="connsiteX3" fmla="*/ 234235 w 473942"/>
              <a:gd name="connsiteY3" fmla="*/ 165737 h 305686"/>
              <a:gd name="connsiteX4" fmla="*/ 179806 w 473942"/>
              <a:gd name="connsiteY4" fmla="*/ 198394 h 305686"/>
              <a:gd name="connsiteX5" fmla="*/ 92720 w 473942"/>
              <a:gd name="connsiteY5" fmla="*/ 265522 h 305686"/>
              <a:gd name="connsiteX6" fmla="*/ 192 w 473942"/>
              <a:gd name="connsiteY6" fmla="*/ 305437 h 305686"/>
              <a:gd name="connsiteX7" fmla="*/ 118120 w 473942"/>
              <a:gd name="connsiteY7" fmla="*/ 247379 h 305686"/>
              <a:gd name="connsiteX8" fmla="*/ 261449 w 473942"/>
              <a:gd name="connsiteY8" fmla="*/ 160294 h 305686"/>
              <a:gd name="connsiteX9" fmla="*/ 372120 w 473942"/>
              <a:gd name="connsiteY9" fmla="*/ 96794 h 305686"/>
              <a:gd name="connsiteX10" fmla="*/ 471906 w 473942"/>
              <a:gd name="connsiteY10" fmla="*/ 637 h 30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942" h="305686">
                <a:moveTo>
                  <a:pt x="471906" y="637"/>
                </a:moveTo>
                <a:cubicBezTo>
                  <a:pt x="481582" y="-5713"/>
                  <a:pt x="454972" y="36923"/>
                  <a:pt x="430177" y="58694"/>
                </a:cubicBezTo>
                <a:cubicBezTo>
                  <a:pt x="405382" y="80465"/>
                  <a:pt x="355792" y="113425"/>
                  <a:pt x="323135" y="131265"/>
                </a:cubicBezTo>
                <a:cubicBezTo>
                  <a:pt x="290478" y="149106"/>
                  <a:pt x="258123" y="154549"/>
                  <a:pt x="234235" y="165737"/>
                </a:cubicBezTo>
                <a:cubicBezTo>
                  <a:pt x="210347" y="176925"/>
                  <a:pt x="203392" y="181763"/>
                  <a:pt x="179806" y="198394"/>
                </a:cubicBezTo>
                <a:cubicBezTo>
                  <a:pt x="156220" y="215025"/>
                  <a:pt x="122656" y="247682"/>
                  <a:pt x="92720" y="265522"/>
                </a:cubicBezTo>
                <a:cubicBezTo>
                  <a:pt x="62784" y="283363"/>
                  <a:pt x="-4041" y="308461"/>
                  <a:pt x="192" y="305437"/>
                </a:cubicBezTo>
                <a:cubicBezTo>
                  <a:pt x="4425" y="302413"/>
                  <a:pt x="74577" y="271569"/>
                  <a:pt x="118120" y="247379"/>
                </a:cubicBezTo>
                <a:cubicBezTo>
                  <a:pt x="161663" y="223189"/>
                  <a:pt x="219116" y="185391"/>
                  <a:pt x="261449" y="160294"/>
                </a:cubicBezTo>
                <a:cubicBezTo>
                  <a:pt x="303782" y="135197"/>
                  <a:pt x="337346" y="122799"/>
                  <a:pt x="372120" y="96794"/>
                </a:cubicBezTo>
                <a:cubicBezTo>
                  <a:pt x="406894" y="70789"/>
                  <a:pt x="462230" y="6987"/>
                  <a:pt x="471906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0B2A1EF-8512-4414-BA81-92A2A61EF06B}"/>
              </a:ext>
            </a:extLst>
          </p:cNvPr>
          <p:cNvSpPr/>
          <p:nvPr/>
        </p:nvSpPr>
        <p:spPr>
          <a:xfrm>
            <a:off x="5426928" y="7044804"/>
            <a:ext cx="202827" cy="190874"/>
          </a:xfrm>
          <a:custGeom>
            <a:avLst/>
            <a:gdLst>
              <a:gd name="connsiteX0" fmla="*/ 202801 w 202827"/>
              <a:gd name="connsiteY0" fmla="*/ 67 h 190874"/>
              <a:gd name="connsiteX1" fmla="*/ 133858 w 202827"/>
              <a:gd name="connsiteY1" fmla="*/ 94410 h 190874"/>
              <a:gd name="connsiteX2" fmla="*/ 1415 w 202827"/>
              <a:gd name="connsiteY2" fmla="*/ 190567 h 190874"/>
              <a:gd name="connsiteX3" fmla="*/ 68543 w 202827"/>
              <a:gd name="connsiteY3" fmla="*/ 123439 h 190874"/>
              <a:gd name="connsiteX4" fmla="*/ 141115 w 202827"/>
              <a:gd name="connsiteY4" fmla="*/ 79896 h 190874"/>
              <a:gd name="connsiteX5" fmla="*/ 202801 w 202827"/>
              <a:gd name="connsiteY5" fmla="*/ 67 h 19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27" h="190874">
                <a:moveTo>
                  <a:pt x="202801" y="67"/>
                </a:moveTo>
                <a:cubicBezTo>
                  <a:pt x="201591" y="2486"/>
                  <a:pt x="167422" y="62660"/>
                  <a:pt x="133858" y="94410"/>
                </a:cubicBezTo>
                <a:cubicBezTo>
                  <a:pt x="100294" y="126160"/>
                  <a:pt x="12301" y="185729"/>
                  <a:pt x="1415" y="190567"/>
                </a:cubicBezTo>
                <a:cubicBezTo>
                  <a:pt x="-9471" y="195405"/>
                  <a:pt x="45260" y="141884"/>
                  <a:pt x="68543" y="123439"/>
                </a:cubicBezTo>
                <a:cubicBezTo>
                  <a:pt x="91826" y="104994"/>
                  <a:pt x="118739" y="98946"/>
                  <a:pt x="141115" y="79896"/>
                </a:cubicBezTo>
                <a:cubicBezTo>
                  <a:pt x="163491" y="60846"/>
                  <a:pt x="204011" y="-2352"/>
                  <a:pt x="202801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B3E8E90-98E4-4C13-AFD4-BD5D70B9308A}"/>
              </a:ext>
            </a:extLst>
          </p:cNvPr>
          <p:cNvSpPr/>
          <p:nvPr/>
        </p:nvSpPr>
        <p:spPr>
          <a:xfrm>
            <a:off x="5327064" y="7208298"/>
            <a:ext cx="189776" cy="172048"/>
          </a:xfrm>
          <a:custGeom>
            <a:avLst/>
            <a:gdLst>
              <a:gd name="connsiteX0" fmla="*/ 189499 w 189776"/>
              <a:gd name="connsiteY0" fmla="*/ 540 h 172048"/>
              <a:gd name="connsiteX1" fmla="*/ 56149 w 189776"/>
              <a:gd name="connsiteY1" fmla="*/ 102140 h 172048"/>
              <a:gd name="connsiteX2" fmla="*/ 586 w 189776"/>
              <a:gd name="connsiteY2" fmla="*/ 171990 h 172048"/>
              <a:gd name="connsiteX3" fmla="*/ 30749 w 189776"/>
              <a:gd name="connsiteY3" fmla="*/ 113252 h 172048"/>
              <a:gd name="connsiteX4" fmla="*/ 89486 w 189776"/>
              <a:gd name="connsiteY4" fmla="*/ 64040 h 172048"/>
              <a:gd name="connsiteX5" fmla="*/ 189499 w 189776"/>
              <a:gd name="connsiteY5" fmla="*/ 540 h 17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776" h="172048">
                <a:moveTo>
                  <a:pt x="189499" y="540"/>
                </a:moveTo>
                <a:cubicBezTo>
                  <a:pt x="183943" y="6890"/>
                  <a:pt x="87634" y="73565"/>
                  <a:pt x="56149" y="102140"/>
                </a:cubicBezTo>
                <a:cubicBezTo>
                  <a:pt x="24663" y="130715"/>
                  <a:pt x="4819" y="170138"/>
                  <a:pt x="586" y="171990"/>
                </a:cubicBezTo>
                <a:cubicBezTo>
                  <a:pt x="-3647" y="173842"/>
                  <a:pt x="15932" y="131244"/>
                  <a:pt x="30749" y="113252"/>
                </a:cubicBezTo>
                <a:cubicBezTo>
                  <a:pt x="45566" y="95260"/>
                  <a:pt x="63292" y="82561"/>
                  <a:pt x="89486" y="64040"/>
                </a:cubicBezTo>
                <a:cubicBezTo>
                  <a:pt x="115680" y="45519"/>
                  <a:pt x="195055" y="-5810"/>
                  <a:pt x="189499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C789659-D245-4A4F-BCD0-3D18BE12655D}"/>
              </a:ext>
            </a:extLst>
          </p:cNvPr>
          <p:cNvSpPr/>
          <p:nvPr/>
        </p:nvSpPr>
        <p:spPr>
          <a:xfrm>
            <a:off x="4830424" y="7364896"/>
            <a:ext cx="502239" cy="293380"/>
          </a:xfrm>
          <a:custGeom>
            <a:avLst/>
            <a:gdLst>
              <a:gd name="connsiteX0" fmla="*/ 498814 w 502239"/>
              <a:gd name="connsiteY0" fmla="*/ 1104 h 293380"/>
              <a:gd name="connsiteX1" fmla="*/ 449601 w 502239"/>
              <a:gd name="connsiteY1" fmla="*/ 69367 h 293380"/>
              <a:gd name="connsiteX2" fmla="*/ 386101 w 502239"/>
              <a:gd name="connsiteY2" fmla="*/ 121754 h 293380"/>
              <a:gd name="connsiteX3" fmla="*/ 317839 w 502239"/>
              <a:gd name="connsiteY3" fmla="*/ 170967 h 293380"/>
              <a:gd name="connsiteX4" fmla="*/ 227351 w 502239"/>
              <a:gd name="connsiteY4" fmla="*/ 224942 h 293380"/>
              <a:gd name="connsiteX5" fmla="*/ 138451 w 502239"/>
              <a:gd name="connsiteY5" fmla="*/ 256692 h 293380"/>
              <a:gd name="connsiteX6" fmla="*/ 339 w 502239"/>
              <a:gd name="connsiteY6" fmla="*/ 293204 h 293380"/>
              <a:gd name="connsiteX7" fmla="*/ 181314 w 502239"/>
              <a:gd name="connsiteY7" fmla="*/ 240817 h 293380"/>
              <a:gd name="connsiteX8" fmla="*/ 351176 w 502239"/>
              <a:gd name="connsiteY8" fmla="*/ 128104 h 293380"/>
              <a:gd name="connsiteX9" fmla="*/ 498814 w 502239"/>
              <a:gd name="connsiteY9" fmla="*/ 1104 h 29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239" h="293380">
                <a:moveTo>
                  <a:pt x="498814" y="1104"/>
                </a:moveTo>
                <a:cubicBezTo>
                  <a:pt x="515218" y="-8685"/>
                  <a:pt x="468386" y="49259"/>
                  <a:pt x="449601" y="69367"/>
                </a:cubicBezTo>
                <a:cubicBezTo>
                  <a:pt x="430816" y="89475"/>
                  <a:pt x="408061" y="104821"/>
                  <a:pt x="386101" y="121754"/>
                </a:cubicBezTo>
                <a:cubicBezTo>
                  <a:pt x="364141" y="138687"/>
                  <a:pt x="344297" y="153769"/>
                  <a:pt x="317839" y="170967"/>
                </a:cubicBezTo>
                <a:cubicBezTo>
                  <a:pt x="291381" y="188165"/>
                  <a:pt x="257249" y="210655"/>
                  <a:pt x="227351" y="224942"/>
                </a:cubicBezTo>
                <a:cubicBezTo>
                  <a:pt x="197453" y="239230"/>
                  <a:pt x="176286" y="245315"/>
                  <a:pt x="138451" y="256692"/>
                </a:cubicBezTo>
                <a:cubicBezTo>
                  <a:pt x="100616" y="268069"/>
                  <a:pt x="-6805" y="295850"/>
                  <a:pt x="339" y="293204"/>
                </a:cubicBezTo>
                <a:cubicBezTo>
                  <a:pt x="7483" y="290558"/>
                  <a:pt x="122841" y="268334"/>
                  <a:pt x="181314" y="240817"/>
                </a:cubicBezTo>
                <a:cubicBezTo>
                  <a:pt x="239787" y="213300"/>
                  <a:pt x="300905" y="163823"/>
                  <a:pt x="351176" y="128104"/>
                </a:cubicBezTo>
                <a:cubicBezTo>
                  <a:pt x="401447" y="92385"/>
                  <a:pt x="482410" y="10893"/>
                  <a:pt x="498814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29205790-EAAC-402E-A640-5FB0216F67AD}"/>
              </a:ext>
            </a:extLst>
          </p:cNvPr>
          <p:cNvSpPr/>
          <p:nvPr/>
        </p:nvSpPr>
        <p:spPr>
          <a:xfrm>
            <a:off x="4217988" y="7570788"/>
            <a:ext cx="651264" cy="95697"/>
          </a:xfrm>
          <a:custGeom>
            <a:avLst/>
            <a:gdLst>
              <a:gd name="connsiteX0" fmla="*/ 0 w 651264"/>
              <a:gd name="connsiteY0" fmla="*/ 0 h 95697"/>
              <a:gd name="connsiteX1" fmla="*/ 228600 w 651264"/>
              <a:gd name="connsiteY1" fmla="*/ 76200 h 95697"/>
              <a:gd name="connsiteX2" fmla="*/ 411162 w 651264"/>
              <a:gd name="connsiteY2" fmla="*/ 93662 h 95697"/>
              <a:gd name="connsiteX3" fmla="*/ 647700 w 651264"/>
              <a:gd name="connsiteY3" fmla="*/ 80962 h 95697"/>
              <a:gd name="connsiteX4" fmla="*/ 546100 w 651264"/>
              <a:gd name="connsiteY4" fmla="*/ 84137 h 95697"/>
              <a:gd name="connsiteX5" fmla="*/ 442912 w 651264"/>
              <a:gd name="connsiteY5" fmla="*/ 95250 h 95697"/>
              <a:gd name="connsiteX6" fmla="*/ 360362 w 651264"/>
              <a:gd name="connsiteY6" fmla="*/ 90487 h 95697"/>
              <a:gd name="connsiteX7" fmla="*/ 254000 w 651264"/>
              <a:gd name="connsiteY7" fmla="*/ 63500 h 95697"/>
              <a:gd name="connsiteX8" fmla="*/ 0 w 651264"/>
              <a:gd name="connsiteY8" fmla="*/ 0 h 9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264" h="95697">
                <a:moveTo>
                  <a:pt x="0" y="0"/>
                </a:moveTo>
                <a:cubicBezTo>
                  <a:pt x="80036" y="30295"/>
                  <a:pt x="160073" y="60590"/>
                  <a:pt x="228600" y="76200"/>
                </a:cubicBezTo>
                <a:cubicBezTo>
                  <a:pt x="297127" y="91810"/>
                  <a:pt x="341312" y="92868"/>
                  <a:pt x="411162" y="93662"/>
                </a:cubicBezTo>
                <a:cubicBezTo>
                  <a:pt x="481012" y="94456"/>
                  <a:pt x="625210" y="82549"/>
                  <a:pt x="647700" y="80962"/>
                </a:cubicBezTo>
                <a:cubicBezTo>
                  <a:pt x="670190" y="79375"/>
                  <a:pt x="580231" y="81756"/>
                  <a:pt x="546100" y="84137"/>
                </a:cubicBezTo>
                <a:cubicBezTo>
                  <a:pt x="511969" y="86518"/>
                  <a:pt x="473868" y="94192"/>
                  <a:pt x="442912" y="95250"/>
                </a:cubicBezTo>
                <a:cubicBezTo>
                  <a:pt x="411956" y="96308"/>
                  <a:pt x="391847" y="95779"/>
                  <a:pt x="360362" y="90487"/>
                </a:cubicBezTo>
                <a:cubicBezTo>
                  <a:pt x="328877" y="85195"/>
                  <a:pt x="254000" y="63500"/>
                  <a:pt x="254000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B63C2F5-FBDC-40B1-8ACC-0EE468805724}"/>
              </a:ext>
            </a:extLst>
          </p:cNvPr>
          <p:cNvSpPr/>
          <p:nvPr/>
        </p:nvSpPr>
        <p:spPr>
          <a:xfrm>
            <a:off x="3965013" y="7355330"/>
            <a:ext cx="289487" cy="221808"/>
          </a:xfrm>
          <a:custGeom>
            <a:avLst/>
            <a:gdLst>
              <a:gd name="connsiteX0" fmla="*/ 2150 w 289487"/>
              <a:gd name="connsiteY0" fmla="*/ 1145 h 221808"/>
              <a:gd name="connsiteX1" fmla="*/ 68825 w 289487"/>
              <a:gd name="connsiteY1" fmla="*/ 78933 h 221808"/>
              <a:gd name="connsiteX2" fmla="*/ 122800 w 289487"/>
              <a:gd name="connsiteY2" fmla="*/ 137670 h 221808"/>
              <a:gd name="connsiteX3" fmla="*/ 289487 w 289487"/>
              <a:gd name="connsiteY3" fmla="*/ 221808 h 221808"/>
              <a:gd name="connsiteX4" fmla="*/ 241862 w 289487"/>
              <a:gd name="connsiteY4" fmla="*/ 197995 h 221808"/>
              <a:gd name="connsiteX5" fmla="*/ 210112 w 289487"/>
              <a:gd name="connsiteY5" fmla="*/ 180533 h 221808"/>
              <a:gd name="connsiteX6" fmla="*/ 154550 w 289487"/>
              <a:gd name="connsiteY6" fmla="*/ 142433 h 221808"/>
              <a:gd name="connsiteX7" fmla="*/ 2150 w 289487"/>
              <a:gd name="connsiteY7" fmla="*/ 1145 h 22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487" h="221808">
                <a:moveTo>
                  <a:pt x="2150" y="1145"/>
                </a:moveTo>
                <a:cubicBezTo>
                  <a:pt x="-12138" y="-9438"/>
                  <a:pt x="48717" y="56179"/>
                  <a:pt x="68825" y="78933"/>
                </a:cubicBezTo>
                <a:cubicBezTo>
                  <a:pt x="88933" y="101687"/>
                  <a:pt x="86023" y="113858"/>
                  <a:pt x="122800" y="137670"/>
                </a:cubicBezTo>
                <a:cubicBezTo>
                  <a:pt x="159577" y="161482"/>
                  <a:pt x="269643" y="211754"/>
                  <a:pt x="289487" y="221808"/>
                </a:cubicBezTo>
                <a:lnTo>
                  <a:pt x="241862" y="197995"/>
                </a:lnTo>
                <a:cubicBezTo>
                  <a:pt x="228633" y="191116"/>
                  <a:pt x="224664" y="189793"/>
                  <a:pt x="210112" y="180533"/>
                </a:cubicBezTo>
                <a:cubicBezTo>
                  <a:pt x="195560" y="171273"/>
                  <a:pt x="186300" y="170479"/>
                  <a:pt x="154550" y="142433"/>
                </a:cubicBezTo>
                <a:cubicBezTo>
                  <a:pt x="122800" y="114387"/>
                  <a:pt x="16438" y="11728"/>
                  <a:pt x="2150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26EA9065-58F9-4289-9928-65183E6A4D10}"/>
              </a:ext>
            </a:extLst>
          </p:cNvPr>
          <p:cNvSpPr/>
          <p:nvPr/>
        </p:nvSpPr>
        <p:spPr>
          <a:xfrm>
            <a:off x="3746174" y="7029787"/>
            <a:ext cx="252628" cy="354821"/>
          </a:xfrm>
          <a:custGeom>
            <a:avLst/>
            <a:gdLst>
              <a:gd name="connsiteX0" fmla="*/ 326 w 252628"/>
              <a:gd name="connsiteY0" fmla="*/ 1251 h 354821"/>
              <a:gd name="connsiteX1" fmla="*/ 89226 w 252628"/>
              <a:gd name="connsiteY1" fmla="*/ 48876 h 354821"/>
              <a:gd name="connsiteX2" fmla="*/ 127326 w 252628"/>
              <a:gd name="connsiteY2" fmla="*/ 171113 h 354821"/>
              <a:gd name="connsiteX3" fmla="*/ 247976 w 252628"/>
              <a:gd name="connsiteY3" fmla="*/ 350501 h 354821"/>
              <a:gd name="connsiteX4" fmla="*/ 222576 w 252628"/>
              <a:gd name="connsiteY4" fmla="*/ 291763 h 354821"/>
              <a:gd name="connsiteX5" fmla="*/ 173364 w 252628"/>
              <a:gd name="connsiteY5" fmla="*/ 209213 h 354821"/>
              <a:gd name="connsiteX6" fmla="*/ 124151 w 252628"/>
              <a:gd name="connsiteY6" fmla="*/ 93326 h 354821"/>
              <a:gd name="connsiteX7" fmla="*/ 326 w 252628"/>
              <a:gd name="connsiteY7" fmla="*/ 1251 h 35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628" h="354821">
                <a:moveTo>
                  <a:pt x="326" y="1251"/>
                </a:moveTo>
                <a:cubicBezTo>
                  <a:pt x="-5495" y="-6157"/>
                  <a:pt x="68059" y="20566"/>
                  <a:pt x="89226" y="48876"/>
                </a:cubicBezTo>
                <a:cubicBezTo>
                  <a:pt x="110393" y="77186"/>
                  <a:pt x="100868" y="120842"/>
                  <a:pt x="127326" y="171113"/>
                </a:cubicBezTo>
                <a:cubicBezTo>
                  <a:pt x="153784" y="221384"/>
                  <a:pt x="232101" y="330393"/>
                  <a:pt x="247976" y="350501"/>
                </a:cubicBezTo>
                <a:cubicBezTo>
                  <a:pt x="263851" y="370609"/>
                  <a:pt x="235011" y="315311"/>
                  <a:pt x="222576" y="291763"/>
                </a:cubicBezTo>
                <a:cubicBezTo>
                  <a:pt x="210141" y="268215"/>
                  <a:pt x="189768" y="242286"/>
                  <a:pt x="173364" y="209213"/>
                </a:cubicBezTo>
                <a:cubicBezTo>
                  <a:pt x="156960" y="176140"/>
                  <a:pt x="151138" y="127193"/>
                  <a:pt x="124151" y="93326"/>
                </a:cubicBezTo>
                <a:cubicBezTo>
                  <a:pt x="97164" y="59459"/>
                  <a:pt x="6147" y="8659"/>
                  <a:pt x="326" y="1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56EC8D9-4E0F-45BD-AB91-9CA9D5392D24}"/>
              </a:ext>
            </a:extLst>
          </p:cNvPr>
          <p:cNvSpPr/>
          <p:nvPr/>
        </p:nvSpPr>
        <p:spPr>
          <a:xfrm>
            <a:off x="3982512" y="7045322"/>
            <a:ext cx="1424548" cy="403905"/>
          </a:xfrm>
          <a:custGeom>
            <a:avLst/>
            <a:gdLst>
              <a:gd name="connsiteX0" fmla="*/ 526 w 1424548"/>
              <a:gd name="connsiteY0" fmla="*/ 3 h 403905"/>
              <a:gd name="connsiteX1" fmla="*/ 14813 w 1424548"/>
              <a:gd name="connsiteY1" fmla="*/ 93666 h 403905"/>
              <a:gd name="connsiteX2" fmla="*/ 81488 w 1424548"/>
              <a:gd name="connsiteY2" fmla="*/ 177803 h 403905"/>
              <a:gd name="connsiteX3" fmla="*/ 264051 w 1424548"/>
              <a:gd name="connsiteY3" fmla="*/ 314328 h 403905"/>
              <a:gd name="connsiteX4" fmla="*/ 392638 w 1424548"/>
              <a:gd name="connsiteY4" fmla="*/ 346078 h 403905"/>
              <a:gd name="connsiteX5" fmla="*/ 457726 w 1424548"/>
              <a:gd name="connsiteY5" fmla="*/ 377828 h 403905"/>
              <a:gd name="connsiteX6" fmla="*/ 626001 w 1424548"/>
              <a:gd name="connsiteY6" fmla="*/ 401641 h 403905"/>
              <a:gd name="connsiteX7" fmla="*/ 765701 w 1424548"/>
              <a:gd name="connsiteY7" fmla="*/ 400053 h 403905"/>
              <a:gd name="connsiteX8" fmla="*/ 891113 w 1424548"/>
              <a:gd name="connsiteY8" fmla="*/ 376241 h 403905"/>
              <a:gd name="connsiteX9" fmla="*/ 1008588 w 1424548"/>
              <a:gd name="connsiteY9" fmla="*/ 352428 h 403905"/>
              <a:gd name="connsiteX10" fmla="*/ 1113363 w 1424548"/>
              <a:gd name="connsiteY10" fmla="*/ 306391 h 403905"/>
              <a:gd name="connsiteX11" fmla="*/ 1210201 w 1424548"/>
              <a:gd name="connsiteY11" fmla="*/ 263528 h 403905"/>
              <a:gd name="connsiteX12" fmla="*/ 1300688 w 1424548"/>
              <a:gd name="connsiteY12" fmla="*/ 195266 h 403905"/>
              <a:gd name="connsiteX13" fmla="*/ 1368951 w 1424548"/>
              <a:gd name="connsiteY13" fmla="*/ 125416 h 403905"/>
              <a:gd name="connsiteX14" fmla="*/ 1424513 w 1424548"/>
              <a:gd name="connsiteY14" fmla="*/ 41278 h 403905"/>
              <a:gd name="connsiteX15" fmla="*/ 1361013 w 1424548"/>
              <a:gd name="connsiteY15" fmla="*/ 112716 h 403905"/>
              <a:gd name="connsiteX16" fmla="*/ 1167338 w 1424548"/>
              <a:gd name="connsiteY16" fmla="*/ 263528 h 403905"/>
              <a:gd name="connsiteX17" fmla="*/ 868888 w 1424548"/>
              <a:gd name="connsiteY17" fmla="*/ 366716 h 403905"/>
              <a:gd name="connsiteX18" fmla="*/ 567263 w 1424548"/>
              <a:gd name="connsiteY18" fmla="*/ 369891 h 403905"/>
              <a:gd name="connsiteX19" fmla="*/ 316438 w 1424548"/>
              <a:gd name="connsiteY19" fmla="*/ 314328 h 403905"/>
              <a:gd name="connsiteX20" fmla="*/ 84663 w 1424548"/>
              <a:gd name="connsiteY20" fmla="*/ 160341 h 403905"/>
              <a:gd name="connsiteX21" fmla="*/ 25926 w 1424548"/>
              <a:gd name="connsiteY21" fmla="*/ 96841 h 403905"/>
              <a:gd name="connsiteX22" fmla="*/ 526 w 1424548"/>
              <a:gd name="connsiteY22" fmla="*/ 3 h 4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24548" h="403905">
                <a:moveTo>
                  <a:pt x="526" y="3"/>
                </a:moveTo>
                <a:cubicBezTo>
                  <a:pt x="-1326" y="-526"/>
                  <a:pt x="1319" y="64033"/>
                  <a:pt x="14813" y="93666"/>
                </a:cubicBezTo>
                <a:cubicBezTo>
                  <a:pt x="28307" y="123299"/>
                  <a:pt x="39948" y="141026"/>
                  <a:pt x="81488" y="177803"/>
                </a:cubicBezTo>
                <a:cubicBezTo>
                  <a:pt x="123028" y="214580"/>
                  <a:pt x="212193" y="286282"/>
                  <a:pt x="264051" y="314328"/>
                </a:cubicBezTo>
                <a:cubicBezTo>
                  <a:pt x="315909" y="342374"/>
                  <a:pt x="360359" y="335495"/>
                  <a:pt x="392638" y="346078"/>
                </a:cubicBezTo>
                <a:cubicBezTo>
                  <a:pt x="424917" y="356661"/>
                  <a:pt x="418832" y="368568"/>
                  <a:pt x="457726" y="377828"/>
                </a:cubicBezTo>
                <a:cubicBezTo>
                  <a:pt x="496620" y="387089"/>
                  <a:pt x="574672" y="397937"/>
                  <a:pt x="626001" y="401641"/>
                </a:cubicBezTo>
                <a:cubicBezTo>
                  <a:pt x="677330" y="405345"/>
                  <a:pt x="721516" y="404286"/>
                  <a:pt x="765701" y="400053"/>
                </a:cubicBezTo>
                <a:cubicBezTo>
                  <a:pt x="809886" y="395820"/>
                  <a:pt x="891113" y="376241"/>
                  <a:pt x="891113" y="376241"/>
                </a:cubicBezTo>
                <a:cubicBezTo>
                  <a:pt x="931594" y="368304"/>
                  <a:pt x="971546" y="364070"/>
                  <a:pt x="1008588" y="352428"/>
                </a:cubicBezTo>
                <a:cubicBezTo>
                  <a:pt x="1045630" y="340786"/>
                  <a:pt x="1113363" y="306391"/>
                  <a:pt x="1113363" y="306391"/>
                </a:cubicBezTo>
                <a:cubicBezTo>
                  <a:pt x="1146965" y="291574"/>
                  <a:pt x="1178980" y="282049"/>
                  <a:pt x="1210201" y="263528"/>
                </a:cubicBezTo>
                <a:cubicBezTo>
                  <a:pt x="1241422" y="245007"/>
                  <a:pt x="1274230" y="218285"/>
                  <a:pt x="1300688" y="195266"/>
                </a:cubicBezTo>
                <a:cubicBezTo>
                  <a:pt x="1327146" y="172247"/>
                  <a:pt x="1348314" y="151081"/>
                  <a:pt x="1368951" y="125416"/>
                </a:cubicBezTo>
                <a:cubicBezTo>
                  <a:pt x="1389589" y="99751"/>
                  <a:pt x="1425836" y="43395"/>
                  <a:pt x="1424513" y="41278"/>
                </a:cubicBezTo>
                <a:cubicBezTo>
                  <a:pt x="1423190" y="39161"/>
                  <a:pt x="1403876" y="75674"/>
                  <a:pt x="1361013" y="112716"/>
                </a:cubicBezTo>
                <a:cubicBezTo>
                  <a:pt x="1318151" y="149758"/>
                  <a:pt x="1249359" y="221195"/>
                  <a:pt x="1167338" y="263528"/>
                </a:cubicBezTo>
                <a:cubicBezTo>
                  <a:pt x="1085317" y="305861"/>
                  <a:pt x="968901" y="348989"/>
                  <a:pt x="868888" y="366716"/>
                </a:cubicBezTo>
                <a:cubicBezTo>
                  <a:pt x="768876" y="384443"/>
                  <a:pt x="659338" y="378622"/>
                  <a:pt x="567263" y="369891"/>
                </a:cubicBezTo>
                <a:cubicBezTo>
                  <a:pt x="475188" y="361160"/>
                  <a:pt x="396871" y="349253"/>
                  <a:pt x="316438" y="314328"/>
                </a:cubicBezTo>
                <a:cubicBezTo>
                  <a:pt x="236005" y="279403"/>
                  <a:pt x="133082" y="196589"/>
                  <a:pt x="84663" y="160341"/>
                </a:cubicBezTo>
                <a:cubicBezTo>
                  <a:pt x="36244" y="124093"/>
                  <a:pt x="39155" y="121183"/>
                  <a:pt x="25926" y="96841"/>
                </a:cubicBezTo>
                <a:cubicBezTo>
                  <a:pt x="12697" y="72499"/>
                  <a:pt x="2378" y="532"/>
                  <a:pt x="5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6884CAE6-FF99-4872-8E43-D4919892DD57}"/>
              </a:ext>
            </a:extLst>
          </p:cNvPr>
          <p:cNvSpPr/>
          <p:nvPr/>
        </p:nvSpPr>
        <p:spPr>
          <a:xfrm>
            <a:off x="4073520" y="7074726"/>
            <a:ext cx="13116" cy="133144"/>
          </a:xfrm>
          <a:custGeom>
            <a:avLst/>
            <a:gdLst>
              <a:gd name="connsiteX0" fmla="*/ 5 w 13116"/>
              <a:gd name="connsiteY0" fmla="*/ 762 h 133144"/>
              <a:gd name="connsiteX1" fmla="*/ 11118 w 13116"/>
              <a:gd name="connsiteY1" fmla="*/ 130937 h 133144"/>
              <a:gd name="connsiteX2" fmla="*/ 12705 w 13116"/>
              <a:gd name="connsiteY2" fmla="*/ 78549 h 133144"/>
              <a:gd name="connsiteX3" fmla="*/ 5 w 13116"/>
              <a:gd name="connsiteY3" fmla="*/ 762 h 1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16" h="133144">
                <a:moveTo>
                  <a:pt x="5" y="762"/>
                </a:moveTo>
                <a:cubicBezTo>
                  <a:pt x="-260" y="9493"/>
                  <a:pt x="9001" y="117972"/>
                  <a:pt x="11118" y="130937"/>
                </a:cubicBezTo>
                <a:cubicBezTo>
                  <a:pt x="13235" y="143902"/>
                  <a:pt x="13499" y="96276"/>
                  <a:pt x="12705" y="78549"/>
                </a:cubicBezTo>
                <a:cubicBezTo>
                  <a:pt x="11911" y="60822"/>
                  <a:pt x="270" y="-7969"/>
                  <a:pt x="5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AB370FE8-2DD5-4E61-94F5-8A2B423A7149}"/>
              </a:ext>
            </a:extLst>
          </p:cNvPr>
          <p:cNvSpPr/>
          <p:nvPr/>
        </p:nvSpPr>
        <p:spPr>
          <a:xfrm>
            <a:off x="4191037" y="7154345"/>
            <a:ext cx="34888" cy="135496"/>
          </a:xfrm>
          <a:custGeom>
            <a:avLst/>
            <a:gdLst>
              <a:gd name="connsiteX0" fmla="*/ 34888 w 34888"/>
              <a:gd name="connsiteY0" fmla="*/ 518 h 135496"/>
              <a:gd name="connsiteX1" fmla="*/ 3138 w 34888"/>
              <a:gd name="connsiteY1" fmla="*/ 132280 h 135496"/>
              <a:gd name="connsiteX2" fmla="*/ 3138 w 34888"/>
              <a:gd name="connsiteY2" fmla="*/ 87830 h 135496"/>
              <a:gd name="connsiteX3" fmla="*/ 34888 w 34888"/>
              <a:gd name="connsiteY3" fmla="*/ 518 h 13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88" h="135496">
                <a:moveTo>
                  <a:pt x="34888" y="518"/>
                </a:moveTo>
                <a:cubicBezTo>
                  <a:pt x="34888" y="7926"/>
                  <a:pt x="8430" y="117728"/>
                  <a:pt x="3138" y="132280"/>
                </a:cubicBezTo>
                <a:cubicBezTo>
                  <a:pt x="-2154" y="146832"/>
                  <a:pt x="228" y="108467"/>
                  <a:pt x="3138" y="87830"/>
                </a:cubicBezTo>
                <a:cubicBezTo>
                  <a:pt x="6048" y="67193"/>
                  <a:pt x="34888" y="-6890"/>
                  <a:pt x="34888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5EE2A57-D1B9-4EAE-87E2-B6205443F250}"/>
              </a:ext>
            </a:extLst>
          </p:cNvPr>
          <p:cNvSpPr/>
          <p:nvPr/>
        </p:nvSpPr>
        <p:spPr>
          <a:xfrm>
            <a:off x="4369072" y="7183326"/>
            <a:ext cx="25128" cy="169000"/>
          </a:xfrm>
          <a:custGeom>
            <a:avLst/>
            <a:gdLst>
              <a:gd name="connsiteX0" fmla="*/ 25128 w 25128"/>
              <a:gd name="connsiteY0" fmla="*/ 112 h 169000"/>
              <a:gd name="connsiteX1" fmla="*/ 1316 w 25128"/>
              <a:gd name="connsiteY1" fmla="*/ 144574 h 169000"/>
              <a:gd name="connsiteX2" fmla="*/ 2903 w 25128"/>
              <a:gd name="connsiteY2" fmla="*/ 166799 h 169000"/>
              <a:gd name="connsiteX3" fmla="*/ 1316 w 25128"/>
              <a:gd name="connsiteY3" fmla="*/ 120762 h 169000"/>
              <a:gd name="connsiteX4" fmla="*/ 25128 w 25128"/>
              <a:gd name="connsiteY4" fmla="*/ 112 h 16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8" h="169000">
                <a:moveTo>
                  <a:pt x="25128" y="112"/>
                </a:moveTo>
                <a:cubicBezTo>
                  <a:pt x="25128" y="4081"/>
                  <a:pt x="5020" y="116793"/>
                  <a:pt x="1316" y="144574"/>
                </a:cubicBezTo>
                <a:cubicBezTo>
                  <a:pt x="-2388" y="172355"/>
                  <a:pt x="2903" y="170768"/>
                  <a:pt x="2903" y="166799"/>
                </a:cubicBezTo>
                <a:cubicBezTo>
                  <a:pt x="2903" y="162830"/>
                  <a:pt x="1845" y="142987"/>
                  <a:pt x="1316" y="120762"/>
                </a:cubicBezTo>
                <a:cubicBezTo>
                  <a:pt x="787" y="98537"/>
                  <a:pt x="25128" y="-3857"/>
                  <a:pt x="2512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F3844CC-1B69-4CDD-AC80-2B9F947C796E}"/>
              </a:ext>
            </a:extLst>
          </p:cNvPr>
          <p:cNvSpPr/>
          <p:nvPr/>
        </p:nvSpPr>
        <p:spPr>
          <a:xfrm>
            <a:off x="4592620" y="7224690"/>
            <a:ext cx="69909" cy="151053"/>
          </a:xfrm>
          <a:custGeom>
            <a:avLst/>
            <a:gdLst>
              <a:gd name="connsiteX0" fmla="*/ 69868 w 69909"/>
              <a:gd name="connsiteY0" fmla="*/ 23 h 151053"/>
              <a:gd name="connsiteX1" fmla="*/ 19068 w 69909"/>
              <a:gd name="connsiteY1" fmla="*/ 53998 h 151053"/>
              <a:gd name="connsiteX2" fmla="*/ 23830 w 69909"/>
              <a:gd name="connsiteY2" fmla="*/ 150835 h 151053"/>
              <a:gd name="connsiteX3" fmla="*/ 1605 w 69909"/>
              <a:gd name="connsiteY3" fmla="*/ 79398 h 151053"/>
              <a:gd name="connsiteX4" fmla="*/ 9543 w 69909"/>
              <a:gd name="connsiteY4" fmla="*/ 47648 h 151053"/>
              <a:gd name="connsiteX5" fmla="*/ 69868 w 69909"/>
              <a:gd name="connsiteY5" fmla="*/ 23 h 15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09" h="151053">
                <a:moveTo>
                  <a:pt x="69868" y="23"/>
                </a:moveTo>
                <a:cubicBezTo>
                  <a:pt x="71456" y="1081"/>
                  <a:pt x="26741" y="28863"/>
                  <a:pt x="19068" y="53998"/>
                </a:cubicBezTo>
                <a:cubicBezTo>
                  <a:pt x="11395" y="79133"/>
                  <a:pt x="26740" y="146602"/>
                  <a:pt x="23830" y="150835"/>
                </a:cubicBezTo>
                <a:cubicBezTo>
                  <a:pt x="20920" y="155068"/>
                  <a:pt x="3986" y="96596"/>
                  <a:pt x="1605" y="79398"/>
                </a:cubicBezTo>
                <a:cubicBezTo>
                  <a:pt x="-776" y="62200"/>
                  <a:pt x="-2099" y="60877"/>
                  <a:pt x="9543" y="47648"/>
                </a:cubicBezTo>
                <a:cubicBezTo>
                  <a:pt x="21185" y="34419"/>
                  <a:pt x="68280" y="-1035"/>
                  <a:pt x="6986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BE84EE4-F3FC-4731-9AEA-B64BAC8EF319}"/>
              </a:ext>
            </a:extLst>
          </p:cNvPr>
          <p:cNvSpPr/>
          <p:nvPr/>
        </p:nvSpPr>
        <p:spPr>
          <a:xfrm>
            <a:off x="4552874" y="7196752"/>
            <a:ext cx="50654" cy="93370"/>
          </a:xfrm>
          <a:custGeom>
            <a:avLst/>
            <a:gdLst>
              <a:gd name="connsiteX0" fmla="*/ 76 w 50654"/>
              <a:gd name="connsiteY0" fmla="*/ 973 h 93370"/>
              <a:gd name="connsiteX1" fmla="*/ 46114 w 50654"/>
              <a:gd name="connsiteY1" fmla="*/ 81936 h 93370"/>
              <a:gd name="connsiteX2" fmla="*/ 47701 w 50654"/>
              <a:gd name="connsiteY2" fmla="*/ 88286 h 93370"/>
              <a:gd name="connsiteX3" fmla="*/ 35001 w 50654"/>
              <a:gd name="connsiteY3" fmla="*/ 39073 h 93370"/>
              <a:gd name="connsiteX4" fmla="*/ 76 w 50654"/>
              <a:gd name="connsiteY4" fmla="*/ 973 h 9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54" h="93370">
                <a:moveTo>
                  <a:pt x="76" y="973"/>
                </a:moveTo>
                <a:cubicBezTo>
                  <a:pt x="1928" y="8117"/>
                  <a:pt x="38176" y="67384"/>
                  <a:pt x="46114" y="81936"/>
                </a:cubicBezTo>
                <a:cubicBezTo>
                  <a:pt x="54052" y="96488"/>
                  <a:pt x="49553" y="95430"/>
                  <a:pt x="47701" y="88286"/>
                </a:cubicBezTo>
                <a:cubicBezTo>
                  <a:pt x="45849" y="81142"/>
                  <a:pt x="39234" y="50186"/>
                  <a:pt x="35001" y="39073"/>
                </a:cubicBezTo>
                <a:cubicBezTo>
                  <a:pt x="30768" y="27961"/>
                  <a:pt x="-1776" y="-6171"/>
                  <a:pt x="76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92F83CCA-4BDC-42F3-A4AD-94A93441CD11}"/>
              </a:ext>
            </a:extLst>
          </p:cNvPr>
          <p:cNvSpPr/>
          <p:nvPr/>
        </p:nvSpPr>
        <p:spPr>
          <a:xfrm>
            <a:off x="4868818" y="7246938"/>
            <a:ext cx="15936" cy="123829"/>
          </a:xfrm>
          <a:custGeom>
            <a:avLst/>
            <a:gdLst>
              <a:gd name="connsiteX0" fmla="*/ 45 w 15936"/>
              <a:gd name="connsiteY0" fmla="*/ 0 h 123829"/>
              <a:gd name="connsiteX1" fmla="*/ 15920 w 15936"/>
              <a:gd name="connsiteY1" fmla="*/ 92075 h 123829"/>
              <a:gd name="connsiteX2" fmla="*/ 3220 w 15936"/>
              <a:gd name="connsiteY2" fmla="*/ 123825 h 123829"/>
              <a:gd name="connsiteX3" fmla="*/ 11157 w 15936"/>
              <a:gd name="connsiteY3" fmla="*/ 90487 h 123829"/>
              <a:gd name="connsiteX4" fmla="*/ 45 w 15936"/>
              <a:gd name="connsiteY4" fmla="*/ 0 h 1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6" h="123829">
                <a:moveTo>
                  <a:pt x="45" y="0"/>
                </a:moveTo>
                <a:cubicBezTo>
                  <a:pt x="839" y="265"/>
                  <a:pt x="15391" y="71438"/>
                  <a:pt x="15920" y="92075"/>
                </a:cubicBezTo>
                <a:cubicBezTo>
                  <a:pt x="16449" y="112712"/>
                  <a:pt x="4014" y="124090"/>
                  <a:pt x="3220" y="123825"/>
                </a:cubicBezTo>
                <a:cubicBezTo>
                  <a:pt x="2426" y="123560"/>
                  <a:pt x="13274" y="107685"/>
                  <a:pt x="11157" y="90487"/>
                </a:cubicBezTo>
                <a:cubicBezTo>
                  <a:pt x="9040" y="73289"/>
                  <a:pt x="-749" y="-265"/>
                  <a:pt x="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6F3142B2-7B23-4821-9AC0-7018D5F4DAEE}"/>
              </a:ext>
            </a:extLst>
          </p:cNvPr>
          <p:cNvSpPr/>
          <p:nvPr/>
        </p:nvSpPr>
        <p:spPr>
          <a:xfrm>
            <a:off x="5054275" y="7233526"/>
            <a:ext cx="13907" cy="97178"/>
          </a:xfrm>
          <a:custGeom>
            <a:avLst/>
            <a:gdLst>
              <a:gd name="connsiteX0" fmla="*/ 11438 w 13907"/>
              <a:gd name="connsiteY0" fmla="*/ 712 h 97178"/>
              <a:gd name="connsiteX1" fmla="*/ 13025 w 13907"/>
              <a:gd name="connsiteY1" fmla="*/ 95962 h 97178"/>
              <a:gd name="connsiteX2" fmla="*/ 325 w 13907"/>
              <a:gd name="connsiteY2" fmla="*/ 53099 h 97178"/>
              <a:gd name="connsiteX3" fmla="*/ 11438 w 13907"/>
              <a:gd name="connsiteY3" fmla="*/ 712 h 9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7" h="97178">
                <a:moveTo>
                  <a:pt x="11438" y="712"/>
                </a:moveTo>
                <a:cubicBezTo>
                  <a:pt x="13555" y="7856"/>
                  <a:pt x="14877" y="87231"/>
                  <a:pt x="13025" y="95962"/>
                </a:cubicBezTo>
                <a:cubicBezTo>
                  <a:pt x="11173" y="104693"/>
                  <a:pt x="2706" y="63947"/>
                  <a:pt x="325" y="53099"/>
                </a:cubicBezTo>
                <a:cubicBezTo>
                  <a:pt x="-2056" y="42251"/>
                  <a:pt x="9321" y="-6432"/>
                  <a:pt x="11438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278F1FE1-B879-48BB-A7EE-783296237BD7}"/>
              </a:ext>
            </a:extLst>
          </p:cNvPr>
          <p:cNvSpPr/>
          <p:nvPr/>
        </p:nvSpPr>
        <p:spPr>
          <a:xfrm>
            <a:off x="5240655" y="7172223"/>
            <a:ext cx="14108" cy="72467"/>
          </a:xfrm>
          <a:custGeom>
            <a:avLst/>
            <a:gdLst>
              <a:gd name="connsiteX0" fmla="*/ 7620 w 14108"/>
              <a:gd name="connsiteY0" fmla="*/ 102 h 72467"/>
              <a:gd name="connsiteX1" fmla="*/ 13970 w 14108"/>
              <a:gd name="connsiteY1" fmla="*/ 69952 h 72467"/>
              <a:gd name="connsiteX2" fmla="*/ 1270 w 14108"/>
              <a:gd name="connsiteY2" fmla="*/ 54077 h 72467"/>
              <a:gd name="connsiteX3" fmla="*/ 7620 w 14108"/>
              <a:gd name="connsiteY3" fmla="*/ 102 h 7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08" h="72467">
                <a:moveTo>
                  <a:pt x="7620" y="102"/>
                </a:moveTo>
                <a:cubicBezTo>
                  <a:pt x="9737" y="2748"/>
                  <a:pt x="15028" y="60956"/>
                  <a:pt x="13970" y="69952"/>
                </a:cubicBezTo>
                <a:cubicBezTo>
                  <a:pt x="12912" y="78948"/>
                  <a:pt x="5768" y="61485"/>
                  <a:pt x="1270" y="54077"/>
                </a:cubicBezTo>
                <a:cubicBezTo>
                  <a:pt x="-3228" y="46669"/>
                  <a:pt x="5503" y="-2544"/>
                  <a:pt x="762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4D4000A6-C62F-4FD7-A497-9740EFA7DC9C}"/>
              </a:ext>
            </a:extLst>
          </p:cNvPr>
          <p:cNvSpPr/>
          <p:nvPr/>
        </p:nvSpPr>
        <p:spPr>
          <a:xfrm>
            <a:off x="5090577" y="6214363"/>
            <a:ext cx="200512" cy="87664"/>
          </a:xfrm>
          <a:custGeom>
            <a:avLst/>
            <a:gdLst>
              <a:gd name="connsiteX0" fmla="*/ 6 w 200512"/>
              <a:gd name="connsiteY0" fmla="*/ 63670 h 87664"/>
              <a:gd name="connsiteX1" fmla="*/ 84673 w 200512"/>
              <a:gd name="connsiteY1" fmla="*/ 170 h 87664"/>
              <a:gd name="connsiteX2" fmla="*/ 198973 w 200512"/>
              <a:gd name="connsiteY2" fmla="*/ 86954 h 87664"/>
              <a:gd name="connsiteX3" fmla="*/ 146056 w 200512"/>
              <a:gd name="connsiteY3" fmla="*/ 40387 h 87664"/>
              <a:gd name="connsiteX4" fmla="*/ 80440 w 200512"/>
              <a:gd name="connsiteY4" fmla="*/ 23454 h 87664"/>
              <a:gd name="connsiteX5" fmla="*/ 6 w 200512"/>
              <a:gd name="connsiteY5" fmla="*/ 63670 h 8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12" h="87664">
                <a:moveTo>
                  <a:pt x="6" y="63670"/>
                </a:moveTo>
                <a:cubicBezTo>
                  <a:pt x="711" y="59789"/>
                  <a:pt x="51512" y="-3711"/>
                  <a:pt x="84673" y="170"/>
                </a:cubicBezTo>
                <a:cubicBezTo>
                  <a:pt x="117834" y="4051"/>
                  <a:pt x="188743" y="80251"/>
                  <a:pt x="198973" y="86954"/>
                </a:cubicBezTo>
                <a:cubicBezTo>
                  <a:pt x="209204" y="93657"/>
                  <a:pt x="165811" y="50970"/>
                  <a:pt x="146056" y="40387"/>
                </a:cubicBezTo>
                <a:cubicBezTo>
                  <a:pt x="126301" y="29804"/>
                  <a:pt x="102665" y="24159"/>
                  <a:pt x="80440" y="23454"/>
                </a:cubicBezTo>
                <a:cubicBezTo>
                  <a:pt x="58215" y="22749"/>
                  <a:pt x="-699" y="67551"/>
                  <a:pt x="6" y="6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31B8122-ED5A-4519-9CBC-F61F7A4FD354}"/>
              </a:ext>
            </a:extLst>
          </p:cNvPr>
          <p:cNvSpPr/>
          <p:nvPr/>
        </p:nvSpPr>
        <p:spPr>
          <a:xfrm>
            <a:off x="3808935" y="6376863"/>
            <a:ext cx="202175" cy="122149"/>
          </a:xfrm>
          <a:custGeom>
            <a:avLst/>
            <a:gdLst>
              <a:gd name="connsiteX0" fmla="*/ 202148 w 202175"/>
              <a:gd name="connsiteY0" fmla="*/ 21820 h 122149"/>
              <a:gd name="connsiteX1" fmla="*/ 117482 w 202175"/>
              <a:gd name="connsiteY1" fmla="*/ 4887 h 122149"/>
              <a:gd name="connsiteX2" fmla="*/ 1065 w 202175"/>
              <a:gd name="connsiteY2" fmla="*/ 121304 h 122149"/>
              <a:gd name="connsiteX3" fmla="*/ 62448 w 202175"/>
              <a:gd name="connsiteY3" fmla="*/ 55687 h 122149"/>
              <a:gd name="connsiteX4" fmla="*/ 109015 w 202175"/>
              <a:gd name="connsiteY4" fmla="*/ 21820 h 122149"/>
              <a:gd name="connsiteX5" fmla="*/ 202148 w 202175"/>
              <a:gd name="connsiteY5" fmla="*/ 21820 h 12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175" h="122149">
                <a:moveTo>
                  <a:pt x="202148" y="21820"/>
                </a:moveTo>
                <a:cubicBezTo>
                  <a:pt x="203559" y="18998"/>
                  <a:pt x="150996" y="-11694"/>
                  <a:pt x="117482" y="4887"/>
                </a:cubicBezTo>
                <a:cubicBezTo>
                  <a:pt x="83968" y="21468"/>
                  <a:pt x="10237" y="112837"/>
                  <a:pt x="1065" y="121304"/>
                </a:cubicBezTo>
                <a:cubicBezTo>
                  <a:pt x="-8107" y="129771"/>
                  <a:pt x="44456" y="72268"/>
                  <a:pt x="62448" y="55687"/>
                </a:cubicBezTo>
                <a:cubicBezTo>
                  <a:pt x="80440" y="39106"/>
                  <a:pt x="91729" y="28523"/>
                  <a:pt x="109015" y="21820"/>
                </a:cubicBezTo>
                <a:cubicBezTo>
                  <a:pt x="126301" y="15117"/>
                  <a:pt x="200737" y="24642"/>
                  <a:pt x="202148" y="21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3F25816-4818-4320-BB5F-A08413030FF1}"/>
              </a:ext>
            </a:extLst>
          </p:cNvPr>
          <p:cNvSpPr/>
          <p:nvPr/>
        </p:nvSpPr>
        <p:spPr>
          <a:xfrm>
            <a:off x="3544156" y="6776611"/>
            <a:ext cx="258387" cy="135996"/>
          </a:xfrm>
          <a:custGeom>
            <a:avLst/>
            <a:gdLst>
              <a:gd name="connsiteX0" fmla="*/ 257907 w 258387"/>
              <a:gd name="connsiteY0" fmla="*/ 427 h 135996"/>
              <a:gd name="connsiteX1" fmla="*/ 153132 w 258387"/>
              <a:gd name="connsiteY1" fmla="*/ 59164 h 135996"/>
              <a:gd name="connsiteX2" fmla="*/ 65819 w 258387"/>
              <a:gd name="connsiteY2" fmla="*/ 113139 h 135996"/>
              <a:gd name="connsiteX3" fmla="*/ 732 w 258387"/>
              <a:gd name="connsiteY3" fmla="*/ 135364 h 135996"/>
              <a:gd name="connsiteX4" fmla="*/ 108682 w 258387"/>
              <a:gd name="connsiteY4" fmla="*/ 90914 h 135996"/>
              <a:gd name="connsiteX5" fmla="*/ 257907 w 258387"/>
              <a:gd name="connsiteY5" fmla="*/ 427 h 13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387" h="135996">
                <a:moveTo>
                  <a:pt x="257907" y="427"/>
                </a:moveTo>
                <a:cubicBezTo>
                  <a:pt x="265315" y="-4865"/>
                  <a:pt x="185147" y="40379"/>
                  <a:pt x="153132" y="59164"/>
                </a:cubicBezTo>
                <a:cubicBezTo>
                  <a:pt x="121117" y="77949"/>
                  <a:pt x="91219" y="100439"/>
                  <a:pt x="65819" y="113139"/>
                </a:cubicBezTo>
                <a:cubicBezTo>
                  <a:pt x="40419" y="125839"/>
                  <a:pt x="-6412" y="139068"/>
                  <a:pt x="732" y="135364"/>
                </a:cubicBezTo>
                <a:cubicBezTo>
                  <a:pt x="7876" y="131660"/>
                  <a:pt x="72434" y="111022"/>
                  <a:pt x="108682" y="90914"/>
                </a:cubicBezTo>
                <a:cubicBezTo>
                  <a:pt x="144930" y="70806"/>
                  <a:pt x="250499" y="5719"/>
                  <a:pt x="257907" y="4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33B83D7-35F7-4FAA-B6E0-6D76DC73C0ED}"/>
              </a:ext>
            </a:extLst>
          </p:cNvPr>
          <p:cNvSpPr/>
          <p:nvPr/>
        </p:nvSpPr>
        <p:spPr>
          <a:xfrm>
            <a:off x="3636924" y="6932612"/>
            <a:ext cx="168343" cy="63504"/>
          </a:xfrm>
          <a:custGeom>
            <a:avLst/>
            <a:gdLst>
              <a:gd name="connsiteX0" fmla="*/ 168314 w 168343"/>
              <a:gd name="connsiteY0" fmla="*/ 63501 h 63504"/>
              <a:gd name="connsiteX1" fmla="*/ 73064 w 168343"/>
              <a:gd name="connsiteY1" fmla="*/ 39688 h 63504"/>
              <a:gd name="connsiteX2" fmla="*/ 39 w 168343"/>
              <a:gd name="connsiteY2" fmla="*/ 1 h 63504"/>
              <a:gd name="connsiteX3" fmla="*/ 82589 w 168343"/>
              <a:gd name="connsiteY3" fmla="*/ 38101 h 63504"/>
              <a:gd name="connsiteX4" fmla="*/ 168314 w 168343"/>
              <a:gd name="connsiteY4" fmla="*/ 63501 h 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43" h="63504">
                <a:moveTo>
                  <a:pt x="168314" y="63501"/>
                </a:moveTo>
                <a:cubicBezTo>
                  <a:pt x="166727" y="63765"/>
                  <a:pt x="101110" y="50271"/>
                  <a:pt x="73064" y="39688"/>
                </a:cubicBezTo>
                <a:cubicBezTo>
                  <a:pt x="45018" y="29105"/>
                  <a:pt x="-1548" y="265"/>
                  <a:pt x="39" y="1"/>
                </a:cubicBezTo>
                <a:cubicBezTo>
                  <a:pt x="1626" y="-263"/>
                  <a:pt x="57983" y="29634"/>
                  <a:pt x="82589" y="38101"/>
                </a:cubicBezTo>
                <a:cubicBezTo>
                  <a:pt x="107195" y="46568"/>
                  <a:pt x="169901" y="63237"/>
                  <a:pt x="168314" y="63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A6CE02E-77A5-4C81-B848-813F36C5960B}"/>
              </a:ext>
            </a:extLst>
          </p:cNvPr>
          <p:cNvSpPr/>
          <p:nvPr/>
        </p:nvSpPr>
        <p:spPr>
          <a:xfrm>
            <a:off x="5663182" y="6934167"/>
            <a:ext cx="196282" cy="66944"/>
          </a:xfrm>
          <a:custGeom>
            <a:avLst/>
            <a:gdLst>
              <a:gd name="connsiteX0" fmla="*/ 1018 w 196282"/>
              <a:gd name="connsiteY0" fmla="*/ 55596 h 66944"/>
              <a:gd name="connsiteX1" fmla="*/ 113731 w 196282"/>
              <a:gd name="connsiteY1" fmla="*/ 46071 h 66944"/>
              <a:gd name="connsiteX2" fmla="*/ 196281 w 196282"/>
              <a:gd name="connsiteY2" fmla="*/ 33 h 66944"/>
              <a:gd name="connsiteX3" fmla="*/ 112143 w 196282"/>
              <a:gd name="connsiteY3" fmla="*/ 54008 h 66944"/>
              <a:gd name="connsiteX4" fmla="*/ 61343 w 196282"/>
              <a:gd name="connsiteY4" fmla="*/ 66708 h 66944"/>
              <a:gd name="connsiteX5" fmla="*/ 1018 w 196282"/>
              <a:gd name="connsiteY5" fmla="*/ 55596 h 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82" h="66944">
                <a:moveTo>
                  <a:pt x="1018" y="55596"/>
                </a:moveTo>
                <a:cubicBezTo>
                  <a:pt x="9749" y="52156"/>
                  <a:pt x="81187" y="55331"/>
                  <a:pt x="113731" y="46071"/>
                </a:cubicBezTo>
                <a:cubicBezTo>
                  <a:pt x="146275" y="36810"/>
                  <a:pt x="196546" y="-1290"/>
                  <a:pt x="196281" y="33"/>
                </a:cubicBezTo>
                <a:cubicBezTo>
                  <a:pt x="196016" y="1356"/>
                  <a:pt x="134633" y="42895"/>
                  <a:pt x="112143" y="54008"/>
                </a:cubicBezTo>
                <a:cubicBezTo>
                  <a:pt x="89653" y="65121"/>
                  <a:pt x="80657" y="64856"/>
                  <a:pt x="61343" y="66708"/>
                </a:cubicBezTo>
                <a:cubicBezTo>
                  <a:pt x="42029" y="68560"/>
                  <a:pt x="-7713" y="59036"/>
                  <a:pt x="1018" y="5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EAFD5DB-7674-4184-A715-92AE3E20AC3D}"/>
              </a:ext>
            </a:extLst>
          </p:cNvPr>
          <p:cNvSpPr/>
          <p:nvPr/>
        </p:nvSpPr>
        <p:spPr>
          <a:xfrm>
            <a:off x="5825257" y="6839926"/>
            <a:ext cx="73910" cy="375328"/>
          </a:xfrm>
          <a:custGeom>
            <a:avLst/>
            <a:gdLst>
              <a:gd name="connsiteX0" fmla="*/ 32618 w 73910"/>
              <a:gd name="connsiteY0" fmla="*/ 612 h 375328"/>
              <a:gd name="connsiteX1" fmla="*/ 73893 w 73910"/>
              <a:gd name="connsiteY1" fmla="*/ 103799 h 375328"/>
              <a:gd name="connsiteX2" fmla="*/ 37381 w 73910"/>
              <a:gd name="connsiteY2" fmla="*/ 219687 h 375328"/>
              <a:gd name="connsiteX3" fmla="*/ 7218 w 73910"/>
              <a:gd name="connsiteY3" fmla="*/ 289537 h 375328"/>
              <a:gd name="connsiteX4" fmla="*/ 868 w 73910"/>
              <a:gd name="connsiteY4" fmla="*/ 375262 h 375328"/>
              <a:gd name="connsiteX5" fmla="*/ 21506 w 73910"/>
              <a:gd name="connsiteY5" fmla="*/ 275249 h 375328"/>
              <a:gd name="connsiteX6" fmla="*/ 64368 w 73910"/>
              <a:gd name="connsiteY6" fmla="*/ 164124 h 375328"/>
              <a:gd name="connsiteX7" fmla="*/ 61193 w 73910"/>
              <a:gd name="connsiteY7" fmla="*/ 64112 h 375328"/>
              <a:gd name="connsiteX8" fmla="*/ 32618 w 73910"/>
              <a:gd name="connsiteY8" fmla="*/ 612 h 37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910" h="375328">
                <a:moveTo>
                  <a:pt x="32618" y="612"/>
                </a:moveTo>
                <a:cubicBezTo>
                  <a:pt x="34735" y="7226"/>
                  <a:pt x="73099" y="67287"/>
                  <a:pt x="73893" y="103799"/>
                </a:cubicBezTo>
                <a:cubicBezTo>
                  <a:pt x="74687" y="140312"/>
                  <a:pt x="48493" y="188731"/>
                  <a:pt x="37381" y="219687"/>
                </a:cubicBezTo>
                <a:cubicBezTo>
                  <a:pt x="26269" y="250643"/>
                  <a:pt x="13303" y="263608"/>
                  <a:pt x="7218" y="289537"/>
                </a:cubicBezTo>
                <a:cubicBezTo>
                  <a:pt x="1132" y="315466"/>
                  <a:pt x="-1513" y="377643"/>
                  <a:pt x="868" y="375262"/>
                </a:cubicBezTo>
                <a:cubicBezTo>
                  <a:pt x="3249" y="372881"/>
                  <a:pt x="10923" y="310439"/>
                  <a:pt x="21506" y="275249"/>
                </a:cubicBezTo>
                <a:cubicBezTo>
                  <a:pt x="32089" y="240059"/>
                  <a:pt x="57754" y="199313"/>
                  <a:pt x="64368" y="164124"/>
                </a:cubicBezTo>
                <a:cubicBezTo>
                  <a:pt x="70982" y="128935"/>
                  <a:pt x="64103" y="85543"/>
                  <a:pt x="61193" y="64112"/>
                </a:cubicBezTo>
                <a:cubicBezTo>
                  <a:pt x="58283" y="42681"/>
                  <a:pt x="30501" y="-6002"/>
                  <a:pt x="32618" y="6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FAA7F46-DABE-4DF8-B64B-D9F073D87623}"/>
              </a:ext>
            </a:extLst>
          </p:cNvPr>
          <p:cNvSpPr/>
          <p:nvPr/>
        </p:nvSpPr>
        <p:spPr>
          <a:xfrm>
            <a:off x="3181073" y="4797135"/>
            <a:ext cx="1030564" cy="213600"/>
          </a:xfrm>
          <a:custGeom>
            <a:avLst/>
            <a:gdLst>
              <a:gd name="connsiteX0" fmla="*/ 277 w 1030564"/>
              <a:gd name="connsiteY0" fmla="*/ 130465 h 213600"/>
              <a:gd name="connsiteX1" fmla="*/ 320952 w 1030564"/>
              <a:gd name="connsiteY1" fmla="*/ 290 h 213600"/>
              <a:gd name="connsiteX2" fmla="*/ 778152 w 1030564"/>
              <a:gd name="connsiteY2" fmla="*/ 98715 h 213600"/>
              <a:gd name="connsiteX3" fmla="*/ 1028977 w 1030564"/>
              <a:gd name="connsiteY3" fmla="*/ 213015 h 213600"/>
              <a:gd name="connsiteX4" fmla="*/ 873402 w 1030564"/>
              <a:gd name="connsiteY4" fmla="*/ 139990 h 213600"/>
              <a:gd name="connsiteX5" fmla="*/ 641627 w 1030564"/>
              <a:gd name="connsiteY5" fmla="*/ 66965 h 213600"/>
              <a:gd name="connsiteX6" fmla="*/ 406677 w 1030564"/>
              <a:gd name="connsiteY6" fmla="*/ 16165 h 213600"/>
              <a:gd name="connsiteX7" fmla="*/ 266977 w 1030564"/>
              <a:gd name="connsiteY7" fmla="*/ 28865 h 213600"/>
              <a:gd name="connsiteX8" fmla="*/ 277 w 1030564"/>
              <a:gd name="connsiteY8" fmla="*/ 130465 h 2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564" h="213600">
                <a:moveTo>
                  <a:pt x="277" y="130465"/>
                </a:moveTo>
                <a:cubicBezTo>
                  <a:pt x="9273" y="125703"/>
                  <a:pt x="191306" y="5582"/>
                  <a:pt x="320952" y="290"/>
                </a:cubicBezTo>
                <a:cubicBezTo>
                  <a:pt x="450598" y="-5002"/>
                  <a:pt x="660148" y="63261"/>
                  <a:pt x="778152" y="98715"/>
                </a:cubicBezTo>
                <a:cubicBezTo>
                  <a:pt x="896156" y="134169"/>
                  <a:pt x="1013102" y="206136"/>
                  <a:pt x="1028977" y="213015"/>
                </a:cubicBezTo>
                <a:cubicBezTo>
                  <a:pt x="1044852" y="219894"/>
                  <a:pt x="937960" y="164332"/>
                  <a:pt x="873402" y="139990"/>
                </a:cubicBezTo>
                <a:cubicBezTo>
                  <a:pt x="808844" y="115648"/>
                  <a:pt x="719415" y="87602"/>
                  <a:pt x="641627" y="66965"/>
                </a:cubicBezTo>
                <a:cubicBezTo>
                  <a:pt x="563840" y="46327"/>
                  <a:pt x="469119" y="22515"/>
                  <a:pt x="406677" y="16165"/>
                </a:cubicBezTo>
                <a:cubicBezTo>
                  <a:pt x="344235" y="9815"/>
                  <a:pt x="330477" y="14048"/>
                  <a:pt x="266977" y="28865"/>
                </a:cubicBezTo>
                <a:cubicBezTo>
                  <a:pt x="203477" y="43682"/>
                  <a:pt x="-8719" y="135227"/>
                  <a:pt x="277" y="130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738C917-4B10-470B-BF62-2527BA0D9B1E}"/>
              </a:ext>
            </a:extLst>
          </p:cNvPr>
          <p:cNvSpPr/>
          <p:nvPr/>
        </p:nvSpPr>
        <p:spPr>
          <a:xfrm>
            <a:off x="5346334" y="4927368"/>
            <a:ext cx="709749" cy="97377"/>
          </a:xfrm>
          <a:custGeom>
            <a:avLst/>
            <a:gdLst>
              <a:gd name="connsiteX0" fmla="*/ 19416 w 709749"/>
              <a:gd name="connsiteY0" fmla="*/ 92307 h 97377"/>
              <a:gd name="connsiteX1" fmla="*/ 95616 w 709749"/>
              <a:gd name="connsiteY1" fmla="*/ 79607 h 97377"/>
              <a:gd name="connsiteX2" fmla="*/ 438516 w 709749"/>
              <a:gd name="connsiteY2" fmla="*/ 232 h 97377"/>
              <a:gd name="connsiteX3" fmla="*/ 708391 w 709749"/>
              <a:gd name="connsiteY3" fmla="*/ 54207 h 97377"/>
              <a:gd name="connsiteX4" fmla="*/ 536941 w 709749"/>
              <a:gd name="connsiteY4" fmla="*/ 19282 h 97377"/>
              <a:gd name="connsiteX5" fmla="*/ 400416 w 709749"/>
              <a:gd name="connsiteY5" fmla="*/ 12932 h 97377"/>
              <a:gd name="connsiteX6" fmla="*/ 19416 w 709749"/>
              <a:gd name="connsiteY6" fmla="*/ 92307 h 9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749" h="97377">
                <a:moveTo>
                  <a:pt x="19416" y="92307"/>
                </a:moveTo>
                <a:cubicBezTo>
                  <a:pt x="-31384" y="103420"/>
                  <a:pt x="25766" y="94953"/>
                  <a:pt x="95616" y="79607"/>
                </a:cubicBezTo>
                <a:cubicBezTo>
                  <a:pt x="165466" y="64261"/>
                  <a:pt x="336387" y="4465"/>
                  <a:pt x="438516" y="232"/>
                </a:cubicBezTo>
                <a:cubicBezTo>
                  <a:pt x="540645" y="-4001"/>
                  <a:pt x="691987" y="51032"/>
                  <a:pt x="708391" y="54207"/>
                </a:cubicBezTo>
                <a:cubicBezTo>
                  <a:pt x="724795" y="57382"/>
                  <a:pt x="588270" y="26161"/>
                  <a:pt x="536941" y="19282"/>
                </a:cubicBezTo>
                <a:cubicBezTo>
                  <a:pt x="485612" y="12403"/>
                  <a:pt x="480849" y="2878"/>
                  <a:pt x="400416" y="12932"/>
                </a:cubicBezTo>
                <a:cubicBezTo>
                  <a:pt x="319983" y="22986"/>
                  <a:pt x="70216" y="81194"/>
                  <a:pt x="19416" y="9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F10D437-76A6-4788-AAD0-F849E6013B0E}"/>
              </a:ext>
            </a:extLst>
          </p:cNvPr>
          <p:cNvSpPr/>
          <p:nvPr/>
        </p:nvSpPr>
        <p:spPr>
          <a:xfrm>
            <a:off x="3789462" y="7118347"/>
            <a:ext cx="87329" cy="180302"/>
          </a:xfrm>
          <a:custGeom>
            <a:avLst/>
            <a:gdLst>
              <a:gd name="connsiteX0" fmla="*/ 3076 w 87329"/>
              <a:gd name="connsiteY0" fmla="*/ 3 h 180302"/>
              <a:gd name="connsiteX1" fmla="*/ 26888 w 87329"/>
              <a:gd name="connsiteY1" fmla="*/ 82553 h 180302"/>
              <a:gd name="connsiteX2" fmla="*/ 87213 w 87329"/>
              <a:gd name="connsiteY2" fmla="*/ 179391 h 180302"/>
              <a:gd name="connsiteX3" fmla="*/ 41176 w 87329"/>
              <a:gd name="connsiteY3" fmla="*/ 128591 h 180302"/>
              <a:gd name="connsiteX4" fmla="*/ 4663 w 87329"/>
              <a:gd name="connsiteY4" fmla="*/ 85728 h 180302"/>
              <a:gd name="connsiteX5" fmla="*/ 3076 w 87329"/>
              <a:gd name="connsiteY5" fmla="*/ 3 h 18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29" h="180302">
                <a:moveTo>
                  <a:pt x="3076" y="3"/>
                </a:moveTo>
                <a:cubicBezTo>
                  <a:pt x="6780" y="-526"/>
                  <a:pt x="12865" y="52655"/>
                  <a:pt x="26888" y="82553"/>
                </a:cubicBezTo>
                <a:cubicBezTo>
                  <a:pt x="40911" y="112451"/>
                  <a:pt x="84832" y="171718"/>
                  <a:pt x="87213" y="179391"/>
                </a:cubicBezTo>
                <a:cubicBezTo>
                  <a:pt x="89594" y="187064"/>
                  <a:pt x="54934" y="144202"/>
                  <a:pt x="41176" y="128591"/>
                </a:cubicBezTo>
                <a:cubicBezTo>
                  <a:pt x="27418" y="112981"/>
                  <a:pt x="11278" y="102661"/>
                  <a:pt x="4663" y="85728"/>
                </a:cubicBezTo>
                <a:cubicBezTo>
                  <a:pt x="-1952" y="68795"/>
                  <a:pt x="-628" y="532"/>
                  <a:pt x="3076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2D75C940-E3FD-4867-8BB6-34A358D569C1}"/>
              </a:ext>
            </a:extLst>
          </p:cNvPr>
          <p:cNvSpPr/>
          <p:nvPr/>
        </p:nvSpPr>
        <p:spPr>
          <a:xfrm>
            <a:off x="4986864" y="7843887"/>
            <a:ext cx="203217" cy="255211"/>
          </a:xfrm>
          <a:custGeom>
            <a:avLst/>
            <a:gdLst>
              <a:gd name="connsiteX0" fmla="*/ 203203 w 203217"/>
              <a:gd name="connsiteY0" fmla="*/ 480 h 255211"/>
              <a:gd name="connsiteX1" fmla="*/ 139703 w 203217"/>
              <a:gd name="connsiteY1" fmla="*/ 123246 h 255211"/>
              <a:gd name="connsiteX2" fmla="*/ 3 w 203217"/>
              <a:gd name="connsiteY2" fmla="*/ 254480 h 255211"/>
              <a:gd name="connsiteX3" fmla="*/ 143936 w 203217"/>
              <a:gd name="connsiteY3" fmla="*/ 169813 h 255211"/>
              <a:gd name="connsiteX4" fmla="*/ 203203 w 203217"/>
              <a:gd name="connsiteY4" fmla="*/ 480 h 25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7" h="255211">
                <a:moveTo>
                  <a:pt x="203203" y="480"/>
                </a:moveTo>
                <a:cubicBezTo>
                  <a:pt x="202498" y="-7281"/>
                  <a:pt x="173570" y="80913"/>
                  <a:pt x="139703" y="123246"/>
                </a:cubicBezTo>
                <a:cubicBezTo>
                  <a:pt x="105836" y="165579"/>
                  <a:pt x="-702" y="246719"/>
                  <a:pt x="3" y="254480"/>
                </a:cubicBezTo>
                <a:cubicBezTo>
                  <a:pt x="708" y="262241"/>
                  <a:pt x="108658" y="206502"/>
                  <a:pt x="143936" y="169813"/>
                </a:cubicBezTo>
                <a:cubicBezTo>
                  <a:pt x="179214" y="133124"/>
                  <a:pt x="203908" y="8241"/>
                  <a:pt x="203203" y="4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89F4EF7-DAAD-4857-BABA-F24A595A8761}"/>
              </a:ext>
            </a:extLst>
          </p:cNvPr>
          <p:cNvSpPr/>
          <p:nvPr/>
        </p:nvSpPr>
        <p:spPr>
          <a:xfrm>
            <a:off x="3723221" y="2811449"/>
            <a:ext cx="1045248" cy="219164"/>
          </a:xfrm>
          <a:custGeom>
            <a:avLst/>
            <a:gdLst>
              <a:gd name="connsiteX0" fmla="*/ 1020229 w 1045248"/>
              <a:gd name="connsiteY0" fmla="*/ 25414 h 219164"/>
              <a:gd name="connsiteX1" fmla="*/ 964667 w 1045248"/>
              <a:gd name="connsiteY1" fmla="*/ 19064 h 219164"/>
              <a:gd name="connsiteX2" fmla="*/ 670979 w 1045248"/>
              <a:gd name="connsiteY2" fmla="*/ 204801 h 219164"/>
              <a:gd name="connsiteX3" fmla="*/ 451904 w 1045248"/>
              <a:gd name="connsiteY3" fmla="*/ 185751 h 219164"/>
              <a:gd name="connsiteX4" fmla="*/ 7404 w 1045248"/>
              <a:gd name="connsiteY4" fmla="*/ 19064 h 219164"/>
              <a:gd name="connsiteX5" fmla="*/ 189967 w 1045248"/>
              <a:gd name="connsiteY5" fmla="*/ 85739 h 219164"/>
              <a:gd name="connsiteX6" fmla="*/ 399517 w 1045248"/>
              <a:gd name="connsiteY6" fmla="*/ 142889 h 219164"/>
              <a:gd name="connsiteX7" fmla="*/ 539217 w 1045248"/>
              <a:gd name="connsiteY7" fmla="*/ 182576 h 219164"/>
              <a:gd name="connsiteX8" fmla="*/ 610654 w 1045248"/>
              <a:gd name="connsiteY8" fmla="*/ 190514 h 219164"/>
              <a:gd name="connsiteX9" fmla="*/ 1020229 w 1045248"/>
              <a:gd name="connsiteY9" fmla="*/ 25414 h 21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5248" h="219164">
                <a:moveTo>
                  <a:pt x="1020229" y="25414"/>
                </a:moveTo>
                <a:cubicBezTo>
                  <a:pt x="1079231" y="-3161"/>
                  <a:pt x="1022875" y="-10834"/>
                  <a:pt x="964667" y="19064"/>
                </a:cubicBezTo>
                <a:cubicBezTo>
                  <a:pt x="906459" y="48962"/>
                  <a:pt x="756439" y="177020"/>
                  <a:pt x="670979" y="204801"/>
                </a:cubicBezTo>
                <a:cubicBezTo>
                  <a:pt x="585519" y="232582"/>
                  <a:pt x="562500" y="216707"/>
                  <a:pt x="451904" y="185751"/>
                </a:cubicBezTo>
                <a:cubicBezTo>
                  <a:pt x="341308" y="154795"/>
                  <a:pt x="51060" y="35733"/>
                  <a:pt x="7404" y="19064"/>
                </a:cubicBezTo>
                <a:cubicBezTo>
                  <a:pt x="-36252" y="2395"/>
                  <a:pt x="124615" y="65102"/>
                  <a:pt x="189967" y="85739"/>
                </a:cubicBezTo>
                <a:cubicBezTo>
                  <a:pt x="255319" y="106376"/>
                  <a:pt x="399517" y="142889"/>
                  <a:pt x="399517" y="142889"/>
                </a:cubicBezTo>
                <a:cubicBezTo>
                  <a:pt x="457725" y="159028"/>
                  <a:pt x="504028" y="174639"/>
                  <a:pt x="539217" y="182576"/>
                </a:cubicBezTo>
                <a:cubicBezTo>
                  <a:pt x="574406" y="190513"/>
                  <a:pt x="533660" y="217766"/>
                  <a:pt x="610654" y="190514"/>
                </a:cubicBezTo>
                <a:cubicBezTo>
                  <a:pt x="687648" y="163262"/>
                  <a:pt x="961227" y="53989"/>
                  <a:pt x="1020229" y="25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C789EA5-7E0F-4C18-8B5A-69457D377458}"/>
              </a:ext>
            </a:extLst>
          </p:cNvPr>
          <p:cNvSpPr/>
          <p:nvPr/>
        </p:nvSpPr>
        <p:spPr>
          <a:xfrm>
            <a:off x="3035293" y="2861703"/>
            <a:ext cx="853261" cy="963196"/>
          </a:xfrm>
          <a:custGeom>
            <a:avLst/>
            <a:gdLst>
              <a:gd name="connsiteX0" fmla="*/ 848790 w 853261"/>
              <a:gd name="connsiteY0" fmla="*/ 30 h 963196"/>
              <a:gd name="connsiteX1" fmla="*/ 529174 w 853261"/>
              <a:gd name="connsiteY1" fmla="*/ 127030 h 963196"/>
              <a:gd name="connsiteX2" fmla="*/ 374657 w 853261"/>
              <a:gd name="connsiteY2" fmla="*/ 317530 h 963196"/>
              <a:gd name="connsiteX3" fmla="*/ 201090 w 853261"/>
              <a:gd name="connsiteY3" fmla="*/ 666780 h 963196"/>
              <a:gd name="connsiteX4" fmla="*/ 7 w 853261"/>
              <a:gd name="connsiteY4" fmla="*/ 963114 h 963196"/>
              <a:gd name="connsiteX5" fmla="*/ 194740 w 853261"/>
              <a:gd name="connsiteY5" fmla="*/ 692180 h 963196"/>
              <a:gd name="connsiteX6" fmla="*/ 472024 w 853261"/>
              <a:gd name="connsiteY6" fmla="*/ 266730 h 963196"/>
              <a:gd name="connsiteX7" fmla="*/ 700624 w 853261"/>
              <a:gd name="connsiteY7" fmla="*/ 116447 h 963196"/>
              <a:gd name="connsiteX8" fmla="*/ 848790 w 853261"/>
              <a:gd name="connsiteY8" fmla="*/ 30 h 96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3261" h="963196">
                <a:moveTo>
                  <a:pt x="848790" y="30"/>
                </a:moveTo>
                <a:cubicBezTo>
                  <a:pt x="820215" y="1794"/>
                  <a:pt x="608196" y="74113"/>
                  <a:pt x="529174" y="127030"/>
                </a:cubicBezTo>
                <a:cubicBezTo>
                  <a:pt x="450152" y="179947"/>
                  <a:pt x="429338" y="227572"/>
                  <a:pt x="374657" y="317530"/>
                </a:cubicBezTo>
                <a:cubicBezTo>
                  <a:pt x="319976" y="407488"/>
                  <a:pt x="263532" y="559183"/>
                  <a:pt x="201090" y="666780"/>
                </a:cubicBezTo>
                <a:cubicBezTo>
                  <a:pt x="138648" y="774377"/>
                  <a:pt x="1065" y="958881"/>
                  <a:pt x="7" y="963114"/>
                </a:cubicBezTo>
                <a:cubicBezTo>
                  <a:pt x="-1051" y="967347"/>
                  <a:pt x="116071" y="808244"/>
                  <a:pt x="194740" y="692180"/>
                </a:cubicBezTo>
                <a:cubicBezTo>
                  <a:pt x="273409" y="576116"/>
                  <a:pt x="387710" y="362686"/>
                  <a:pt x="472024" y="266730"/>
                </a:cubicBezTo>
                <a:cubicBezTo>
                  <a:pt x="556338" y="170775"/>
                  <a:pt x="639241" y="159839"/>
                  <a:pt x="700624" y="116447"/>
                </a:cubicBezTo>
                <a:cubicBezTo>
                  <a:pt x="762007" y="73055"/>
                  <a:pt x="877365" y="-1734"/>
                  <a:pt x="84879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F09441DC-210A-43EC-8CFF-A533079D131E}"/>
              </a:ext>
            </a:extLst>
          </p:cNvPr>
          <p:cNvSpPr/>
          <p:nvPr/>
        </p:nvSpPr>
        <p:spPr>
          <a:xfrm>
            <a:off x="2746234" y="3585542"/>
            <a:ext cx="515842" cy="859459"/>
          </a:xfrm>
          <a:custGeom>
            <a:avLst/>
            <a:gdLst>
              <a:gd name="connsiteX0" fmla="*/ 482741 w 515842"/>
              <a:gd name="connsiteY0" fmla="*/ 14908 h 859459"/>
              <a:gd name="connsiteX1" fmla="*/ 495441 w 515842"/>
              <a:gd name="connsiteY1" fmla="*/ 65708 h 859459"/>
              <a:gd name="connsiteX2" fmla="*/ 492266 w 515842"/>
              <a:gd name="connsiteY2" fmla="*/ 376858 h 859459"/>
              <a:gd name="connsiteX3" fmla="*/ 193816 w 515842"/>
              <a:gd name="connsiteY3" fmla="*/ 618158 h 859459"/>
              <a:gd name="connsiteX4" fmla="*/ 141 w 515842"/>
              <a:gd name="connsiteY4" fmla="*/ 859458 h 859459"/>
              <a:gd name="connsiteX5" fmla="*/ 222391 w 515842"/>
              <a:gd name="connsiteY5" fmla="*/ 621333 h 859459"/>
              <a:gd name="connsiteX6" fmla="*/ 463691 w 515842"/>
              <a:gd name="connsiteY6" fmla="*/ 399083 h 859459"/>
              <a:gd name="connsiteX7" fmla="*/ 514491 w 515842"/>
              <a:gd name="connsiteY7" fmla="*/ 262558 h 859459"/>
              <a:gd name="connsiteX8" fmla="*/ 482741 w 515842"/>
              <a:gd name="connsiteY8" fmla="*/ 14908 h 85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42" h="859459">
                <a:moveTo>
                  <a:pt x="482741" y="14908"/>
                </a:moveTo>
                <a:cubicBezTo>
                  <a:pt x="479566" y="-17900"/>
                  <a:pt x="493854" y="5383"/>
                  <a:pt x="495441" y="65708"/>
                </a:cubicBezTo>
                <a:cubicBezTo>
                  <a:pt x="497028" y="126033"/>
                  <a:pt x="542537" y="284783"/>
                  <a:pt x="492266" y="376858"/>
                </a:cubicBezTo>
                <a:cubicBezTo>
                  <a:pt x="441995" y="468933"/>
                  <a:pt x="275837" y="537725"/>
                  <a:pt x="193816" y="618158"/>
                </a:cubicBezTo>
                <a:cubicBezTo>
                  <a:pt x="111795" y="698591"/>
                  <a:pt x="-4622" y="858929"/>
                  <a:pt x="141" y="859458"/>
                </a:cubicBezTo>
                <a:cubicBezTo>
                  <a:pt x="4903" y="859987"/>
                  <a:pt x="145133" y="698062"/>
                  <a:pt x="222391" y="621333"/>
                </a:cubicBezTo>
                <a:cubicBezTo>
                  <a:pt x="299649" y="544604"/>
                  <a:pt x="415008" y="458879"/>
                  <a:pt x="463691" y="399083"/>
                </a:cubicBezTo>
                <a:cubicBezTo>
                  <a:pt x="512374" y="339287"/>
                  <a:pt x="514491" y="320237"/>
                  <a:pt x="514491" y="262558"/>
                </a:cubicBezTo>
                <a:cubicBezTo>
                  <a:pt x="514491" y="204879"/>
                  <a:pt x="485916" y="47716"/>
                  <a:pt x="482741" y="14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5580CC6-7636-4860-8C43-76250A12BB48}"/>
              </a:ext>
            </a:extLst>
          </p:cNvPr>
          <p:cNvSpPr/>
          <p:nvPr/>
        </p:nvSpPr>
        <p:spPr>
          <a:xfrm>
            <a:off x="2727530" y="4446569"/>
            <a:ext cx="82811" cy="1361428"/>
          </a:xfrm>
          <a:custGeom>
            <a:avLst/>
            <a:gdLst>
              <a:gd name="connsiteX0" fmla="*/ 31545 w 82811"/>
              <a:gd name="connsiteY0" fmla="*/ 1606 h 1361428"/>
              <a:gd name="connsiteX1" fmla="*/ 18845 w 82811"/>
              <a:gd name="connsiteY1" fmla="*/ 465156 h 1361428"/>
              <a:gd name="connsiteX2" fmla="*/ 6145 w 82811"/>
              <a:gd name="connsiteY2" fmla="*/ 839806 h 1361428"/>
              <a:gd name="connsiteX3" fmla="*/ 6145 w 82811"/>
              <a:gd name="connsiteY3" fmla="*/ 1112856 h 1361428"/>
              <a:gd name="connsiteX4" fmla="*/ 82345 w 82811"/>
              <a:gd name="connsiteY4" fmla="*/ 1360506 h 1361428"/>
              <a:gd name="connsiteX5" fmla="*/ 37895 w 82811"/>
              <a:gd name="connsiteY5" fmla="*/ 1179531 h 1361428"/>
              <a:gd name="connsiteX6" fmla="*/ 31545 w 82811"/>
              <a:gd name="connsiteY6" fmla="*/ 754081 h 1361428"/>
              <a:gd name="connsiteX7" fmla="*/ 41070 w 82811"/>
              <a:gd name="connsiteY7" fmla="*/ 328631 h 1361428"/>
              <a:gd name="connsiteX8" fmla="*/ 31545 w 82811"/>
              <a:gd name="connsiteY8" fmla="*/ 1606 h 136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11" h="1361428">
                <a:moveTo>
                  <a:pt x="31545" y="1606"/>
                </a:moveTo>
                <a:cubicBezTo>
                  <a:pt x="27841" y="24360"/>
                  <a:pt x="23078" y="325456"/>
                  <a:pt x="18845" y="465156"/>
                </a:cubicBezTo>
                <a:cubicBezTo>
                  <a:pt x="14612" y="604856"/>
                  <a:pt x="8262" y="731856"/>
                  <a:pt x="6145" y="839806"/>
                </a:cubicBezTo>
                <a:cubicBezTo>
                  <a:pt x="4028" y="947756"/>
                  <a:pt x="-6555" y="1026073"/>
                  <a:pt x="6145" y="1112856"/>
                </a:cubicBezTo>
                <a:cubicBezTo>
                  <a:pt x="18845" y="1199639"/>
                  <a:pt x="77053" y="1349394"/>
                  <a:pt x="82345" y="1360506"/>
                </a:cubicBezTo>
                <a:cubicBezTo>
                  <a:pt x="87637" y="1371619"/>
                  <a:pt x="46362" y="1280602"/>
                  <a:pt x="37895" y="1179531"/>
                </a:cubicBezTo>
                <a:cubicBezTo>
                  <a:pt x="29428" y="1078460"/>
                  <a:pt x="31016" y="895898"/>
                  <a:pt x="31545" y="754081"/>
                </a:cubicBezTo>
                <a:cubicBezTo>
                  <a:pt x="32074" y="612264"/>
                  <a:pt x="41070" y="454043"/>
                  <a:pt x="41070" y="328631"/>
                </a:cubicBezTo>
                <a:cubicBezTo>
                  <a:pt x="41070" y="203219"/>
                  <a:pt x="35249" y="-21148"/>
                  <a:pt x="31545" y="1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A31E9B9-0482-475D-8966-FD0B936776AB}"/>
              </a:ext>
            </a:extLst>
          </p:cNvPr>
          <p:cNvSpPr/>
          <p:nvPr/>
        </p:nvSpPr>
        <p:spPr>
          <a:xfrm>
            <a:off x="2796689" y="5771414"/>
            <a:ext cx="510866" cy="1572310"/>
          </a:xfrm>
          <a:custGeom>
            <a:avLst/>
            <a:gdLst>
              <a:gd name="connsiteX0" fmla="*/ 3661 w 510866"/>
              <a:gd name="connsiteY0" fmla="*/ 736 h 1572310"/>
              <a:gd name="connsiteX1" fmla="*/ 54461 w 510866"/>
              <a:gd name="connsiteY1" fmla="*/ 559536 h 1572310"/>
              <a:gd name="connsiteX2" fmla="*/ 200511 w 510866"/>
              <a:gd name="connsiteY2" fmla="*/ 1092936 h 1572310"/>
              <a:gd name="connsiteX3" fmla="*/ 495786 w 510866"/>
              <a:gd name="connsiteY3" fmla="*/ 1556486 h 1572310"/>
              <a:gd name="connsiteX4" fmla="*/ 438636 w 510866"/>
              <a:gd name="connsiteY4" fmla="*/ 1419961 h 1572310"/>
              <a:gd name="connsiteX5" fmla="*/ 187811 w 510866"/>
              <a:gd name="connsiteY5" fmla="*/ 988161 h 1572310"/>
              <a:gd name="connsiteX6" fmla="*/ 143361 w 510866"/>
              <a:gd name="connsiteY6" fmla="*/ 680186 h 1572310"/>
              <a:gd name="connsiteX7" fmla="*/ 3661 w 510866"/>
              <a:gd name="connsiteY7" fmla="*/ 736 h 157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866" h="1572310">
                <a:moveTo>
                  <a:pt x="3661" y="736"/>
                </a:moveTo>
                <a:cubicBezTo>
                  <a:pt x="-11156" y="-19372"/>
                  <a:pt x="21653" y="377503"/>
                  <a:pt x="54461" y="559536"/>
                </a:cubicBezTo>
                <a:cubicBezTo>
                  <a:pt x="87269" y="741569"/>
                  <a:pt x="126957" y="926778"/>
                  <a:pt x="200511" y="1092936"/>
                </a:cubicBezTo>
                <a:cubicBezTo>
                  <a:pt x="274065" y="1259094"/>
                  <a:pt x="456099" y="1501982"/>
                  <a:pt x="495786" y="1556486"/>
                </a:cubicBezTo>
                <a:cubicBezTo>
                  <a:pt x="535474" y="1610990"/>
                  <a:pt x="489965" y="1514682"/>
                  <a:pt x="438636" y="1419961"/>
                </a:cubicBezTo>
                <a:cubicBezTo>
                  <a:pt x="387307" y="1325240"/>
                  <a:pt x="237024" y="1111457"/>
                  <a:pt x="187811" y="988161"/>
                </a:cubicBezTo>
                <a:cubicBezTo>
                  <a:pt x="138599" y="864865"/>
                  <a:pt x="174053" y="839994"/>
                  <a:pt x="143361" y="680186"/>
                </a:cubicBezTo>
                <a:cubicBezTo>
                  <a:pt x="112669" y="520378"/>
                  <a:pt x="18478" y="20844"/>
                  <a:pt x="3661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9A8618C-BAC8-4019-AA23-013F6587F695}"/>
              </a:ext>
            </a:extLst>
          </p:cNvPr>
          <p:cNvSpPr/>
          <p:nvPr/>
        </p:nvSpPr>
        <p:spPr>
          <a:xfrm>
            <a:off x="3292371" y="7334897"/>
            <a:ext cx="609056" cy="832643"/>
          </a:xfrm>
          <a:custGeom>
            <a:avLst/>
            <a:gdLst>
              <a:gd name="connsiteX0" fmla="*/ 8042 w 609056"/>
              <a:gd name="connsiteY0" fmla="*/ 5703 h 832643"/>
              <a:gd name="connsiteX1" fmla="*/ 50904 w 609056"/>
              <a:gd name="connsiteY1" fmla="*/ 73966 h 832643"/>
              <a:gd name="connsiteX2" fmla="*/ 393804 w 609056"/>
              <a:gd name="connsiteY2" fmla="*/ 548628 h 832643"/>
              <a:gd name="connsiteX3" fmla="*/ 597004 w 609056"/>
              <a:gd name="connsiteY3" fmla="*/ 820091 h 832643"/>
              <a:gd name="connsiteX4" fmla="*/ 577954 w 609056"/>
              <a:gd name="connsiteY4" fmla="*/ 775641 h 832643"/>
              <a:gd name="connsiteX5" fmla="*/ 514454 w 609056"/>
              <a:gd name="connsiteY5" fmla="*/ 670866 h 832643"/>
              <a:gd name="connsiteX6" fmla="*/ 406504 w 609056"/>
              <a:gd name="connsiteY6" fmla="*/ 529578 h 832643"/>
              <a:gd name="connsiteX7" fmla="*/ 273154 w 609056"/>
              <a:gd name="connsiteY7" fmla="*/ 332728 h 832643"/>
              <a:gd name="connsiteX8" fmla="*/ 114404 w 609056"/>
              <a:gd name="connsiteY8" fmla="*/ 118416 h 832643"/>
              <a:gd name="connsiteX9" fmla="*/ 8042 w 609056"/>
              <a:gd name="connsiteY9" fmla="*/ 5703 h 832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056" h="832643">
                <a:moveTo>
                  <a:pt x="8042" y="5703"/>
                </a:moveTo>
                <a:cubicBezTo>
                  <a:pt x="-2541" y="-1705"/>
                  <a:pt x="-13390" y="-16521"/>
                  <a:pt x="50904" y="73966"/>
                </a:cubicBezTo>
                <a:cubicBezTo>
                  <a:pt x="115198" y="164453"/>
                  <a:pt x="302787" y="424274"/>
                  <a:pt x="393804" y="548628"/>
                </a:cubicBezTo>
                <a:cubicBezTo>
                  <a:pt x="484821" y="672982"/>
                  <a:pt x="566312" y="782255"/>
                  <a:pt x="597004" y="820091"/>
                </a:cubicBezTo>
                <a:cubicBezTo>
                  <a:pt x="627696" y="857927"/>
                  <a:pt x="591712" y="800512"/>
                  <a:pt x="577954" y="775641"/>
                </a:cubicBezTo>
                <a:cubicBezTo>
                  <a:pt x="564196" y="750770"/>
                  <a:pt x="543029" y="711876"/>
                  <a:pt x="514454" y="670866"/>
                </a:cubicBezTo>
                <a:cubicBezTo>
                  <a:pt x="485879" y="629856"/>
                  <a:pt x="446721" y="585934"/>
                  <a:pt x="406504" y="529578"/>
                </a:cubicBezTo>
                <a:cubicBezTo>
                  <a:pt x="366287" y="473222"/>
                  <a:pt x="321837" y="401255"/>
                  <a:pt x="273154" y="332728"/>
                </a:cubicBezTo>
                <a:cubicBezTo>
                  <a:pt x="224471" y="264201"/>
                  <a:pt x="157796" y="172126"/>
                  <a:pt x="114404" y="118416"/>
                </a:cubicBezTo>
                <a:cubicBezTo>
                  <a:pt x="71012" y="64706"/>
                  <a:pt x="18625" y="13111"/>
                  <a:pt x="8042" y="5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2531F43-1145-4D6E-8F0F-F8E6D36FC378}"/>
              </a:ext>
            </a:extLst>
          </p:cNvPr>
          <p:cNvSpPr/>
          <p:nvPr/>
        </p:nvSpPr>
        <p:spPr>
          <a:xfrm>
            <a:off x="3882841" y="7875153"/>
            <a:ext cx="1690500" cy="676324"/>
          </a:xfrm>
          <a:custGeom>
            <a:avLst/>
            <a:gdLst>
              <a:gd name="connsiteX0" fmla="*/ 7592 w 1690500"/>
              <a:gd name="connsiteY0" fmla="*/ 276130 h 676324"/>
              <a:gd name="connsiteX1" fmla="*/ 204442 w 1690500"/>
              <a:gd name="connsiteY1" fmla="*/ 492030 h 676324"/>
              <a:gd name="connsiteX2" fmla="*/ 369542 w 1690500"/>
              <a:gd name="connsiteY2" fmla="*/ 591514 h 676324"/>
              <a:gd name="connsiteX3" fmla="*/ 483842 w 1690500"/>
              <a:gd name="connsiteY3" fmla="*/ 621147 h 676324"/>
              <a:gd name="connsiteX4" fmla="*/ 670109 w 1690500"/>
              <a:gd name="connsiteY4" fmla="*/ 665597 h 676324"/>
              <a:gd name="connsiteX5" fmla="*/ 955859 w 1690500"/>
              <a:gd name="connsiteY5" fmla="*/ 663480 h 676324"/>
              <a:gd name="connsiteX6" fmla="*/ 1267009 w 1690500"/>
              <a:gd name="connsiteY6" fmla="*/ 525897 h 676324"/>
              <a:gd name="connsiteX7" fmla="*/ 1616259 w 1690500"/>
              <a:gd name="connsiteY7" fmla="*/ 111030 h 676324"/>
              <a:gd name="connsiteX8" fmla="*/ 1667059 w 1690500"/>
              <a:gd name="connsiteY8" fmla="*/ 22130 h 676324"/>
              <a:gd name="connsiteX9" fmla="*/ 1322042 w 1690500"/>
              <a:gd name="connsiteY9" fmla="*/ 453930 h 676324"/>
              <a:gd name="connsiteX10" fmla="*/ 1169642 w 1690500"/>
              <a:gd name="connsiteY10" fmla="*/ 551297 h 676324"/>
              <a:gd name="connsiteX11" fmla="*/ 900826 w 1690500"/>
              <a:gd name="connsiteY11" fmla="*/ 655014 h 676324"/>
              <a:gd name="connsiteX12" fmla="*/ 739959 w 1690500"/>
              <a:gd name="connsiteY12" fmla="*/ 642314 h 676324"/>
              <a:gd name="connsiteX13" fmla="*/ 485959 w 1690500"/>
              <a:gd name="connsiteY13" fmla="*/ 580930 h 676324"/>
              <a:gd name="connsiteX14" fmla="*/ 7592 w 1690500"/>
              <a:gd name="connsiteY14" fmla="*/ 276130 h 67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0500" h="676324">
                <a:moveTo>
                  <a:pt x="7592" y="276130"/>
                </a:moveTo>
                <a:cubicBezTo>
                  <a:pt x="-39328" y="261313"/>
                  <a:pt x="144117" y="439466"/>
                  <a:pt x="204442" y="492030"/>
                </a:cubicBezTo>
                <a:cubicBezTo>
                  <a:pt x="264767" y="544594"/>
                  <a:pt x="322975" y="569995"/>
                  <a:pt x="369542" y="591514"/>
                </a:cubicBezTo>
                <a:cubicBezTo>
                  <a:pt x="416109" y="613033"/>
                  <a:pt x="483842" y="621147"/>
                  <a:pt x="483842" y="621147"/>
                </a:cubicBezTo>
                <a:cubicBezTo>
                  <a:pt x="533937" y="633494"/>
                  <a:pt x="591440" y="658542"/>
                  <a:pt x="670109" y="665597"/>
                </a:cubicBezTo>
                <a:cubicBezTo>
                  <a:pt x="748779" y="672653"/>
                  <a:pt x="856376" y="686763"/>
                  <a:pt x="955859" y="663480"/>
                </a:cubicBezTo>
                <a:cubicBezTo>
                  <a:pt x="1055342" y="640197"/>
                  <a:pt x="1156942" y="617972"/>
                  <a:pt x="1267009" y="525897"/>
                </a:cubicBezTo>
                <a:cubicBezTo>
                  <a:pt x="1377076" y="433822"/>
                  <a:pt x="1549584" y="194991"/>
                  <a:pt x="1616259" y="111030"/>
                </a:cubicBezTo>
                <a:cubicBezTo>
                  <a:pt x="1682934" y="27069"/>
                  <a:pt x="1716095" y="-35020"/>
                  <a:pt x="1667059" y="22130"/>
                </a:cubicBezTo>
                <a:cubicBezTo>
                  <a:pt x="1618023" y="79280"/>
                  <a:pt x="1404945" y="365736"/>
                  <a:pt x="1322042" y="453930"/>
                </a:cubicBezTo>
                <a:cubicBezTo>
                  <a:pt x="1239139" y="542125"/>
                  <a:pt x="1239845" y="517783"/>
                  <a:pt x="1169642" y="551297"/>
                </a:cubicBezTo>
                <a:cubicBezTo>
                  <a:pt x="1099439" y="584811"/>
                  <a:pt x="972440" y="639845"/>
                  <a:pt x="900826" y="655014"/>
                </a:cubicBezTo>
                <a:cubicBezTo>
                  <a:pt x="829212" y="670183"/>
                  <a:pt x="809104" y="654661"/>
                  <a:pt x="739959" y="642314"/>
                </a:cubicBezTo>
                <a:cubicBezTo>
                  <a:pt x="670814" y="629967"/>
                  <a:pt x="608726" y="637375"/>
                  <a:pt x="485959" y="580930"/>
                </a:cubicBezTo>
                <a:cubicBezTo>
                  <a:pt x="363192" y="524485"/>
                  <a:pt x="54512" y="290947"/>
                  <a:pt x="7592" y="276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9B9C3B5-F95E-4E86-9F7C-B0100EEEA13B}"/>
              </a:ext>
            </a:extLst>
          </p:cNvPr>
          <p:cNvSpPr/>
          <p:nvPr/>
        </p:nvSpPr>
        <p:spPr>
          <a:xfrm>
            <a:off x="5397087" y="7593954"/>
            <a:ext cx="819572" cy="687002"/>
          </a:xfrm>
          <a:custGeom>
            <a:avLst/>
            <a:gdLst>
              <a:gd name="connsiteX0" fmla="*/ 819563 w 819572"/>
              <a:gd name="connsiteY0" fmla="*/ 646 h 687002"/>
              <a:gd name="connsiteX1" fmla="*/ 601546 w 819572"/>
              <a:gd name="connsiteY1" fmla="*/ 125529 h 687002"/>
              <a:gd name="connsiteX2" fmla="*/ 468196 w 819572"/>
              <a:gd name="connsiteY2" fmla="*/ 345663 h 687002"/>
              <a:gd name="connsiteX3" fmla="*/ 326380 w 819572"/>
              <a:gd name="connsiteY3" fmla="*/ 462079 h 687002"/>
              <a:gd name="connsiteX4" fmla="*/ 413 w 819572"/>
              <a:gd name="connsiteY4" fmla="*/ 686446 h 687002"/>
              <a:gd name="connsiteX5" fmla="*/ 262880 w 819572"/>
              <a:gd name="connsiteY5" fmla="*/ 519229 h 687002"/>
              <a:gd name="connsiteX6" fmla="*/ 466080 w 819572"/>
              <a:gd name="connsiteY6" fmla="*/ 316029 h 687002"/>
              <a:gd name="connsiteX7" fmla="*/ 512646 w 819572"/>
              <a:gd name="connsiteY7" fmla="*/ 216546 h 687002"/>
              <a:gd name="connsiteX8" fmla="*/ 593080 w 819572"/>
              <a:gd name="connsiteY8" fmla="*/ 83196 h 687002"/>
              <a:gd name="connsiteX9" fmla="*/ 819563 w 819572"/>
              <a:gd name="connsiteY9" fmla="*/ 646 h 68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572" h="687002">
                <a:moveTo>
                  <a:pt x="819563" y="646"/>
                </a:moveTo>
                <a:cubicBezTo>
                  <a:pt x="820974" y="7702"/>
                  <a:pt x="660107" y="68026"/>
                  <a:pt x="601546" y="125529"/>
                </a:cubicBezTo>
                <a:cubicBezTo>
                  <a:pt x="542985" y="183032"/>
                  <a:pt x="514057" y="289571"/>
                  <a:pt x="468196" y="345663"/>
                </a:cubicBezTo>
                <a:cubicBezTo>
                  <a:pt x="422335" y="401755"/>
                  <a:pt x="404344" y="405282"/>
                  <a:pt x="326380" y="462079"/>
                </a:cubicBezTo>
                <a:cubicBezTo>
                  <a:pt x="248416" y="518876"/>
                  <a:pt x="10996" y="676921"/>
                  <a:pt x="413" y="686446"/>
                </a:cubicBezTo>
                <a:cubicBezTo>
                  <a:pt x="-10170" y="695971"/>
                  <a:pt x="185269" y="580965"/>
                  <a:pt x="262880" y="519229"/>
                </a:cubicBezTo>
                <a:cubicBezTo>
                  <a:pt x="340491" y="457493"/>
                  <a:pt x="424452" y="366476"/>
                  <a:pt x="466080" y="316029"/>
                </a:cubicBezTo>
                <a:cubicBezTo>
                  <a:pt x="507708" y="265582"/>
                  <a:pt x="491479" y="255351"/>
                  <a:pt x="512646" y="216546"/>
                </a:cubicBezTo>
                <a:cubicBezTo>
                  <a:pt x="533813" y="177741"/>
                  <a:pt x="545808" y="120590"/>
                  <a:pt x="593080" y="83196"/>
                </a:cubicBezTo>
                <a:cubicBezTo>
                  <a:pt x="640352" y="45802"/>
                  <a:pt x="818152" y="-6410"/>
                  <a:pt x="819563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ED4A3BE-DA3E-45F6-90BA-08CBE76AA1B9}"/>
              </a:ext>
            </a:extLst>
          </p:cNvPr>
          <p:cNvSpPr/>
          <p:nvPr/>
        </p:nvSpPr>
        <p:spPr>
          <a:xfrm>
            <a:off x="6237675" y="6702233"/>
            <a:ext cx="525658" cy="888231"/>
          </a:xfrm>
          <a:custGeom>
            <a:avLst/>
            <a:gdLst>
              <a:gd name="connsiteX0" fmla="*/ 525075 w 525658"/>
              <a:gd name="connsiteY0" fmla="*/ 3367 h 888231"/>
              <a:gd name="connsiteX1" fmla="*/ 383258 w 525658"/>
              <a:gd name="connsiteY1" fmla="*/ 390717 h 888231"/>
              <a:gd name="connsiteX2" fmla="*/ 239325 w 525658"/>
              <a:gd name="connsiteY2" fmla="*/ 623550 h 888231"/>
              <a:gd name="connsiteX3" fmla="*/ 127142 w 525658"/>
              <a:gd name="connsiteY3" fmla="*/ 771717 h 888231"/>
              <a:gd name="connsiteX4" fmla="*/ 142 w 525658"/>
              <a:gd name="connsiteY4" fmla="*/ 888134 h 888231"/>
              <a:gd name="connsiteX5" fmla="*/ 152542 w 525658"/>
              <a:gd name="connsiteY5" fmla="*/ 752667 h 888231"/>
              <a:gd name="connsiteX6" fmla="*/ 330342 w 525658"/>
              <a:gd name="connsiteY6" fmla="*/ 445750 h 888231"/>
              <a:gd name="connsiteX7" fmla="*/ 429825 w 525658"/>
              <a:gd name="connsiteY7" fmla="*/ 215034 h 888231"/>
              <a:gd name="connsiteX8" fmla="*/ 525075 w 525658"/>
              <a:gd name="connsiteY8" fmla="*/ 3367 h 8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658" h="888231">
                <a:moveTo>
                  <a:pt x="525075" y="3367"/>
                </a:moveTo>
                <a:cubicBezTo>
                  <a:pt x="517314" y="32647"/>
                  <a:pt x="430883" y="287353"/>
                  <a:pt x="383258" y="390717"/>
                </a:cubicBezTo>
                <a:cubicBezTo>
                  <a:pt x="335633" y="494081"/>
                  <a:pt x="282011" y="560050"/>
                  <a:pt x="239325" y="623550"/>
                </a:cubicBezTo>
                <a:cubicBezTo>
                  <a:pt x="196639" y="687050"/>
                  <a:pt x="167006" y="727620"/>
                  <a:pt x="127142" y="771717"/>
                </a:cubicBezTo>
                <a:cubicBezTo>
                  <a:pt x="87278" y="815814"/>
                  <a:pt x="-4091" y="891309"/>
                  <a:pt x="142" y="888134"/>
                </a:cubicBezTo>
                <a:cubicBezTo>
                  <a:pt x="4375" y="884959"/>
                  <a:pt x="97509" y="826398"/>
                  <a:pt x="152542" y="752667"/>
                </a:cubicBezTo>
                <a:cubicBezTo>
                  <a:pt x="207575" y="678936"/>
                  <a:pt x="284128" y="535355"/>
                  <a:pt x="330342" y="445750"/>
                </a:cubicBezTo>
                <a:cubicBezTo>
                  <a:pt x="376556" y="356145"/>
                  <a:pt x="398428" y="286648"/>
                  <a:pt x="429825" y="215034"/>
                </a:cubicBezTo>
                <a:cubicBezTo>
                  <a:pt x="461222" y="143420"/>
                  <a:pt x="532836" y="-25913"/>
                  <a:pt x="525075" y="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2750C68-3582-4754-8759-06E6C5AF9D2B}"/>
              </a:ext>
            </a:extLst>
          </p:cNvPr>
          <p:cNvSpPr/>
          <p:nvPr/>
        </p:nvSpPr>
        <p:spPr>
          <a:xfrm>
            <a:off x="6803327" y="4821020"/>
            <a:ext cx="888044" cy="1697372"/>
          </a:xfrm>
          <a:custGeom>
            <a:avLst/>
            <a:gdLst>
              <a:gd name="connsiteX0" fmla="*/ 435673 w 888044"/>
              <a:gd name="connsiteY0" fmla="*/ 543460 h 1697372"/>
              <a:gd name="connsiteX1" fmla="*/ 527113 w 888044"/>
              <a:gd name="connsiteY1" fmla="*/ 111660 h 1697372"/>
              <a:gd name="connsiteX2" fmla="*/ 684593 w 888044"/>
              <a:gd name="connsiteY2" fmla="*/ 10060 h 1697372"/>
              <a:gd name="connsiteX3" fmla="*/ 887793 w 888044"/>
              <a:gd name="connsiteY3" fmla="*/ 299620 h 1697372"/>
              <a:gd name="connsiteX4" fmla="*/ 725233 w 888044"/>
              <a:gd name="connsiteY4" fmla="*/ 899060 h 1697372"/>
              <a:gd name="connsiteX5" fmla="*/ 664273 w 888044"/>
              <a:gd name="connsiteY5" fmla="*/ 1244500 h 1697372"/>
              <a:gd name="connsiteX6" fmla="*/ 588073 w 888044"/>
              <a:gd name="connsiteY6" fmla="*/ 1595020 h 1697372"/>
              <a:gd name="connsiteX7" fmla="*/ 384873 w 888044"/>
              <a:gd name="connsiteY7" fmla="*/ 1691540 h 1697372"/>
              <a:gd name="connsiteX8" fmla="*/ 212153 w 888044"/>
              <a:gd name="connsiteY8" fmla="*/ 1655980 h 1697372"/>
              <a:gd name="connsiteX9" fmla="*/ 3873 w 888044"/>
              <a:gd name="connsiteY9" fmla="*/ 1407060 h 1697372"/>
              <a:gd name="connsiteX10" fmla="*/ 405193 w 888044"/>
              <a:gd name="connsiteY10" fmla="*/ 1655980 h 1697372"/>
              <a:gd name="connsiteX11" fmla="*/ 537273 w 888044"/>
              <a:gd name="connsiteY11" fmla="*/ 1615340 h 1697372"/>
              <a:gd name="connsiteX12" fmla="*/ 694753 w 888044"/>
              <a:gd name="connsiteY12" fmla="*/ 1274980 h 1697372"/>
              <a:gd name="connsiteX13" fmla="*/ 872553 w 888044"/>
              <a:gd name="connsiteY13" fmla="*/ 518060 h 1697372"/>
              <a:gd name="connsiteX14" fmla="*/ 796353 w 888044"/>
              <a:gd name="connsiteY14" fmla="*/ 203100 h 1697372"/>
              <a:gd name="connsiteX15" fmla="*/ 715073 w 888044"/>
              <a:gd name="connsiteY15" fmla="*/ 65940 h 1697372"/>
              <a:gd name="connsiteX16" fmla="*/ 440753 w 888044"/>
              <a:gd name="connsiteY16" fmla="*/ 391060 h 1697372"/>
              <a:gd name="connsiteX17" fmla="*/ 669353 w 888044"/>
              <a:gd name="connsiteY17" fmla="*/ 15140 h 1697372"/>
              <a:gd name="connsiteX18" fmla="*/ 516953 w 888044"/>
              <a:gd name="connsiteY18" fmla="*/ 258980 h 1697372"/>
              <a:gd name="connsiteX19" fmla="*/ 435673 w 888044"/>
              <a:gd name="connsiteY19" fmla="*/ 543460 h 169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88044" h="1697372">
                <a:moveTo>
                  <a:pt x="435673" y="543460"/>
                </a:moveTo>
                <a:cubicBezTo>
                  <a:pt x="437366" y="518907"/>
                  <a:pt x="485626" y="200560"/>
                  <a:pt x="527113" y="111660"/>
                </a:cubicBezTo>
                <a:cubicBezTo>
                  <a:pt x="568600" y="22760"/>
                  <a:pt x="624480" y="-21267"/>
                  <a:pt x="684593" y="10060"/>
                </a:cubicBezTo>
                <a:cubicBezTo>
                  <a:pt x="744706" y="41387"/>
                  <a:pt x="881020" y="151453"/>
                  <a:pt x="887793" y="299620"/>
                </a:cubicBezTo>
                <a:cubicBezTo>
                  <a:pt x="894566" y="447787"/>
                  <a:pt x="762486" y="741580"/>
                  <a:pt x="725233" y="899060"/>
                </a:cubicBezTo>
                <a:cubicBezTo>
                  <a:pt x="687980" y="1056540"/>
                  <a:pt x="687133" y="1128507"/>
                  <a:pt x="664273" y="1244500"/>
                </a:cubicBezTo>
                <a:cubicBezTo>
                  <a:pt x="641413" y="1360493"/>
                  <a:pt x="634640" y="1520513"/>
                  <a:pt x="588073" y="1595020"/>
                </a:cubicBezTo>
                <a:cubicBezTo>
                  <a:pt x="541506" y="1669527"/>
                  <a:pt x="447526" y="1681380"/>
                  <a:pt x="384873" y="1691540"/>
                </a:cubicBezTo>
                <a:cubicBezTo>
                  <a:pt x="322220" y="1701700"/>
                  <a:pt x="275653" y="1703393"/>
                  <a:pt x="212153" y="1655980"/>
                </a:cubicBezTo>
                <a:cubicBezTo>
                  <a:pt x="148653" y="1608567"/>
                  <a:pt x="-28300" y="1407060"/>
                  <a:pt x="3873" y="1407060"/>
                </a:cubicBezTo>
                <a:cubicBezTo>
                  <a:pt x="36046" y="1407060"/>
                  <a:pt x="316293" y="1621267"/>
                  <a:pt x="405193" y="1655980"/>
                </a:cubicBezTo>
                <a:cubicBezTo>
                  <a:pt x="494093" y="1690693"/>
                  <a:pt x="489013" y="1678840"/>
                  <a:pt x="537273" y="1615340"/>
                </a:cubicBezTo>
                <a:cubicBezTo>
                  <a:pt x="585533" y="1551840"/>
                  <a:pt x="638873" y="1457860"/>
                  <a:pt x="694753" y="1274980"/>
                </a:cubicBezTo>
                <a:cubicBezTo>
                  <a:pt x="750633" y="1092100"/>
                  <a:pt x="855620" y="696707"/>
                  <a:pt x="872553" y="518060"/>
                </a:cubicBezTo>
                <a:cubicBezTo>
                  <a:pt x="889486" y="339413"/>
                  <a:pt x="822600" y="278453"/>
                  <a:pt x="796353" y="203100"/>
                </a:cubicBezTo>
                <a:cubicBezTo>
                  <a:pt x="770106" y="127747"/>
                  <a:pt x="774340" y="34613"/>
                  <a:pt x="715073" y="65940"/>
                </a:cubicBezTo>
                <a:cubicBezTo>
                  <a:pt x="655806" y="97267"/>
                  <a:pt x="448373" y="399527"/>
                  <a:pt x="440753" y="391060"/>
                </a:cubicBezTo>
                <a:cubicBezTo>
                  <a:pt x="433133" y="382593"/>
                  <a:pt x="656653" y="37153"/>
                  <a:pt x="669353" y="15140"/>
                </a:cubicBezTo>
                <a:cubicBezTo>
                  <a:pt x="682053" y="-6873"/>
                  <a:pt x="560133" y="173467"/>
                  <a:pt x="516953" y="258980"/>
                </a:cubicBezTo>
                <a:cubicBezTo>
                  <a:pt x="473773" y="344493"/>
                  <a:pt x="433980" y="568013"/>
                  <a:pt x="435673" y="543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3020CED-4688-4255-9D1A-E427344F6604}"/>
              </a:ext>
            </a:extLst>
          </p:cNvPr>
          <p:cNvSpPr/>
          <p:nvPr/>
        </p:nvSpPr>
        <p:spPr>
          <a:xfrm>
            <a:off x="4649423" y="2931792"/>
            <a:ext cx="1116510" cy="462191"/>
          </a:xfrm>
          <a:custGeom>
            <a:avLst/>
            <a:gdLst>
              <a:gd name="connsiteX0" fmla="*/ 29257 w 1116510"/>
              <a:gd name="connsiteY0" fmla="*/ 24768 h 462191"/>
              <a:gd name="connsiteX1" fmla="*/ 425497 w 1116510"/>
              <a:gd name="connsiteY1" fmla="*/ 9528 h 462191"/>
              <a:gd name="connsiteX2" fmla="*/ 943657 w 1116510"/>
              <a:gd name="connsiteY2" fmla="*/ 187328 h 462191"/>
              <a:gd name="connsiteX3" fmla="*/ 1116377 w 1116510"/>
              <a:gd name="connsiteY3" fmla="*/ 461648 h 462191"/>
              <a:gd name="connsiteX4" fmla="*/ 923337 w 1116510"/>
              <a:gd name="connsiteY4" fmla="*/ 253368 h 462191"/>
              <a:gd name="connsiteX5" fmla="*/ 598217 w 1116510"/>
              <a:gd name="connsiteY5" fmla="*/ 100968 h 462191"/>
              <a:gd name="connsiteX6" fmla="*/ 90217 w 1116510"/>
              <a:gd name="connsiteY6" fmla="*/ 29848 h 462191"/>
              <a:gd name="connsiteX7" fmla="*/ 29257 w 1116510"/>
              <a:gd name="connsiteY7" fmla="*/ 24768 h 46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510" h="462191">
                <a:moveTo>
                  <a:pt x="29257" y="24768"/>
                </a:moveTo>
                <a:cubicBezTo>
                  <a:pt x="85137" y="21381"/>
                  <a:pt x="273097" y="-17565"/>
                  <a:pt x="425497" y="9528"/>
                </a:cubicBezTo>
                <a:cubicBezTo>
                  <a:pt x="577897" y="36621"/>
                  <a:pt x="828510" y="111975"/>
                  <a:pt x="943657" y="187328"/>
                </a:cubicBezTo>
                <a:cubicBezTo>
                  <a:pt x="1058804" y="262681"/>
                  <a:pt x="1119764" y="450641"/>
                  <a:pt x="1116377" y="461648"/>
                </a:cubicBezTo>
                <a:cubicBezTo>
                  <a:pt x="1112990" y="472655"/>
                  <a:pt x="1009697" y="313481"/>
                  <a:pt x="923337" y="253368"/>
                </a:cubicBezTo>
                <a:cubicBezTo>
                  <a:pt x="836977" y="193255"/>
                  <a:pt x="737070" y="138221"/>
                  <a:pt x="598217" y="100968"/>
                </a:cubicBezTo>
                <a:cubicBezTo>
                  <a:pt x="459364" y="63715"/>
                  <a:pt x="180810" y="41701"/>
                  <a:pt x="90217" y="29848"/>
                </a:cubicBezTo>
                <a:cubicBezTo>
                  <a:pt x="-376" y="17995"/>
                  <a:pt x="-26623" y="28155"/>
                  <a:pt x="29257" y="24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D8901082-F41C-440A-99D3-62B073269097}"/>
              </a:ext>
            </a:extLst>
          </p:cNvPr>
          <p:cNvSpPr/>
          <p:nvPr/>
        </p:nvSpPr>
        <p:spPr>
          <a:xfrm>
            <a:off x="5149850" y="5490738"/>
            <a:ext cx="217982" cy="57629"/>
          </a:xfrm>
          <a:custGeom>
            <a:avLst/>
            <a:gdLst>
              <a:gd name="connsiteX0" fmla="*/ 0 w 217982"/>
              <a:gd name="connsiteY0" fmla="*/ 11537 h 57629"/>
              <a:gd name="connsiteX1" fmla="*/ 139700 w 217982"/>
              <a:gd name="connsiteY1" fmla="*/ 57575 h 57629"/>
              <a:gd name="connsiteX2" fmla="*/ 217488 w 217982"/>
              <a:gd name="connsiteY2" fmla="*/ 425 h 57629"/>
              <a:gd name="connsiteX3" fmla="*/ 171450 w 217982"/>
              <a:gd name="connsiteY3" fmla="*/ 32175 h 57629"/>
              <a:gd name="connsiteX4" fmla="*/ 141288 w 217982"/>
              <a:gd name="connsiteY4" fmla="*/ 44875 h 57629"/>
              <a:gd name="connsiteX5" fmla="*/ 0 w 217982"/>
              <a:gd name="connsiteY5" fmla="*/ 11537 h 5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82" h="57629">
                <a:moveTo>
                  <a:pt x="0" y="11537"/>
                </a:moveTo>
                <a:cubicBezTo>
                  <a:pt x="-265" y="13654"/>
                  <a:pt x="103452" y="59427"/>
                  <a:pt x="139700" y="57575"/>
                </a:cubicBezTo>
                <a:cubicBezTo>
                  <a:pt x="175948" y="55723"/>
                  <a:pt x="212196" y="4658"/>
                  <a:pt x="217488" y="425"/>
                </a:cubicBezTo>
                <a:cubicBezTo>
                  <a:pt x="222780" y="-3808"/>
                  <a:pt x="184150" y="24767"/>
                  <a:pt x="171450" y="32175"/>
                </a:cubicBezTo>
                <a:cubicBezTo>
                  <a:pt x="158750" y="39583"/>
                  <a:pt x="164307" y="46462"/>
                  <a:pt x="141288" y="44875"/>
                </a:cubicBezTo>
                <a:cubicBezTo>
                  <a:pt x="118269" y="43288"/>
                  <a:pt x="265" y="9420"/>
                  <a:pt x="0" y="1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F69808E-FD00-416F-AD6D-B931A6126A17}"/>
              </a:ext>
            </a:extLst>
          </p:cNvPr>
          <p:cNvSpPr/>
          <p:nvPr/>
        </p:nvSpPr>
        <p:spPr>
          <a:xfrm>
            <a:off x="5381516" y="5512479"/>
            <a:ext cx="329672" cy="83804"/>
          </a:xfrm>
          <a:custGeom>
            <a:avLst/>
            <a:gdLst>
              <a:gd name="connsiteX0" fmla="*/ 1697 w 329672"/>
              <a:gd name="connsiteY0" fmla="*/ 909 h 83804"/>
              <a:gd name="connsiteX1" fmla="*/ 265222 w 329672"/>
              <a:gd name="connsiteY1" fmla="*/ 77109 h 83804"/>
              <a:gd name="connsiteX2" fmla="*/ 328722 w 329672"/>
              <a:gd name="connsiteY2" fmla="*/ 78696 h 83804"/>
              <a:gd name="connsiteX3" fmla="*/ 235059 w 329672"/>
              <a:gd name="connsiteY3" fmla="*/ 65996 h 83804"/>
              <a:gd name="connsiteX4" fmla="*/ 155684 w 329672"/>
              <a:gd name="connsiteY4" fmla="*/ 37421 h 83804"/>
              <a:gd name="connsiteX5" fmla="*/ 1697 w 329672"/>
              <a:gd name="connsiteY5" fmla="*/ 909 h 8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72" h="83804">
                <a:moveTo>
                  <a:pt x="1697" y="909"/>
                </a:moveTo>
                <a:cubicBezTo>
                  <a:pt x="19953" y="7524"/>
                  <a:pt x="210718" y="64145"/>
                  <a:pt x="265222" y="77109"/>
                </a:cubicBezTo>
                <a:cubicBezTo>
                  <a:pt x="319726" y="90073"/>
                  <a:pt x="333749" y="80548"/>
                  <a:pt x="328722" y="78696"/>
                </a:cubicBezTo>
                <a:cubicBezTo>
                  <a:pt x="323695" y="76844"/>
                  <a:pt x="263899" y="72875"/>
                  <a:pt x="235059" y="65996"/>
                </a:cubicBezTo>
                <a:cubicBezTo>
                  <a:pt x="206219" y="59117"/>
                  <a:pt x="193784" y="49327"/>
                  <a:pt x="155684" y="37421"/>
                </a:cubicBezTo>
                <a:cubicBezTo>
                  <a:pt x="117584" y="25515"/>
                  <a:pt x="-16559" y="-5706"/>
                  <a:pt x="1697" y="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DC127C1-C600-4E23-A241-D242C220F8DD}"/>
              </a:ext>
            </a:extLst>
          </p:cNvPr>
          <p:cNvSpPr/>
          <p:nvPr/>
        </p:nvSpPr>
        <p:spPr>
          <a:xfrm>
            <a:off x="5384733" y="5532437"/>
            <a:ext cx="197021" cy="68270"/>
          </a:xfrm>
          <a:custGeom>
            <a:avLst/>
            <a:gdLst>
              <a:gd name="connsiteX0" fmla="*/ 67 w 197021"/>
              <a:gd name="connsiteY0" fmla="*/ 1 h 68270"/>
              <a:gd name="connsiteX1" fmla="*/ 106430 w 197021"/>
              <a:gd name="connsiteY1" fmla="*/ 50801 h 68270"/>
              <a:gd name="connsiteX2" fmla="*/ 196917 w 197021"/>
              <a:gd name="connsiteY2" fmla="*/ 68263 h 68270"/>
              <a:gd name="connsiteX3" fmla="*/ 122305 w 197021"/>
              <a:gd name="connsiteY3" fmla="*/ 52388 h 68270"/>
              <a:gd name="connsiteX4" fmla="*/ 67 w 197021"/>
              <a:gd name="connsiteY4" fmla="*/ 1 h 6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21" h="68270">
                <a:moveTo>
                  <a:pt x="67" y="1"/>
                </a:moveTo>
                <a:cubicBezTo>
                  <a:pt x="-2579" y="-263"/>
                  <a:pt x="73622" y="39424"/>
                  <a:pt x="106430" y="50801"/>
                </a:cubicBezTo>
                <a:cubicBezTo>
                  <a:pt x="139238" y="62178"/>
                  <a:pt x="194271" y="67999"/>
                  <a:pt x="196917" y="68263"/>
                </a:cubicBezTo>
                <a:cubicBezTo>
                  <a:pt x="199563" y="68527"/>
                  <a:pt x="151144" y="61648"/>
                  <a:pt x="122305" y="52388"/>
                </a:cubicBezTo>
                <a:cubicBezTo>
                  <a:pt x="93466" y="43128"/>
                  <a:pt x="2713" y="265"/>
                  <a:pt x="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B48E941-D645-4FB7-8471-8BAC52CD38A0}"/>
              </a:ext>
            </a:extLst>
          </p:cNvPr>
          <p:cNvSpPr/>
          <p:nvPr/>
        </p:nvSpPr>
        <p:spPr>
          <a:xfrm>
            <a:off x="5370237" y="5552064"/>
            <a:ext cx="549231" cy="117603"/>
          </a:xfrm>
          <a:custGeom>
            <a:avLst/>
            <a:gdLst>
              <a:gd name="connsiteX0" fmla="*/ 1863 w 549231"/>
              <a:gd name="connsiteY0" fmla="*/ 1011 h 117603"/>
              <a:gd name="connsiteX1" fmla="*/ 238401 w 549231"/>
              <a:gd name="connsiteY1" fmla="*/ 104199 h 117603"/>
              <a:gd name="connsiteX2" fmla="*/ 546376 w 549231"/>
              <a:gd name="connsiteY2" fmla="*/ 115311 h 117603"/>
              <a:gd name="connsiteX3" fmla="*/ 386038 w 549231"/>
              <a:gd name="connsiteY3" fmla="*/ 94674 h 117603"/>
              <a:gd name="connsiteX4" fmla="*/ 284438 w 549231"/>
              <a:gd name="connsiteY4" fmla="*/ 93086 h 117603"/>
              <a:gd name="connsiteX5" fmla="*/ 135213 w 549231"/>
              <a:gd name="connsiteY5" fmla="*/ 53399 h 117603"/>
              <a:gd name="connsiteX6" fmla="*/ 1863 w 549231"/>
              <a:gd name="connsiteY6" fmla="*/ 1011 h 11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231" h="117603">
                <a:moveTo>
                  <a:pt x="1863" y="1011"/>
                </a:moveTo>
                <a:cubicBezTo>
                  <a:pt x="19061" y="9478"/>
                  <a:pt x="147649" y="85149"/>
                  <a:pt x="238401" y="104199"/>
                </a:cubicBezTo>
                <a:cubicBezTo>
                  <a:pt x="329153" y="123249"/>
                  <a:pt x="521770" y="116898"/>
                  <a:pt x="546376" y="115311"/>
                </a:cubicBezTo>
                <a:cubicBezTo>
                  <a:pt x="570982" y="113724"/>
                  <a:pt x="429694" y="98378"/>
                  <a:pt x="386038" y="94674"/>
                </a:cubicBezTo>
                <a:cubicBezTo>
                  <a:pt x="342382" y="90970"/>
                  <a:pt x="326242" y="99965"/>
                  <a:pt x="284438" y="93086"/>
                </a:cubicBezTo>
                <a:cubicBezTo>
                  <a:pt x="242634" y="86207"/>
                  <a:pt x="179398" y="67157"/>
                  <a:pt x="135213" y="53399"/>
                </a:cubicBezTo>
                <a:cubicBezTo>
                  <a:pt x="91028" y="39641"/>
                  <a:pt x="-15335" y="-7456"/>
                  <a:pt x="1863" y="10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DB8E2D19-CF96-47BF-9359-F8228D4CF380}"/>
              </a:ext>
            </a:extLst>
          </p:cNvPr>
          <p:cNvSpPr/>
          <p:nvPr/>
        </p:nvSpPr>
        <p:spPr>
          <a:xfrm>
            <a:off x="5098140" y="5319694"/>
            <a:ext cx="174931" cy="390988"/>
          </a:xfrm>
          <a:custGeom>
            <a:avLst/>
            <a:gdLst>
              <a:gd name="connsiteX0" fmla="*/ 116798 w 174931"/>
              <a:gd name="connsiteY0" fmla="*/ 19 h 390988"/>
              <a:gd name="connsiteX1" fmla="*/ 37423 w 174931"/>
              <a:gd name="connsiteY1" fmla="*/ 90506 h 390988"/>
              <a:gd name="connsiteX2" fmla="*/ 45360 w 174931"/>
              <a:gd name="connsiteY2" fmla="*/ 142894 h 390988"/>
              <a:gd name="connsiteX3" fmla="*/ 170773 w 174931"/>
              <a:gd name="connsiteY3" fmla="*/ 382606 h 390988"/>
              <a:gd name="connsiteX4" fmla="*/ 139023 w 174931"/>
              <a:gd name="connsiteY4" fmla="*/ 327044 h 390988"/>
              <a:gd name="connsiteX5" fmla="*/ 80285 w 174931"/>
              <a:gd name="connsiteY5" fmla="*/ 234969 h 390988"/>
              <a:gd name="connsiteX6" fmla="*/ 13610 w 174931"/>
              <a:gd name="connsiteY6" fmla="*/ 122256 h 390988"/>
              <a:gd name="connsiteX7" fmla="*/ 8848 w 174931"/>
              <a:gd name="connsiteY7" fmla="*/ 98444 h 390988"/>
              <a:gd name="connsiteX8" fmla="*/ 116798 w 174931"/>
              <a:gd name="connsiteY8" fmla="*/ 19 h 39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931" h="390988">
                <a:moveTo>
                  <a:pt x="116798" y="19"/>
                </a:moveTo>
                <a:cubicBezTo>
                  <a:pt x="121560" y="-1304"/>
                  <a:pt x="49329" y="66694"/>
                  <a:pt x="37423" y="90506"/>
                </a:cubicBezTo>
                <a:cubicBezTo>
                  <a:pt x="25517" y="114318"/>
                  <a:pt x="23135" y="94211"/>
                  <a:pt x="45360" y="142894"/>
                </a:cubicBezTo>
                <a:cubicBezTo>
                  <a:pt x="67585" y="191577"/>
                  <a:pt x="155163" y="351914"/>
                  <a:pt x="170773" y="382606"/>
                </a:cubicBezTo>
                <a:cubicBezTo>
                  <a:pt x="186383" y="413298"/>
                  <a:pt x="154104" y="351650"/>
                  <a:pt x="139023" y="327044"/>
                </a:cubicBezTo>
                <a:cubicBezTo>
                  <a:pt x="123942" y="302438"/>
                  <a:pt x="101187" y="269100"/>
                  <a:pt x="80285" y="234969"/>
                </a:cubicBezTo>
                <a:cubicBezTo>
                  <a:pt x="59383" y="200838"/>
                  <a:pt x="25516" y="145010"/>
                  <a:pt x="13610" y="122256"/>
                </a:cubicBezTo>
                <a:cubicBezTo>
                  <a:pt x="1704" y="99502"/>
                  <a:pt x="-7556" y="116171"/>
                  <a:pt x="8848" y="98444"/>
                </a:cubicBezTo>
                <a:cubicBezTo>
                  <a:pt x="25252" y="80717"/>
                  <a:pt x="112036" y="1342"/>
                  <a:pt x="11679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5F6F707-1E36-4EEF-BD08-1AEDA7D398C6}"/>
              </a:ext>
            </a:extLst>
          </p:cNvPr>
          <p:cNvSpPr/>
          <p:nvPr/>
        </p:nvSpPr>
        <p:spPr>
          <a:xfrm>
            <a:off x="5181040" y="5824341"/>
            <a:ext cx="103897" cy="104778"/>
          </a:xfrm>
          <a:custGeom>
            <a:avLst/>
            <a:gdLst>
              <a:gd name="connsiteX0" fmla="*/ 560 w 103897"/>
              <a:gd name="connsiteY0" fmla="*/ 2842 h 104778"/>
              <a:gd name="connsiteX1" fmla="*/ 102160 w 103897"/>
              <a:gd name="connsiteY1" fmla="*/ 104442 h 104778"/>
              <a:gd name="connsiteX2" fmla="*/ 61943 w 103897"/>
              <a:gd name="connsiteY2" fmla="*/ 34592 h 104778"/>
              <a:gd name="connsiteX3" fmla="*/ 560 w 103897"/>
              <a:gd name="connsiteY3" fmla="*/ 2842 h 10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97" h="104778">
                <a:moveTo>
                  <a:pt x="560" y="2842"/>
                </a:moveTo>
                <a:cubicBezTo>
                  <a:pt x="7263" y="14484"/>
                  <a:pt x="91930" y="99150"/>
                  <a:pt x="102160" y="104442"/>
                </a:cubicBezTo>
                <a:cubicBezTo>
                  <a:pt x="112390" y="109734"/>
                  <a:pt x="74643" y="51172"/>
                  <a:pt x="61943" y="34592"/>
                </a:cubicBezTo>
                <a:cubicBezTo>
                  <a:pt x="49243" y="18012"/>
                  <a:pt x="-6143" y="-8800"/>
                  <a:pt x="560" y="2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5698C87-6138-4FBD-94CC-FFB1297B1766}"/>
              </a:ext>
            </a:extLst>
          </p:cNvPr>
          <p:cNvSpPr/>
          <p:nvPr/>
        </p:nvSpPr>
        <p:spPr>
          <a:xfrm>
            <a:off x="4669312" y="5631947"/>
            <a:ext cx="21324" cy="290427"/>
          </a:xfrm>
          <a:custGeom>
            <a:avLst/>
            <a:gdLst>
              <a:gd name="connsiteX0" fmla="*/ 14871 w 21324"/>
              <a:gd name="connsiteY0" fmla="*/ 503 h 290427"/>
              <a:gd name="connsiteX1" fmla="*/ 55 w 21324"/>
              <a:gd name="connsiteY1" fmla="*/ 254503 h 290427"/>
              <a:gd name="connsiteX2" fmla="*/ 21221 w 21324"/>
              <a:gd name="connsiteY2" fmla="*/ 282020 h 290427"/>
              <a:gd name="connsiteX3" fmla="*/ 8521 w 21324"/>
              <a:gd name="connsiteY3" fmla="*/ 191003 h 290427"/>
              <a:gd name="connsiteX4" fmla="*/ 14871 w 21324"/>
              <a:gd name="connsiteY4" fmla="*/ 503 h 29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24" h="290427">
                <a:moveTo>
                  <a:pt x="14871" y="503"/>
                </a:moveTo>
                <a:cubicBezTo>
                  <a:pt x="13460" y="11086"/>
                  <a:pt x="-1003" y="207584"/>
                  <a:pt x="55" y="254503"/>
                </a:cubicBezTo>
                <a:cubicBezTo>
                  <a:pt x="1113" y="301422"/>
                  <a:pt x="19810" y="292603"/>
                  <a:pt x="21221" y="282020"/>
                </a:cubicBezTo>
                <a:cubicBezTo>
                  <a:pt x="22632" y="271437"/>
                  <a:pt x="9226" y="232631"/>
                  <a:pt x="8521" y="191003"/>
                </a:cubicBezTo>
                <a:cubicBezTo>
                  <a:pt x="7815" y="149375"/>
                  <a:pt x="16282" y="-10080"/>
                  <a:pt x="14871" y="50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B00AD3C8-9583-4AD5-B26B-6736A9791349}"/>
              </a:ext>
            </a:extLst>
          </p:cNvPr>
          <p:cNvSpPr/>
          <p:nvPr/>
        </p:nvSpPr>
        <p:spPr>
          <a:xfrm>
            <a:off x="4244672" y="5651280"/>
            <a:ext cx="111485" cy="273453"/>
          </a:xfrm>
          <a:custGeom>
            <a:avLst/>
            <a:gdLst>
              <a:gd name="connsiteX0" fmla="*/ 111428 w 111485"/>
              <a:gd name="connsiteY0" fmla="*/ 220 h 273453"/>
              <a:gd name="connsiteX1" fmla="*/ 25703 w 111485"/>
              <a:gd name="connsiteY1" fmla="*/ 114520 h 273453"/>
              <a:gd name="connsiteX2" fmla="*/ 303 w 111485"/>
              <a:gd name="connsiteY2" fmla="*/ 273270 h 273453"/>
              <a:gd name="connsiteX3" fmla="*/ 38403 w 111485"/>
              <a:gd name="connsiteY3" fmla="*/ 143095 h 273453"/>
              <a:gd name="connsiteX4" fmla="*/ 111428 w 111485"/>
              <a:gd name="connsiteY4" fmla="*/ 220 h 27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85" h="273453">
                <a:moveTo>
                  <a:pt x="111428" y="220"/>
                </a:moveTo>
                <a:cubicBezTo>
                  <a:pt x="109311" y="-4542"/>
                  <a:pt x="44224" y="69012"/>
                  <a:pt x="25703" y="114520"/>
                </a:cubicBezTo>
                <a:cubicBezTo>
                  <a:pt x="7182" y="160028"/>
                  <a:pt x="-1814" y="268508"/>
                  <a:pt x="303" y="273270"/>
                </a:cubicBezTo>
                <a:cubicBezTo>
                  <a:pt x="2420" y="278032"/>
                  <a:pt x="19882" y="189132"/>
                  <a:pt x="38403" y="143095"/>
                </a:cubicBezTo>
                <a:cubicBezTo>
                  <a:pt x="56924" y="97058"/>
                  <a:pt x="113545" y="4982"/>
                  <a:pt x="111428" y="2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5A60372-D7C0-49A3-96FC-543BF3E11D9C}"/>
              </a:ext>
            </a:extLst>
          </p:cNvPr>
          <p:cNvSpPr/>
          <p:nvPr/>
        </p:nvSpPr>
        <p:spPr>
          <a:xfrm>
            <a:off x="3570811" y="5460935"/>
            <a:ext cx="419132" cy="22392"/>
          </a:xfrm>
          <a:custGeom>
            <a:avLst/>
            <a:gdLst>
              <a:gd name="connsiteX0" fmla="*/ 6 w 419132"/>
              <a:gd name="connsiteY0" fmla="*/ 19115 h 22392"/>
              <a:gd name="connsiteX1" fmla="*/ 296339 w 419132"/>
              <a:gd name="connsiteY1" fmla="*/ 21232 h 22392"/>
              <a:gd name="connsiteX2" fmla="*/ 419106 w 419132"/>
              <a:gd name="connsiteY2" fmla="*/ 65 h 22392"/>
              <a:gd name="connsiteX3" fmla="*/ 287872 w 419132"/>
              <a:gd name="connsiteY3" fmla="*/ 14882 h 22392"/>
              <a:gd name="connsiteX4" fmla="*/ 6 w 419132"/>
              <a:gd name="connsiteY4" fmla="*/ 19115 h 2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32" h="22392">
                <a:moveTo>
                  <a:pt x="6" y="19115"/>
                </a:moveTo>
                <a:cubicBezTo>
                  <a:pt x="1417" y="20173"/>
                  <a:pt x="226489" y="24407"/>
                  <a:pt x="296339" y="21232"/>
                </a:cubicBezTo>
                <a:cubicBezTo>
                  <a:pt x="366189" y="18057"/>
                  <a:pt x="420517" y="1123"/>
                  <a:pt x="419106" y="65"/>
                </a:cubicBezTo>
                <a:cubicBezTo>
                  <a:pt x="417695" y="-993"/>
                  <a:pt x="352078" y="11002"/>
                  <a:pt x="287872" y="14882"/>
                </a:cubicBezTo>
                <a:cubicBezTo>
                  <a:pt x="223666" y="18762"/>
                  <a:pt x="-1405" y="18057"/>
                  <a:pt x="6" y="19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1AE81C24-A540-4DF0-A94C-6CAEE45B2688}"/>
              </a:ext>
            </a:extLst>
          </p:cNvPr>
          <p:cNvSpPr/>
          <p:nvPr/>
        </p:nvSpPr>
        <p:spPr>
          <a:xfrm>
            <a:off x="3375025" y="5473441"/>
            <a:ext cx="592327" cy="83580"/>
          </a:xfrm>
          <a:custGeom>
            <a:avLst/>
            <a:gdLst>
              <a:gd name="connsiteX0" fmla="*/ 0 w 592327"/>
              <a:gd name="connsiteY0" fmla="*/ 60584 h 83580"/>
              <a:gd name="connsiteX1" fmla="*/ 69850 w 592327"/>
              <a:gd name="connsiteY1" fmla="*/ 74872 h 83580"/>
              <a:gd name="connsiteX2" fmla="*/ 242888 w 592327"/>
              <a:gd name="connsiteY2" fmla="*/ 82809 h 83580"/>
              <a:gd name="connsiteX3" fmla="*/ 347663 w 592327"/>
              <a:gd name="connsiteY3" fmla="*/ 55822 h 83580"/>
              <a:gd name="connsiteX4" fmla="*/ 590550 w 592327"/>
              <a:gd name="connsiteY4" fmla="*/ 259 h 83580"/>
              <a:gd name="connsiteX5" fmla="*/ 450850 w 592327"/>
              <a:gd name="connsiteY5" fmla="*/ 36772 h 83580"/>
              <a:gd name="connsiteX6" fmla="*/ 322263 w 592327"/>
              <a:gd name="connsiteY6" fmla="*/ 78047 h 83580"/>
              <a:gd name="connsiteX7" fmla="*/ 209550 w 592327"/>
              <a:gd name="connsiteY7" fmla="*/ 81222 h 83580"/>
              <a:gd name="connsiteX8" fmla="*/ 0 w 592327"/>
              <a:gd name="connsiteY8" fmla="*/ 60584 h 8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327" h="83580">
                <a:moveTo>
                  <a:pt x="0" y="60584"/>
                </a:moveTo>
                <a:cubicBezTo>
                  <a:pt x="14684" y="65876"/>
                  <a:pt x="29369" y="71168"/>
                  <a:pt x="69850" y="74872"/>
                </a:cubicBezTo>
                <a:cubicBezTo>
                  <a:pt x="110331" y="78576"/>
                  <a:pt x="196586" y="85984"/>
                  <a:pt x="242888" y="82809"/>
                </a:cubicBezTo>
                <a:cubicBezTo>
                  <a:pt x="289190" y="79634"/>
                  <a:pt x="289719" y="69580"/>
                  <a:pt x="347663" y="55822"/>
                </a:cubicBezTo>
                <a:lnTo>
                  <a:pt x="590550" y="259"/>
                </a:lnTo>
                <a:cubicBezTo>
                  <a:pt x="607748" y="-2916"/>
                  <a:pt x="495564" y="23807"/>
                  <a:pt x="450850" y="36772"/>
                </a:cubicBezTo>
                <a:cubicBezTo>
                  <a:pt x="406136" y="49737"/>
                  <a:pt x="362480" y="70639"/>
                  <a:pt x="322263" y="78047"/>
                </a:cubicBezTo>
                <a:cubicBezTo>
                  <a:pt x="282046" y="85455"/>
                  <a:pt x="209550" y="81222"/>
                  <a:pt x="209550" y="81222"/>
                </a:cubicBezTo>
                <a:lnTo>
                  <a:pt x="0" y="60584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D7F34E95-E136-49BD-B8B5-B7CAFE7611A6}"/>
              </a:ext>
            </a:extLst>
          </p:cNvPr>
          <p:cNvSpPr/>
          <p:nvPr/>
        </p:nvSpPr>
        <p:spPr>
          <a:xfrm>
            <a:off x="5443918" y="6474818"/>
            <a:ext cx="282104" cy="194186"/>
          </a:xfrm>
          <a:custGeom>
            <a:avLst/>
            <a:gdLst>
              <a:gd name="connsiteX0" fmla="*/ 149 w 282104"/>
              <a:gd name="connsiteY0" fmla="*/ 65 h 194186"/>
              <a:gd name="connsiteX1" fmla="*/ 114449 w 282104"/>
              <a:gd name="connsiteY1" fmla="*/ 103782 h 194186"/>
              <a:gd name="connsiteX2" fmla="*/ 275315 w 282104"/>
              <a:gd name="connsiteY2" fmla="*/ 190565 h 194186"/>
              <a:gd name="connsiteX3" fmla="*/ 245682 w 282104"/>
              <a:gd name="connsiteY3" fmla="*/ 175749 h 194186"/>
              <a:gd name="connsiteX4" fmla="*/ 186415 w 282104"/>
              <a:gd name="connsiteY4" fmla="*/ 156699 h 194186"/>
              <a:gd name="connsiteX5" fmla="*/ 137732 w 282104"/>
              <a:gd name="connsiteY5" fmla="*/ 88965 h 194186"/>
              <a:gd name="connsiteX6" fmla="*/ 149 w 282104"/>
              <a:gd name="connsiteY6" fmla="*/ 65 h 19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04" h="194186">
                <a:moveTo>
                  <a:pt x="149" y="65"/>
                </a:moveTo>
                <a:cubicBezTo>
                  <a:pt x="-3732" y="2535"/>
                  <a:pt x="68588" y="72032"/>
                  <a:pt x="114449" y="103782"/>
                </a:cubicBezTo>
                <a:cubicBezTo>
                  <a:pt x="160310" y="135532"/>
                  <a:pt x="253443" y="178571"/>
                  <a:pt x="275315" y="190565"/>
                </a:cubicBezTo>
                <a:cubicBezTo>
                  <a:pt x="297187" y="202560"/>
                  <a:pt x="260499" y="181393"/>
                  <a:pt x="245682" y="175749"/>
                </a:cubicBezTo>
                <a:cubicBezTo>
                  <a:pt x="230865" y="170105"/>
                  <a:pt x="204407" y="171163"/>
                  <a:pt x="186415" y="156699"/>
                </a:cubicBezTo>
                <a:cubicBezTo>
                  <a:pt x="168423" y="142235"/>
                  <a:pt x="164896" y="112248"/>
                  <a:pt x="137732" y="88965"/>
                </a:cubicBezTo>
                <a:cubicBezTo>
                  <a:pt x="110568" y="65682"/>
                  <a:pt x="4030" y="-2405"/>
                  <a:pt x="149" y="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42FBF20F-3A7F-44F1-9221-BEEDDA66C912}"/>
              </a:ext>
            </a:extLst>
          </p:cNvPr>
          <p:cNvSpPr/>
          <p:nvPr/>
        </p:nvSpPr>
        <p:spPr>
          <a:xfrm>
            <a:off x="3422431" y="6625100"/>
            <a:ext cx="172028" cy="225133"/>
          </a:xfrm>
          <a:custGeom>
            <a:avLst/>
            <a:gdLst>
              <a:gd name="connsiteX0" fmla="*/ 171669 w 172028"/>
              <a:gd name="connsiteY0" fmla="*/ 67 h 225133"/>
              <a:gd name="connsiteX1" fmla="*/ 10802 w 172028"/>
              <a:gd name="connsiteY1" fmla="*/ 76267 h 225133"/>
              <a:gd name="connsiteX2" fmla="*/ 15036 w 172028"/>
              <a:gd name="connsiteY2" fmla="*/ 222317 h 225133"/>
              <a:gd name="connsiteX3" fmla="*/ 17152 w 172028"/>
              <a:gd name="connsiteY3" fmla="*/ 167283 h 225133"/>
              <a:gd name="connsiteX4" fmla="*/ 10802 w 172028"/>
              <a:gd name="connsiteY4" fmla="*/ 101667 h 225133"/>
              <a:gd name="connsiteX5" fmla="*/ 53136 w 172028"/>
              <a:gd name="connsiteY5" fmla="*/ 63567 h 225133"/>
              <a:gd name="connsiteX6" fmla="*/ 171669 w 172028"/>
              <a:gd name="connsiteY6" fmla="*/ 67 h 22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28" h="225133">
                <a:moveTo>
                  <a:pt x="171669" y="67"/>
                </a:moveTo>
                <a:cubicBezTo>
                  <a:pt x="164613" y="2184"/>
                  <a:pt x="36907" y="39225"/>
                  <a:pt x="10802" y="76267"/>
                </a:cubicBezTo>
                <a:cubicBezTo>
                  <a:pt x="-15304" y="113309"/>
                  <a:pt x="13978" y="207148"/>
                  <a:pt x="15036" y="222317"/>
                </a:cubicBezTo>
                <a:cubicBezTo>
                  <a:pt x="16094" y="237486"/>
                  <a:pt x="17858" y="187391"/>
                  <a:pt x="17152" y="167283"/>
                </a:cubicBezTo>
                <a:cubicBezTo>
                  <a:pt x="16446" y="147175"/>
                  <a:pt x="4805" y="118953"/>
                  <a:pt x="10802" y="101667"/>
                </a:cubicBezTo>
                <a:cubicBezTo>
                  <a:pt x="16799" y="84381"/>
                  <a:pt x="26325" y="81206"/>
                  <a:pt x="53136" y="63567"/>
                </a:cubicBezTo>
                <a:cubicBezTo>
                  <a:pt x="79947" y="45928"/>
                  <a:pt x="178725" y="-2050"/>
                  <a:pt x="171669" y="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4156B23-8F9C-461C-BEDA-E7940EB65FD8}"/>
              </a:ext>
            </a:extLst>
          </p:cNvPr>
          <p:cNvSpPr/>
          <p:nvPr/>
        </p:nvSpPr>
        <p:spPr>
          <a:xfrm>
            <a:off x="3149572" y="6593414"/>
            <a:ext cx="120327" cy="61393"/>
          </a:xfrm>
          <a:custGeom>
            <a:avLst/>
            <a:gdLst>
              <a:gd name="connsiteX0" fmla="*/ 28 w 120327"/>
              <a:gd name="connsiteY0" fmla="*/ 3 h 61393"/>
              <a:gd name="connsiteX1" fmla="*/ 110095 w 120327"/>
              <a:gd name="connsiteY1" fmla="*/ 38103 h 61393"/>
              <a:gd name="connsiteX2" fmla="*/ 114328 w 120327"/>
              <a:gd name="connsiteY2" fmla="*/ 61386 h 61393"/>
              <a:gd name="connsiteX3" fmla="*/ 99511 w 120327"/>
              <a:gd name="connsiteY3" fmla="*/ 40219 h 61393"/>
              <a:gd name="connsiteX4" fmla="*/ 28 w 120327"/>
              <a:gd name="connsiteY4" fmla="*/ 3 h 6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327" h="61393">
                <a:moveTo>
                  <a:pt x="28" y="3"/>
                </a:moveTo>
                <a:cubicBezTo>
                  <a:pt x="1792" y="-350"/>
                  <a:pt x="91045" y="27873"/>
                  <a:pt x="110095" y="38103"/>
                </a:cubicBezTo>
                <a:cubicBezTo>
                  <a:pt x="129145" y="48333"/>
                  <a:pt x="116092" y="61033"/>
                  <a:pt x="114328" y="61386"/>
                </a:cubicBezTo>
                <a:cubicBezTo>
                  <a:pt x="112564" y="61739"/>
                  <a:pt x="119619" y="49391"/>
                  <a:pt x="99511" y="40219"/>
                </a:cubicBezTo>
                <a:cubicBezTo>
                  <a:pt x="79403" y="31047"/>
                  <a:pt x="-1736" y="356"/>
                  <a:pt x="28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30C3C4CD-252E-4148-B335-7F6EE5C47C51}"/>
              </a:ext>
            </a:extLst>
          </p:cNvPr>
          <p:cNvSpPr/>
          <p:nvPr/>
        </p:nvSpPr>
        <p:spPr>
          <a:xfrm>
            <a:off x="6219825" y="6770812"/>
            <a:ext cx="105507" cy="312898"/>
          </a:xfrm>
          <a:custGeom>
            <a:avLst/>
            <a:gdLst>
              <a:gd name="connsiteX0" fmla="*/ 3175 w 105507"/>
              <a:gd name="connsiteY0" fmla="*/ 7813 h 312898"/>
              <a:gd name="connsiteX1" fmla="*/ 44450 w 105507"/>
              <a:gd name="connsiteY1" fmla="*/ 36388 h 312898"/>
              <a:gd name="connsiteX2" fmla="*/ 104775 w 105507"/>
              <a:gd name="connsiteY2" fmla="*/ 131638 h 312898"/>
              <a:gd name="connsiteX3" fmla="*/ 0 w 105507"/>
              <a:gd name="connsiteY3" fmla="*/ 312613 h 312898"/>
              <a:gd name="connsiteX4" fmla="*/ 104775 w 105507"/>
              <a:gd name="connsiteY4" fmla="*/ 169738 h 312898"/>
              <a:gd name="connsiteX5" fmla="*/ 3175 w 105507"/>
              <a:gd name="connsiteY5" fmla="*/ 7813 h 31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07" h="312898">
                <a:moveTo>
                  <a:pt x="3175" y="7813"/>
                </a:moveTo>
                <a:cubicBezTo>
                  <a:pt x="-6879" y="-14412"/>
                  <a:pt x="27517" y="15751"/>
                  <a:pt x="44450" y="36388"/>
                </a:cubicBezTo>
                <a:cubicBezTo>
                  <a:pt x="61383" y="57026"/>
                  <a:pt x="112183" y="85601"/>
                  <a:pt x="104775" y="131638"/>
                </a:cubicBezTo>
                <a:cubicBezTo>
                  <a:pt x="97367" y="177676"/>
                  <a:pt x="0" y="306263"/>
                  <a:pt x="0" y="312613"/>
                </a:cubicBezTo>
                <a:cubicBezTo>
                  <a:pt x="0" y="318963"/>
                  <a:pt x="102129" y="217892"/>
                  <a:pt x="104775" y="169738"/>
                </a:cubicBezTo>
                <a:cubicBezTo>
                  <a:pt x="107421" y="121584"/>
                  <a:pt x="13229" y="30038"/>
                  <a:pt x="3175" y="78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E7BBA47-14D3-4A9B-911B-FA267F0FA45A}"/>
              </a:ext>
            </a:extLst>
          </p:cNvPr>
          <p:cNvSpPr/>
          <p:nvPr/>
        </p:nvSpPr>
        <p:spPr>
          <a:xfrm>
            <a:off x="3549578" y="7071780"/>
            <a:ext cx="220551" cy="242140"/>
          </a:xfrm>
          <a:custGeom>
            <a:avLst/>
            <a:gdLst>
              <a:gd name="connsiteX0" fmla="*/ 72 w 220551"/>
              <a:gd name="connsiteY0" fmla="*/ 3 h 242140"/>
              <a:gd name="connsiteX1" fmla="*/ 173639 w 220551"/>
              <a:gd name="connsiteY1" fmla="*/ 137587 h 242140"/>
              <a:gd name="connsiteX2" fmla="*/ 220205 w 220551"/>
              <a:gd name="connsiteY2" fmla="*/ 241303 h 242140"/>
              <a:gd name="connsiteX3" fmla="*/ 192689 w 220551"/>
              <a:gd name="connsiteY3" fmla="*/ 184153 h 242140"/>
              <a:gd name="connsiteX4" fmla="*/ 152472 w 220551"/>
              <a:gd name="connsiteY4" fmla="*/ 141820 h 242140"/>
              <a:gd name="connsiteX5" fmla="*/ 72 w 220551"/>
              <a:gd name="connsiteY5" fmla="*/ 3 h 24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551" h="242140">
                <a:moveTo>
                  <a:pt x="72" y="3"/>
                </a:moveTo>
                <a:cubicBezTo>
                  <a:pt x="3600" y="-702"/>
                  <a:pt x="136950" y="97370"/>
                  <a:pt x="173639" y="137587"/>
                </a:cubicBezTo>
                <a:cubicBezTo>
                  <a:pt x="210328" y="177804"/>
                  <a:pt x="217030" y="233542"/>
                  <a:pt x="220205" y="241303"/>
                </a:cubicBezTo>
                <a:cubicBezTo>
                  <a:pt x="223380" y="249064"/>
                  <a:pt x="203978" y="200734"/>
                  <a:pt x="192689" y="184153"/>
                </a:cubicBezTo>
                <a:cubicBezTo>
                  <a:pt x="181400" y="167573"/>
                  <a:pt x="182811" y="169689"/>
                  <a:pt x="152472" y="141820"/>
                </a:cubicBezTo>
                <a:cubicBezTo>
                  <a:pt x="122133" y="113951"/>
                  <a:pt x="-3456" y="708"/>
                  <a:pt x="72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0D79C370-E51F-488D-ABC4-F4C08E59C44A}"/>
              </a:ext>
            </a:extLst>
          </p:cNvPr>
          <p:cNvSpPr/>
          <p:nvPr/>
        </p:nvSpPr>
        <p:spPr>
          <a:xfrm>
            <a:off x="5444021" y="7188199"/>
            <a:ext cx="163073" cy="190503"/>
          </a:xfrm>
          <a:custGeom>
            <a:avLst/>
            <a:gdLst>
              <a:gd name="connsiteX0" fmla="*/ 163029 w 163073"/>
              <a:gd name="connsiteY0" fmla="*/ 1 h 190503"/>
              <a:gd name="connsiteX1" fmla="*/ 74129 w 163073"/>
              <a:gd name="connsiteY1" fmla="*/ 116418 h 190503"/>
              <a:gd name="connsiteX2" fmla="*/ 46 w 163073"/>
              <a:gd name="connsiteY2" fmla="*/ 190501 h 190503"/>
              <a:gd name="connsiteX3" fmla="*/ 84712 w 163073"/>
              <a:gd name="connsiteY3" fmla="*/ 118534 h 190503"/>
              <a:gd name="connsiteX4" fmla="*/ 163029 w 163073"/>
              <a:gd name="connsiteY4" fmla="*/ 1 h 19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73" h="190503">
                <a:moveTo>
                  <a:pt x="163029" y="1"/>
                </a:moveTo>
                <a:cubicBezTo>
                  <a:pt x="161265" y="-352"/>
                  <a:pt x="101293" y="84668"/>
                  <a:pt x="74129" y="116418"/>
                </a:cubicBezTo>
                <a:cubicBezTo>
                  <a:pt x="46965" y="148168"/>
                  <a:pt x="-1718" y="190148"/>
                  <a:pt x="46" y="190501"/>
                </a:cubicBezTo>
                <a:cubicBezTo>
                  <a:pt x="1810" y="190854"/>
                  <a:pt x="55784" y="146051"/>
                  <a:pt x="84712" y="118534"/>
                </a:cubicBezTo>
                <a:cubicBezTo>
                  <a:pt x="113640" y="91017"/>
                  <a:pt x="164793" y="354"/>
                  <a:pt x="163029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80104FF-D966-4AAA-84FA-C75A3956731F}"/>
              </a:ext>
            </a:extLst>
          </p:cNvPr>
          <p:cNvSpPr/>
          <p:nvPr/>
        </p:nvSpPr>
        <p:spPr>
          <a:xfrm>
            <a:off x="5367338" y="5389097"/>
            <a:ext cx="840736" cy="107627"/>
          </a:xfrm>
          <a:custGeom>
            <a:avLst/>
            <a:gdLst>
              <a:gd name="connsiteX0" fmla="*/ 0 w 840736"/>
              <a:gd name="connsiteY0" fmla="*/ 90953 h 107627"/>
              <a:gd name="connsiteX1" fmla="*/ 207962 w 840736"/>
              <a:gd name="connsiteY1" fmla="*/ 78253 h 107627"/>
              <a:gd name="connsiteX2" fmla="*/ 396875 w 840736"/>
              <a:gd name="connsiteY2" fmla="*/ 94128 h 107627"/>
              <a:gd name="connsiteX3" fmla="*/ 577850 w 840736"/>
              <a:gd name="connsiteY3" fmla="*/ 56028 h 107627"/>
              <a:gd name="connsiteX4" fmla="*/ 704850 w 840736"/>
              <a:gd name="connsiteY4" fmla="*/ 22691 h 107627"/>
              <a:gd name="connsiteX5" fmla="*/ 839787 w 840736"/>
              <a:gd name="connsiteY5" fmla="*/ 466 h 107627"/>
              <a:gd name="connsiteX6" fmla="*/ 633412 w 840736"/>
              <a:gd name="connsiteY6" fmla="*/ 43328 h 107627"/>
              <a:gd name="connsiteX7" fmla="*/ 381000 w 840736"/>
              <a:gd name="connsiteY7" fmla="*/ 103653 h 107627"/>
              <a:gd name="connsiteX8" fmla="*/ 219075 w 840736"/>
              <a:gd name="connsiteY8" fmla="*/ 102066 h 107627"/>
              <a:gd name="connsiteX9" fmla="*/ 0 w 840736"/>
              <a:gd name="connsiteY9" fmla="*/ 90953 h 10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0736" h="107627">
                <a:moveTo>
                  <a:pt x="0" y="90953"/>
                </a:moveTo>
                <a:cubicBezTo>
                  <a:pt x="70908" y="84338"/>
                  <a:pt x="141816" y="77724"/>
                  <a:pt x="207962" y="78253"/>
                </a:cubicBezTo>
                <a:cubicBezTo>
                  <a:pt x="274108" y="78782"/>
                  <a:pt x="335227" y="97832"/>
                  <a:pt x="396875" y="94128"/>
                </a:cubicBezTo>
                <a:cubicBezTo>
                  <a:pt x="458523" y="90424"/>
                  <a:pt x="526521" y="67934"/>
                  <a:pt x="577850" y="56028"/>
                </a:cubicBezTo>
                <a:cubicBezTo>
                  <a:pt x="629179" y="44122"/>
                  <a:pt x="661194" y="31951"/>
                  <a:pt x="704850" y="22691"/>
                </a:cubicBezTo>
                <a:cubicBezTo>
                  <a:pt x="748506" y="13431"/>
                  <a:pt x="851693" y="-2973"/>
                  <a:pt x="839787" y="466"/>
                </a:cubicBezTo>
                <a:cubicBezTo>
                  <a:pt x="827881" y="3905"/>
                  <a:pt x="709877" y="26130"/>
                  <a:pt x="633412" y="43328"/>
                </a:cubicBezTo>
                <a:cubicBezTo>
                  <a:pt x="556947" y="60526"/>
                  <a:pt x="450056" y="93863"/>
                  <a:pt x="381000" y="103653"/>
                </a:cubicBezTo>
                <a:cubicBezTo>
                  <a:pt x="311944" y="113443"/>
                  <a:pt x="219075" y="102066"/>
                  <a:pt x="219075" y="102066"/>
                </a:cubicBezTo>
                <a:lnTo>
                  <a:pt x="0" y="909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AC4D67F-F9C3-43E2-BFEC-6CBEF166B8C5}"/>
              </a:ext>
            </a:extLst>
          </p:cNvPr>
          <p:cNvSpPr/>
          <p:nvPr/>
        </p:nvSpPr>
        <p:spPr>
          <a:xfrm>
            <a:off x="5392620" y="5425445"/>
            <a:ext cx="937853" cy="105152"/>
          </a:xfrm>
          <a:custGeom>
            <a:avLst/>
            <a:gdLst>
              <a:gd name="connsiteX0" fmla="*/ 118 w 937853"/>
              <a:gd name="connsiteY0" fmla="*/ 78418 h 105152"/>
              <a:gd name="connsiteX1" fmla="*/ 354130 w 937853"/>
              <a:gd name="connsiteY1" fmla="*/ 102230 h 105152"/>
              <a:gd name="connsiteX2" fmla="*/ 536693 w 937853"/>
              <a:gd name="connsiteY2" fmla="*/ 94293 h 105152"/>
              <a:gd name="connsiteX3" fmla="*/ 760530 w 937853"/>
              <a:gd name="connsiteY3" fmla="*/ 8568 h 105152"/>
              <a:gd name="connsiteX4" fmla="*/ 936743 w 937853"/>
              <a:gd name="connsiteY4" fmla="*/ 8568 h 105152"/>
              <a:gd name="connsiteX5" fmla="*/ 827205 w 937853"/>
              <a:gd name="connsiteY5" fmla="*/ 630 h 105152"/>
              <a:gd name="connsiteX6" fmla="*/ 662105 w 937853"/>
              <a:gd name="connsiteY6" fmla="*/ 27618 h 105152"/>
              <a:gd name="connsiteX7" fmla="*/ 503355 w 937853"/>
              <a:gd name="connsiteY7" fmla="*/ 86355 h 105152"/>
              <a:gd name="connsiteX8" fmla="*/ 393818 w 937853"/>
              <a:gd name="connsiteY8" fmla="*/ 94293 h 105152"/>
              <a:gd name="connsiteX9" fmla="*/ 118 w 937853"/>
              <a:gd name="connsiteY9" fmla="*/ 78418 h 10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853" h="105152">
                <a:moveTo>
                  <a:pt x="118" y="78418"/>
                </a:moveTo>
                <a:cubicBezTo>
                  <a:pt x="-6497" y="79741"/>
                  <a:pt x="264701" y="99584"/>
                  <a:pt x="354130" y="102230"/>
                </a:cubicBezTo>
                <a:cubicBezTo>
                  <a:pt x="443559" y="104876"/>
                  <a:pt x="468960" y="109903"/>
                  <a:pt x="536693" y="94293"/>
                </a:cubicBezTo>
                <a:cubicBezTo>
                  <a:pt x="604426" y="78683"/>
                  <a:pt x="693855" y="22855"/>
                  <a:pt x="760530" y="8568"/>
                </a:cubicBezTo>
                <a:cubicBezTo>
                  <a:pt x="827205" y="-5719"/>
                  <a:pt x="925631" y="9891"/>
                  <a:pt x="936743" y="8568"/>
                </a:cubicBezTo>
                <a:cubicBezTo>
                  <a:pt x="947855" y="7245"/>
                  <a:pt x="872978" y="-2545"/>
                  <a:pt x="827205" y="630"/>
                </a:cubicBezTo>
                <a:cubicBezTo>
                  <a:pt x="781432" y="3805"/>
                  <a:pt x="716080" y="13330"/>
                  <a:pt x="662105" y="27618"/>
                </a:cubicBezTo>
                <a:cubicBezTo>
                  <a:pt x="608130" y="41905"/>
                  <a:pt x="548069" y="75243"/>
                  <a:pt x="503355" y="86355"/>
                </a:cubicBezTo>
                <a:cubicBezTo>
                  <a:pt x="458641" y="97467"/>
                  <a:pt x="477162" y="95881"/>
                  <a:pt x="393818" y="94293"/>
                </a:cubicBezTo>
                <a:cubicBezTo>
                  <a:pt x="310474" y="92706"/>
                  <a:pt x="6733" y="77095"/>
                  <a:pt x="118" y="7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1ACAF77-01D3-4DA5-B098-99C6C70FC2FE}"/>
              </a:ext>
            </a:extLst>
          </p:cNvPr>
          <p:cNvSpPr/>
          <p:nvPr/>
        </p:nvSpPr>
        <p:spPr>
          <a:xfrm>
            <a:off x="4655948" y="6851642"/>
            <a:ext cx="44771" cy="147966"/>
          </a:xfrm>
          <a:custGeom>
            <a:avLst/>
            <a:gdLst>
              <a:gd name="connsiteX0" fmla="*/ 14477 w 44771"/>
              <a:gd name="connsiteY0" fmla="*/ 8 h 147966"/>
              <a:gd name="connsiteX1" fmla="*/ 44640 w 44771"/>
              <a:gd name="connsiteY1" fmla="*/ 74621 h 147966"/>
              <a:gd name="connsiteX2" fmla="*/ 190 w 44771"/>
              <a:gd name="connsiteY2" fmla="*/ 147646 h 147966"/>
              <a:gd name="connsiteX3" fmla="*/ 28765 w 44771"/>
              <a:gd name="connsiteY3" fmla="*/ 100021 h 147966"/>
              <a:gd name="connsiteX4" fmla="*/ 33527 w 44771"/>
              <a:gd name="connsiteY4" fmla="*/ 69858 h 147966"/>
              <a:gd name="connsiteX5" fmla="*/ 14477 w 44771"/>
              <a:gd name="connsiteY5" fmla="*/ 8 h 14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71" h="147966">
                <a:moveTo>
                  <a:pt x="14477" y="8"/>
                </a:moveTo>
                <a:cubicBezTo>
                  <a:pt x="16329" y="802"/>
                  <a:pt x="47021" y="50015"/>
                  <a:pt x="44640" y="74621"/>
                </a:cubicBezTo>
                <a:cubicBezTo>
                  <a:pt x="42259" y="99227"/>
                  <a:pt x="2836" y="143413"/>
                  <a:pt x="190" y="147646"/>
                </a:cubicBezTo>
                <a:cubicBezTo>
                  <a:pt x="-2456" y="151879"/>
                  <a:pt x="23209" y="112986"/>
                  <a:pt x="28765" y="100021"/>
                </a:cubicBezTo>
                <a:cubicBezTo>
                  <a:pt x="34321" y="87056"/>
                  <a:pt x="35379" y="82029"/>
                  <a:pt x="33527" y="69858"/>
                </a:cubicBezTo>
                <a:cubicBezTo>
                  <a:pt x="31675" y="57687"/>
                  <a:pt x="12625" y="-786"/>
                  <a:pt x="1447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BC00B29-7E26-46CE-A65F-D544C7B75124}"/>
              </a:ext>
            </a:extLst>
          </p:cNvPr>
          <p:cNvSpPr/>
          <p:nvPr/>
        </p:nvSpPr>
        <p:spPr>
          <a:xfrm>
            <a:off x="4551345" y="6856211"/>
            <a:ext cx="30198" cy="124622"/>
          </a:xfrm>
          <a:custGeom>
            <a:avLst/>
            <a:gdLst>
              <a:gd name="connsiteX0" fmla="*/ 30180 w 30198"/>
              <a:gd name="connsiteY0" fmla="*/ 202 h 124622"/>
              <a:gd name="connsiteX1" fmla="*/ 18 w 30198"/>
              <a:gd name="connsiteY1" fmla="*/ 52589 h 124622"/>
              <a:gd name="connsiteX2" fmla="*/ 25418 w 30198"/>
              <a:gd name="connsiteY2" fmla="*/ 124027 h 124622"/>
              <a:gd name="connsiteX3" fmla="*/ 7955 w 30198"/>
              <a:gd name="connsiteY3" fmla="*/ 85927 h 124622"/>
              <a:gd name="connsiteX4" fmla="*/ 4780 w 30198"/>
              <a:gd name="connsiteY4" fmla="*/ 71639 h 124622"/>
              <a:gd name="connsiteX5" fmla="*/ 30180 w 30198"/>
              <a:gd name="connsiteY5" fmla="*/ 202 h 12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98" h="124622">
                <a:moveTo>
                  <a:pt x="30180" y="202"/>
                </a:moveTo>
                <a:cubicBezTo>
                  <a:pt x="29386" y="-2973"/>
                  <a:pt x="812" y="31952"/>
                  <a:pt x="18" y="52589"/>
                </a:cubicBezTo>
                <a:cubicBezTo>
                  <a:pt x="-776" y="73226"/>
                  <a:pt x="24095" y="118471"/>
                  <a:pt x="25418" y="124027"/>
                </a:cubicBezTo>
                <a:cubicBezTo>
                  <a:pt x="26741" y="129583"/>
                  <a:pt x="11395" y="94658"/>
                  <a:pt x="7955" y="85927"/>
                </a:cubicBezTo>
                <a:cubicBezTo>
                  <a:pt x="4515" y="77196"/>
                  <a:pt x="3722" y="80106"/>
                  <a:pt x="4780" y="71639"/>
                </a:cubicBezTo>
                <a:cubicBezTo>
                  <a:pt x="5838" y="63172"/>
                  <a:pt x="30974" y="3377"/>
                  <a:pt x="3018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6B3659DA-C3D3-455D-A0D8-390D00345116}"/>
              </a:ext>
            </a:extLst>
          </p:cNvPr>
          <p:cNvSpPr/>
          <p:nvPr/>
        </p:nvSpPr>
        <p:spPr>
          <a:xfrm>
            <a:off x="3030461" y="5243092"/>
            <a:ext cx="355570" cy="96130"/>
          </a:xfrm>
          <a:custGeom>
            <a:avLst/>
            <a:gdLst>
              <a:gd name="connsiteX0" fmla="*/ 77 w 355570"/>
              <a:gd name="connsiteY0" fmla="*/ 421 h 96130"/>
              <a:gd name="connsiteX1" fmla="*/ 200102 w 355570"/>
              <a:gd name="connsiteY1" fmla="*/ 43283 h 96130"/>
              <a:gd name="connsiteX2" fmla="*/ 352502 w 355570"/>
              <a:gd name="connsiteY2" fmla="*/ 95671 h 96130"/>
              <a:gd name="connsiteX3" fmla="*/ 295352 w 355570"/>
              <a:gd name="connsiteY3" fmla="*/ 67096 h 96130"/>
              <a:gd name="connsiteX4" fmla="*/ 212802 w 355570"/>
              <a:gd name="connsiteY4" fmla="*/ 36933 h 96130"/>
              <a:gd name="connsiteX5" fmla="*/ 176289 w 355570"/>
              <a:gd name="connsiteY5" fmla="*/ 22646 h 96130"/>
              <a:gd name="connsiteX6" fmla="*/ 77 w 355570"/>
              <a:gd name="connsiteY6" fmla="*/ 421 h 9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570" h="96130">
                <a:moveTo>
                  <a:pt x="77" y="421"/>
                </a:moveTo>
                <a:cubicBezTo>
                  <a:pt x="4046" y="3860"/>
                  <a:pt x="141365" y="27408"/>
                  <a:pt x="200102" y="43283"/>
                </a:cubicBezTo>
                <a:cubicBezTo>
                  <a:pt x="258839" y="59158"/>
                  <a:pt x="336627" y="91702"/>
                  <a:pt x="352502" y="95671"/>
                </a:cubicBezTo>
                <a:cubicBezTo>
                  <a:pt x="368377" y="99640"/>
                  <a:pt x="318635" y="76886"/>
                  <a:pt x="295352" y="67096"/>
                </a:cubicBezTo>
                <a:cubicBezTo>
                  <a:pt x="272069" y="57306"/>
                  <a:pt x="232646" y="44341"/>
                  <a:pt x="212802" y="36933"/>
                </a:cubicBezTo>
                <a:cubicBezTo>
                  <a:pt x="192958" y="29525"/>
                  <a:pt x="207510" y="29790"/>
                  <a:pt x="176289" y="22646"/>
                </a:cubicBezTo>
                <a:cubicBezTo>
                  <a:pt x="145068" y="15502"/>
                  <a:pt x="-3892" y="-3018"/>
                  <a:pt x="77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EEE124B-306B-40E9-A883-67017616A89F}"/>
              </a:ext>
            </a:extLst>
          </p:cNvPr>
          <p:cNvSpPr/>
          <p:nvPr/>
        </p:nvSpPr>
        <p:spPr>
          <a:xfrm>
            <a:off x="3401255" y="5315639"/>
            <a:ext cx="261181" cy="101078"/>
          </a:xfrm>
          <a:custGeom>
            <a:avLst/>
            <a:gdLst>
              <a:gd name="connsiteX0" fmla="*/ 170620 w 261181"/>
              <a:gd name="connsiteY0" fmla="*/ 899 h 101078"/>
              <a:gd name="connsiteX1" fmla="*/ 73783 w 261181"/>
              <a:gd name="connsiteY1" fmla="*/ 29474 h 101078"/>
              <a:gd name="connsiteX2" fmla="*/ 758 w 261181"/>
              <a:gd name="connsiteY2" fmla="*/ 100911 h 101078"/>
              <a:gd name="connsiteX3" fmla="*/ 119820 w 261181"/>
              <a:gd name="connsiteY3" fmla="*/ 50111 h 101078"/>
              <a:gd name="connsiteX4" fmla="*/ 261108 w 261181"/>
              <a:gd name="connsiteY4" fmla="*/ 78686 h 101078"/>
              <a:gd name="connsiteX5" fmla="*/ 100770 w 261181"/>
              <a:gd name="connsiteY5" fmla="*/ 59636 h 101078"/>
              <a:gd name="connsiteX6" fmla="*/ 170620 w 261181"/>
              <a:gd name="connsiteY6" fmla="*/ 899 h 10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181" h="101078">
                <a:moveTo>
                  <a:pt x="170620" y="899"/>
                </a:moveTo>
                <a:cubicBezTo>
                  <a:pt x="166122" y="-4128"/>
                  <a:pt x="102093" y="12805"/>
                  <a:pt x="73783" y="29474"/>
                </a:cubicBezTo>
                <a:cubicBezTo>
                  <a:pt x="45473" y="46143"/>
                  <a:pt x="-6915" y="97472"/>
                  <a:pt x="758" y="100911"/>
                </a:cubicBezTo>
                <a:cubicBezTo>
                  <a:pt x="8431" y="104350"/>
                  <a:pt x="76428" y="53815"/>
                  <a:pt x="119820" y="50111"/>
                </a:cubicBezTo>
                <a:cubicBezTo>
                  <a:pt x="163212" y="46407"/>
                  <a:pt x="264283" y="77099"/>
                  <a:pt x="261108" y="78686"/>
                </a:cubicBezTo>
                <a:cubicBezTo>
                  <a:pt x="257933" y="80273"/>
                  <a:pt x="119291" y="69161"/>
                  <a:pt x="100770" y="59636"/>
                </a:cubicBezTo>
                <a:cubicBezTo>
                  <a:pt x="82249" y="50111"/>
                  <a:pt x="175118" y="5926"/>
                  <a:pt x="170620" y="89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25F1DCF-82F7-45BA-93A8-AC44FC2547B8}"/>
              </a:ext>
            </a:extLst>
          </p:cNvPr>
          <p:cNvSpPr/>
          <p:nvPr/>
        </p:nvSpPr>
        <p:spPr>
          <a:xfrm>
            <a:off x="3569454" y="5335399"/>
            <a:ext cx="274484" cy="67661"/>
          </a:xfrm>
          <a:custGeom>
            <a:avLst/>
            <a:gdLst>
              <a:gd name="connsiteX0" fmla="*/ 107196 w 274484"/>
              <a:gd name="connsiteY0" fmla="*/ 189 h 67661"/>
              <a:gd name="connsiteX1" fmla="*/ 834 w 274484"/>
              <a:gd name="connsiteY1" fmla="*/ 66864 h 67661"/>
              <a:gd name="connsiteX2" fmla="*/ 64334 w 274484"/>
              <a:gd name="connsiteY2" fmla="*/ 38289 h 67661"/>
              <a:gd name="connsiteX3" fmla="*/ 183396 w 274484"/>
              <a:gd name="connsiteY3" fmla="*/ 58926 h 67661"/>
              <a:gd name="connsiteX4" fmla="*/ 273884 w 274484"/>
              <a:gd name="connsiteY4" fmla="*/ 62101 h 67661"/>
              <a:gd name="connsiteX5" fmla="*/ 138946 w 274484"/>
              <a:gd name="connsiteY5" fmla="*/ 46226 h 67661"/>
              <a:gd name="connsiteX6" fmla="*/ 107196 w 274484"/>
              <a:gd name="connsiteY6" fmla="*/ 189 h 6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484" h="67661">
                <a:moveTo>
                  <a:pt x="107196" y="189"/>
                </a:moveTo>
                <a:cubicBezTo>
                  <a:pt x="84177" y="3629"/>
                  <a:pt x="7978" y="60514"/>
                  <a:pt x="834" y="66864"/>
                </a:cubicBezTo>
                <a:cubicBezTo>
                  <a:pt x="-6310" y="73214"/>
                  <a:pt x="33907" y="39612"/>
                  <a:pt x="64334" y="38289"/>
                </a:cubicBezTo>
                <a:cubicBezTo>
                  <a:pt x="94761" y="36966"/>
                  <a:pt x="148471" y="54957"/>
                  <a:pt x="183396" y="58926"/>
                </a:cubicBezTo>
                <a:cubicBezTo>
                  <a:pt x="218321" y="62895"/>
                  <a:pt x="281292" y="64218"/>
                  <a:pt x="273884" y="62101"/>
                </a:cubicBezTo>
                <a:cubicBezTo>
                  <a:pt x="266476" y="59984"/>
                  <a:pt x="166198" y="51253"/>
                  <a:pt x="138946" y="46226"/>
                </a:cubicBezTo>
                <a:cubicBezTo>
                  <a:pt x="111694" y="41199"/>
                  <a:pt x="130215" y="-3251"/>
                  <a:pt x="107196" y="18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D6A070E-DA2D-422F-8403-9D15ED2F01CD}"/>
              </a:ext>
            </a:extLst>
          </p:cNvPr>
          <p:cNvSpPr/>
          <p:nvPr/>
        </p:nvSpPr>
        <p:spPr>
          <a:xfrm>
            <a:off x="3706800" y="5342859"/>
            <a:ext cx="338150" cy="29241"/>
          </a:xfrm>
          <a:custGeom>
            <a:avLst/>
            <a:gdLst>
              <a:gd name="connsiteX0" fmla="*/ 9538 w 338150"/>
              <a:gd name="connsiteY0" fmla="*/ 3841 h 29241"/>
              <a:gd name="connsiteX1" fmla="*/ 274650 w 338150"/>
              <a:gd name="connsiteY1" fmla="*/ 21304 h 29241"/>
              <a:gd name="connsiteX2" fmla="*/ 338150 w 338150"/>
              <a:gd name="connsiteY2" fmla="*/ 29241 h 29241"/>
              <a:gd name="connsiteX3" fmla="*/ 187338 w 338150"/>
              <a:gd name="connsiteY3" fmla="*/ 8604 h 29241"/>
              <a:gd name="connsiteX4" fmla="*/ 71450 w 338150"/>
              <a:gd name="connsiteY4" fmla="*/ 666 h 29241"/>
              <a:gd name="connsiteX5" fmla="*/ 9538 w 338150"/>
              <a:gd name="connsiteY5" fmla="*/ 3841 h 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50" h="29241">
                <a:moveTo>
                  <a:pt x="9538" y="3841"/>
                </a:moveTo>
                <a:cubicBezTo>
                  <a:pt x="43405" y="7281"/>
                  <a:pt x="219881" y="17071"/>
                  <a:pt x="274650" y="21304"/>
                </a:cubicBezTo>
                <a:cubicBezTo>
                  <a:pt x="329419" y="25537"/>
                  <a:pt x="338150" y="29241"/>
                  <a:pt x="338150" y="29241"/>
                </a:cubicBezTo>
                <a:cubicBezTo>
                  <a:pt x="323598" y="27124"/>
                  <a:pt x="231788" y="13367"/>
                  <a:pt x="187338" y="8604"/>
                </a:cubicBezTo>
                <a:cubicBezTo>
                  <a:pt x="142888" y="3842"/>
                  <a:pt x="102406" y="2253"/>
                  <a:pt x="71450" y="666"/>
                </a:cubicBezTo>
                <a:cubicBezTo>
                  <a:pt x="40494" y="-922"/>
                  <a:pt x="-24329" y="401"/>
                  <a:pt x="9538" y="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005220A-760D-4350-9E42-B7D42EC40DF0}"/>
              </a:ext>
            </a:extLst>
          </p:cNvPr>
          <p:cNvSpPr/>
          <p:nvPr/>
        </p:nvSpPr>
        <p:spPr>
          <a:xfrm>
            <a:off x="4016194" y="5424289"/>
            <a:ext cx="152585" cy="143148"/>
          </a:xfrm>
          <a:custGeom>
            <a:avLst/>
            <a:gdLst>
              <a:gd name="connsiteX0" fmla="*/ 152581 w 152585"/>
              <a:gd name="connsiteY0" fmla="*/ 199 h 143148"/>
              <a:gd name="connsiteX1" fmla="*/ 25581 w 152585"/>
              <a:gd name="connsiteY1" fmla="*/ 58936 h 143148"/>
              <a:gd name="connsiteX2" fmla="*/ 1769 w 152585"/>
              <a:gd name="connsiteY2" fmla="*/ 143074 h 143148"/>
              <a:gd name="connsiteX3" fmla="*/ 4944 w 152585"/>
              <a:gd name="connsiteY3" fmla="*/ 73224 h 143148"/>
              <a:gd name="connsiteX4" fmla="*/ 30344 w 152585"/>
              <a:gd name="connsiteY4" fmla="*/ 41474 h 143148"/>
              <a:gd name="connsiteX5" fmla="*/ 152581 w 152585"/>
              <a:gd name="connsiteY5" fmla="*/ 199 h 14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85" h="143148">
                <a:moveTo>
                  <a:pt x="152581" y="199"/>
                </a:moveTo>
                <a:cubicBezTo>
                  <a:pt x="151787" y="3109"/>
                  <a:pt x="50716" y="35124"/>
                  <a:pt x="25581" y="58936"/>
                </a:cubicBezTo>
                <a:cubicBezTo>
                  <a:pt x="446" y="82748"/>
                  <a:pt x="5208" y="140693"/>
                  <a:pt x="1769" y="143074"/>
                </a:cubicBezTo>
                <a:cubicBezTo>
                  <a:pt x="-1671" y="145455"/>
                  <a:pt x="182" y="90157"/>
                  <a:pt x="4944" y="73224"/>
                </a:cubicBezTo>
                <a:cubicBezTo>
                  <a:pt x="9706" y="56291"/>
                  <a:pt x="4944" y="56026"/>
                  <a:pt x="30344" y="41474"/>
                </a:cubicBezTo>
                <a:cubicBezTo>
                  <a:pt x="55744" y="26922"/>
                  <a:pt x="153375" y="-2711"/>
                  <a:pt x="152581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38B9890-CE06-4DE7-B3E2-4B9A7A3A4664}"/>
              </a:ext>
            </a:extLst>
          </p:cNvPr>
          <p:cNvSpPr/>
          <p:nvPr/>
        </p:nvSpPr>
        <p:spPr>
          <a:xfrm>
            <a:off x="3802004" y="5359097"/>
            <a:ext cx="223228" cy="141801"/>
          </a:xfrm>
          <a:custGeom>
            <a:avLst/>
            <a:gdLst>
              <a:gd name="connsiteX0" fmla="*/ 59 w 223228"/>
              <a:gd name="connsiteY0" fmla="*/ 303 h 141801"/>
              <a:gd name="connsiteX1" fmla="*/ 168334 w 223228"/>
              <a:gd name="connsiteY1" fmla="*/ 68566 h 141801"/>
              <a:gd name="connsiteX2" fmla="*/ 222309 w 223228"/>
              <a:gd name="connsiteY2" fmla="*/ 141591 h 141801"/>
              <a:gd name="connsiteX3" fmla="*/ 198496 w 223228"/>
              <a:gd name="connsiteY3" fmla="*/ 89203 h 141801"/>
              <a:gd name="connsiteX4" fmla="*/ 149284 w 223228"/>
              <a:gd name="connsiteY4" fmla="*/ 44753 h 141801"/>
              <a:gd name="connsiteX5" fmla="*/ 59 w 223228"/>
              <a:gd name="connsiteY5" fmla="*/ 303 h 14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28" h="141801">
                <a:moveTo>
                  <a:pt x="59" y="303"/>
                </a:moveTo>
                <a:cubicBezTo>
                  <a:pt x="3234" y="4272"/>
                  <a:pt x="131292" y="45018"/>
                  <a:pt x="168334" y="68566"/>
                </a:cubicBezTo>
                <a:cubicBezTo>
                  <a:pt x="205376" y="92114"/>
                  <a:pt x="217282" y="138152"/>
                  <a:pt x="222309" y="141591"/>
                </a:cubicBezTo>
                <a:cubicBezTo>
                  <a:pt x="227336" y="145030"/>
                  <a:pt x="210667" y="105343"/>
                  <a:pt x="198496" y="89203"/>
                </a:cubicBezTo>
                <a:cubicBezTo>
                  <a:pt x="186325" y="73063"/>
                  <a:pt x="176007" y="57188"/>
                  <a:pt x="149284" y="44753"/>
                </a:cubicBezTo>
                <a:cubicBezTo>
                  <a:pt x="122561" y="32318"/>
                  <a:pt x="-3116" y="-3666"/>
                  <a:pt x="59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2ED1B5B-3D8F-4802-B62B-031202CDF8A8}"/>
              </a:ext>
            </a:extLst>
          </p:cNvPr>
          <p:cNvSpPr/>
          <p:nvPr/>
        </p:nvSpPr>
        <p:spPr>
          <a:xfrm>
            <a:off x="3052721" y="5070462"/>
            <a:ext cx="198544" cy="122321"/>
          </a:xfrm>
          <a:custGeom>
            <a:avLst/>
            <a:gdLst>
              <a:gd name="connsiteX0" fmla="*/ 198479 w 198544"/>
              <a:gd name="connsiteY0" fmla="*/ 122251 h 122321"/>
              <a:gd name="connsiteX1" fmla="*/ 117517 w 198544"/>
              <a:gd name="connsiteY1" fmla="*/ 92088 h 122321"/>
              <a:gd name="connsiteX2" fmla="*/ 42 w 198544"/>
              <a:gd name="connsiteY2" fmla="*/ 13 h 122321"/>
              <a:gd name="connsiteX3" fmla="*/ 104817 w 198544"/>
              <a:gd name="connsiteY3" fmla="*/ 85738 h 122321"/>
              <a:gd name="connsiteX4" fmla="*/ 198479 w 198544"/>
              <a:gd name="connsiteY4" fmla="*/ 122251 h 12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544" h="122321">
                <a:moveTo>
                  <a:pt x="198479" y="122251"/>
                </a:moveTo>
                <a:cubicBezTo>
                  <a:pt x="200596" y="123309"/>
                  <a:pt x="150590" y="112461"/>
                  <a:pt x="117517" y="92088"/>
                </a:cubicBezTo>
                <a:cubicBezTo>
                  <a:pt x="84444" y="71715"/>
                  <a:pt x="2159" y="1071"/>
                  <a:pt x="42" y="13"/>
                </a:cubicBezTo>
                <a:cubicBezTo>
                  <a:pt x="-2075" y="-1045"/>
                  <a:pt x="76242" y="61926"/>
                  <a:pt x="104817" y="85738"/>
                </a:cubicBezTo>
                <a:cubicBezTo>
                  <a:pt x="133392" y="109550"/>
                  <a:pt x="196362" y="121193"/>
                  <a:pt x="198479" y="12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EDF13C7-4468-42A3-986F-CE61FB2905D6}"/>
              </a:ext>
            </a:extLst>
          </p:cNvPr>
          <p:cNvSpPr/>
          <p:nvPr/>
        </p:nvSpPr>
        <p:spPr>
          <a:xfrm>
            <a:off x="2964040" y="5152798"/>
            <a:ext cx="339583" cy="57419"/>
          </a:xfrm>
          <a:custGeom>
            <a:avLst/>
            <a:gdLst>
              <a:gd name="connsiteX0" fmla="*/ 339548 w 339583"/>
              <a:gd name="connsiteY0" fmla="*/ 227 h 57419"/>
              <a:gd name="connsiteX1" fmla="*/ 233185 w 339583"/>
              <a:gd name="connsiteY1" fmla="*/ 36740 h 57419"/>
              <a:gd name="connsiteX2" fmla="*/ 1410 w 339583"/>
              <a:gd name="connsiteY2" fmla="*/ 52615 h 57419"/>
              <a:gd name="connsiteX3" fmla="*/ 129998 w 339583"/>
              <a:gd name="connsiteY3" fmla="*/ 54202 h 57419"/>
              <a:gd name="connsiteX4" fmla="*/ 223660 w 339583"/>
              <a:gd name="connsiteY4" fmla="*/ 55790 h 57419"/>
              <a:gd name="connsiteX5" fmla="*/ 339548 w 339583"/>
              <a:gd name="connsiteY5" fmla="*/ 227 h 5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583" h="57419">
                <a:moveTo>
                  <a:pt x="339548" y="227"/>
                </a:moveTo>
                <a:cubicBezTo>
                  <a:pt x="341135" y="-2948"/>
                  <a:pt x="289541" y="28009"/>
                  <a:pt x="233185" y="36740"/>
                </a:cubicBezTo>
                <a:cubicBezTo>
                  <a:pt x="176829" y="45471"/>
                  <a:pt x="18608" y="49705"/>
                  <a:pt x="1410" y="52615"/>
                </a:cubicBezTo>
                <a:cubicBezTo>
                  <a:pt x="-15788" y="55525"/>
                  <a:pt x="129998" y="54202"/>
                  <a:pt x="129998" y="54202"/>
                </a:cubicBezTo>
                <a:cubicBezTo>
                  <a:pt x="167040" y="54731"/>
                  <a:pt x="191645" y="60023"/>
                  <a:pt x="223660" y="55790"/>
                </a:cubicBezTo>
                <a:cubicBezTo>
                  <a:pt x="255675" y="51557"/>
                  <a:pt x="337961" y="3402"/>
                  <a:pt x="339548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A008D997-F9E9-4E03-A2CD-58059F1D0B16}"/>
              </a:ext>
            </a:extLst>
          </p:cNvPr>
          <p:cNvSpPr/>
          <p:nvPr/>
        </p:nvSpPr>
        <p:spPr>
          <a:xfrm>
            <a:off x="4230982" y="5033427"/>
            <a:ext cx="98200" cy="144296"/>
          </a:xfrm>
          <a:custGeom>
            <a:avLst/>
            <a:gdLst>
              <a:gd name="connsiteX0" fmla="*/ 235 w 98200"/>
              <a:gd name="connsiteY0" fmla="*/ 6 h 144296"/>
              <a:gd name="connsiteX1" fmla="*/ 89135 w 98200"/>
              <a:gd name="connsiteY1" fmla="*/ 76206 h 144296"/>
              <a:gd name="connsiteX2" fmla="*/ 95485 w 98200"/>
              <a:gd name="connsiteY2" fmla="*/ 143940 h 144296"/>
              <a:gd name="connsiteX3" fmla="*/ 91251 w 98200"/>
              <a:gd name="connsiteY3" fmla="*/ 101606 h 144296"/>
              <a:gd name="connsiteX4" fmla="*/ 63735 w 98200"/>
              <a:gd name="connsiteY4" fmla="*/ 71973 h 144296"/>
              <a:gd name="connsiteX5" fmla="*/ 235 w 98200"/>
              <a:gd name="connsiteY5" fmla="*/ 6 h 1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00" h="144296">
                <a:moveTo>
                  <a:pt x="235" y="6"/>
                </a:moveTo>
                <a:cubicBezTo>
                  <a:pt x="4468" y="712"/>
                  <a:pt x="73260" y="52217"/>
                  <a:pt x="89135" y="76206"/>
                </a:cubicBezTo>
                <a:cubicBezTo>
                  <a:pt x="105010" y="100195"/>
                  <a:pt x="95132" y="139707"/>
                  <a:pt x="95485" y="143940"/>
                </a:cubicBezTo>
                <a:cubicBezTo>
                  <a:pt x="95838" y="148173"/>
                  <a:pt x="96543" y="113600"/>
                  <a:pt x="91251" y="101606"/>
                </a:cubicBezTo>
                <a:cubicBezTo>
                  <a:pt x="85959" y="89612"/>
                  <a:pt x="77493" y="86437"/>
                  <a:pt x="63735" y="71973"/>
                </a:cubicBezTo>
                <a:cubicBezTo>
                  <a:pt x="49977" y="57509"/>
                  <a:pt x="-3998" y="-700"/>
                  <a:pt x="23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F7AB936-F22B-4DE7-93BC-E2E66C9944D3}"/>
              </a:ext>
            </a:extLst>
          </p:cNvPr>
          <p:cNvSpPr/>
          <p:nvPr/>
        </p:nvSpPr>
        <p:spPr>
          <a:xfrm>
            <a:off x="4998836" y="4965696"/>
            <a:ext cx="96154" cy="203956"/>
          </a:xfrm>
          <a:custGeom>
            <a:avLst/>
            <a:gdLst>
              <a:gd name="connsiteX0" fmla="*/ 95981 w 96154"/>
              <a:gd name="connsiteY0" fmla="*/ 4 h 203956"/>
              <a:gd name="connsiteX1" fmla="*/ 7081 w 96154"/>
              <a:gd name="connsiteY1" fmla="*/ 114304 h 203956"/>
              <a:gd name="connsiteX2" fmla="*/ 7081 w 96154"/>
              <a:gd name="connsiteY2" fmla="*/ 203204 h 203956"/>
              <a:gd name="connsiteX3" fmla="*/ 19781 w 96154"/>
              <a:gd name="connsiteY3" fmla="*/ 154521 h 203956"/>
              <a:gd name="connsiteX4" fmla="*/ 30364 w 96154"/>
              <a:gd name="connsiteY4" fmla="*/ 110071 h 203956"/>
              <a:gd name="connsiteX5" fmla="*/ 95981 w 96154"/>
              <a:gd name="connsiteY5" fmla="*/ 4 h 20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54" h="203956">
                <a:moveTo>
                  <a:pt x="95981" y="4"/>
                </a:moveTo>
                <a:cubicBezTo>
                  <a:pt x="92101" y="709"/>
                  <a:pt x="21898" y="80437"/>
                  <a:pt x="7081" y="114304"/>
                </a:cubicBezTo>
                <a:cubicBezTo>
                  <a:pt x="-7736" y="148171"/>
                  <a:pt x="4964" y="196501"/>
                  <a:pt x="7081" y="203204"/>
                </a:cubicBezTo>
                <a:cubicBezTo>
                  <a:pt x="9198" y="209907"/>
                  <a:pt x="15900" y="170043"/>
                  <a:pt x="19781" y="154521"/>
                </a:cubicBezTo>
                <a:cubicBezTo>
                  <a:pt x="23661" y="138999"/>
                  <a:pt x="23308" y="133002"/>
                  <a:pt x="30364" y="110071"/>
                </a:cubicBezTo>
                <a:cubicBezTo>
                  <a:pt x="37419" y="87140"/>
                  <a:pt x="99861" y="-701"/>
                  <a:pt x="9598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41FE714-7454-492D-84E1-E8B1118ABC84}"/>
              </a:ext>
            </a:extLst>
          </p:cNvPr>
          <p:cNvSpPr/>
          <p:nvPr/>
        </p:nvSpPr>
        <p:spPr>
          <a:xfrm>
            <a:off x="5415440" y="5691526"/>
            <a:ext cx="324959" cy="88852"/>
          </a:xfrm>
          <a:custGeom>
            <a:avLst/>
            <a:gdLst>
              <a:gd name="connsiteX0" fmla="*/ 3227 w 324959"/>
              <a:gd name="connsiteY0" fmla="*/ 191 h 88852"/>
              <a:gd name="connsiteX1" fmla="*/ 77310 w 324959"/>
              <a:gd name="connsiteY1" fmla="*/ 27707 h 88852"/>
              <a:gd name="connsiteX2" fmla="*/ 282627 w 324959"/>
              <a:gd name="connsiteY2" fmla="*/ 82741 h 88852"/>
              <a:gd name="connsiteX3" fmla="*/ 316493 w 324959"/>
              <a:gd name="connsiteY3" fmla="*/ 82741 h 88852"/>
              <a:gd name="connsiteX4" fmla="*/ 170443 w 324959"/>
              <a:gd name="connsiteY4" fmla="*/ 40407 h 88852"/>
              <a:gd name="connsiteX5" fmla="*/ 3227 w 324959"/>
              <a:gd name="connsiteY5" fmla="*/ 191 h 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959" h="88852">
                <a:moveTo>
                  <a:pt x="3227" y="191"/>
                </a:moveTo>
                <a:cubicBezTo>
                  <a:pt x="-12295" y="-1926"/>
                  <a:pt x="30743" y="13949"/>
                  <a:pt x="77310" y="27707"/>
                </a:cubicBezTo>
                <a:cubicBezTo>
                  <a:pt x="123877" y="41465"/>
                  <a:pt x="242763" y="73569"/>
                  <a:pt x="282627" y="82741"/>
                </a:cubicBezTo>
                <a:cubicBezTo>
                  <a:pt x="322491" y="91913"/>
                  <a:pt x="335190" y="89797"/>
                  <a:pt x="316493" y="82741"/>
                </a:cubicBezTo>
                <a:cubicBezTo>
                  <a:pt x="297796" y="75685"/>
                  <a:pt x="220890" y="52754"/>
                  <a:pt x="170443" y="40407"/>
                </a:cubicBezTo>
                <a:cubicBezTo>
                  <a:pt x="119996" y="28060"/>
                  <a:pt x="18749" y="2308"/>
                  <a:pt x="3227" y="1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42C25B2-1F65-4953-A4D8-ECCEE249CB9A}"/>
              </a:ext>
            </a:extLst>
          </p:cNvPr>
          <p:cNvSpPr/>
          <p:nvPr/>
        </p:nvSpPr>
        <p:spPr>
          <a:xfrm>
            <a:off x="3795828" y="5731404"/>
            <a:ext cx="229577" cy="117003"/>
          </a:xfrm>
          <a:custGeom>
            <a:avLst/>
            <a:gdLst>
              <a:gd name="connsiteX0" fmla="*/ 225839 w 229577"/>
              <a:gd name="connsiteY0" fmla="*/ 529 h 117003"/>
              <a:gd name="connsiteX1" fmla="*/ 1472 w 229577"/>
              <a:gd name="connsiteY1" fmla="*/ 114829 h 117003"/>
              <a:gd name="connsiteX2" fmla="*/ 132705 w 229577"/>
              <a:gd name="connsiteY2" fmla="*/ 72496 h 117003"/>
              <a:gd name="connsiteX3" fmla="*/ 225839 w 229577"/>
              <a:gd name="connsiteY3" fmla="*/ 529 h 1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77" h="117003">
                <a:moveTo>
                  <a:pt x="225839" y="529"/>
                </a:moveTo>
                <a:cubicBezTo>
                  <a:pt x="203967" y="7585"/>
                  <a:pt x="16994" y="102835"/>
                  <a:pt x="1472" y="114829"/>
                </a:cubicBezTo>
                <a:cubicBezTo>
                  <a:pt x="-14050" y="126823"/>
                  <a:pt x="97427" y="85901"/>
                  <a:pt x="132705" y="72496"/>
                </a:cubicBezTo>
                <a:cubicBezTo>
                  <a:pt x="167983" y="59091"/>
                  <a:pt x="247711" y="-6527"/>
                  <a:pt x="225839" y="5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7E72FDC-8E2F-431D-B12F-8192D53B2600}"/>
              </a:ext>
            </a:extLst>
          </p:cNvPr>
          <p:cNvSpPr/>
          <p:nvPr/>
        </p:nvSpPr>
        <p:spPr>
          <a:xfrm>
            <a:off x="5135033" y="5337979"/>
            <a:ext cx="1262505" cy="145213"/>
          </a:xfrm>
          <a:custGeom>
            <a:avLst/>
            <a:gdLst>
              <a:gd name="connsiteX0" fmla="*/ 0 w 1262505"/>
              <a:gd name="connsiteY0" fmla="*/ 89154 h 145213"/>
              <a:gd name="connsiteX1" fmla="*/ 334434 w 1262505"/>
              <a:gd name="connsiteY1" fmla="*/ 72221 h 145213"/>
              <a:gd name="connsiteX2" fmla="*/ 584200 w 1262505"/>
              <a:gd name="connsiteY2" fmla="*/ 99738 h 145213"/>
              <a:gd name="connsiteX3" fmla="*/ 869950 w 1262505"/>
              <a:gd name="connsiteY3" fmla="*/ 40471 h 145213"/>
              <a:gd name="connsiteX4" fmla="*/ 1039284 w 1262505"/>
              <a:gd name="connsiteY4" fmla="*/ 254 h 145213"/>
              <a:gd name="connsiteX5" fmla="*/ 1261534 w 1262505"/>
              <a:gd name="connsiteY5" fmla="*/ 23538 h 145213"/>
              <a:gd name="connsiteX6" fmla="*/ 1107017 w 1262505"/>
              <a:gd name="connsiteY6" fmla="*/ 27771 h 145213"/>
              <a:gd name="connsiteX7" fmla="*/ 802217 w 1262505"/>
              <a:gd name="connsiteY7" fmla="*/ 123021 h 145213"/>
              <a:gd name="connsiteX8" fmla="*/ 474134 w 1262505"/>
              <a:gd name="connsiteY8" fmla="*/ 144188 h 145213"/>
              <a:gd name="connsiteX9" fmla="*/ 283634 w 1262505"/>
              <a:gd name="connsiteY9" fmla="*/ 139954 h 145213"/>
              <a:gd name="connsiteX10" fmla="*/ 194734 w 1262505"/>
              <a:gd name="connsiteY10" fmla="*/ 123021 h 145213"/>
              <a:gd name="connsiteX11" fmla="*/ 0 w 1262505"/>
              <a:gd name="connsiteY11" fmla="*/ 89154 h 1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2505" h="145213">
                <a:moveTo>
                  <a:pt x="0" y="89154"/>
                </a:moveTo>
                <a:cubicBezTo>
                  <a:pt x="118533" y="79805"/>
                  <a:pt x="237067" y="70457"/>
                  <a:pt x="334434" y="72221"/>
                </a:cubicBezTo>
                <a:cubicBezTo>
                  <a:pt x="431801" y="73985"/>
                  <a:pt x="494947" y="105030"/>
                  <a:pt x="584200" y="99738"/>
                </a:cubicBezTo>
                <a:cubicBezTo>
                  <a:pt x="673453" y="94446"/>
                  <a:pt x="794103" y="57052"/>
                  <a:pt x="869950" y="40471"/>
                </a:cubicBezTo>
                <a:cubicBezTo>
                  <a:pt x="945797" y="23890"/>
                  <a:pt x="974020" y="3076"/>
                  <a:pt x="1039284" y="254"/>
                </a:cubicBezTo>
                <a:cubicBezTo>
                  <a:pt x="1104548" y="-2568"/>
                  <a:pt x="1250245" y="18952"/>
                  <a:pt x="1261534" y="23538"/>
                </a:cubicBezTo>
                <a:cubicBezTo>
                  <a:pt x="1272823" y="28124"/>
                  <a:pt x="1183570" y="11191"/>
                  <a:pt x="1107017" y="27771"/>
                </a:cubicBezTo>
                <a:cubicBezTo>
                  <a:pt x="1030464" y="44351"/>
                  <a:pt x="907697" y="103618"/>
                  <a:pt x="802217" y="123021"/>
                </a:cubicBezTo>
                <a:cubicBezTo>
                  <a:pt x="696737" y="142424"/>
                  <a:pt x="560564" y="141366"/>
                  <a:pt x="474134" y="144188"/>
                </a:cubicBezTo>
                <a:cubicBezTo>
                  <a:pt x="387704" y="147010"/>
                  <a:pt x="330201" y="143482"/>
                  <a:pt x="283634" y="139954"/>
                </a:cubicBezTo>
                <a:cubicBezTo>
                  <a:pt x="237067" y="136426"/>
                  <a:pt x="194734" y="123021"/>
                  <a:pt x="194734" y="123021"/>
                </a:cubicBezTo>
                <a:lnTo>
                  <a:pt x="0" y="89154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079BA73C-B450-45C5-B633-1EBB7A9113D8}"/>
              </a:ext>
            </a:extLst>
          </p:cNvPr>
          <p:cNvSpPr/>
          <p:nvPr/>
        </p:nvSpPr>
        <p:spPr>
          <a:xfrm>
            <a:off x="3005300" y="5187381"/>
            <a:ext cx="1149725" cy="229398"/>
          </a:xfrm>
          <a:custGeom>
            <a:avLst/>
            <a:gdLst>
              <a:gd name="connsiteX0" fmla="*/ 367 w 1149725"/>
              <a:gd name="connsiteY0" fmla="*/ 25969 h 229398"/>
              <a:gd name="connsiteX1" fmla="*/ 300933 w 1149725"/>
              <a:gd name="connsiteY1" fmla="*/ 569 h 229398"/>
              <a:gd name="connsiteX2" fmla="*/ 404650 w 1149725"/>
              <a:gd name="connsiteY2" fmla="*/ 51369 h 229398"/>
              <a:gd name="connsiteX3" fmla="*/ 639600 w 1149725"/>
              <a:gd name="connsiteY3" fmla="*/ 121219 h 229398"/>
              <a:gd name="connsiteX4" fmla="*/ 880900 w 1149725"/>
              <a:gd name="connsiteY4" fmla="*/ 121219 h 229398"/>
              <a:gd name="connsiteX5" fmla="*/ 1067167 w 1149725"/>
              <a:gd name="connsiteY5" fmla="*/ 163552 h 229398"/>
              <a:gd name="connsiteX6" fmla="*/ 1149717 w 1149725"/>
              <a:gd name="connsiteY6" fmla="*/ 229169 h 229398"/>
              <a:gd name="connsiteX7" fmla="*/ 1071400 w 1149725"/>
              <a:gd name="connsiteY7" fmla="*/ 184719 h 229398"/>
              <a:gd name="connsiteX8" fmla="*/ 940167 w 1149725"/>
              <a:gd name="connsiteY8" fmla="*/ 169902 h 229398"/>
              <a:gd name="connsiteX9" fmla="*/ 688283 w 1149725"/>
              <a:gd name="connsiteY9" fmla="*/ 205886 h 229398"/>
              <a:gd name="connsiteX10" fmla="*/ 339033 w 1149725"/>
              <a:gd name="connsiteY10" fmla="*/ 106402 h 229398"/>
              <a:gd name="connsiteX11" fmla="*/ 241667 w 1149725"/>
              <a:gd name="connsiteY11" fmla="*/ 55602 h 229398"/>
              <a:gd name="connsiteX12" fmla="*/ 367 w 1149725"/>
              <a:gd name="connsiteY12" fmla="*/ 25969 h 22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9725" h="229398">
                <a:moveTo>
                  <a:pt x="367" y="25969"/>
                </a:moveTo>
                <a:cubicBezTo>
                  <a:pt x="10245" y="16797"/>
                  <a:pt x="233552" y="-3664"/>
                  <a:pt x="300933" y="569"/>
                </a:cubicBezTo>
                <a:cubicBezTo>
                  <a:pt x="368314" y="4802"/>
                  <a:pt x="348206" y="31261"/>
                  <a:pt x="404650" y="51369"/>
                </a:cubicBezTo>
                <a:cubicBezTo>
                  <a:pt x="461094" y="71477"/>
                  <a:pt x="560225" y="109577"/>
                  <a:pt x="639600" y="121219"/>
                </a:cubicBezTo>
                <a:cubicBezTo>
                  <a:pt x="718975" y="132861"/>
                  <a:pt x="809639" y="114164"/>
                  <a:pt x="880900" y="121219"/>
                </a:cubicBezTo>
                <a:cubicBezTo>
                  <a:pt x="952161" y="128274"/>
                  <a:pt x="1022364" y="145560"/>
                  <a:pt x="1067167" y="163552"/>
                </a:cubicBezTo>
                <a:cubicBezTo>
                  <a:pt x="1111970" y="181544"/>
                  <a:pt x="1149012" y="225641"/>
                  <a:pt x="1149717" y="229169"/>
                </a:cubicBezTo>
                <a:cubicBezTo>
                  <a:pt x="1150422" y="232697"/>
                  <a:pt x="1106325" y="194597"/>
                  <a:pt x="1071400" y="184719"/>
                </a:cubicBezTo>
                <a:cubicBezTo>
                  <a:pt x="1036475" y="174841"/>
                  <a:pt x="1004020" y="166374"/>
                  <a:pt x="940167" y="169902"/>
                </a:cubicBezTo>
                <a:cubicBezTo>
                  <a:pt x="876314" y="173430"/>
                  <a:pt x="788472" y="216469"/>
                  <a:pt x="688283" y="205886"/>
                </a:cubicBezTo>
                <a:cubicBezTo>
                  <a:pt x="588094" y="195303"/>
                  <a:pt x="413469" y="131449"/>
                  <a:pt x="339033" y="106402"/>
                </a:cubicBezTo>
                <a:cubicBezTo>
                  <a:pt x="264597" y="81355"/>
                  <a:pt x="300933" y="69713"/>
                  <a:pt x="241667" y="55602"/>
                </a:cubicBezTo>
                <a:cubicBezTo>
                  <a:pt x="182401" y="41491"/>
                  <a:pt x="-9511" y="35141"/>
                  <a:pt x="367" y="259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340FF362-B929-4454-9BA0-F24481DB602F}"/>
              </a:ext>
            </a:extLst>
          </p:cNvPr>
          <p:cNvSpPr/>
          <p:nvPr/>
        </p:nvSpPr>
        <p:spPr>
          <a:xfrm>
            <a:off x="5223489" y="5017210"/>
            <a:ext cx="415759" cy="192548"/>
          </a:xfrm>
          <a:custGeom>
            <a:avLst/>
            <a:gdLst>
              <a:gd name="connsiteX0" fmla="*/ 4678 w 415759"/>
              <a:gd name="connsiteY0" fmla="*/ 191907 h 192548"/>
              <a:gd name="connsiteX1" fmla="*/ 207878 w 415759"/>
              <a:gd name="connsiteY1" fmla="*/ 67023 h 192548"/>
              <a:gd name="connsiteX2" fmla="*/ 413194 w 415759"/>
              <a:gd name="connsiteY2" fmla="*/ 1407 h 192548"/>
              <a:gd name="connsiteX3" fmla="*/ 311594 w 415759"/>
              <a:gd name="connsiteY3" fmla="*/ 26807 h 192548"/>
              <a:gd name="connsiteX4" fmla="*/ 144378 w 415759"/>
              <a:gd name="connsiteY4" fmla="*/ 81840 h 192548"/>
              <a:gd name="connsiteX5" fmla="*/ 70294 w 415759"/>
              <a:gd name="connsiteY5" fmla="*/ 115707 h 192548"/>
              <a:gd name="connsiteX6" fmla="*/ 4678 w 415759"/>
              <a:gd name="connsiteY6" fmla="*/ 191907 h 19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759" h="192548">
                <a:moveTo>
                  <a:pt x="4678" y="191907"/>
                </a:moveTo>
                <a:cubicBezTo>
                  <a:pt x="27609" y="183793"/>
                  <a:pt x="139792" y="98773"/>
                  <a:pt x="207878" y="67023"/>
                </a:cubicBezTo>
                <a:cubicBezTo>
                  <a:pt x="275964" y="35273"/>
                  <a:pt x="395908" y="8110"/>
                  <a:pt x="413194" y="1407"/>
                </a:cubicBezTo>
                <a:cubicBezTo>
                  <a:pt x="430480" y="-5296"/>
                  <a:pt x="356397" y="13402"/>
                  <a:pt x="311594" y="26807"/>
                </a:cubicBezTo>
                <a:cubicBezTo>
                  <a:pt x="266791" y="40212"/>
                  <a:pt x="184595" y="67023"/>
                  <a:pt x="144378" y="81840"/>
                </a:cubicBezTo>
                <a:cubicBezTo>
                  <a:pt x="104161" y="96657"/>
                  <a:pt x="91108" y="102654"/>
                  <a:pt x="70294" y="115707"/>
                </a:cubicBezTo>
                <a:cubicBezTo>
                  <a:pt x="49480" y="128760"/>
                  <a:pt x="-18253" y="200021"/>
                  <a:pt x="4678" y="191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6F05229-D566-404D-8F62-FE48C1F311E9}"/>
              </a:ext>
            </a:extLst>
          </p:cNvPr>
          <p:cNvSpPr/>
          <p:nvPr/>
        </p:nvSpPr>
        <p:spPr>
          <a:xfrm>
            <a:off x="3414134" y="4891590"/>
            <a:ext cx="707065" cy="208251"/>
          </a:xfrm>
          <a:custGeom>
            <a:avLst/>
            <a:gdLst>
              <a:gd name="connsiteX0" fmla="*/ 49 w 707065"/>
              <a:gd name="connsiteY0" fmla="*/ 27 h 208251"/>
              <a:gd name="connsiteX1" fmla="*/ 423383 w 707065"/>
              <a:gd name="connsiteY1" fmla="*/ 48710 h 208251"/>
              <a:gd name="connsiteX2" fmla="*/ 696433 w 707065"/>
              <a:gd name="connsiteY2" fmla="*/ 205343 h 208251"/>
              <a:gd name="connsiteX3" fmla="*/ 639283 w 707065"/>
              <a:gd name="connsiteY3" fmla="*/ 146077 h 208251"/>
              <a:gd name="connsiteX4" fmla="*/ 524983 w 707065"/>
              <a:gd name="connsiteY4" fmla="*/ 88927 h 208251"/>
              <a:gd name="connsiteX5" fmla="*/ 395866 w 707065"/>
              <a:gd name="connsiteY5" fmla="*/ 42360 h 208251"/>
              <a:gd name="connsiteX6" fmla="*/ 49 w 707065"/>
              <a:gd name="connsiteY6" fmla="*/ 27 h 20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065" h="208251">
                <a:moveTo>
                  <a:pt x="49" y="27"/>
                </a:moveTo>
                <a:cubicBezTo>
                  <a:pt x="4635" y="1085"/>
                  <a:pt x="307319" y="14491"/>
                  <a:pt x="423383" y="48710"/>
                </a:cubicBezTo>
                <a:cubicBezTo>
                  <a:pt x="539447" y="82929"/>
                  <a:pt x="660450" y="189115"/>
                  <a:pt x="696433" y="205343"/>
                </a:cubicBezTo>
                <a:cubicBezTo>
                  <a:pt x="732416" y="221571"/>
                  <a:pt x="667858" y="165480"/>
                  <a:pt x="639283" y="146077"/>
                </a:cubicBezTo>
                <a:cubicBezTo>
                  <a:pt x="610708" y="126674"/>
                  <a:pt x="565552" y="106213"/>
                  <a:pt x="524983" y="88927"/>
                </a:cubicBezTo>
                <a:cubicBezTo>
                  <a:pt x="484414" y="71641"/>
                  <a:pt x="481944" y="56471"/>
                  <a:pt x="395866" y="42360"/>
                </a:cubicBezTo>
                <a:cubicBezTo>
                  <a:pt x="309788" y="28249"/>
                  <a:pt x="-4537" y="-1031"/>
                  <a:pt x="4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776478F-E426-4A61-904C-C39D953735D8}"/>
              </a:ext>
            </a:extLst>
          </p:cNvPr>
          <p:cNvSpPr/>
          <p:nvPr/>
        </p:nvSpPr>
        <p:spPr>
          <a:xfrm>
            <a:off x="5704099" y="3297946"/>
            <a:ext cx="658943" cy="1192415"/>
          </a:xfrm>
          <a:custGeom>
            <a:avLst/>
            <a:gdLst>
              <a:gd name="connsiteX0" fmla="*/ 1376 w 658943"/>
              <a:gd name="connsiteY0" fmla="*/ 879 h 1192415"/>
              <a:gd name="connsiteX1" fmla="*/ 376026 w 658943"/>
              <a:gd name="connsiteY1" fmla="*/ 521579 h 1192415"/>
              <a:gd name="connsiteX2" fmla="*/ 642726 w 658943"/>
              <a:gd name="connsiteY2" fmla="*/ 1162929 h 1192415"/>
              <a:gd name="connsiteX3" fmla="*/ 623676 w 658943"/>
              <a:gd name="connsiteY3" fmla="*/ 1064504 h 1192415"/>
              <a:gd name="connsiteX4" fmla="*/ 576051 w 658943"/>
              <a:gd name="connsiteY4" fmla="*/ 883529 h 1192415"/>
              <a:gd name="connsiteX5" fmla="*/ 518901 w 658943"/>
              <a:gd name="connsiteY5" fmla="*/ 645404 h 1192415"/>
              <a:gd name="connsiteX6" fmla="*/ 1376 w 658943"/>
              <a:gd name="connsiteY6" fmla="*/ 879 h 119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943" h="1192415">
                <a:moveTo>
                  <a:pt x="1376" y="879"/>
                </a:moveTo>
                <a:cubicBezTo>
                  <a:pt x="-22436" y="-19758"/>
                  <a:pt x="269134" y="327904"/>
                  <a:pt x="376026" y="521579"/>
                </a:cubicBezTo>
                <a:cubicBezTo>
                  <a:pt x="482918" y="715254"/>
                  <a:pt x="601451" y="1072442"/>
                  <a:pt x="642726" y="1162929"/>
                </a:cubicBezTo>
                <a:cubicBezTo>
                  <a:pt x="684001" y="1253416"/>
                  <a:pt x="634788" y="1111071"/>
                  <a:pt x="623676" y="1064504"/>
                </a:cubicBezTo>
                <a:cubicBezTo>
                  <a:pt x="612564" y="1017937"/>
                  <a:pt x="593513" y="953379"/>
                  <a:pt x="576051" y="883529"/>
                </a:cubicBezTo>
                <a:cubicBezTo>
                  <a:pt x="558589" y="813679"/>
                  <a:pt x="610976" y="787750"/>
                  <a:pt x="518901" y="645404"/>
                </a:cubicBezTo>
                <a:cubicBezTo>
                  <a:pt x="426826" y="503058"/>
                  <a:pt x="25188" y="21516"/>
                  <a:pt x="1376" y="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D4D6E91-9D3E-46F5-89F1-2E8E05995304}"/>
              </a:ext>
            </a:extLst>
          </p:cNvPr>
          <p:cNvSpPr/>
          <p:nvPr/>
        </p:nvSpPr>
        <p:spPr>
          <a:xfrm>
            <a:off x="6375356" y="4346699"/>
            <a:ext cx="293008" cy="1279672"/>
          </a:xfrm>
          <a:custGeom>
            <a:avLst/>
            <a:gdLst>
              <a:gd name="connsiteX0" fmla="*/ 44 w 293008"/>
              <a:gd name="connsiteY0" fmla="*/ 3051 h 1279672"/>
              <a:gd name="connsiteX1" fmla="*/ 228644 w 293008"/>
              <a:gd name="connsiteY1" fmla="*/ 720601 h 1279672"/>
              <a:gd name="connsiteX2" fmla="*/ 292144 w 293008"/>
              <a:gd name="connsiteY2" fmla="*/ 1257176 h 1279672"/>
              <a:gd name="connsiteX3" fmla="*/ 266744 w 293008"/>
              <a:gd name="connsiteY3" fmla="*/ 1136526 h 1279672"/>
              <a:gd name="connsiteX4" fmla="*/ 285794 w 293008"/>
              <a:gd name="connsiteY4" fmla="*/ 749176 h 1279672"/>
              <a:gd name="connsiteX5" fmla="*/ 209594 w 293008"/>
              <a:gd name="connsiteY5" fmla="*/ 472951 h 1279672"/>
              <a:gd name="connsiteX6" fmla="*/ 44 w 293008"/>
              <a:gd name="connsiteY6" fmla="*/ 3051 h 12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08" h="1279672">
                <a:moveTo>
                  <a:pt x="44" y="3051"/>
                </a:moveTo>
                <a:cubicBezTo>
                  <a:pt x="3219" y="44326"/>
                  <a:pt x="179961" y="511580"/>
                  <a:pt x="228644" y="720601"/>
                </a:cubicBezTo>
                <a:cubicBezTo>
                  <a:pt x="277327" y="929622"/>
                  <a:pt x="285794" y="1187855"/>
                  <a:pt x="292144" y="1257176"/>
                </a:cubicBezTo>
                <a:cubicBezTo>
                  <a:pt x="298494" y="1326497"/>
                  <a:pt x="267802" y="1221193"/>
                  <a:pt x="266744" y="1136526"/>
                </a:cubicBezTo>
                <a:cubicBezTo>
                  <a:pt x="265686" y="1051859"/>
                  <a:pt x="295319" y="859772"/>
                  <a:pt x="285794" y="749176"/>
                </a:cubicBezTo>
                <a:cubicBezTo>
                  <a:pt x="276269" y="638580"/>
                  <a:pt x="256161" y="595188"/>
                  <a:pt x="209594" y="472951"/>
                </a:cubicBezTo>
                <a:cubicBezTo>
                  <a:pt x="163027" y="350714"/>
                  <a:pt x="-3131" y="-38224"/>
                  <a:pt x="44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61C292F5-F93F-4E23-9CC5-B7DA49E3E064}"/>
              </a:ext>
            </a:extLst>
          </p:cNvPr>
          <p:cNvSpPr/>
          <p:nvPr/>
        </p:nvSpPr>
        <p:spPr>
          <a:xfrm>
            <a:off x="6676721" y="5612888"/>
            <a:ext cx="203985" cy="950735"/>
          </a:xfrm>
          <a:custGeom>
            <a:avLst/>
            <a:gdLst>
              <a:gd name="connsiteX0" fmla="*/ 304 w 203985"/>
              <a:gd name="connsiteY0" fmla="*/ 512 h 950735"/>
              <a:gd name="connsiteX1" fmla="*/ 117779 w 203985"/>
              <a:gd name="connsiteY1" fmla="*/ 486287 h 950735"/>
              <a:gd name="connsiteX2" fmla="*/ 203504 w 203985"/>
              <a:gd name="connsiteY2" fmla="*/ 940312 h 950735"/>
              <a:gd name="connsiteX3" fmla="*/ 149529 w 203985"/>
              <a:gd name="connsiteY3" fmla="*/ 772037 h 950735"/>
              <a:gd name="connsiteX4" fmla="*/ 86029 w 203985"/>
              <a:gd name="connsiteY4" fmla="*/ 400562 h 950735"/>
              <a:gd name="connsiteX5" fmla="*/ 304 w 203985"/>
              <a:gd name="connsiteY5" fmla="*/ 512 h 9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985" h="950735">
                <a:moveTo>
                  <a:pt x="304" y="512"/>
                </a:moveTo>
                <a:cubicBezTo>
                  <a:pt x="5596" y="14799"/>
                  <a:pt x="83912" y="329654"/>
                  <a:pt x="117779" y="486287"/>
                </a:cubicBezTo>
                <a:cubicBezTo>
                  <a:pt x="151646" y="642920"/>
                  <a:pt x="198212" y="892687"/>
                  <a:pt x="203504" y="940312"/>
                </a:cubicBezTo>
                <a:cubicBezTo>
                  <a:pt x="208796" y="987937"/>
                  <a:pt x="169108" y="861995"/>
                  <a:pt x="149529" y="772037"/>
                </a:cubicBezTo>
                <a:cubicBezTo>
                  <a:pt x="129950" y="682079"/>
                  <a:pt x="111958" y="527033"/>
                  <a:pt x="86029" y="400562"/>
                </a:cubicBezTo>
                <a:cubicBezTo>
                  <a:pt x="60100" y="274091"/>
                  <a:pt x="-4988" y="-13775"/>
                  <a:pt x="30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15EC93F-EF20-40DF-8586-9801F48C26E7}"/>
              </a:ext>
            </a:extLst>
          </p:cNvPr>
          <p:cNvSpPr/>
          <p:nvPr/>
        </p:nvSpPr>
        <p:spPr>
          <a:xfrm>
            <a:off x="5616575" y="4798247"/>
            <a:ext cx="358782" cy="78556"/>
          </a:xfrm>
          <a:custGeom>
            <a:avLst/>
            <a:gdLst>
              <a:gd name="connsiteX0" fmla="*/ 0 w 358782"/>
              <a:gd name="connsiteY0" fmla="*/ 78553 h 78556"/>
              <a:gd name="connsiteX1" fmla="*/ 273050 w 358782"/>
              <a:gd name="connsiteY1" fmla="*/ 8703 h 78556"/>
              <a:gd name="connsiteX2" fmla="*/ 358775 w 358782"/>
              <a:gd name="connsiteY2" fmla="*/ 5528 h 78556"/>
              <a:gd name="connsiteX3" fmla="*/ 269875 w 358782"/>
              <a:gd name="connsiteY3" fmla="*/ 5528 h 78556"/>
              <a:gd name="connsiteX4" fmla="*/ 0 w 358782"/>
              <a:gd name="connsiteY4" fmla="*/ 78553 h 7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82" h="78556">
                <a:moveTo>
                  <a:pt x="0" y="78553"/>
                </a:moveTo>
                <a:cubicBezTo>
                  <a:pt x="529" y="79082"/>
                  <a:pt x="213254" y="20874"/>
                  <a:pt x="273050" y="8703"/>
                </a:cubicBezTo>
                <a:cubicBezTo>
                  <a:pt x="332846" y="-3468"/>
                  <a:pt x="359304" y="6057"/>
                  <a:pt x="358775" y="5528"/>
                </a:cubicBezTo>
                <a:cubicBezTo>
                  <a:pt x="358246" y="4999"/>
                  <a:pt x="326496" y="-6643"/>
                  <a:pt x="269875" y="5528"/>
                </a:cubicBezTo>
                <a:cubicBezTo>
                  <a:pt x="213254" y="17699"/>
                  <a:pt x="-529" y="78024"/>
                  <a:pt x="0" y="78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842716F-4ABD-4F7E-A576-399E57EB439E}"/>
              </a:ext>
            </a:extLst>
          </p:cNvPr>
          <p:cNvSpPr/>
          <p:nvPr/>
        </p:nvSpPr>
        <p:spPr>
          <a:xfrm>
            <a:off x="3060281" y="4719101"/>
            <a:ext cx="368878" cy="40693"/>
          </a:xfrm>
          <a:custGeom>
            <a:avLst/>
            <a:gdLst>
              <a:gd name="connsiteX0" fmla="*/ 419 w 368878"/>
              <a:gd name="connsiteY0" fmla="*/ 16412 h 40693"/>
              <a:gd name="connsiteX1" fmla="*/ 224257 w 368878"/>
              <a:gd name="connsiteY1" fmla="*/ 537 h 40693"/>
              <a:gd name="connsiteX2" fmla="*/ 362369 w 368878"/>
              <a:gd name="connsiteY2" fmla="*/ 40224 h 40693"/>
              <a:gd name="connsiteX3" fmla="*/ 340144 w 368878"/>
              <a:gd name="connsiteY3" fmla="*/ 21174 h 40693"/>
              <a:gd name="connsiteX4" fmla="*/ 284582 w 368878"/>
              <a:gd name="connsiteY4" fmla="*/ 3712 h 40693"/>
              <a:gd name="connsiteX5" fmla="*/ 419 w 368878"/>
              <a:gd name="connsiteY5" fmla="*/ 16412 h 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878" h="40693">
                <a:moveTo>
                  <a:pt x="419" y="16412"/>
                </a:moveTo>
                <a:cubicBezTo>
                  <a:pt x="-9635" y="15883"/>
                  <a:pt x="163932" y="-3432"/>
                  <a:pt x="224257" y="537"/>
                </a:cubicBezTo>
                <a:cubicBezTo>
                  <a:pt x="284582" y="4506"/>
                  <a:pt x="343054" y="36784"/>
                  <a:pt x="362369" y="40224"/>
                </a:cubicBezTo>
                <a:cubicBezTo>
                  <a:pt x="381684" y="43664"/>
                  <a:pt x="353108" y="27259"/>
                  <a:pt x="340144" y="21174"/>
                </a:cubicBezTo>
                <a:cubicBezTo>
                  <a:pt x="327180" y="15089"/>
                  <a:pt x="340938" y="6093"/>
                  <a:pt x="284582" y="3712"/>
                </a:cubicBezTo>
                <a:lnTo>
                  <a:pt x="419" y="164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8ACEE9E-B22A-4489-AD1A-54353B41B6C1}"/>
              </a:ext>
            </a:extLst>
          </p:cNvPr>
          <p:cNvSpPr/>
          <p:nvPr/>
        </p:nvSpPr>
        <p:spPr>
          <a:xfrm>
            <a:off x="2959464" y="4399397"/>
            <a:ext cx="1177736" cy="407899"/>
          </a:xfrm>
          <a:custGeom>
            <a:avLst/>
            <a:gdLst>
              <a:gd name="connsiteX0" fmla="*/ 4399 w 1177736"/>
              <a:gd name="connsiteY0" fmla="*/ 294841 h 407899"/>
              <a:gd name="connsiteX1" fmla="*/ 253636 w 1177736"/>
              <a:gd name="connsiteY1" fmla="*/ 72591 h 407899"/>
              <a:gd name="connsiteX2" fmla="*/ 418736 w 1177736"/>
              <a:gd name="connsiteY2" fmla="*/ 1153 h 407899"/>
              <a:gd name="connsiteX3" fmla="*/ 325074 w 1177736"/>
              <a:gd name="connsiteY3" fmla="*/ 31316 h 407899"/>
              <a:gd name="connsiteX4" fmla="*/ 279036 w 1177736"/>
              <a:gd name="connsiteY4" fmla="*/ 69416 h 407899"/>
              <a:gd name="connsiteX5" fmla="*/ 498111 w 1177736"/>
              <a:gd name="connsiteY5" fmla="*/ 40841 h 407899"/>
              <a:gd name="connsiteX6" fmla="*/ 777511 w 1177736"/>
              <a:gd name="connsiteY6" fmla="*/ 77353 h 407899"/>
              <a:gd name="connsiteX7" fmla="*/ 994999 w 1177736"/>
              <a:gd name="connsiteY7" fmla="*/ 167841 h 407899"/>
              <a:gd name="connsiteX8" fmla="*/ 788624 w 1177736"/>
              <a:gd name="connsiteY8" fmla="*/ 20203 h 407899"/>
              <a:gd name="connsiteX9" fmla="*/ 1075961 w 1177736"/>
              <a:gd name="connsiteY9" fmla="*/ 205941 h 407899"/>
              <a:gd name="connsiteX10" fmla="*/ 974361 w 1177736"/>
              <a:gd name="connsiteY10" fmla="*/ 45603 h 407899"/>
              <a:gd name="connsiteX11" fmla="*/ 1139461 w 1177736"/>
              <a:gd name="connsiteY11" fmla="*/ 148791 h 407899"/>
              <a:gd name="connsiteX12" fmla="*/ 1177561 w 1177736"/>
              <a:gd name="connsiteY12" fmla="*/ 286903 h 407899"/>
              <a:gd name="connsiteX13" fmla="*/ 1131524 w 1177736"/>
              <a:gd name="connsiteY13" fmla="*/ 407553 h 407899"/>
              <a:gd name="connsiteX14" fmla="*/ 912449 w 1177736"/>
              <a:gd name="connsiteY14" fmla="*/ 323416 h 407899"/>
              <a:gd name="connsiteX15" fmla="*/ 669561 w 1177736"/>
              <a:gd name="connsiteY15" fmla="*/ 321828 h 407899"/>
              <a:gd name="connsiteX16" fmla="*/ 814024 w 1177736"/>
              <a:gd name="connsiteY16" fmla="*/ 264678 h 407899"/>
              <a:gd name="connsiteX17" fmla="*/ 501286 w 1177736"/>
              <a:gd name="connsiteY17" fmla="*/ 247216 h 407899"/>
              <a:gd name="connsiteX18" fmla="*/ 274274 w 1177736"/>
              <a:gd name="connsiteY18" fmla="*/ 240866 h 407899"/>
              <a:gd name="connsiteX19" fmla="*/ 136161 w 1177736"/>
              <a:gd name="connsiteY19" fmla="*/ 282141 h 407899"/>
              <a:gd name="connsiteX20" fmla="*/ 5986 w 1177736"/>
              <a:gd name="connsiteY20" fmla="*/ 386916 h 407899"/>
              <a:gd name="connsiteX21" fmla="*/ 86949 w 1177736"/>
              <a:gd name="connsiteY21" fmla="*/ 313891 h 407899"/>
              <a:gd name="connsiteX22" fmla="*/ 4399 w 1177736"/>
              <a:gd name="connsiteY22" fmla="*/ 294841 h 40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7736" h="407899">
                <a:moveTo>
                  <a:pt x="4399" y="294841"/>
                </a:moveTo>
                <a:cubicBezTo>
                  <a:pt x="32180" y="254624"/>
                  <a:pt x="184580" y="121539"/>
                  <a:pt x="253636" y="72591"/>
                </a:cubicBezTo>
                <a:cubicBezTo>
                  <a:pt x="322692" y="23643"/>
                  <a:pt x="406830" y="8032"/>
                  <a:pt x="418736" y="1153"/>
                </a:cubicBezTo>
                <a:cubicBezTo>
                  <a:pt x="430642" y="-5726"/>
                  <a:pt x="348357" y="19939"/>
                  <a:pt x="325074" y="31316"/>
                </a:cubicBezTo>
                <a:cubicBezTo>
                  <a:pt x="301791" y="42693"/>
                  <a:pt x="250197" y="67829"/>
                  <a:pt x="279036" y="69416"/>
                </a:cubicBezTo>
                <a:cubicBezTo>
                  <a:pt x="307875" y="71003"/>
                  <a:pt x="415032" y="39518"/>
                  <a:pt x="498111" y="40841"/>
                </a:cubicBezTo>
                <a:cubicBezTo>
                  <a:pt x="581190" y="42164"/>
                  <a:pt x="694696" y="56186"/>
                  <a:pt x="777511" y="77353"/>
                </a:cubicBezTo>
                <a:cubicBezTo>
                  <a:pt x="860326" y="98520"/>
                  <a:pt x="993147" y="177366"/>
                  <a:pt x="994999" y="167841"/>
                </a:cubicBezTo>
                <a:cubicBezTo>
                  <a:pt x="996851" y="158316"/>
                  <a:pt x="775130" y="13853"/>
                  <a:pt x="788624" y="20203"/>
                </a:cubicBezTo>
                <a:cubicBezTo>
                  <a:pt x="802118" y="26553"/>
                  <a:pt x="1045005" y="201708"/>
                  <a:pt x="1075961" y="205941"/>
                </a:cubicBezTo>
                <a:cubicBezTo>
                  <a:pt x="1106917" y="210174"/>
                  <a:pt x="963778" y="55128"/>
                  <a:pt x="974361" y="45603"/>
                </a:cubicBezTo>
                <a:cubicBezTo>
                  <a:pt x="984944" y="36078"/>
                  <a:pt x="1105594" y="108574"/>
                  <a:pt x="1139461" y="148791"/>
                </a:cubicBezTo>
                <a:cubicBezTo>
                  <a:pt x="1173328" y="189008"/>
                  <a:pt x="1178884" y="243776"/>
                  <a:pt x="1177561" y="286903"/>
                </a:cubicBezTo>
                <a:cubicBezTo>
                  <a:pt x="1176238" y="330030"/>
                  <a:pt x="1175709" y="401467"/>
                  <a:pt x="1131524" y="407553"/>
                </a:cubicBezTo>
                <a:cubicBezTo>
                  <a:pt x="1087339" y="413639"/>
                  <a:pt x="989443" y="337704"/>
                  <a:pt x="912449" y="323416"/>
                </a:cubicBezTo>
                <a:cubicBezTo>
                  <a:pt x="835455" y="309129"/>
                  <a:pt x="685965" y="331618"/>
                  <a:pt x="669561" y="321828"/>
                </a:cubicBezTo>
                <a:cubicBezTo>
                  <a:pt x="653157" y="312038"/>
                  <a:pt x="842070" y="277113"/>
                  <a:pt x="814024" y="264678"/>
                </a:cubicBezTo>
                <a:cubicBezTo>
                  <a:pt x="785978" y="252243"/>
                  <a:pt x="591244" y="251185"/>
                  <a:pt x="501286" y="247216"/>
                </a:cubicBezTo>
                <a:cubicBezTo>
                  <a:pt x="411328" y="243247"/>
                  <a:pt x="335128" y="235045"/>
                  <a:pt x="274274" y="240866"/>
                </a:cubicBezTo>
                <a:cubicBezTo>
                  <a:pt x="213420" y="246687"/>
                  <a:pt x="180876" y="257799"/>
                  <a:pt x="136161" y="282141"/>
                </a:cubicBezTo>
                <a:cubicBezTo>
                  <a:pt x="91446" y="306483"/>
                  <a:pt x="14188" y="381624"/>
                  <a:pt x="5986" y="386916"/>
                </a:cubicBezTo>
                <a:cubicBezTo>
                  <a:pt x="-2216" y="392208"/>
                  <a:pt x="84303" y="326326"/>
                  <a:pt x="86949" y="313891"/>
                </a:cubicBezTo>
                <a:cubicBezTo>
                  <a:pt x="89595" y="301456"/>
                  <a:pt x="-23382" y="335058"/>
                  <a:pt x="4399" y="2948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BE9CCE4-BDE4-4406-B84C-E680750BA1AB}"/>
              </a:ext>
            </a:extLst>
          </p:cNvPr>
          <p:cNvSpPr/>
          <p:nvPr/>
        </p:nvSpPr>
        <p:spPr>
          <a:xfrm>
            <a:off x="4903274" y="4476426"/>
            <a:ext cx="1577832" cy="405056"/>
          </a:xfrm>
          <a:custGeom>
            <a:avLst/>
            <a:gdLst>
              <a:gd name="connsiteX0" fmla="*/ 1043 w 1577832"/>
              <a:gd name="connsiteY0" fmla="*/ 178124 h 405056"/>
              <a:gd name="connsiteX1" fmla="*/ 223293 w 1577832"/>
              <a:gd name="connsiteY1" fmla="*/ 250091 h 405056"/>
              <a:gd name="connsiteX2" fmla="*/ 271976 w 1577832"/>
              <a:gd name="connsiteY2" fmla="*/ 313591 h 405056"/>
              <a:gd name="connsiteX3" fmla="*/ 265626 w 1577832"/>
              <a:gd name="connsiteY3" fmla="*/ 372857 h 405056"/>
              <a:gd name="connsiteX4" fmla="*/ 358759 w 1577832"/>
              <a:gd name="connsiteY4" fmla="*/ 319941 h 405056"/>
              <a:gd name="connsiteX5" fmla="*/ 604293 w 1577832"/>
              <a:gd name="connsiteY5" fmla="*/ 338991 h 405056"/>
              <a:gd name="connsiteX6" fmla="*/ 815959 w 1577832"/>
              <a:gd name="connsiteY6" fmla="*/ 277607 h 405056"/>
              <a:gd name="connsiteX7" fmla="*/ 1533509 w 1577832"/>
              <a:gd name="connsiteY7" fmla="*/ 404607 h 405056"/>
              <a:gd name="connsiteX8" fmla="*/ 1453076 w 1577832"/>
              <a:gd name="connsiteY8" fmla="*/ 309357 h 405056"/>
              <a:gd name="connsiteX9" fmla="*/ 1061493 w 1577832"/>
              <a:gd name="connsiteY9" fmla="*/ 53241 h 405056"/>
              <a:gd name="connsiteX10" fmla="*/ 570426 w 1577832"/>
              <a:gd name="connsiteY10" fmla="*/ 46891 h 405056"/>
              <a:gd name="connsiteX11" fmla="*/ 392626 w 1577832"/>
              <a:gd name="connsiteY11" fmla="*/ 186591 h 405056"/>
              <a:gd name="connsiteX12" fmla="*/ 464593 w 1577832"/>
              <a:gd name="connsiteY12" fmla="*/ 2441 h 405056"/>
              <a:gd name="connsiteX13" fmla="*/ 335476 w 1577832"/>
              <a:gd name="connsiteY13" fmla="*/ 84991 h 405056"/>
              <a:gd name="connsiteX14" fmla="*/ 295259 w 1577832"/>
              <a:gd name="connsiteY14" fmla="*/ 144257 h 405056"/>
              <a:gd name="connsiteX15" fmla="*/ 185193 w 1577832"/>
              <a:gd name="connsiteY15" fmla="*/ 19374 h 405056"/>
              <a:gd name="connsiteX16" fmla="*/ 140743 w 1577832"/>
              <a:gd name="connsiteY16" fmla="*/ 118857 h 405056"/>
              <a:gd name="connsiteX17" fmla="*/ 1043 w 1577832"/>
              <a:gd name="connsiteY17" fmla="*/ 178124 h 4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77832" h="405056">
                <a:moveTo>
                  <a:pt x="1043" y="178124"/>
                </a:moveTo>
                <a:cubicBezTo>
                  <a:pt x="14801" y="199996"/>
                  <a:pt x="178138" y="227513"/>
                  <a:pt x="223293" y="250091"/>
                </a:cubicBezTo>
                <a:cubicBezTo>
                  <a:pt x="268449" y="272669"/>
                  <a:pt x="264921" y="293130"/>
                  <a:pt x="271976" y="313591"/>
                </a:cubicBezTo>
                <a:cubicBezTo>
                  <a:pt x="279031" y="334052"/>
                  <a:pt x="251162" y="371799"/>
                  <a:pt x="265626" y="372857"/>
                </a:cubicBezTo>
                <a:cubicBezTo>
                  <a:pt x="280090" y="373915"/>
                  <a:pt x="302315" y="325585"/>
                  <a:pt x="358759" y="319941"/>
                </a:cubicBezTo>
                <a:cubicBezTo>
                  <a:pt x="415203" y="314297"/>
                  <a:pt x="528093" y="346047"/>
                  <a:pt x="604293" y="338991"/>
                </a:cubicBezTo>
                <a:cubicBezTo>
                  <a:pt x="680493" y="331935"/>
                  <a:pt x="661090" y="266671"/>
                  <a:pt x="815959" y="277607"/>
                </a:cubicBezTo>
                <a:cubicBezTo>
                  <a:pt x="970828" y="288543"/>
                  <a:pt x="1427323" y="399315"/>
                  <a:pt x="1533509" y="404607"/>
                </a:cubicBezTo>
                <a:cubicBezTo>
                  <a:pt x="1639695" y="409899"/>
                  <a:pt x="1531745" y="367918"/>
                  <a:pt x="1453076" y="309357"/>
                </a:cubicBezTo>
                <a:cubicBezTo>
                  <a:pt x="1374407" y="250796"/>
                  <a:pt x="1208601" y="96985"/>
                  <a:pt x="1061493" y="53241"/>
                </a:cubicBezTo>
                <a:cubicBezTo>
                  <a:pt x="914385" y="9497"/>
                  <a:pt x="681904" y="24666"/>
                  <a:pt x="570426" y="46891"/>
                </a:cubicBezTo>
                <a:cubicBezTo>
                  <a:pt x="458948" y="69116"/>
                  <a:pt x="410265" y="193999"/>
                  <a:pt x="392626" y="186591"/>
                </a:cubicBezTo>
                <a:cubicBezTo>
                  <a:pt x="374987" y="179183"/>
                  <a:pt x="474118" y="19374"/>
                  <a:pt x="464593" y="2441"/>
                </a:cubicBezTo>
                <a:cubicBezTo>
                  <a:pt x="455068" y="-14492"/>
                  <a:pt x="363698" y="61355"/>
                  <a:pt x="335476" y="84991"/>
                </a:cubicBezTo>
                <a:cubicBezTo>
                  <a:pt x="307254" y="108627"/>
                  <a:pt x="320306" y="155193"/>
                  <a:pt x="295259" y="144257"/>
                </a:cubicBezTo>
                <a:cubicBezTo>
                  <a:pt x="270212" y="133321"/>
                  <a:pt x="210946" y="23607"/>
                  <a:pt x="185193" y="19374"/>
                </a:cubicBezTo>
                <a:cubicBezTo>
                  <a:pt x="159440" y="15141"/>
                  <a:pt x="167907" y="93104"/>
                  <a:pt x="140743" y="118857"/>
                </a:cubicBezTo>
                <a:cubicBezTo>
                  <a:pt x="113579" y="144610"/>
                  <a:pt x="-12715" y="156252"/>
                  <a:pt x="1043" y="1781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6EE52E3-C912-4462-BA64-B966A2C28166}"/>
              </a:ext>
            </a:extLst>
          </p:cNvPr>
          <p:cNvSpPr/>
          <p:nvPr/>
        </p:nvSpPr>
        <p:spPr>
          <a:xfrm>
            <a:off x="4822146" y="6177680"/>
            <a:ext cx="561624" cy="590791"/>
          </a:xfrm>
          <a:custGeom>
            <a:avLst/>
            <a:gdLst>
              <a:gd name="connsiteX0" fmla="*/ 238804 w 561624"/>
              <a:gd name="connsiteY0" fmla="*/ 2987 h 590791"/>
              <a:gd name="connsiteX1" fmla="*/ 497037 w 561624"/>
              <a:gd name="connsiteY1" fmla="*/ 66487 h 590791"/>
              <a:gd name="connsiteX2" fmla="*/ 560537 w 561624"/>
              <a:gd name="connsiteY2" fmla="*/ 157503 h 590791"/>
              <a:gd name="connsiteX3" fmla="*/ 526671 w 561624"/>
              <a:gd name="connsiteY3" fmla="*/ 256987 h 590791"/>
              <a:gd name="connsiteX4" fmla="*/ 399671 w 561624"/>
              <a:gd name="connsiteY4" fmla="*/ 403037 h 590791"/>
              <a:gd name="connsiteX5" fmla="*/ 321354 w 561624"/>
              <a:gd name="connsiteY5" fmla="*/ 432670 h 590791"/>
              <a:gd name="connsiteX6" fmla="*/ 3854 w 561624"/>
              <a:gd name="connsiteY6" fmla="*/ 589303 h 590791"/>
              <a:gd name="connsiteX7" fmla="*/ 160487 w 561624"/>
              <a:gd name="connsiteY7" fmla="*/ 502520 h 590791"/>
              <a:gd name="connsiteX8" fmla="*/ 386971 w 561624"/>
              <a:gd name="connsiteY8" fmla="*/ 354353 h 590791"/>
              <a:gd name="connsiteX9" fmla="*/ 482221 w 561624"/>
              <a:gd name="connsiteY9" fmla="*/ 163853 h 590791"/>
              <a:gd name="connsiteX10" fmla="*/ 238804 w 561624"/>
              <a:gd name="connsiteY10" fmla="*/ 2987 h 59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624" h="590791">
                <a:moveTo>
                  <a:pt x="238804" y="2987"/>
                </a:moveTo>
                <a:cubicBezTo>
                  <a:pt x="241273" y="-13241"/>
                  <a:pt x="443415" y="40734"/>
                  <a:pt x="497037" y="66487"/>
                </a:cubicBezTo>
                <a:cubicBezTo>
                  <a:pt x="550659" y="92240"/>
                  <a:pt x="555598" y="125753"/>
                  <a:pt x="560537" y="157503"/>
                </a:cubicBezTo>
                <a:cubicBezTo>
                  <a:pt x="565476" y="189253"/>
                  <a:pt x="553482" y="216065"/>
                  <a:pt x="526671" y="256987"/>
                </a:cubicBezTo>
                <a:cubicBezTo>
                  <a:pt x="499860" y="297909"/>
                  <a:pt x="433890" y="373757"/>
                  <a:pt x="399671" y="403037"/>
                </a:cubicBezTo>
                <a:cubicBezTo>
                  <a:pt x="365452" y="432317"/>
                  <a:pt x="387323" y="401626"/>
                  <a:pt x="321354" y="432670"/>
                </a:cubicBezTo>
                <a:cubicBezTo>
                  <a:pt x="255385" y="463714"/>
                  <a:pt x="30665" y="577661"/>
                  <a:pt x="3854" y="589303"/>
                </a:cubicBezTo>
                <a:cubicBezTo>
                  <a:pt x="-22957" y="600945"/>
                  <a:pt x="96634" y="541678"/>
                  <a:pt x="160487" y="502520"/>
                </a:cubicBezTo>
                <a:cubicBezTo>
                  <a:pt x="224340" y="463362"/>
                  <a:pt x="333349" y="410798"/>
                  <a:pt x="386971" y="354353"/>
                </a:cubicBezTo>
                <a:cubicBezTo>
                  <a:pt x="440593" y="297909"/>
                  <a:pt x="505857" y="222767"/>
                  <a:pt x="482221" y="163853"/>
                </a:cubicBezTo>
                <a:cubicBezTo>
                  <a:pt x="458585" y="104939"/>
                  <a:pt x="236335" y="19215"/>
                  <a:pt x="238804" y="29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BBFEE3-E8F6-4F96-BD77-C5BA95A46093}"/>
              </a:ext>
            </a:extLst>
          </p:cNvPr>
          <p:cNvSpPr/>
          <p:nvPr/>
        </p:nvSpPr>
        <p:spPr>
          <a:xfrm>
            <a:off x="3761313" y="6170002"/>
            <a:ext cx="566149" cy="377325"/>
          </a:xfrm>
          <a:custGeom>
            <a:avLst/>
            <a:gdLst>
              <a:gd name="connsiteX0" fmla="*/ 565154 w 566149"/>
              <a:gd name="connsiteY0" fmla="*/ 137665 h 377325"/>
              <a:gd name="connsiteX1" fmla="*/ 383120 w 566149"/>
              <a:gd name="connsiteY1" fmla="*/ 81 h 377325"/>
              <a:gd name="connsiteX2" fmla="*/ 226487 w 566149"/>
              <a:gd name="connsiteY2" fmla="*/ 118615 h 377325"/>
              <a:gd name="connsiteX3" fmla="*/ 224370 w 566149"/>
              <a:gd name="connsiteY3" fmla="*/ 190581 h 377325"/>
              <a:gd name="connsiteX4" fmla="*/ 124887 w 566149"/>
              <a:gd name="connsiteY4" fmla="*/ 199048 h 377325"/>
              <a:gd name="connsiteX5" fmla="*/ 4 w 566149"/>
              <a:gd name="connsiteY5" fmla="*/ 376848 h 377325"/>
              <a:gd name="connsiteX6" fmla="*/ 120654 w 566149"/>
              <a:gd name="connsiteY6" fmla="*/ 247731 h 377325"/>
              <a:gd name="connsiteX7" fmla="*/ 254004 w 566149"/>
              <a:gd name="connsiteY7" fmla="*/ 137665 h 377325"/>
              <a:gd name="connsiteX8" fmla="*/ 298454 w 566149"/>
              <a:gd name="connsiteY8" fmla="*/ 74165 h 377325"/>
              <a:gd name="connsiteX9" fmla="*/ 565154 w 566149"/>
              <a:gd name="connsiteY9" fmla="*/ 137665 h 37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149" h="377325">
                <a:moveTo>
                  <a:pt x="565154" y="137665"/>
                </a:moveTo>
                <a:cubicBezTo>
                  <a:pt x="579265" y="125318"/>
                  <a:pt x="439564" y="3256"/>
                  <a:pt x="383120" y="81"/>
                </a:cubicBezTo>
                <a:cubicBezTo>
                  <a:pt x="326675" y="-3094"/>
                  <a:pt x="252945" y="86865"/>
                  <a:pt x="226487" y="118615"/>
                </a:cubicBezTo>
                <a:cubicBezTo>
                  <a:pt x="200029" y="150365"/>
                  <a:pt x="241303" y="177176"/>
                  <a:pt x="224370" y="190581"/>
                </a:cubicBezTo>
                <a:cubicBezTo>
                  <a:pt x="207437" y="203986"/>
                  <a:pt x="162281" y="168003"/>
                  <a:pt x="124887" y="199048"/>
                </a:cubicBezTo>
                <a:cubicBezTo>
                  <a:pt x="87493" y="230093"/>
                  <a:pt x="709" y="368734"/>
                  <a:pt x="4" y="376848"/>
                </a:cubicBezTo>
                <a:cubicBezTo>
                  <a:pt x="-702" y="384962"/>
                  <a:pt x="78321" y="287595"/>
                  <a:pt x="120654" y="247731"/>
                </a:cubicBezTo>
                <a:cubicBezTo>
                  <a:pt x="162987" y="207867"/>
                  <a:pt x="224371" y="166593"/>
                  <a:pt x="254004" y="137665"/>
                </a:cubicBezTo>
                <a:cubicBezTo>
                  <a:pt x="283637" y="108737"/>
                  <a:pt x="249065" y="76282"/>
                  <a:pt x="298454" y="74165"/>
                </a:cubicBezTo>
                <a:cubicBezTo>
                  <a:pt x="347843" y="72048"/>
                  <a:pt x="551043" y="150012"/>
                  <a:pt x="565154" y="1376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FE7BC39-28EC-4C35-B81D-B47F3BF9472A}"/>
              </a:ext>
            </a:extLst>
          </p:cNvPr>
          <p:cNvSpPr/>
          <p:nvPr/>
        </p:nvSpPr>
        <p:spPr>
          <a:xfrm>
            <a:off x="4136012" y="6685251"/>
            <a:ext cx="570602" cy="172543"/>
          </a:xfrm>
          <a:custGeom>
            <a:avLst/>
            <a:gdLst>
              <a:gd name="connsiteX0" fmla="*/ 12655 w 570602"/>
              <a:gd name="connsiteY0" fmla="*/ 1299 h 172543"/>
              <a:gd name="connsiteX1" fmla="*/ 357671 w 570602"/>
              <a:gd name="connsiteY1" fmla="*/ 117716 h 172543"/>
              <a:gd name="connsiteX2" fmla="*/ 569338 w 570602"/>
              <a:gd name="connsiteY2" fmla="*/ 134649 h 172543"/>
              <a:gd name="connsiteX3" fmla="*/ 442338 w 570602"/>
              <a:gd name="connsiteY3" fmla="*/ 130416 h 172543"/>
              <a:gd name="connsiteX4" fmla="*/ 370371 w 570602"/>
              <a:gd name="connsiteY4" fmla="*/ 149466 h 172543"/>
              <a:gd name="connsiteX5" fmla="*/ 232788 w 570602"/>
              <a:gd name="connsiteY5" fmla="*/ 164282 h 172543"/>
              <a:gd name="connsiteX6" fmla="*/ 118488 w 570602"/>
              <a:gd name="connsiteY6" fmla="*/ 164282 h 172543"/>
              <a:gd name="connsiteX7" fmla="*/ 76155 w 570602"/>
              <a:gd name="connsiteY7" fmla="*/ 60566 h 172543"/>
              <a:gd name="connsiteX8" fmla="*/ 12655 w 570602"/>
              <a:gd name="connsiteY8" fmla="*/ 1299 h 17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602" h="172543">
                <a:moveTo>
                  <a:pt x="12655" y="1299"/>
                </a:moveTo>
                <a:cubicBezTo>
                  <a:pt x="59574" y="10824"/>
                  <a:pt x="264891" y="95491"/>
                  <a:pt x="357671" y="117716"/>
                </a:cubicBezTo>
                <a:cubicBezTo>
                  <a:pt x="450451" y="139941"/>
                  <a:pt x="555227" y="132532"/>
                  <a:pt x="569338" y="134649"/>
                </a:cubicBezTo>
                <a:cubicBezTo>
                  <a:pt x="583449" y="136766"/>
                  <a:pt x="475499" y="127947"/>
                  <a:pt x="442338" y="130416"/>
                </a:cubicBezTo>
                <a:cubicBezTo>
                  <a:pt x="409177" y="132885"/>
                  <a:pt x="405296" y="143822"/>
                  <a:pt x="370371" y="149466"/>
                </a:cubicBezTo>
                <a:cubicBezTo>
                  <a:pt x="335446" y="155110"/>
                  <a:pt x="274769" y="161813"/>
                  <a:pt x="232788" y="164282"/>
                </a:cubicBezTo>
                <a:cubicBezTo>
                  <a:pt x="190808" y="166751"/>
                  <a:pt x="144594" y="181568"/>
                  <a:pt x="118488" y="164282"/>
                </a:cubicBezTo>
                <a:cubicBezTo>
                  <a:pt x="92383" y="146996"/>
                  <a:pt x="88855" y="84202"/>
                  <a:pt x="76155" y="60566"/>
                </a:cubicBezTo>
                <a:cubicBezTo>
                  <a:pt x="63455" y="36930"/>
                  <a:pt x="-34264" y="-8226"/>
                  <a:pt x="12655" y="12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B138EB19-3165-4431-86B4-1F22E97B88A8}"/>
              </a:ext>
            </a:extLst>
          </p:cNvPr>
          <p:cNvSpPr/>
          <p:nvPr/>
        </p:nvSpPr>
        <p:spPr>
          <a:xfrm>
            <a:off x="5517942" y="6935724"/>
            <a:ext cx="330738" cy="258937"/>
          </a:xfrm>
          <a:custGeom>
            <a:avLst/>
            <a:gdLst>
              <a:gd name="connsiteX0" fmla="*/ 208 w 330738"/>
              <a:gd name="connsiteY0" fmla="*/ 258826 h 258937"/>
              <a:gd name="connsiteX1" fmla="*/ 181183 w 330738"/>
              <a:gd name="connsiteY1" fmla="*/ 103251 h 258937"/>
              <a:gd name="connsiteX2" fmla="*/ 330408 w 330738"/>
              <a:gd name="connsiteY2" fmla="*/ 1651 h 258937"/>
              <a:gd name="connsiteX3" fmla="*/ 219283 w 330738"/>
              <a:gd name="connsiteY3" fmla="*/ 42926 h 258937"/>
              <a:gd name="connsiteX4" fmla="*/ 146258 w 330738"/>
              <a:gd name="connsiteY4" fmla="*/ 77851 h 258937"/>
              <a:gd name="connsiteX5" fmla="*/ 208 w 330738"/>
              <a:gd name="connsiteY5" fmla="*/ 258826 h 25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738" h="258937">
                <a:moveTo>
                  <a:pt x="208" y="258826"/>
                </a:moveTo>
                <a:cubicBezTo>
                  <a:pt x="6029" y="263059"/>
                  <a:pt x="126150" y="146113"/>
                  <a:pt x="181183" y="103251"/>
                </a:cubicBezTo>
                <a:cubicBezTo>
                  <a:pt x="236216" y="60388"/>
                  <a:pt x="324058" y="11705"/>
                  <a:pt x="330408" y="1651"/>
                </a:cubicBezTo>
                <a:cubicBezTo>
                  <a:pt x="336758" y="-8403"/>
                  <a:pt x="249975" y="30226"/>
                  <a:pt x="219283" y="42926"/>
                </a:cubicBezTo>
                <a:cubicBezTo>
                  <a:pt x="188591" y="55626"/>
                  <a:pt x="180125" y="43984"/>
                  <a:pt x="146258" y="77851"/>
                </a:cubicBezTo>
                <a:cubicBezTo>
                  <a:pt x="112391" y="111718"/>
                  <a:pt x="-5613" y="254593"/>
                  <a:pt x="208" y="2588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6E911390-7785-4F01-954B-4E11C8AFFC92}"/>
              </a:ext>
            </a:extLst>
          </p:cNvPr>
          <p:cNvSpPr/>
          <p:nvPr/>
        </p:nvSpPr>
        <p:spPr>
          <a:xfrm>
            <a:off x="3565482" y="6927297"/>
            <a:ext cx="302848" cy="220076"/>
          </a:xfrm>
          <a:custGeom>
            <a:avLst/>
            <a:gdLst>
              <a:gd name="connsiteX0" fmla="*/ 43 w 302848"/>
              <a:gd name="connsiteY0" fmla="*/ 553 h 220076"/>
              <a:gd name="connsiteX1" fmla="*/ 165143 w 302848"/>
              <a:gd name="connsiteY1" fmla="*/ 83103 h 220076"/>
              <a:gd name="connsiteX2" fmla="*/ 301668 w 302848"/>
              <a:gd name="connsiteY2" fmla="*/ 219628 h 220076"/>
              <a:gd name="connsiteX3" fmla="*/ 228643 w 302848"/>
              <a:gd name="connsiteY3" fmla="*/ 124378 h 220076"/>
              <a:gd name="connsiteX4" fmla="*/ 181018 w 302848"/>
              <a:gd name="connsiteY4" fmla="*/ 51353 h 220076"/>
              <a:gd name="connsiteX5" fmla="*/ 43 w 302848"/>
              <a:gd name="connsiteY5" fmla="*/ 553 h 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848" h="220076">
                <a:moveTo>
                  <a:pt x="43" y="553"/>
                </a:moveTo>
                <a:cubicBezTo>
                  <a:pt x="-2603" y="5845"/>
                  <a:pt x="114872" y="46590"/>
                  <a:pt x="165143" y="83103"/>
                </a:cubicBezTo>
                <a:cubicBezTo>
                  <a:pt x="215414" y="119616"/>
                  <a:pt x="291085" y="212749"/>
                  <a:pt x="301668" y="219628"/>
                </a:cubicBezTo>
                <a:cubicBezTo>
                  <a:pt x="312251" y="226507"/>
                  <a:pt x="248751" y="152424"/>
                  <a:pt x="228643" y="124378"/>
                </a:cubicBezTo>
                <a:cubicBezTo>
                  <a:pt x="208535" y="96332"/>
                  <a:pt x="212768" y="73578"/>
                  <a:pt x="181018" y="51353"/>
                </a:cubicBezTo>
                <a:cubicBezTo>
                  <a:pt x="149268" y="29128"/>
                  <a:pt x="2689" y="-4739"/>
                  <a:pt x="43" y="5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30427B1-2FEA-48F8-A3CB-4FD1E52C2443}"/>
              </a:ext>
            </a:extLst>
          </p:cNvPr>
          <p:cNvSpPr/>
          <p:nvPr/>
        </p:nvSpPr>
        <p:spPr>
          <a:xfrm>
            <a:off x="2738527" y="2854249"/>
            <a:ext cx="1245378" cy="1787922"/>
          </a:xfrm>
          <a:custGeom>
            <a:avLst/>
            <a:gdLst>
              <a:gd name="connsiteX0" fmla="*/ 1215406 w 1245378"/>
              <a:gd name="connsiteY0" fmla="*/ 28651 h 1787922"/>
              <a:gd name="connsiteX1" fmla="*/ 1156140 w 1245378"/>
              <a:gd name="connsiteY1" fmla="*/ 32884 h 1787922"/>
              <a:gd name="connsiteX2" fmla="*/ 711640 w 1245378"/>
              <a:gd name="connsiteY2" fmla="*/ 396951 h 1787922"/>
              <a:gd name="connsiteX3" fmla="*/ 508440 w 1245378"/>
              <a:gd name="connsiteY3" fmla="*/ 731384 h 1787922"/>
              <a:gd name="connsiteX4" fmla="*/ 372973 w 1245378"/>
              <a:gd name="connsiteY4" fmla="*/ 1015018 h 1787922"/>
              <a:gd name="connsiteX5" fmla="*/ 288306 w 1245378"/>
              <a:gd name="connsiteY5" fmla="*/ 1235151 h 1787922"/>
              <a:gd name="connsiteX6" fmla="*/ 4673 w 1245378"/>
              <a:gd name="connsiteY6" fmla="*/ 1777018 h 1787922"/>
              <a:gd name="connsiteX7" fmla="*/ 131673 w 1245378"/>
              <a:gd name="connsiteY7" fmla="*/ 1539951 h 1787922"/>
              <a:gd name="connsiteX8" fmla="*/ 389906 w 1245378"/>
              <a:gd name="connsiteY8" fmla="*/ 858384 h 1787922"/>
              <a:gd name="connsiteX9" fmla="*/ 516906 w 1245378"/>
              <a:gd name="connsiteY9" fmla="*/ 430818 h 1787922"/>
              <a:gd name="connsiteX10" fmla="*/ 796306 w 1245378"/>
              <a:gd name="connsiteY10" fmla="*/ 134484 h 1787922"/>
              <a:gd name="connsiteX11" fmla="*/ 1215406 w 1245378"/>
              <a:gd name="connsiteY11" fmla="*/ 28651 h 178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5378" h="1787922">
                <a:moveTo>
                  <a:pt x="1215406" y="28651"/>
                </a:moveTo>
                <a:cubicBezTo>
                  <a:pt x="1275378" y="11718"/>
                  <a:pt x="1240101" y="-28499"/>
                  <a:pt x="1156140" y="32884"/>
                </a:cubicBezTo>
                <a:cubicBezTo>
                  <a:pt x="1072179" y="94267"/>
                  <a:pt x="819590" y="280534"/>
                  <a:pt x="711640" y="396951"/>
                </a:cubicBezTo>
                <a:cubicBezTo>
                  <a:pt x="603690" y="513368"/>
                  <a:pt x="564884" y="628373"/>
                  <a:pt x="508440" y="731384"/>
                </a:cubicBezTo>
                <a:cubicBezTo>
                  <a:pt x="451996" y="834395"/>
                  <a:pt x="409662" y="931057"/>
                  <a:pt x="372973" y="1015018"/>
                </a:cubicBezTo>
                <a:cubicBezTo>
                  <a:pt x="336284" y="1098979"/>
                  <a:pt x="349689" y="1108151"/>
                  <a:pt x="288306" y="1235151"/>
                </a:cubicBezTo>
                <a:cubicBezTo>
                  <a:pt x="226923" y="1362151"/>
                  <a:pt x="30778" y="1726218"/>
                  <a:pt x="4673" y="1777018"/>
                </a:cubicBezTo>
                <a:cubicBezTo>
                  <a:pt x="-21432" y="1827818"/>
                  <a:pt x="67467" y="1693057"/>
                  <a:pt x="131673" y="1539951"/>
                </a:cubicBezTo>
                <a:cubicBezTo>
                  <a:pt x="195878" y="1386845"/>
                  <a:pt x="325701" y="1043239"/>
                  <a:pt x="389906" y="858384"/>
                </a:cubicBezTo>
                <a:cubicBezTo>
                  <a:pt x="454111" y="673529"/>
                  <a:pt x="449173" y="551468"/>
                  <a:pt x="516906" y="430818"/>
                </a:cubicBezTo>
                <a:cubicBezTo>
                  <a:pt x="584639" y="310168"/>
                  <a:pt x="682006" y="204334"/>
                  <a:pt x="796306" y="134484"/>
                </a:cubicBezTo>
                <a:cubicBezTo>
                  <a:pt x="910606" y="64634"/>
                  <a:pt x="1155434" y="45584"/>
                  <a:pt x="1215406" y="286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4646658-29BE-4F23-9C7E-E27D567F9D88}"/>
              </a:ext>
            </a:extLst>
          </p:cNvPr>
          <p:cNvSpPr/>
          <p:nvPr/>
        </p:nvSpPr>
        <p:spPr>
          <a:xfrm>
            <a:off x="3701476" y="2783481"/>
            <a:ext cx="2702816" cy="1299519"/>
          </a:xfrm>
          <a:custGeom>
            <a:avLst/>
            <a:gdLst>
              <a:gd name="connsiteX0" fmla="*/ 155091 w 2702816"/>
              <a:gd name="connsiteY0" fmla="*/ 57086 h 1299519"/>
              <a:gd name="connsiteX1" fmla="*/ 260924 w 2702816"/>
              <a:gd name="connsiteY1" fmla="*/ 57086 h 1299519"/>
              <a:gd name="connsiteX2" fmla="*/ 1475891 w 2702816"/>
              <a:gd name="connsiteY2" fmla="*/ 27452 h 1299519"/>
              <a:gd name="connsiteX3" fmla="*/ 2148991 w 2702816"/>
              <a:gd name="connsiteY3" fmla="*/ 501586 h 1299519"/>
              <a:gd name="connsiteX4" fmla="*/ 2652757 w 2702816"/>
              <a:gd name="connsiteY4" fmla="*/ 1280519 h 1299519"/>
              <a:gd name="connsiteX5" fmla="*/ 2585024 w 2702816"/>
              <a:gd name="connsiteY5" fmla="*/ 1001119 h 1299519"/>
              <a:gd name="connsiteX6" fmla="*/ 1772224 w 2702816"/>
              <a:gd name="connsiteY6" fmla="*/ 353419 h 1299519"/>
              <a:gd name="connsiteX7" fmla="*/ 709657 w 2702816"/>
              <a:gd name="connsiteY7" fmla="*/ 158686 h 1299519"/>
              <a:gd name="connsiteX8" fmla="*/ 83124 w 2702816"/>
              <a:gd name="connsiteY8" fmla="*/ 82486 h 1299519"/>
              <a:gd name="connsiteX9" fmla="*/ 6924 w 2702816"/>
              <a:gd name="connsiteY9" fmla="*/ 82486 h 1299519"/>
              <a:gd name="connsiteX10" fmla="*/ 155091 w 2702816"/>
              <a:gd name="connsiteY10" fmla="*/ 57086 h 129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2816" h="1299519">
                <a:moveTo>
                  <a:pt x="155091" y="57086"/>
                </a:moveTo>
                <a:lnTo>
                  <a:pt x="260924" y="57086"/>
                </a:lnTo>
                <a:cubicBezTo>
                  <a:pt x="481057" y="52147"/>
                  <a:pt x="1161213" y="-46631"/>
                  <a:pt x="1475891" y="27452"/>
                </a:cubicBezTo>
                <a:cubicBezTo>
                  <a:pt x="1790569" y="101535"/>
                  <a:pt x="1952847" y="292742"/>
                  <a:pt x="2148991" y="501586"/>
                </a:cubicBezTo>
                <a:cubicBezTo>
                  <a:pt x="2345135" y="710430"/>
                  <a:pt x="2580085" y="1197264"/>
                  <a:pt x="2652757" y="1280519"/>
                </a:cubicBezTo>
                <a:cubicBezTo>
                  <a:pt x="2725429" y="1363774"/>
                  <a:pt x="2731780" y="1155636"/>
                  <a:pt x="2585024" y="1001119"/>
                </a:cubicBezTo>
                <a:cubicBezTo>
                  <a:pt x="2438268" y="846602"/>
                  <a:pt x="2084785" y="493824"/>
                  <a:pt x="1772224" y="353419"/>
                </a:cubicBezTo>
                <a:cubicBezTo>
                  <a:pt x="1459663" y="213014"/>
                  <a:pt x="991174" y="203841"/>
                  <a:pt x="709657" y="158686"/>
                </a:cubicBezTo>
                <a:cubicBezTo>
                  <a:pt x="428140" y="113531"/>
                  <a:pt x="200246" y="95186"/>
                  <a:pt x="83124" y="82486"/>
                </a:cubicBezTo>
                <a:cubicBezTo>
                  <a:pt x="-33998" y="69786"/>
                  <a:pt x="6924" y="82486"/>
                  <a:pt x="6924" y="82486"/>
                </a:cubicBezTo>
                <a:lnTo>
                  <a:pt x="155091" y="570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498ECA5-B042-4480-8D44-B7D807C95614}"/>
              </a:ext>
            </a:extLst>
          </p:cNvPr>
          <p:cNvSpPr/>
          <p:nvPr/>
        </p:nvSpPr>
        <p:spPr>
          <a:xfrm>
            <a:off x="5063534" y="7843410"/>
            <a:ext cx="877406" cy="602125"/>
          </a:xfrm>
          <a:custGeom>
            <a:avLst/>
            <a:gdLst>
              <a:gd name="connsiteX0" fmla="*/ 2179 w 877406"/>
              <a:gd name="connsiteY0" fmla="*/ 602090 h 602125"/>
              <a:gd name="connsiteX1" fmla="*/ 311741 w 877406"/>
              <a:gd name="connsiteY1" fmla="*/ 471915 h 602125"/>
              <a:gd name="connsiteX2" fmla="*/ 854666 w 877406"/>
              <a:gd name="connsiteY2" fmla="*/ 24240 h 602125"/>
              <a:gd name="connsiteX3" fmla="*/ 772116 w 877406"/>
              <a:gd name="connsiteY3" fmla="*/ 62340 h 602125"/>
              <a:gd name="connsiteX4" fmla="*/ 741954 w 877406"/>
              <a:gd name="connsiteY4" fmla="*/ 82978 h 602125"/>
              <a:gd name="connsiteX5" fmla="*/ 668929 w 877406"/>
              <a:gd name="connsiteY5" fmla="*/ 124253 h 602125"/>
              <a:gd name="connsiteX6" fmla="*/ 416516 w 877406"/>
              <a:gd name="connsiteY6" fmla="*/ 182990 h 602125"/>
              <a:gd name="connsiteX7" fmla="*/ 338729 w 877406"/>
              <a:gd name="connsiteY7" fmla="*/ 236965 h 602125"/>
              <a:gd name="connsiteX8" fmla="*/ 179979 w 877406"/>
              <a:gd name="connsiteY8" fmla="*/ 463978 h 602125"/>
              <a:gd name="connsiteX9" fmla="*/ 2179 w 877406"/>
              <a:gd name="connsiteY9" fmla="*/ 602090 h 60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7406" h="602125">
                <a:moveTo>
                  <a:pt x="2179" y="602090"/>
                </a:moveTo>
                <a:cubicBezTo>
                  <a:pt x="24139" y="603413"/>
                  <a:pt x="169660" y="568223"/>
                  <a:pt x="311741" y="471915"/>
                </a:cubicBezTo>
                <a:cubicBezTo>
                  <a:pt x="453822" y="375607"/>
                  <a:pt x="777937" y="92502"/>
                  <a:pt x="854666" y="24240"/>
                </a:cubicBezTo>
                <a:cubicBezTo>
                  <a:pt x="931395" y="-44023"/>
                  <a:pt x="790901" y="52550"/>
                  <a:pt x="772116" y="62340"/>
                </a:cubicBezTo>
                <a:cubicBezTo>
                  <a:pt x="753331" y="72130"/>
                  <a:pt x="759152" y="72659"/>
                  <a:pt x="741954" y="82978"/>
                </a:cubicBezTo>
                <a:cubicBezTo>
                  <a:pt x="724756" y="93297"/>
                  <a:pt x="723169" y="107584"/>
                  <a:pt x="668929" y="124253"/>
                </a:cubicBezTo>
                <a:cubicBezTo>
                  <a:pt x="614689" y="140922"/>
                  <a:pt x="471549" y="164205"/>
                  <a:pt x="416516" y="182990"/>
                </a:cubicBezTo>
                <a:cubicBezTo>
                  <a:pt x="361483" y="201775"/>
                  <a:pt x="378152" y="190134"/>
                  <a:pt x="338729" y="236965"/>
                </a:cubicBezTo>
                <a:cubicBezTo>
                  <a:pt x="299306" y="283796"/>
                  <a:pt x="229721" y="406828"/>
                  <a:pt x="179979" y="463978"/>
                </a:cubicBezTo>
                <a:cubicBezTo>
                  <a:pt x="130237" y="521128"/>
                  <a:pt x="-19781" y="600767"/>
                  <a:pt x="2179" y="6020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063A0E2-686C-4F21-A124-078451C20C0B}"/>
              </a:ext>
            </a:extLst>
          </p:cNvPr>
          <p:cNvSpPr/>
          <p:nvPr/>
        </p:nvSpPr>
        <p:spPr>
          <a:xfrm>
            <a:off x="3076299" y="6900029"/>
            <a:ext cx="2127283" cy="1612107"/>
          </a:xfrm>
          <a:custGeom>
            <a:avLst/>
            <a:gdLst>
              <a:gd name="connsiteX0" fmla="*/ 12976 w 2127283"/>
              <a:gd name="connsiteY0" fmla="*/ 2421 h 1612107"/>
              <a:gd name="connsiteX1" fmla="*/ 387626 w 2127283"/>
              <a:gd name="connsiteY1" fmla="*/ 529471 h 1612107"/>
              <a:gd name="connsiteX2" fmla="*/ 1003576 w 2127283"/>
              <a:gd name="connsiteY2" fmla="*/ 1269246 h 1612107"/>
              <a:gd name="connsiteX3" fmla="*/ 1378226 w 2127283"/>
              <a:gd name="connsiteY3" fmla="*/ 1526421 h 1612107"/>
              <a:gd name="connsiteX4" fmla="*/ 1724301 w 2127283"/>
              <a:gd name="connsiteY4" fmla="*/ 1548646 h 1612107"/>
              <a:gd name="connsiteX5" fmla="*/ 2124351 w 2127283"/>
              <a:gd name="connsiteY5" fmla="*/ 1475621 h 1612107"/>
              <a:gd name="connsiteX6" fmla="*/ 1873526 w 2127283"/>
              <a:gd name="connsiteY6" fmla="*/ 1554996 h 1612107"/>
              <a:gd name="connsiteX7" fmla="*/ 1295676 w 2127283"/>
              <a:gd name="connsiteY7" fmla="*/ 1602621 h 1612107"/>
              <a:gd name="connsiteX8" fmla="*/ 924201 w 2127283"/>
              <a:gd name="connsiteY8" fmla="*/ 1361321 h 1612107"/>
              <a:gd name="connsiteX9" fmla="*/ 165376 w 2127283"/>
              <a:gd name="connsiteY9" fmla="*/ 377071 h 1612107"/>
              <a:gd name="connsiteX10" fmla="*/ 12976 w 2127283"/>
              <a:gd name="connsiteY10" fmla="*/ 2421 h 161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7283" h="1612107">
                <a:moveTo>
                  <a:pt x="12976" y="2421"/>
                </a:moveTo>
                <a:cubicBezTo>
                  <a:pt x="50018" y="27821"/>
                  <a:pt x="222526" y="318334"/>
                  <a:pt x="387626" y="529471"/>
                </a:cubicBezTo>
                <a:cubicBezTo>
                  <a:pt x="552726" y="740609"/>
                  <a:pt x="838476" y="1103088"/>
                  <a:pt x="1003576" y="1269246"/>
                </a:cubicBezTo>
                <a:cubicBezTo>
                  <a:pt x="1168676" y="1435404"/>
                  <a:pt x="1258105" y="1479854"/>
                  <a:pt x="1378226" y="1526421"/>
                </a:cubicBezTo>
                <a:cubicBezTo>
                  <a:pt x="1498347" y="1572988"/>
                  <a:pt x="1599947" y="1557113"/>
                  <a:pt x="1724301" y="1548646"/>
                </a:cubicBezTo>
                <a:cubicBezTo>
                  <a:pt x="1848655" y="1540179"/>
                  <a:pt x="2099480" y="1474563"/>
                  <a:pt x="2124351" y="1475621"/>
                </a:cubicBezTo>
                <a:cubicBezTo>
                  <a:pt x="2149222" y="1476679"/>
                  <a:pt x="2011639" y="1533829"/>
                  <a:pt x="1873526" y="1554996"/>
                </a:cubicBezTo>
                <a:cubicBezTo>
                  <a:pt x="1735413" y="1576163"/>
                  <a:pt x="1453897" y="1634900"/>
                  <a:pt x="1295676" y="1602621"/>
                </a:cubicBezTo>
                <a:cubicBezTo>
                  <a:pt x="1137455" y="1570342"/>
                  <a:pt x="1112584" y="1565579"/>
                  <a:pt x="924201" y="1361321"/>
                </a:cubicBezTo>
                <a:cubicBezTo>
                  <a:pt x="735818" y="1157063"/>
                  <a:pt x="315130" y="599321"/>
                  <a:pt x="165376" y="377071"/>
                </a:cubicBezTo>
                <a:cubicBezTo>
                  <a:pt x="15622" y="154821"/>
                  <a:pt x="-24066" y="-22979"/>
                  <a:pt x="12976" y="24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AEB118-D4D9-4F43-845C-6B5A4ADB48C3}"/>
              </a:ext>
            </a:extLst>
          </p:cNvPr>
          <p:cNvSpPr/>
          <p:nvPr/>
        </p:nvSpPr>
        <p:spPr>
          <a:xfrm>
            <a:off x="2790464" y="5695804"/>
            <a:ext cx="395855" cy="1403252"/>
          </a:xfrm>
          <a:custGeom>
            <a:avLst/>
            <a:gdLst>
              <a:gd name="connsiteX0" fmla="*/ 16236 w 395855"/>
              <a:gd name="connsiteY0" fmla="*/ 38246 h 1403252"/>
              <a:gd name="connsiteX1" fmla="*/ 19411 w 395855"/>
              <a:gd name="connsiteY1" fmla="*/ 123971 h 1403252"/>
              <a:gd name="connsiteX2" fmla="*/ 216261 w 395855"/>
              <a:gd name="connsiteY2" fmla="*/ 895496 h 1403252"/>
              <a:gd name="connsiteX3" fmla="*/ 387711 w 395855"/>
              <a:gd name="connsiteY3" fmla="*/ 1374921 h 1403252"/>
              <a:gd name="connsiteX4" fmla="*/ 346436 w 395855"/>
              <a:gd name="connsiteY4" fmla="*/ 1305071 h 1403252"/>
              <a:gd name="connsiteX5" fmla="*/ 155936 w 395855"/>
              <a:gd name="connsiteY5" fmla="*/ 952646 h 1403252"/>
              <a:gd name="connsiteX6" fmla="*/ 98786 w 395855"/>
              <a:gd name="connsiteY6" fmla="*/ 501796 h 1403252"/>
              <a:gd name="connsiteX7" fmla="*/ 16236 w 395855"/>
              <a:gd name="connsiteY7" fmla="*/ 38246 h 140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855" h="1403252">
                <a:moveTo>
                  <a:pt x="16236" y="38246"/>
                </a:moveTo>
                <a:cubicBezTo>
                  <a:pt x="3007" y="-24725"/>
                  <a:pt x="-13927" y="-18904"/>
                  <a:pt x="19411" y="123971"/>
                </a:cubicBezTo>
                <a:cubicBezTo>
                  <a:pt x="52749" y="266846"/>
                  <a:pt x="154878" y="687004"/>
                  <a:pt x="216261" y="895496"/>
                </a:cubicBezTo>
                <a:cubicBezTo>
                  <a:pt x="277644" y="1103988"/>
                  <a:pt x="366015" y="1306659"/>
                  <a:pt x="387711" y="1374921"/>
                </a:cubicBezTo>
                <a:cubicBezTo>
                  <a:pt x="409407" y="1443184"/>
                  <a:pt x="385065" y="1375450"/>
                  <a:pt x="346436" y="1305071"/>
                </a:cubicBezTo>
                <a:cubicBezTo>
                  <a:pt x="307807" y="1234692"/>
                  <a:pt x="197211" y="1086525"/>
                  <a:pt x="155936" y="952646"/>
                </a:cubicBezTo>
                <a:cubicBezTo>
                  <a:pt x="114661" y="818767"/>
                  <a:pt x="122069" y="651021"/>
                  <a:pt x="98786" y="501796"/>
                </a:cubicBezTo>
                <a:cubicBezTo>
                  <a:pt x="75503" y="352571"/>
                  <a:pt x="29465" y="101217"/>
                  <a:pt x="16236" y="382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0598CBF2-3045-42E2-8F17-87BE1F1265BB}"/>
              </a:ext>
            </a:extLst>
          </p:cNvPr>
          <p:cNvSpPr/>
          <p:nvPr/>
        </p:nvSpPr>
        <p:spPr>
          <a:xfrm>
            <a:off x="2449191" y="4773002"/>
            <a:ext cx="139550" cy="768505"/>
          </a:xfrm>
          <a:custGeom>
            <a:avLst/>
            <a:gdLst>
              <a:gd name="connsiteX0" fmla="*/ 139492 w 139550"/>
              <a:gd name="connsiteY0" fmla="*/ 81 h 768505"/>
              <a:gd name="connsiteX1" fmla="*/ 6142 w 139550"/>
              <a:gd name="connsiteY1" fmla="*/ 163065 h 768505"/>
              <a:gd name="connsiteX2" fmla="*/ 27309 w 139550"/>
              <a:gd name="connsiteY2" fmla="*/ 446698 h 768505"/>
              <a:gd name="connsiteX3" fmla="*/ 71759 w 139550"/>
              <a:gd name="connsiteY3" fmla="*/ 569465 h 768505"/>
              <a:gd name="connsiteX4" fmla="*/ 14609 w 139550"/>
              <a:gd name="connsiteY4" fmla="*/ 768431 h 768505"/>
              <a:gd name="connsiteX5" fmla="*/ 88692 w 139550"/>
              <a:gd name="connsiteY5" fmla="*/ 546181 h 768505"/>
              <a:gd name="connsiteX6" fmla="*/ 71759 w 139550"/>
              <a:gd name="connsiteY6" fmla="*/ 450931 h 768505"/>
              <a:gd name="connsiteX7" fmla="*/ 18842 w 139550"/>
              <a:gd name="connsiteY7" fmla="*/ 215981 h 768505"/>
              <a:gd name="connsiteX8" fmla="*/ 23076 w 139550"/>
              <a:gd name="connsiteY8" fmla="*/ 141898 h 768505"/>
              <a:gd name="connsiteX9" fmla="*/ 139492 w 139550"/>
              <a:gd name="connsiteY9" fmla="*/ 81 h 76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550" h="768505">
                <a:moveTo>
                  <a:pt x="139492" y="81"/>
                </a:moveTo>
                <a:cubicBezTo>
                  <a:pt x="136670" y="3609"/>
                  <a:pt x="24839" y="88629"/>
                  <a:pt x="6142" y="163065"/>
                </a:cubicBezTo>
                <a:cubicBezTo>
                  <a:pt x="-12555" y="237501"/>
                  <a:pt x="16373" y="378965"/>
                  <a:pt x="27309" y="446698"/>
                </a:cubicBezTo>
                <a:cubicBezTo>
                  <a:pt x="38245" y="514431"/>
                  <a:pt x="73876" y="515843"/>
                  <a:pt x="71759" y="569465"/>
                </a:cubicBezTo>
                <a:cubicBezTo>
                  <a:pt x="69642" y="623087"/>
                  <a:pt x="11787" y="772312"/>
                  <a:pt x="14609" y="768431"/>
                </a:cubicBezTo>
                <a:cubicBezTo>
                  <a:pt x="17431" y="764550"/>
                  <a:pt x="79167" y="599098"/>
                  <a:pt x="88692" y="546181"/>
                </a:cubicBezTo>
                <a:cubicBezTo>
                  <a:pt x="98217" y="493264"/>
                  <a:pt x="83401" y="505964"/>
                  <a:pt x="71759" y="450931"/>
                </a:cubicBezTo>
                <a:cubicBezTo>
                  <a:pt x="60117" y="395898"/>
                  <a:pt x="26956" y="267486"/>
                  <a:pt x="18842" y="215981"/>
                </a:cubicBezTo>
                <a:cubicBezTo>
                  <a:pt x="10728" y="164476"/>
                  <a:pt x="4026" y="175412"/>
                  <a:pt x="23076" y="141898"/>
                </a:cubicBezTo>
                <a:cubicBezTo>
                  <a:pt x="42126" y="108384"/>
                  <a:pt x="142314" y="-3447"/>
                  <a:pt x="13949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F296721-E2D8-4018-ADAF-59BBF303FA86}"/>
              </a:ext>
            </a:extLst>
          </p:cNvPr>
          <p:cNvSpPr/>
          <p:nvPr/>
        </p:nvSpPr>
        <p:spPr>
          <a:xfrm>
            <a:off x="2502834" y="5443631"/>
            <a:ext cx="384524" cy="864476"/>
          </a:xfrm>
          <a:custGeom>
            <a:avLst/>
            <a:gdLst>
              <a:gd name="connsiteX0" fmla="*/ 24466 w 384524"/>
              <a:gd name="connsiteY0" fmla="*/ 436 h 864476"/>
              <a:gd name="connsiteX1" fmla="*/ 1183 w 384524"/>
              <a:gd name="connsiteY1" fmla="*/ 239619 h 864476"/>
              <a:gd name="connsiteX2" fmla="*/ 11766 w 384524"/>
              <a:gd name="connsiteY2" fmla="*/ 463986 h 864476"/>
              <a:gd name="connsiteX3" fmla="*/ 81616 w 384524"/>
              <a:gd name="connsiteY3" fmla="*/ 694702 h 864476"/>
              <a:gd name="connsiteX4" fmla="*/ 159933 w 384524"/>
              <a:gd name="connsiteY4" fmla="*/ 817469 h 864476"/>
              <a:gd name="connsiteX5" fmla="*/ 250949 w 384524"/>
              <a:gd name="connsiteY5" fmla="*/ 853452 h 864476"/>
              <a:gd name="connsiteX6" fmla="*/ 384299 w 384524"/>
              <a:gd name="connsiteY6" fmla="*/ 861919 h 864476"/>
              <a:gd name="connsiteX7" fmla="*/ 217083 w 384524"/>
              <a:gd name="connsiteY7" fmla="*/ 813236 h 864476"/>
              <a:gd name="connsiteX8" fmla="*/ 121833 w 384524"/>
              <a:gd name="connsiteY8" fmla="*/ 734919 h 864476"/>
              <a:gd name="connsiteX9" fmla="*/ 22349 w 384524"/>
              <a:gd name="connsiteY9" fmla="*/ 301002 h 864476"/>
              <a:gd name="connsiteX10" fmla="*/ 24466 w 384524"/>
              <a:gd name="connsiteY10" fmla="*/ 436 h 8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524" h="864476">
                <a:moveTo>
                  <a:pt x="24466" y="436"/>
                </a:moveTo>
                <a:cubicBezTo>
                  <a:pt x="20938" y="-9794"/>
                  <a:pt x="3300" y="162361"/>
                  <a:pt x="1183" y="239619"/>
                </a:cubicBezTo>
                <a:cubicBezTo>
                  <a:pt x="-934" y="316877"/>
                  <a:pt x="-1639" y="388139"/>
                  <a:pt x="11766" y="463986"/>
                </a:cubicBezTo>
                <a:cubicBezTo>
                  <a:pt x="25171" y="539833"/>
                  <a:pt x="56922" y="635788"/>
                  <a:pt x="81616" y="694702"/>
                </a:cubicBezTo>
                <a:cubicBezTo>
                  <a:pt x="106310" y="753616"/>
                  <a:pt x="131711" y="791011"/>
                  <a:pt x="159933" y="817469"/>
                </a:cubicBezTo>
                <a:cubicBezTo>
                  <a:pt x="188155" y="843927"/>
                  <a:pt x="213555" y="846044"/>
                  <a:pt x="250949" y="853452"/>
                </a:cubicBezTo>
                <a:cubicBezTo>
                  <a:pt x="288343" y="860860"/>
                  <a:pt x="389943" y="868622"/>
                  <a:pt x="384299" y="861919"/>
                </a:cubicBezTo>
                <a:cubicBezTo>
                  <a:pt x="378655" y="855216"/>
                  <a:pt x="260827" y="834403"/>
                  <a:pt x="217083" y="813236"/>
                </a:cubicBezTo>
                <a:cubicBezTo>
                  <a:pt x="173339" y="792069"/>
                  <a:pt x="154289" y="820291"/>
                  <a:pt x="121833" y="734919"/>
                </a:cubicBezTo>
                <a:cubicBezTo>
                  <a:pt x="89377" y="649547"/>
                  <a:pt x="39635" y="418830"/>
                  <a:pt x="22349" y="301002"/>
                </a:cubicBezTo>
                <a:cubicBezTo>
                  <a:pt x="5063" y="183174"/>
                  <a:pt x="27994" y="10666"/>
                  <a:pt x="24466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49305AB2-0420-4CE5-9903-62F2A0552275}"/>
              </a:ext>
            </a:extLst>
          </p:cNvPr>
          <p:cNvSpPr/>
          <p:nvPr/>
        </p:nvSpPr>
        <p:spPr>
          <a:xfrm>
            <a:off x="4112791" y="2086667"/>
            <a:ext cx="2260629" cy="1398477"/>
          </a:xfrm>
          <a:custGeom>
            <a:avLst/>
            <a:gdLst>
              <a:gd name="connsiteX0" fmla="*/ 1314342 w 2260629"/>
              <a:gd name="connsiteY0" fmla="*/ 830100 h 1398477"/>
              <a:gd name="connsiteX1" fmla="*/ 438042 w 2260629"/>
              <a:gd name="connsiteY1" fmla="*/ 593033 h 1398477"/>
              <a:gd name="connsiteX2" fmla="*/ 95142 w 2260629"/>
              <a:gd name="connsiteY2" fmla="*/ 309400 h 1398477"/>
              <a:gd name="connsiteX3" fmla="*/ 700509 w 2260629"/>
              <a:gd name="connsiteY3" fmla="*/ 80800 h 1398477"/>
              <a:gd name="connsiteX4" fmla="*/ 1369376 w 2260629"/>
              <a:gd name="connsiteY4" fmla="*/ 588800 h 1398477"/>
              <a:gd name="connsiteX5" fmla="*/ 2224509 w 2260629"/>
              <a:gd name="connsiteY5" fmla="*/ 1363500 h 1398477"/>
              <a:gd name="connsiteX6" fmla="*/ 2063642 w 2260629"/>
              <a:gd name="connsiteY6" fmla="*/ 1219566 h 1398477"/>
              <a:gd name="connsiteX7" fmla="*/ 1716509 w 2260629"/>
              <a:gd name="connsiteY7" fmla="*/ 808933 h 1398477"/>
              <a:gd name="connsiteX8" fmla="*/ 1174642 w 2260629"/>
              <a:gd name="connsiteY8" fmla="*/ 267066 h 1398477"/>
              <a:gd name="connsiteX9" fmla="*/ 404176 w 2260629"/>
              <a:gd name="connsiteY9" fmla="*/ 366 h 1398477"/>
              <a:gd name="connsiteX10" fmla="*/ 48576 w 2260629"/>
              <a:gd name="connsiteY10" fmla="*/ 216266 h 1398477"/>
              <a:gd name="connsiteX11" fmla="*/ 141709 w 2260629"/>
              <a:gd name="connsiteY11" fmla="*/ 504133 h 1398477"/>
              <a:gd name="connsiteX12" fmla="*/ 1314342 w 2260629"/>
              <a:gd name="connsiteY12" fmla="*/ 830100 h 139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0629" h="1398477">
                <a:moveTo>
                  <a:pt x="1314342" y="830100"/>
                </a:moveTo>
                <a:cubicBezTo>
                  <a:pt x="1363731" y="844917"/>
                  <a:pt x="641242" y="679816"/>
                  <a:pt x="438042" y="593033"/>
                </a:cubicBezTo>
                <a:cubicBezTo>
                  <a:pt x="234842" y="506250"/>
                  <a:pt x="51397" y="394772"/>
                  <a:pt x="95142" y="309400"/>
                </a:cubicBezTo>
                <a:cubicBezTo>
                  <a:pt x="138887" y="224028"/>
                  <a:pt x="488137" y="34233"/>
                  <a:pt x="700509" y="80800"/>
                </a:cubicBezTo>
                <a:cubicBezTo>
                  <a:pt x="912881" y="127367"/>
                  <a:pt x="1115376" y="375017"/>
                  <a:pt x="1369376" y="588800"/>
                </a:cubicBezTo>
                <a:cubicBezTo>
                  <a:pt x="1623376" y="802583"/>
                  <a:pt x="2108798" y="1258373"/>
                  <a:pt x="2224509" y="1363500"/>
                </a:cubicBezTo>
                <a:cubicBezTo>
                  <a:pt x="2340220" y="1468627"/>
                  <a:pt x="2148309" y="1311994"/>
                  <a:pt x="2063642" y="1219566"/>
                </a:cubicBezTo>
                <a:cubicBezTo>
                  <a:pt x="1978975" y="1127138"/>
                  <a:pt x="1864676" y="967683"/>
                  <a:pt x="1716509" y="808933"/>
                </a:cubicBezTo>
                <a:cubicBezTo>
                  <a:pt x="1568342" y="650183"/>
                  <a:pt x="1393364" y="401827"/>
                  <a:pt x="1174642" y="267066"/>
                </a:cubicBezTo>
                <a:cubicBezTo>
                  <a:pt x="955920" y="132305"/>
                  <a:pt x="591854" y="8833"/>
                  <a:pt x="404176" y="366"/>
                </a:cubicBezTo>
                <a:cubicBezTo>
                  <a:pt x="216498" y="-8101"/>
                  <a:pt x="92321" y="132305"/>
                  <a:pt x="48576" y="216266"/>
                </a:cubicBezTo>
                <a:cubicBezTo>
                  <a:pt x="4831" y="300227"/>
                  <a:pt x="-67841" y="397594"/>
                  <a:pt x="141709" y="504133"/>
                </a:cubicBezTo>
                <a:cubicBezTo>
                  <a:pt x="351259" y="610672"/>
                  <a:pt x="1264953" y="815283"/>
                  <a:pt x="1314342" y="830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5CE016A-33C8-462C-BBC2-8DBBD11A6923}"/>
              </a:ext>
            </a:extLst>
          </p:cNvPr>
          <p:cNvSpPr/>
          <p:nvPr/>
        </p:nvSpPr>
        <p:spPr>
          <a:xfrm>
            <a:off x="3802643" y="1869158"/>
            <a:ext cx="3617849" cy="1470998"/>
          </a:xfrm>
          <a:custGeom>
            <a:avLst/>
            <a:gdLst>
              <a:gd name="connsiteX0" fmla="*/ 803224 w 3617849"/>
              <a:gd name="connsiteY0" fmla="*/ 950242 h 1470998"/>
              <a:gd name="connsiteX1" fmla="*/ 714324 w 3617849"/>
              <a:gd name="connsiteY1" fmla="*/ 937542 h 1470998"/>
              <a:gd name="connsiteX2" fmla="*/ 49690 w 3617849"/>
              <a:gd name="connsiteY2" fmla="*/ 594642 h 1470998"/>
              <a:gd name="connsiteX3" fmla="*/ 176690 w 3617849"/>
              <a:gd name="connsiteY3" fmla="*/ 133209 h 1470998"/>
              <a:gd name="connsiteX4" fmla="*/ 1196924 w 3617849"/>
              <a:gd name="connsiteY4" fmla="*/ 14675 h 1470998"/>
              <a:gd name="connsiteX5" fmla="*/ 2301824 w 3617849"/>
              <a:gd name="connsiteY5" fmla="*/ 408375 h 1470998"/>
              <a:gd name="connsiteX6" fmla="*/ 3546424 w 3617849"/>
              <a:gd name="connsiteY6" fmla="*/ 1407442 h 1470998"/>
              <a:gd name="connsiteX7" fmla="*/ 3372857 w 3617849"/>
              <a:gd name="connsiteY7" fmla="*/ 1288909 h 1470998"/>
              <a:gd name="connsiteX8" fmla="*/ 2593924 w 3617849"/>
              <a:gd name="connsiteY8" fmla="*/ 632742 h 1470998"/>
              <a:gd name="connsiteX9" fmla="*/ 1446690 w 3617849"/>
              <a:gd name="connsiteY9" fmla="*/ 192475 h 1470998"/>
              <a:gd name="connsiteX10" fmla="*/ 219024 w 3617849"/>
              <a:gd name="connsiteY10" fmla="*/ 192475 h 1470998"/>
              <a:gd name="connsiteX11" fmla="*/ 155524 w 3617849"/>
              <a:gd name="connsiteY11" fmla="*/ 366042 h 1470998"/>
              <a:gd name="connsiteX12" fmla="*/ 151290 w 3617849"/>
              <a:gd name="connsiteY12" fmla="*/ 560775 h 1470998"/>
              <a:gd name="connsiteX13" fmla="*/ 803224 w 3617849"/>
              <a:gd name="connsiteY13" fmla="*/ 950242 h 147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17849" h="1470998">
                <a:moveTo>
                  <a:pt x="803224" y="950242"/>
                </a:moveTo>
                <a:cubicBezTo>
                  <a:pt x="897063" y="1013037"/>
                  <a:pt x="839913" y="996809"/>
                  <a:pt x="714324" y="937542"/>
                </a:cubicBezTo>
                <a:cubicBezTo>
                  <a:pt x="588735" y="878275"/>
                  <a:pt x="139296" y="728697"/>
                  <a:pt x="49690" y="594642"/>
                </a:cubicBezTo>
                <a:cubicBezTo>
                  <a:pt x="-39916" y="460587"/>
                  <a:pt x="-14516" y="229870"/>
                  <a:pt x="176690" y="133209"/>
                </a:cubicBezTo>
                <a:cubicBezTo>
                  <a:pt x="367896" y="36548"/>
                  <a:pt x="842735" y="-31186"/>
                  <a:pt x="1196924" y="14675"/>
                </a:cubicBezTo>
                <a:cubicBezTo>
                  <a:pt x="1551113" y="60536"/>
                  <a:pt x="1910241" y="176247"/>
                  <a:pt x="2301824" y="408375"/>
                </a:cubicBezTo>
                <a:cubicBezTo>
                  <a:pt x="2693407" y="640503"/>
                  <a:pt x="3367919" y="1260686"/>
                  <a:pt x="3546424" y="1407442"/>
                </a:cubicBezTo>
                <a:cubicBezTo>
                  <a:pt x="3724929" y="1554198"/>
                  <a:pt x="3531607" y="1418026"/>
                  <a:pt x="3372857" y="1288909"/>
                </a:cubicBezTo>
                <a:cubicBezTo>
                  <a:pt x="3214107" y="1159792"/>
                  <a:pt x="2914952" y="815481"/>
                  <a:pt x="2593924" y="632742"/>
                </a:cubicBezTo>
                <a:cubicBezTo>
                  <a:pt x="2272896" y="450003"/>
                  <a:pt x="1842507" y="265853"/>
                  <a:pt x="1446690" y="192475"/>
                </a:cubicBezTo>
                <a:cubicBezTo>
                  <a:pt x="1050873" y="119097"/>
                  <a:pt x="434218" y="163547"/>
                  <a:pt x="219024" y="192475"/>
                </a:cubicBezTo>
                <a:cubicBezTo>
                  <a:pt x="3830" y="221403"/>
                  <a:pt x="166813" y="304659"/>
                  <a:pt x="155524" y="366042"/>
                </a:cubicBezTo>
                <a:cubicBezTo>
                  <a:pt x="144235" y="427425"/>
                  <a:pt x="46868" y="458470"/>
                  <a:pt x="151290" y="560775"/>
                </a:cubicBezTo>
                <a:cubicBezTo>
                  <a:pt x="255712" y="663080"/>
                  <a:pt x="709385" y="887447"/>
                  <a:pt x="803224" y="950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00C1AF3-5356-4AE2-8D4E-3A46357D2669}"/>
              </a:ext>
            </a:extLst>
          </p:cNvPr>
          <p:cNvSpPr/>
          <p:nvPr/>
        </p:nvSpPr>
        <p:spPr>
          <a:xfrm>
            <a:off x="2690854" y="2066114"/>
            <a:ext cx="1191181" cy="1134422"/>
          </a:xfrm>
          <a:custGeom>
            <a:avLst/>
            <a:gdLst>
              <a:gd name="connsiteX0" fmla="*/ 1173121 w 1191181"/>
              <a:gd name="connsiteY0" fmla="*/ 38911 h 1134422"/>
              <a:gd name="connsiteX1" fmla="*/ 944521 w 1191181"/>
              <a:gd name="connsiteY1" fmla="*/ 57961 h 1134422"/>
              <a:gd name="connsiteX2" fmla="*/ 341271 w 1191181"/>
              <a:gd name="connsiteY2" fmla="*/ 397686 h 1134422"/>
              <a:gd name="connsiteX3" fmla="*/ 20596 w 1191181"/>
              <a:gd name="connsiteY3" fmla="*/ 1099361 h 1134422"/>
              <a:gd name="connsiteX4" fmla="*/ 84096 w 1191181"/>
              <a:gd name="connsiteY4" fmla="*/ 969186 h 1134422"/>
              <a:gd name="connsiteX5" fmla="*/ 506371 w 1191181"/>
              <a:gd name="connsiteY5" fmla="*/ 451661 h 1134422"/>
              <a:gd name="connsiteX6" fmla="*/ 1173121 w 1191181"/>
              <a:gd name="connsiteY6" fmla="*/ 38911 h 113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1181" h="1134422">
                <a:moveTo>
                  <a:pt x="1173121" y="38911"/>
                </a:moveTo>
                <a:cubicBezTo>
                  <a:pt x="1246146" y="-26706"/>
                  <a:pt x="1083163" y="-1835"/>
                  <a:pt x="944521" y="57961"/>
                </a:cubicBezTo>
                <a:cubicBezTo>
                  <a:pt x="805879" y="117757"/>
                  <a:pt x="495258" y="224119"/>
                  <a:pt x="341271" y="397686"/>
                </a:cubicBezTo>
                <a:cubicBezTo>
                  <a:pt x="187284" y="571253"/>
                  <a:pt x="63459" y="1004111"/>
                  <a:pt x="20596" y="1099361"/>
                </a:cubicBezTo>
                <a:cubicBezTo>
                  <a:pt x="-22267" y="1194611"/>
                  <a:pt x="3134" y="1077136"/>
                  <a:pt x="84096" y="969186"/>
                </a:cubicBezTo>
                <a:cubicBezTo>
                  <a:pt x="165058" y="861236"/>
                  <a:pt x="330688" y="603532"/>
                  <a:pt x="506371" y="451661"/>
                </a:cubicBezTo>
                <a:cubicBezTo>
                  <a:pt x="682054" y="299790"/>
                  <a:pt x="1100096" y="104528"/>
                  <a:pt x="1173121" y="3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A9D38F9-703D-45AE-8149-0782DD122AC5}"/>
              </a:ext>
            </a:extLst>
          </p:cNvPr>
          <p:cNvSpPr/>
          <p:nvPr/>
        </p:nvSpPr>
        <p:spPr>
          <a:xfrm>
            <a:off x="2565549" y="2825266"/>
            <a:ext cx="752336" cy="1197506"/>
          </a:xfrm>
          <a:custGeom>
            <a:avLst/>
            <a:gdLst>
              <a:gd name="connsiteX0" fmla="*/ 752326 w 752336"/>
              <a:gd name="connsiteY0" fmla="*/ 484 h 1197506"/>
              <a:gd name="connsiteX1" fmla="*/ 130026 w 752336"/>
              <a:gd name="connsiteY1" fmla="*/ 371959 h 1197506"/>
              <a:gd name="connsiteX2" fmla="*/ 12551 w 752336"/>
              <a:gd name="connsiteY2" fmla="*/ 613259 h 1197506"/>
              <a:gd name="connsiteX3" fmla="*/ 6201 w 752336"/>
              <a:gd name="connsiteY3" fmla="*/ 1197459 h 1197506"/>
              <a:gd name="connsiteX4" fmla="*/ 37951 w 752336"/>
              <a:gd name="connsiteY4" fmla="*/ 645009 h 1197506"/>
              <a:gd name="connsiteX5" fmla="*/ 114151 w 752336"/>
              <a:gd name="connsiteY5" fmla="*/ 454509 h 1197506"/>
              <a:gd name="connsiteX6" fmla="*/ 752326 w 752336"/>
              <a:gd name="connsiteY6" fmla="*/ 484 h 119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336" h="1197506">
                <a:moveTo>
                  <a:pt x="752326" y="484"/>
                </a:moveTo>
                <a:cubicBezTo>
                  <a:pt x="754972" y="-13274"/>
                  <a:pt x="253322" y="269830"/>
                  <a:pt x="130026" y="371959"/>
                </a:cubicBezTo>
                <a:cubicBezTo>
                  <a:pt x="6730" y="474088"/>
                  <a:pt x="33188" y="475676"/>
                  <a:pt x="12551" y="613259"/>
                </a:cubicBezTo>
                <a:cubicBezTo>
                  <a:pt x="-8086" y="750842"/>
                  <a:pt x="1968" y="1192167"/>
                  <a:pt x="6201" y="1197459"/>
                </a:cubicBezTo>
                <a:cubicBezTo>
                  <a:pt x="10434" y="1202751"/>
                  <a:pt x="19959" y="768834"/>
                  <a:pt x="37951" y="645009"/>
                </a:cubicBezTo>
                <a:cubicBezTo>
                  <a:pt x="55943" y="521184"/>
                  <a:pt x="-3324" y="560872"/>
                  <a:pt x="114151" y="454509"/>
                </a:cubicBezTo>
                <a:cubicBezTo>
                  <a:pt x="231626" y="348147"/>
                  <a:pt x="749680" y="14242"/>
                  <a:pt x="752326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E8C02DEE-402D-489A-B41D-E30E1EEEC929}"/>
              </a:ext>
            </a:extLst>
          </p:cNvPr>
          <p:cNvSpPr/>
          <p:nvPr/>
        </p:nvSpPr>
        <p:spPr>
          <a:xfrm>
            <a:off x="2484444" y="3341117"/>
            <a:ext cx="372137" cy="868938"/>
          </a:xfrm>
          <a:custGeom>
            <a:avLst/>
            <a:gdLst>
              <a:gd name="connsiteX0" fmla="*/ 363531 w 372137"/>
              <a:gd name="connsiteY0" fmla="*/ 8508 h 868938"/>
              <a:gd name="connsiteX1" fmla="*/ 49206 w 372137"/>
              <a:gd name="connsiteY1" fmla="*/ 580008 h 868938"/>
              <a:gd name="connsiteX2" fmla="*/ 1581 w 372137"/>
              <a:gd name="connsiteY2" fmla="*/ 868933 h 868938"/>
              <a:gd name="connsiteX3" fmla="*/ 55556 w 372137"/>
              <a:gd name="connsiteY3" fmla="*/ 573658 h 868938"/>
              <a:gd name="connsiteX4" fmla="*/ 261931 w 372137"/>
              <a:gd name="connsiteY4" fmla="*/ 259333 h 868938"/>
              <a:gd name="connsiteX5" fmla="*/ 363531 w 372137"/>
              <a:gd name="connsiteY5" fmla="*/ 8508 h 86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137" h="868938">
                <a:moveTo>
                  <a:pt x="363531" y="8508"/>
                </a:moveTo>
                <a:cubicBezTo>
                  <a:pt x="328077" y="61954"/>
                  <a:pt x="109531" y="436604"/>
                  <a:pt x="49206" y="580008"/>
                </a:cubicBezTo>
                <a:cubicBezTo>
                  <a:pt x="-11119" y="723412"/>
                  <a:pt x="523" y="869991"/>
                  <a:pt x="1581" y="868933"/>
                </a:cubicBezTo>
                <a:cubicBezTo>
                  <a:pt x="2639" y="867875"/>
                  <a:pt x="12164" y="675258"/>
                  <a:pt x="55556" y="573658"/>
                </a:cubicBezTo>
                <a:cubicBezTo>
                  <a:pt x="98948" y="472058"/>
                  <a:pt x="206898" y="351408"/>
                  <a:pt x="261931" y="259333"/>
                </a:cubicBezTo>
                <a:cubicBezTo>
                  <a:pt x="316964" y="167258"/>
                  <a:pt x="398985" y="-44938"/>
                  <a:pt x="363531" y="8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8876E13-C0D4-4A48-83CD-008AC9558560}"/>
              </a:ext>
            </a:extLst>
          </p:cNvPr>
          <p:cNvSpPr/>
          <p:nvPr/>
        </p:nvSpPr>
        <p:spPr>
          <a:xfrm>
            <a:off x="2340924" y="4410059"/>
            <a:ext cx="294783" cy="618745"/>
          </a:xfrm>
          <a:custGeom>
            <a:avLst/>
            <a:gdLst>
              <a:gd name="connsiteX0" fmla="*/ 294326 w 294783"/>
              <a:gd name="connsiteY0" fmla="*/ 16 h 618745"/>
              <a:gd name="connsiteX1" fmla="*/ 113351 w 294783"/>
              <a:gd name="connsiteY1" fmla="*/ 285766 h 618745"/>
              <a:gd name="connsiteX2" fmla="*/ 2226 w 294783"/>
              <a:gd name="connsiteY2" fmla="*/ 615966 h 618745"/>
              <a:gd name="connsiteX3" fmla="*/ 40326 w 294783"/>
              <a:gd name="connsiteY3" fmla="*/ 434991 h 618745"/>
              <a:gd name="connsiteX4" fmla="*/ 56201 w 294783"/>
              <a:gd name="connsiteY4" fmla="*/ 273066 h 618745"/>
              <a:gd name="connsiteX5" fmla="*/ 294326 w 294783"/>
              <a:gd name="connsiteY5" fmla="*/ 16 h 61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783" h="618745">
                <a:moveTo>
                  <a:pt x="294326" y="16"/>
                </a:moveTo>
                <a:cubicBezTo>
                  <a:pt x="303851" y="2133"/>
                  <a:pt x="162034" y="183108"/>
                  <a:pt x="113351" y="285766"/>
                </a:cubicBezTo>
                <a:cubicBezTo>
                  <a:pt x="64668" y="388424"/>
                  <a:pt x="14397" y="591095"/>
                  <a:pt x="2226" y="615966"/>
                </a:cubicBezTo>
                <a:cubicBezTo>
                  <a:pt x="-9945" y="640837"/>
                  <a:pt x="31330" y="492141"/>
                  <a:pt x="40326" y="434991"/>
                </a:cubicBezTo>
                <a:cubicBezTo>
                  <a:pt x="49322" y="377841"/>
                  <a:pt x="16514" y="346620"/>
                  <a:pt x="56201" y="273066"/>
                </a:cubicBezTo>
                <a:cubicBezTo>
                  <a:pt x="95888" y="199512"/>
                  <a:pt x="284801" y="-2101"/>
                  <a:pt x="29432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50C5CFA-D847-4763-B438-B4201FFAAF70}"/>
              </a:ext>
            </a:extLst>
          </p:cNvPr>
          <p:cNvSpPr/>
          <p:nvPr/>
        </p:nvSpPr>
        <p:spPr>
          <a:xfrm>
            <a:off x="2356765" y="5184006"/>
            <a:ext cx="339320" cy="1487624"/>
          </a:xfrm>
          <a:custGeom>
            <a:avLst/>
            <a:gdLst>
              <a:gd name="connsiteX0" fmla="*/ 338810 w 339320"/>
              <a:gd name="connsiteY0" fmla="*/ 769 h 1487624"/>
              <a:gd name="connsiteX1" fmla="*/ 116560 w 339320"/>
              <a:gd name="connsiteY1" fmla="*/ 372244 h 1487624"/>
              <a:gd name="connsiteX2" fmla="*/ 81635 w 339320"/>
              <a:gd name="connsiteY2" fmla="*/ 731019 h 1487624"/>
              <a:gd name="connsiteX3" fmla="*/ 294360 w 339320"/>
              <a:gd name="connsiteY3" fmla="*/ 1467619 h 1487624"/>
              <a:gd name="connsiteX4" fmla="*/ 259435 w 339320"/>
              <a:gd name="connsiteY4" fmla="*/ 1232669 h 1487624"/>
              <a:gd name="connsiteX5" fmla="*/ 21310 w 339320"/>
              <a:gd name="connsiteY5" fmla="*/ 743719 h 1487624"/>
              <a:gd name="connsiteX6" fmla="*/ 46710 w 339320"/>
              <a:gd name="connsiteY6" fmla="*/ 473844 h 1487624"/>
              <a:gd name="connsiteX7" fmla="*/ 338810 w 339320"/>
              <a:gd name="connsiteY7" fmla="*/ 769 h 148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20" h="1487624">
                <a:moveTo>
                  <a:pt x="338810" y="769"/>
                </a:moveTo>
                <a:cubicBezTo>
                  <a:pt x="350452" y="-16164"/>
                  <a:pt x="159422" y="250536"/>
                  <a:pt x="116560" y="372244"/>
                </a:cubicBezTo>
                <a:cubicBezTo>
                  <a:pt x="73698" y="493952"/>
                  <a:pt x="52002" y="548457"/>
                  <a:pt x="81635" y="731019"/>
                </a:cubicBezTo>
                <a:cubicBezTo>
                  <a:pt x="111268" y="913582"/>
                  <a:pt x="264727" y="1384011"/>
                  <a:pt x="294360" y="1467619"/>
                </a:cubicBezTo>
                <a:cubicBezTo>
                  <a:pt x="323993" y="1551227"/>
                  <a:pt x="304943" y="1353319"/>
                  <a:pt x="259435" y="1232669"/>
                </a:cubicBezTo>
                <a:cubicBezTo>
                  <a:pt x="213927" y="1112019"/>
                  <a:pt x="56764" y="870190"/>
                  <a:pt x="21310" y="743719"/>
                </a:cubicBezTo>
                <a:cubicBezTo>
                  <a:pt x="-14144" y="617248"/>
                  <a:pt x="-5148" y="598727"/>
                  <a:pt x="46710" y="473844"/>
                </a:cubicBezTo>
                <a:cubicBezTo>
                  <a:pt x="98568" y="348961"/>
                  <a:pt x="327168" y="17702"/>
                  <a:pt x="338810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6DF677B-7662-4F1E-8FA7-74B36168AE91}"/>
              </a:ext>
            </a:extLst>
          </p:cNvPr>
          <p:cNvSpPr/>
          <p:nvPr/>
        </p:nvSpPr>
        <p:spPr>
          <a:xfrm>
            <a:off x="1988009" y="6291862"/>
            <a:ext cx="1140739" cy="2348191"/>
          </a:xfrm>
          <a:custGeom>
            <a:avLst/>
            <a:gdLst>
              <a:gd name="connsiteX0" fmla="*/ 805991 w 1140739"/>
              <a:gd name="connsiteY0" fmla="*/ 988 h 2348191"/>
              <a:gd name="connsiteX1" fmla="*/ 240841 w 1140739"/>
              <a:gd name="connsiteY1" fmla="*/ 629638 h 2348191"/>
              <a:gd name="connsiteX2" fmla="*/ 107491 w 1140739"/>
              <a:gd name="connsiteY2" fmla="*/ 1099538 h 2348191"/>
              <a:gd name="connsiteX3" fmla="*/ 183691 w 1140739"/>
              <a:gd name="connsiteY3" fmla="*/ 1531338 h 2348191"/>
              <a:gd name="connsiteX4" fmla="*/ 1098091 w 1140739"/>
              <a:gd name="connsiteY4" fmla="*/ 2312388 h 2348191"/>
              <a:gd name="connsiteX5" fmla="*/ 945691 w 1140739"/>
              <a:gd name="connsiteY5" fmla="*/ 2191738 h 2348191"/>
              <a:gd name="connsiteX6" fmla="*/ 551991 w 1140739"/>
              <a:gd name="connsiteY6" fmla="*/ 1969488 h 2348191"/>
              <a:gd name="connsiteX7" fmla="*/ 18591 w 1140739"/>
              <a:gd name="connsiteY7" fmla="*/ 1245588 h 2348191"/>
              <a:gd name="connsiteX8" fmla="*/ 190041 w 1140739"/>
              <a:gd name="connsiteY8" fmla="*/ 782038 h 2348191"/>
              <a:gd name="connsiteX9" fmla="*/ 805991 w 1140739"/>
              <a:gd name="connsiteY9" fmla="*/ 988 h 234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0739" h="2348191">
                <a:moveTo>
                  <a:pt x="805991" y="988"/>
                </a:moveTo>
                <a:cubicBezTo>
                  <a:pt x="814458" y="-24412"/>
                  <a:pt x="357258" y="446546"/>
                  <a:pt x="240841" y="629638"/>
                </a:cubicBezTo>
                <a:cubicBezTo>
                  <a:pt x="124424" y="812730"/>
                  <a:pt x="117016" y="949255"/>
                  <a:pt x="107491" y="1099538"/>
                </a:cubicBezTo>
                <a:cubicBezTo>
                  <a:pt x="97966" y="1249821"/>
                  <a:pt x="18591" y="1329196"/>
                  <a:pt x="183691" y="1531338"/>
                </a:cubicBezTo>
                <a:cubicBezTo>
                  <a:pt x="348791" y="1733480"/>
                  <a:pt x="971091" y="2202321"/>
                  <a:pt x="1098091" y="2312388"/>
                </a:cubicBezTo>
                <a:cubicBezTo>
                  <a:pt x="1225091" y="2422455"/>
                  <a:pt x="1036708" y="2248888"/>
                  <a:pt x="945691" y="2191738"/>
                </a:cubicBezTo>
                <a:cubicBezTo>
                  <a:pt x="854674" y="2134588"/>
                  <a:pt x="706508" y="2127180"/>
                  <a:pt x="551991" y="1969488"/>
                </a:cubicBezTo>
                <a:cubicBezTo>
                  <a:pt x="397474" y="1811796"/>
                  <a:pt x="78916" y="1443496"/>
                  <a:pt x="18591" y="1245588"/>
                </a:cubicBezTo>
                <a:cubicBezTo>
                  <a:pt x="-41734" y="1047680"/>
                  <a:pt x="52458" y="993705"/>
                  <a:pt x="190041" y="782038"/>
                </a:cubicBezTo>
                <a:cubicBezTo>
                  <a:pt x="327624" y="570371"/>
                  <a:pt x="797524" y="26388"/>
                  <a:pt x="805991" y="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F74E82B6-93CF-4DB9-A141-396C0B241209}"/>
              </a:ext>
            </a:extLst>
          </p:cNvPr>
          <p:cNvSpPr/>
          <p:nvPr/>
        </p:nvSpPr>
        <p:spPr>
          <a:xfrm>
            <a:off x="2415380" y="6003993"/>
            <a:ext cx="575470" cy="2070252"/>
          </a:xfrm>
          <a:custGeom>
            <a:avLst/>
            <a:gdLst>
              <a:gd name="connsiteX0" fmla="*/ 54770 w 575470"/>
              <a:gd name="connsiteY0" fmla="*/ 180907 h 2070252"/>
              <a:gd name="connsiteX1" fmla="*/ 308770 w 575470"/>
              <a:gd name="connsiteY1" fmla="*/ 1177857 h 2070252"/>
              <a:gd name="connsiteX2" fmla="*/ 531020 w 575470"/>
              <a:gd name="connsiteY2" fmla="*/ 1603307 h 2070252"/>
              <a:gd name="connsiteX3" fmla="*/ 575470 w 575470"/>
              <a:gd name="connsiteY3" fmla="*/ 2066857 h 2070252"/>
              <a:gd name="connsiteX4" fmla="*/ 531020 w 575470"/>
              <a:gd name="connsiteY4" fmla="*/ 1787457 h 2070252"/>
              <a:gd name="connsiteX5" fmla="*/ 391320 w 575470"/>
              <a:gd name="connsiteY5" fmla="*/ 1311207 h 2070252"/>
              <a:gd name="connsiteX6" fmla="*/ 29370 w 575470"/>
              <a:gd name="connsiteY6" fmla="*/ 104707 h 2070252"/>
              <a:gd name="connsiteX7" fmla="*/ 54770 w 575470"/>
              <a:gd name="connsiteY7" fmla="*/ 180907 h 207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470" h="2070252">
                <a:moveTo>
                  <a:pt x="54770" y="180907"/>
                </a:moveTo>
                <a:cubicBezTo>
                  <a:pt x="101337" y="359765"/>
                  <a:pt x="229395" y="940791"/>
                  <a:pt x="308770" y="1177857"/>
                </a:cubicBezTo>
                <a:cubicBezTo>
                  <a:pt x="388145" y="1414923"/>
                  <a:pt x="486570" y="1455140"/>
                  <a:pt x="531020" y="1603307"/>
                </a:cubicBezTo>
                <a:cubicBezTo>
                  <a:pt x="575470" y="1751474"/>
                  <a:pt x="575470" y="2036165"/>
                  <a:pt x="575470" y="2066857"/>
                </a:cubicBezTo>
                <a:cubicBezTo>
                  <a:pt x="575470" y="2097549"/>
                  <a:pt x="561712" y="1913399"/>
                  <a:pt x="531020" y="1787457"/>
                </a:cubicBezTo>
                <a:cubicBezTo>
                  <a:pt x="500328" y="1661515"/>
                  <a:pt x="474928" y="1591665"/>
                  <a:pt x="391320" y="1311207"/>
                </a:cubicBezTo>
                <a:cubicBezTo>
                  <a:pt x="307712" y="1030749"/>
                  <a:pt x="86520" y="289915"/>
                  <a:pt x="29370" y="104707"/>
                </a:cubicBezTo>
                <a:cubicBezTo>
                  <a:pt x="-27780" y="-80501"/>
                  <a:pt x="8203" y="2049"/>
                  <a:pt x="54770" y="180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D909EB9-96C0-470F-BF8B-E14DED2885A2}"/>
              </a:ext>
            </a:extLst>
          </p:cNvPr>
          <p:cNvSpPr/>
          <p:nvPr/>
        </p:nvSpPr>
        <p:spPr>
          <a:xfrm>
            <a:off x="3873227" y="1310655"/>
            <a:ext cx="2933387" cy="1091863"/>
          </a:xfrm>
          <a:custGeom>
            <a:avLst/>
            <a:gdLst>
              <a:gd name="connsiteX0" fmla="*/ 387623 w 2933387"/>
              <a:gd name="connsiteY0" fmla="*/ 657845 h 1091863"/>
              <a:gd name="connsiteX1" fmla="*/ 273 w 2933387"/>
              <a:gd name="connsiteY1" fmla="*/ 511795 h 1091863"/>
              <a:gd name="connsiteX2" fmla="*/ 349523 w 2933387"/>
              <a:gd name="connsiteY2" fmla="*/ 10145 h 1091863"/>
              <a:gd name="connsiteX3" fmla="*/ 1511573 w 2933387"/>
              <a:gd name="connsiteY3" fmla="*/ 245095 h 1091863"/>
              <a:gd name="connsiteX4" fmla="*/ 2845073 w 2933387"/>
              <a:gd name="connsiteY4" fmla="*/ 1051545 h 1091863"/>
              <a:gd name="connsiteX5" fmla="*/ 2673623 w 2933387"/>
              <a:gd name="connsiteY5" fmla="*/ 905495 h 1091863"/>
              <a:gd name="connsiteX6" fmla="*/ 1587773 w 2933387"/>
              <a:gd name="connsiteY6" fmla="*/ 340345 h 1091863"/>
              <a:gd name="connsiteX7" fmla="*/ 578123 w 2933387"/>
              <a:gd name="connsiteY7" fmla="*/ 60945 h 1091863"/>
              <a:gd name="connsiteX8" fmla="*/ 216173 w 2933387"/>
              <a:gd name="connsiteY8" fmla="*/ 143495 h 1091863"/>
              <a:gd name="connsiteX9" fmla="*/ 57423 w 2933387"/>
              <a:gd name="connsiteY9" fmla="*/ 499095 h 1091863"/>
              <a:gd name="connsiteX10" fmla="*/ 387623 w 2933387"/>
              <a:gd name="connsiteY10" fmla="*/ 657845 h 109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3387" h="1091863">
                <a:moveTo>
                  <a:pt x="387623" y="657845"/>
                </a:moveTo>
                <a:cubicBezTo>
                  <a:pt x="378098" y="659962"/>
                  <a:pt x="6623" y="619745"/>
                  <a:pt x="273" y="511795"/>
                </a:cubicBezTo>
                <a:cubicBezTo>
                  <a:pt x="-6077" y="403845"/>
                  <a:pt x="97640" y="54595"/>
                  <a:pt x="349523" y="10145"/>
                </a:cubicBezTo>
                <a:cubicBezTo>
                  <a:pt x="601406" y="-34305"/>
                  <a:pt x="1095648" y="71528"/>
                  <a:pt x="1511573" y="245095"/>
                </a:cubicBezTo>
                <a:cubicBezTo>
                  <a:pt x="1927498" y="418662"/>
                  <a:pt x="2651398" y="941478"/>
                  <a:pt x="2845073" y="1051545"/>
                </a:cubicBezTo>
                <a:cubicBezTo>
                  <a:pt x="3038748" y="1161612"/>
                  <a:pt x="2883173" y="1024028"/>
                  <a:pt x="2673623" y="905495"/>
                </a:cubicBezTo>
                <a:cubicBezTo>
                  <a:pt x="2464073" y="786962"/>
                  <a:pt x="1937023" y="481103"/>
                  <a:pt x="1587773" y="340345"/>
                </a:cubicBezTo>
                <a:cubicBezTo>
                  <a:pt x="1238523" y="199587"/>
                  <a:pt x="806723" y="93753"/>
                  <a:pt x="578123" y="60945"/>
                </a:cubicBezTo>
                <a:cubicBezTo>
                  <a:pt x="349523" y="28137"/>
                  <a:pt x="302956" y="70470"/>
                  <a:pt x="216173" y="143495"/>
                </a:cubicBezTo>
                <a:cubicBezTo>
                  <a:pt x="129390" y="216520"/>
                  <a:pt x="23556" y="412312"/>
                  <a:pt x="57423" y="499095"/>
                </a:cubicBezTo>
                <a:cubicBezTo>
                  <a:pt x="91290" y="585878"/>
                  <a:pt x="397148" y="655728"/>
                  <a:pt x="387623" y="65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AD145D8-B34C-4C2A-8D47-15B3729D546D}"/>
              </a:ext>
            </a:extLst>
          </p:cNvPr>
          <p:cNvSpPr/>
          <p:nvPr/>
        </p:nvSpPr>
        <p:spPr>
          <a:xfrm>
            <a:off x="6686629" y="2317017"/>
            <a:ext cx="994240" cy="1812324"/>
          </a:xfrm>
          <a:custGeom>
            <a:avLst/>
            <a:gdLst>
              <a:gd name="connsiteX0" fmla="*/ 133271 w 994240"/>
              <a:gd name="connsiteY0" fmla="*/ 146783 h 1812324"/>
              <a:gd name="connsiteX1" fmla="*/ 780971 w 994240"/>
              <a:gd name="connsiteY1" fmla="*/ 1004033 h 1812324"/>
              <a:gd name="connsiteX2" fmla="*/ 907971 w 994240"/>
              <a:gd name="connsiteY2" fmla="*/ 1778733 h 1812324"/>
              <a:gd name="connsiteX3" fmla="*/ 882571 w 994240"/>
              <a:gd name="connsiteY3" fmla="*/ 1632683 h 1812324"/>
              <a:gd name="connsiteX4" fmla="*/ 946071 w 994240"/>
              <a:gd name="connsiteY4" fmla="*/ 1270733 h 1812324"/>
              <a:gd name="connsiteX5" fmla="*/ 69771 w 994240"/>
              <a:gd name="connsiteY5" fmla="*/ 115033 h 1812324"/>
              <a:gd name="connsiteX6" fmla="*/ 133271 w 994240"/>
              <a:gd name="connsiteY6" fmla="*/ 146783 h 181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240" h="1812324">
                <a:moveTo>
                  <a:pt x="133271" y="146783"/>
                </a:moveTo>
                <a:cubicBezTo>
                  <a:pt x="251804" y="294950"/>
                  <a:pt x="651854" y="732041"/>
                  <a:pt x="780971" y="1004033"/>
                </a:cubicBezTo>
                <a:cubicBezTo>
                  <a:pt x="910088" y="1276025"/>
                  <a:pt x="891038" y="1673958"/>
                  <a:pt x="907971" y="1778733"/>
                </a:cubicBezTo>
                <a:cubicBezTo>
                  <a:pt x="924904" y="1883508"/>
                  <a:pt x="876221" y="1717350"/>
                  <a:pt x="882571" y="1632683"/>
                </a:cubicBezTo>
                <a:cubicBezTo>
                  <a:pt x="888921" y="1548016"/>
                  <a:pt x="1081538" y="1523675"/>
                  <a:pt x="946071" y="1270733"/>
                </a:cubicBezTo>
                <a:cubicBezTo>
                  <a:pt x="810604" y="1017791"/>
                  <a:pt x="203121" y="307650"/>
                  <a:pt x="69771" y="115033"/>
                </a:cubicBezTo>
                <a:cubicBezTo>
                  <a:pt x="-63579" y="-77584"/>
                  <a:pt x="14738" y="-1384"/>
                  <a:pt x="133271" y="146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C80A17C-2773-47B8-B4C4-5ADA9514DDF3}"/>
              </a:ext>
            </a:extLst>
          </p:cNvPr>
          <p:cNvSpPr/>
          <p:nvPr/>
        </p:nvSpPr>
        <p:spPr>
          <a:xfrm>
            <a:off x="7531100" y="3930635"/>
            <a:ext cx="337192" cy="993683"/>
          </a:xfrm>
          <a:custGeom>
            <a:avLst/>
            <a:gdLst>
              <a:gd name="connsiteX0" fmla="*/ 19050 w 337192"/>
              <a:gd name="connsiteY0" fmla="*/ 15 h 993683"/>
              <a:gd name="connsiteX1" fmla="*/ 74083 w 337192"/>
              <a:gd name="connsiteY1" fmla="*/ 397948 h 993683"/>
              <a:gd name="connsiteX2" fmla="*/ 325967 w 337192"/>
              <a:gd name="connsiteY2" fmla="*/ 971565 h 993683"/>
              <a:gd name="connsiteX3" fmla="*/ 268817 w 337192"/>
              <a:gd name="connsiteY3" fmla="*/ 850915 h 993683"/>
              <a:gd name="connsiteX4" fmla="*/ 50800 w 337192"/>
              <a:gd name="connsiteY4" fmla="*/ 618082 h 993683"/>
              <a:gd name="connsiteX5" fmla="*/ 0 w 337192"/>
              <a:gd name="connsiteY5" fmla="*/ 383132 h 993683"/>
              <a:gd name="connsiteX6" fmla="*/ 19050 w 337192"/>
              <a:gd name="connsiteY6" fmla="*/ 15 h 9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192" h="993683">
                <a:moveTo>
                  <a:pt x="19050" y="15"/>
                </a:moveTo>
                <a:cubicBezTo>
                  <a:pt x="31397" y="2484"/>
                  <a:pt x="22930" y="236023"/>
                  <a:pt x="74083" y="397948"/>
                </a:cubicBezTo>
                <a:cubicBezTo>
                  <a:pt x="125236" y="559873"/>
                  <a:pt x="293511" y="896071"/>
                  <a:pt x="325967" y="971565"/>
                </a:cubicBezTo>
                <a:cubicBezTo>
                  <a:pt x="358423" y="1047060"/>
                  <a:pt x="314678" y="909829"/>
                  <a:pt x="268817" y="850915"/>
                </a:cubicBezTo>
                <a:cubicBezTo>
                  <a:pt x="222956" y="792001"/>
                  <a:pt x="95603" y="696046"/>
                  <a:pt x="50800" y="618082"/>
                </a:cubicBezTo>
                <a:cubicBezTo>
                  <a:pt x="5997" y="540118"/>
                  <a:pt x="0" y="483321"/>
                  <a:pt x="0" y="383132"/>
                </a:cubicBezTo>
                <a:cubicBezTo>
                  <a:pt x="0" y="282943"/>
                  <a:pt x="6703" y="-2454"/>
                  <a:pt x="1905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15D8EDE-0C08-40CC-8808-18425B65EC77}"/>
              </a:ext>
            </a:extLst>
          </p:cNvPr>
          <p:cNvSpPr/>
          <p:nvPr/>
        </p:nvSpPr>
        <p:spPr>
          <a:xfrm>
            <a:off x="6488409" y="3860890"/>
            <a:ext cx="1510186" cy="3074685"/>
          </a:xfrm>
          <a:custGeom>
            <a:avLst/>
            <a:gdLst>
              <a:gd name="connsiteX0" fmla="*/ 20341 w 1510186"/>
              <a:gd name="connsiteY0" fmla="*/ 57060 h 3074685"/>
              <a:gd name="connsiteX1" fmla="*/ 96541 w 1510186"/>
              <a:gd name="connsiteY1" fmla="*/ 260260 h 3074685"/>
              <a:gd name="connsiteX2" fmla="*/ 801391 w 1510186"/>
              <a:gd name="connsiteY2" fmla="*/ 2330360 h 3074685"/>
              <a:gd name="connsiteX3" fmla="*/ 1506241 w 1510186"/>
              <a:gd name="connsiteY3" fmla="*/ 3060610 h 3074685"/>
              <a:gd name="connsiteX4" fmla="*/ 1068091 w 1510186"/>
              <a:gd name="connsiteY4" fmla="*/ 2724060 h 3074685"/>
              <a:gd name="connsiteX5" fmla="*/ 668041 w 1510186"/>
              <a:gd name="connsiteY5" fmla="*/ 1682660 h 3074685"/>
              <a:gd name="connsiteX6" fmla="*/ 229891 w 1510186"/>
              <a:gd name="connsiteY6" fmla="*/ 507910 h 3074685"/>
              <a:gd name="connsiteX7" fmla="*/ 20341 w 1510186"/>
              <a:gd name="connsiteY7" fmla="*/ 57060 h 307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0186" h="3074685">
                <a:moveTo>
                  <a:pt x="20341" y="57060"/>
                </a:moveTo>
                <a:cubicBezTo>
                  <a:pt x="-1884" y="15785"/>
                  <a:pt x="-33634" y="-118623"/>
                  <a:pt x="96541" y="260260"/>
                </a:cubicBezTo>
                <a:cubicBezTo>
                  <a:pt x="226716" y="639143"/>
                  <a:pt x="566441" y="1863635"/>
                  <a:pt x="801391" y="2330360"/>
                </a:cubicBezTo>
                <a:cubicBezTo>
                  <a:pt x="1036341" y="2797085"/>
                  <a:pt x="1461791" y="2994993"/>
                  <a:pt x="1506241" y="3060610"/>
                </a:cubicBezTo>
                <a:cubicBezTo>
                  <a:pt x="1550691" y="3126227"/>
                  <a:pt x="1207791" y="2953718"/>
                  <a:pt x="1068091" y="2724060"/>
                </a:cubicBezTo>
                <a:cubicBezTo>
                  <a:pt x="928391" y="2494402"/>
                  <a:pt x="807741" y="2052018"/>
                  <a:pt x="668041" y="1682660"/>
                </a:cubicBezTo>
                <a:cubicBezTo>
                  <a:pt x="528341" y="1313302"/>
                  <a:pt x="337841" y="782018"/>
                  <a:pt x="229891" y="507910"/>
                </a:cubicBezTo>
                <a:cubicBezTo>
                  <a:pt x="121941" y="233802"/>
                  <a:pt x="42566" y="98335"/>
                  <a:pt x="20341" y="57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4E4DFD16-CFC4-4211-8FE5-55DC327095D2}"/>
              </a:ext>
            </a:extLst>
          </p:cNvPr>
          <p:cNvSpPr/>
          <p:nvPr/>
        </p:nvSpPr>
        <p:spPr>
          <a:xfrm>
            <a:off x="3120486" y="2875853"/>
            <a:ext cx="1210325" cy="798336"/>
          </a:xfrm>
          <a:custGeom>
            <a:avLst/>
            <a:gdLst>
              <a:gd name="connsiteX0" fmla="*/ 1210214 w 1210325"/>
              <a:gd name="connsiteY0" fmla="*/ 697 h 798336"/>
              <a:gd name="connsiteX1" fmla="*/ 765714 w 1210325"/>
              <a:gd name="connsiteY1" fmla="*/ 295972 h 798336"/>
              <a:gd name="connsiteX2" fmla="*/ 518064 w 1210325"/>
              <a:gd name="connsiteY2" fmla="*/ 546797 h 798336"/>
              <a:gd name="connsiteX3" fmla="*/ 16414 w 1210325"/>
              <a:gd name="connsiteY3" fmla="*/ 788097 h 798336"/>
              <a:gd name="connsiteX4" fmla="*/ 143414 w 1210325"/>
              <a:gd name="connsiteY4" fmla="*/ 740472 h 798336"/>
              <a:gd name="connsiteX5" fmla="*/ 362489 w 1210325"/>
              <a:gd name="connsiteY5" fmla="*/ 619822 h 798336"/>
              <a:gd name="connsiteX6" fmla="*/ 600614 w 1210325"/>
              <a:gd name="connsiteY6" fmla="*/ 419797 h 798336"/>
              <a:gd name="connsiteX7" fmla="*/ 806989 w 1210325"/>
              <a:gd name="connsiteY7" fmla="*/ 219772 h 798336"/>
              <a:gd name="connsiteX8" fmla="*/ 1210214 w 1210325"/>
              <a:gd name="connsiteY8" fmla="*/ 697 h 79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0325" h="798336">
                <a:moveTo>
                  <a:pt x="1210214" y="697"/>
                </a:moveTo>
                <a:cubicBezTo>
                  <a:pt x="1203335" y="13397"/>
                  <a:pt x="881072" y="204955"/>
                  <a:pt x="765714" y="295972"/>
                </a:cubicBezTo>
                <a:cubicBezTo>
                  <a:pt x="650356" y="386989"/>
                  <a:pt x="642947" y="464776"/>
                  <a:pt x="518064" y="546797"/>
                </a:cubicBezTo>
                <a:cubicBezTo>
                  <a:pt x="393181" y="628818"/>
                  <a:pt x="78856" y="755818"/>
                  <a:pt x="16414" y="788097"/>
                </a:cubicBezTo>
                <a:cubicBezTo>
                  <a:pt x="-46028" y="820376"/>
                  <a:pt x="85735" y="768518"/>
                  <a:pt x="143414" y="740472"/>
                </a:cubicBezTo>
                <a:cubicBezTo>
                  <a:pt x="201093" y="712426"/>
                  <a:pt x="286289" y="673268"/>
                  <a:pt x="362489" y="619822"/>
                </a:cubicBezTo>
                <a:cubicBezTo>
                  <a:pt x="438689" y="566376"/>
                  <a:pt x="526531" y="486472"/>
                  <a:pt x="600614" y="419797"/>
                </a:cubicBezTo>
                <a:cubicBezTo>
                  <a:pt x="674697" y="353122"/>
                  <a:pt x="709093" y="287505"/>
                  <a:pt x="806989" y="219772"/>
                </a:cubicBezTo>
                <a:cubicBezTo>
                  <a:pt x="904885" y="152039"/>
                  <a:pt x="1217093" y="-12003"/>
                  <a:pt x="1210214" y="6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B6E5D24-21D9-4649-8335-3C9A56626B19}"/>
              </a:ext>
            </a:extLst>
          </p:cNvPr>
          <p:cNvSpPr/>
          <p:nvPr/>
        </p:nvSpPr>
        <p:spPr>
          <a:xfrm>
            <a:off x="5557941" y="3065452"/>
            <a:ext cx="865349" cy="1314550"/>
          </a:xfrm>
          <a:custGeom>
            <a:avLst/>
            <a:gdLst>
              <a:gd name="connsiteX0" fmla="*/ 96734 w 865349"/>
              <a:gd name="connsiteY0" fmla="*/ 11123 h 1314550"/>
              <a:gd name="connsiteX1" fmla="*/ 84034 w 865349"/>
              <a:gd name="connsiteY1" fmla="*/ 458798 h 1314550"/>
              <a:gd name="connsiteX2" fmla="*/ 814284 w 865349"/>
              <a:gd name="connsiteY2" fmla="*/ 1265248 h 1314550"/>
              <a:gd name="connsiteX3" fmla="*/ 773009 w 865349"/>
              <a:gd name="connsiteY3" fmla="*/ 1208098 h 1314550"/>
              <a:gd name="connsiteX4" fmla="*/ 525359 w 865349"/>
              <a:gd name="connsiteY4" fmla="*/ 1058873 h 1314550"/>
              <a:gd name="connsiteX5" fmla="*/ 20534 w 865349"/>
              <a:gd name="connsiteY5" fmla="*/ 214323 h 1314550"/>
              <a:gd name="connsiteX6" fmla="*/ 96734 w 865349"/>
              <a:gd name="connsiteY6" fmla="*/ 11123 h 13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349" h="1314550">
                <a:moveTo>
                  <a:pt x="96734" y="11123"/>
                </a:moveTo>
                <a:cubicBezTo>
                  <a:pt x="107317" y="51869"/>
                  <a:pt x="-35558" y="249777"/>
                  <a:pt x="84034" y="458798"/>
                </a:cubicBezTo>
                <a:cubicBezTo>
                  <a:pt x="203626" y="667819"/>
                  <a:pt x="699455" y="1140365"/>
                  <a:pt x="814284" y="1265248"/>
                </a:cubicBezTo>
                <a:cubicBezTo>
                  <a:pt x="929113" y="1390131"/>
                  <a:pt x="821163" y="1242494"/>
                  <a:pt x="773009" y="1208098"/>
                </a:cubicBezTo>
                <a:cubicBezTo>
                  <a:pt x="724855" y="1173702"/>
                  <a:pt x="650771" y="1224502"/>
                  <a:pt x="525359" y="1058873"/>
                </a:cubicBezTo>
                <a:cubicBezTo>
                  <a:pt x="399947" y="893244"/>
                  <a:pt x="91971" y="386302"/>
                  <a:pt x="20534" y="214323"/>
                </a:cubicBezTo>
                <a:cubicBezTo>
                  <a:pt x="-50904" y="42344"/>
                  <a:pt x="86151" y="-29623"/>
                  <a:pt x="96734" y="111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AE4F402B-91D7-4455-882D-1FD77CF229BB}"/>
              </a:ext>
            </a:extLst>
          </p:cNvPr>
          <p:cNvSpPr/>
          <p:nvPr/>
        </p:nvSpPr>
        <p:spPr>
          <a:xfrm>
            <a:off x="3174986" y="3202684"/>
            <a:ext cx="939840" cy="990441"/>
          </a:xfrm>
          <a:custGeom>
            <a:avLst/>
            <a:gdLst>
              <a:gd name="connsiteX0" fmla="*/ 939814 w 939840"/>
              <a:gd name="connsiteY0" fmla="*/ 891 h 990441"/>
              <a:gd name="connsiteX1" fmla="*/ 577864 w 939840"/>
              <a:gd name="connsiteY1" fmla="*/ 270766 h 990441"/>
              <a:gd name="connsiteX2" fmla="*/ 447689 w 939840"/>
              <a:gd name="connsiteY2" fmla="*/ 705741 h 990441"/>
              <a:gd name="connsiteX3" fmla="*/ 555639 w 939840"/>
              <a:gd name="connsiteY3" fmla="*/ 978791 h 990441"/>
              <a:gd name="connsiteX4" fmla="*/ 527064 w 939840"/>
              <a:gd name="connsiteY4" fmla="*/ 934341 h 990441"/>
              <a:gd name="connsiteX5" fmla="*/ 428639 w 939840"/>
              <a:gd name="connsiteY5" fmla="*/ 880366 h 990441"/>
              <a:gd name="connsiteX6" fmla="*/ 12714 w 939840"/>
              <a:gd name="connsiteY6" fmla="*/ 896241 h 990441"/>
              <a:gd name="connsiteX7" fmla="*/ 107964 w 939840"/>
              <a:gd name="connsiteY7" fmla="*/ 889891 h 990441"/>
              <a:gd name="connsiteX8" fmla="*/ 117489 w 939840"/>
              <a:gd name="connsiteY8" fmla="*/ 867666 h 990441"/>
              <a:gd name="connsiteX9" fmla="*/ 165114 w 939840"/>
              <a:gd name="connsiteY9" fmla="*/ 575566 h 990441"/>
              <a:gd name="connsiteX10" fmla="*/ 352439 w 939840"/>
              <a:gd name="connsiteY10" fmla="*/ 318391 h 990441"/>
              <a:gd name="connsiteX11" fmla="*/ 558814 w 939840"/>
              <a:gd name="connsiteY11" fmla="*/ 188216 h 990441"/>
              <a:gd name="connsiteX12" fmla="*/ 939814 w 939840"/>
              <a:gd name="connsiteY12" fmla="*/ 891 h 99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9840" h="990441">
                <a:moveTo>
                  <a:pt x="939814" y="891"/>
                </a:moveTo>
                <a:cubicBezTo>
                  <a:pt x="942989" y="14649"/>
                  <a:pt x="659885" y="153291"/>
                  <a:pt x="577864" y="270766"/>
                </a:cubicBezTo>
                <a:cubicBezTo>
                  <a:pt x="495843" y="388241"/>
                  <a:pt x="451393" y="587737"/>
                  <a:pt x="447689" y="705741"/>
                </a:cubicBezTo>
                <a:cubicBezTo>
                  <a:pt x="443985" y="823745"/>
                  <a:pt x="542410" y="940691"/>
                  <a:pt x="555639" y="978791"/>
                </a:cubicBezTo>
                <a:cubicBezTo>
                  <a:pt x="568868" y="1016891"/>
                  <a:pt x="548231" y="950745"/>
                  <a:pt x="527064" y="934341"/>
                </a:cubicBezTo>
                <a:cubicBezTo>
                  <a:pt x="505897" y="917937"/>
                  <a:pt x="514364" y="886716"/>
                  <a:pt x="428639" y="880366"/>
                </a:cubicBezTo>
                <a:cubicBezTo>
                  <a:pt x="342914" y="874016"/>
                  <a:pt x="66160" y="894654"/>
                  <a:pt x="12714" y="896241"/>
                </a:cubicBezTo>
                <a:cubicBezTo>
                  <a:pt x="-40732" y="897828"/>
                  <a:pt x="90501" y="894654"/>
                  <a:pt x="107964" y="889891"/>
                </a:cubicBezTo>
                <a:cubicBezTo>
                  <a:pt x="125427" y="885128"/>
                  <a:pt x="107964" y="920053"/>
                  <a:pt x="117489" y="867666"/>
                </a:cubicBezTo>
                <a:cubicBezTo>
                  <a:pt x="127014" y="815279"/>
                  <a:pt x="125956" y="667112"/>
                  <a:pt x="165114" y="575566"/>
                </a:cubicBezTo>
                <a:cubicBezTo>
                  <a:pt x="204272" y="484020"/>
                  <a:pt x="286822" y="382949"/>
                  <a:pt x="352439" y="318391"/>
                </a:cubicBezTo>
                <a:cubicBezTo>
                  <a:pt x="418056" y="253833"/>
                  <a:pt x="466739" y="240074"/>
                  <a:pt x="558814" y="188216"/>
                </a:cubicBezTo>
                <a:cubicBezTo>
                  <a:pt x="650889" y="136358"/>
                  <a:pt x="936639" y="-12867"/>
                  <a:pt x="939814" y="8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27DC209-F26D-48D8-B1B4-07C1BB21D730}"/>
              </a:ext>
            </a:extLst>
          </p:cNvPr>
          <p:cNvSpPr/>
          <p:nvPr/>
        </p:nvSpPr>
        <p:spPr>
          <a:xfrm>
            <a:off x="2723414" y="4335891"/>
            <a:ext cx="304003" cy="2413151"/>
          </a:xfrm>
          <a:custGeom>
            <a:avLst/>
            <a:gdLst>
              <a:gd name="connsiteX0" fmla="*/ 91753 w 304003"/>
              <a:gd name="connsiteY0" fmla="*/ 32909 h 2413151"/>
              <a:gd name="connsiteX1" fmla="*/ 79053 w 304003"/>
              <a:gd name="connsiteY1" fmla="*/ 964242 h 2413151"/>
              <a:gd name="connsiteX2" fmla="*/ 193353 w 304003"/>
              <a:gd name="connsiteY2" fmla="*/ 1857476 h 2413151"/>
              <a:gd name="connsiteX3" fmla="*/ 303419 w 304003"/>
              <a:gd name="connsiteY3" fmla="*/ 2399342 h 2413151"/>
              <a:gd name="connsiteX4" fmla="*/ 227219 w 304003"/>
              <a:gd name="connsiteY4" fmla="*/ 2158042 h 2413151"/>
              <a:gd name="connsiteX5" fmla="*/ 28253 w 304003"/>
              <a:gd name="connsiteY5" fmla="*/ 1175909 h 2413151"/>
              <a:gd name="connsiteX6" fmla="*/ 7086 w 304003"/>
              <a:gd name="connsiteY6" fmla="*/ 299609 h 2413151"/>
              <a:gd name="connsiteX7" fmla="*/ 91753 w 304003"/>
              <a:gd name="connsiteY7" fmla="*/ 32909 h 241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003" h="2413151">
                <a:moveTo>
                  <a:pt x="91753" y="32909"/>
                </a:moveTo>
                <a:cubicBezTo>
                  <a:pt x="103747" y="143681"/>
                  <a:pt x="62120" y="660148"/>
                  <a:pt x="79053" y="964242"/>
                </a:cubicBezTo>
                <a:cubicBezTo>
                  <a:pt x="95986" y="1268336"/>
                  <a:pt x="155959" y="1618293"/>
                  <a:pt x="193353" y="1857476"/>
                </a:cubicBezTo>
                <a:cubicBezTo>
                  <a:pt x="230747" y="2096659"/>
                  <a:pt x="297775" y="2349248"/>
                  <a:pt x="303419" y="2399342"/>
                </a:cubicBezTo>
                <a:cubicBezTo>
                  <a:pt x="309063" y="2449436"/>
                  <a:pt x="273080" y="2361948"/>
                  <a:pt x="227219" y="2158042"/>
                </a:cubicBezTo>
                <a:cubicBezTo>
                  <a:pt x="181358" y="1954137"/>
                  <a:pt x="64942" y="1485648"/>
                  <a:pt x="28253" y="1175909"/>
                </a:cubicBezTo>
                <a:cubicBezTo>
                  <a:pt x="-8436" y="866170"/>
                  <a:pt x="-2086" y="487992"/>
                  <a:pt x="7086" y="299609"/>
                </a:cubicBezTo>
                <a:cubicBezTo>
                  <a:pt x="16258" y="111226"/>
                  <a:pt x="79759" y="-77863"/>
                  <a:pt x="91753" y="329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53DF516C-E34B-4DCB-9D7E-62F01799D06C}"/>
              </a:ext>
            </a:extLst>
          </p:cNvPr>
          <p:cNvSpPr/>
          <p:nvPr/>
        </p:nvSpPr>
        <p:spPr>
          <a:xfrm>
            <a:off x="6317533" y="4283846"/>
            <a:ext cx="531670" cy="2463319"/>
          </a:xfrm>
          <a:custGeom>
            <a:avLst/>
            <a:gdLst>
              <a:gd name="connsiteX0" fmla="*/ 7067 w 531670"/>
              <a:gd name="connsiteY0" fmla="*/ 13834 h 2463319"/>
              <a:gd name="connsiteX1" fmla="*/ 352507 w 531670"/>
              <a:gd name="connsiteY1" fmla="*/ 1024754 h 2463319"/>
              <a:gd name="connsiteX2" fmla="*/ 530307 w 531670"/>
              <a:gd name="connsiteY2" fmla="*/ 2254114 h 2463319"/>
              <a:gd name="connsiteX3" fmla="*/ 433787 w 531670"/>
              <a:gd name="connsiteY3" fmla="*/ 2442074 h 2463319"/>
              <a:gd name="connsiteX4" fmla="*/ 418547 w 531670"/>
              <a:gd name="connsiteY4" fmla="*/ 2020434 h 2463319"/>
              <a:gd name="connsiteX5" fmla="*/ 144227 w 531670"/>
              <a:gd name="connsiteY5" fmla="*/ 547234 h 2463319"/>
              <a:gd name="connsiteX6" fmla="*/ 7067 w 531670"/>
              <a:gd name="connsiteY6" fmla="*/ 13834 h 24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670" h="2463319">
                <a:moveTo>
                  <a:pt x="7067" y="13834"/>
                </a:moveTo>
                <a:cubicBezTo>
                  <a:pt x="41780" y="93421"/>
                  <a:pt x="265300" y="651374"/>
                  <a:pt x="352507" y="1024754"/>
                </a:cubicBezTo>
                <a:cubicBezTo>
                  <a:pt x="439714" y="1398134"/>
                  <a:pt x="516760" y="2017894"/>
                  <a:pt x="530307" y="2254114"/>
                </a:cubicBezTo>
                <a:cubicBezTo>
                  <a:pt x="543854" y="2490334"/>
                  <a:pt x="452414" y="2481021"/>
                  <a:pt x="433787" y="2442074"/>
                </a:cubicBezTo>
                <a:cubicBezTo>
                  <a:pt x="415160" y="2403127"/>
                  <a:pt x="466807" y="2336241"/>
                  <a:pt x="418547" y="2020434"/>
                </a:cubicBezTo>
                <a:cubicBezTo>
                  <a:pt x="370287" y="1704627"/>
                  <a:pt x="215347" y="885054"/>
                  <a:pt x="144227" y="547234"/>
                </a:cubicBezTo>
                <a:cubicBezTo>
                  <a:pt x="73107" y="209414"/>
                  <a:pt x="-27646" y="-65753"/>
                  <a:pt x="7067" y="138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20C293F3-4884-4D77-A98C-41188C253C70}"/>
              </a:ext>
            </a:extLst>
          </p:cNvPr>
          <p:cNvSpPr/>
          <p:nvPr/>
        </p:nvSpPr>
        <p:spPr>
          <a:xfrm>
            <a:off x="5705475" y="6678852"/>
            <a:ext cx="1108235" cy="1389802"/>
          </a:xfrm>
          <a:custGeom>
            <a:avLst/>
            <a:gdLst>
              <a:gd name="connsiteX0" fmla="*/ 1108075 w 1108235"/>
              <a:gd name="connsiteY0" fmla="*/ 10873 h 1389802"/>
              <a:gd name="connsiteX1" fmla="*/ 939800 w 1108235"/>
              <a:gd name="connsiteY1" fmla="*/ 468073 h 1389802"/>
              <a:gd name="connsiteX2" fmla="*/ 711200 w 1108235"/>
              <a:gd name="connsiteY2" fmla="*/ 782398 h 1389802"/>
              <a:gd name="connsiteX3" fmla="*/ 511175 w 1108235"/>
              <a:gd name="connsiteY3" fmla="*/ 963373 h 1389802"/>
              <a:gd name="connsiteX4" fmla="*/ 317500 w 1108235"/>
              <a:gd name="connsiteY4" fmla="*/ 1090373 h 1389802"/>
              <a:gd name="connsiteX5" fmla="*/ 31750 w 1108235"/>
              <a:gd name="connsiteY5" fmla="*/ 1372948 h 1389802"/>
              <a:gd name="connsiteX6" fmla="*/ 66675 w 1108235"/>
              <a:gd name="connsiteY6" fmla="*/ 1293573 h 1389802"/>
              <a:gd name="connsiteX7" fmla="*/ 561975 w 1108235"/>
              <a:gd name="connsiteY7" fmla="*/ 769698 h 1389802"/>
              <a:gd name="connsiteX8" fmla="*/ 962025 w 1108235"/>
              <a:gd name="connsiteY8" fmla="*/ 195023 h 1389802"/>
              <a:gd name="connsiteX9" fmla="*/ 1108075 w 1108235"/>
              <a:gd name="connsiteY9" fmla="*/ 10873 h 138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8235" h="1389802">
                <a:moveTo>
                  <a:pt x="1108075" y="10873"/>
                </a:moveTo>
                <a:cubicBezTo>
                  <a:pt x="1104371" y="56381"/>
                  <a:pt x="1005946" y="339486"/>
                  <a:pt x="939800" y="468073"/>
                </a:cubicBezTo>
                <a:cubicBezTo>
                  <a:pt x="873654" y="596660"/>
                  <a:pt x="782637" y="699848"/>
                  <a:pt x="711200" y="782398"/>
                </a:cubicBezTo>
                <a:cubicBezTo>
                  <a:pt x="639762" y="864948"/>
                  <a:pt x="576792" y="912044"/>
                  <a:pt x="511175" y="963373"/>
                </a:cubicBezTo>
                <a:cubicBezTo>
                  <a:pt x="445558" y="1014702"/>
                  <a:pt x="397404" y="1022111"/>
                  <a:pt x="317500" y="1090373"/>
                </a:cubicBezTo>
                <a:cubicBezTo>
                  <a:pt x="237596" y="1158635"/>
                  <a:pt x="73554" y="1339081"/>
                  <a:pt x="31750" y="1372948"/>
                </a:cubicBezTo>
                <a:cubicBezTo>
                  <a:pt x="-10054" y="1406815"/>
                  <a:pt x="-21696" y="1394115"/>
                  <a:pt x="66675" y="1293573"/>
                </a:cubicBezTo>
                <a:cubicBezTo>
                  <a:pt x="155046" y="1193031"/>
                  <a:pt x="412750" y="952790"/>
                  <a:pt x="561975" y="769698"/>
                </a:cubicBezTo>
                <a:cubicBezTo>
                  <a:pt x="711200" y="586606"/>
                  <a:pt x="873125" y="320435"/>
                  <a:pt x="962025" y="195023"/>
                </a:cubicBezTo>
                <a:cubicBezTo>
                  <a:pt x="1050925" y="69611"/>
                  <a:pt x="1111779" y="-34635"/>
                  <a:pt x="1108075" y="108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61F0D52-368D-4D98-BBAD-AA3A55A3DDE4}"/>
              </a:ext>
            </a:extLst>
          </p:cNvPr>
          <p:cNvSpPr/>
          <p:nvPr/>
        </p:nvSpPr>
        <p:spPr>
          <a:xfrm>
            <a:off x="5578678" y="3100915"/>
            <a:ext cx="997289" cy="1729745"/>
          </a:xfrm>
          <a:custGeom>
            <a:avLst/>
            <a:gdLst>
              <a:gd name="connsiteX0" fmla="*/ 51655 w 997289"/>
              <a:gd name="connsiteY0" fmla="*/ 6352 h 1729745"/>
              <a:gd name="connsiteX1" fmla="*/ 182889 w 997289"/>
              <a:gd name="connsiteY1" fmla="*/ 95252 h 1729745"/>
              <a:gd name="connsiteX2" fmla="*/ 597755 w 997289"/>
              <a:gd name="connsiteY2" fmla="*/ 776818 h 1729745"/>
              <a:gd name="connsiteX3" fmla="*/ 830589 w 997289"/>
              <a:gd name="connsiteY3" fmla="*/ 1331385 h 1729745"/>
              <a:gd name="connsiteX4" fmla="*/ 995689 w 997289"/>
              <a:gd name="connsiteY4" fmla="*/ 1725085 h 1729745"/>
              <a:gd name="connsiteX5" fmla="*/ 881389 w 997289"/>
              <a:gd name="connsiteY5" fmla="*/ 1496485 h 1729745"/>
              <a:gd name="connsiteX6" fmla="*/ 398789 w 997289"/>
              <a:gd name="connsiteY6" fmla="*/ 768352 h 1729745"/>
              <a:gd name="connsiteX7" fmla="*/ 26255 w 997289"/>
              <a:gd name="connsiteY7" fmla="*/ 103718 h 1729745"/>
              <a:gd name="connsiteX8" fmla="*/ 51655 w 997289"/>
              <a:gd name="connsiteY8" fmla="*/ 6352 h 172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289" h="1729745">
                <a:moveTo>
                  <a:pt x="51655" y="6352"/>
                </a:moveTo>
                <a:cubicBezTo>
                  <a:pt x="77760" y="4941"/>
                  <a:pt x="91872" y="-33159"/>
                  <a:pt x="182889" y="95252"/>
                </a:cubicBezTo>
                <a:cubicBezTo>
                  <a:pt x="273906" y="223663"/>
                  <a:pt x="489805" y="570796"/>
                  <a:pt x="597755" y="776818"/>
                </a:cubicBezTo>
                <a:cubicBezTo>
                  <a:pt x="705705" y="982840"/>
                  <a:pt x="830589" y="1331385"/>
                  <a:pt x="830589" y="1331385"/>
                </a:cubicBezTo>
                <a:cubicBezTo>
                  <a:pt x="896911" y="1489429"/>
                  <a:pt x="987222" y="1697568"/>
                  <a:pt x="995689" y="1725085"/>
                </a:cubicBezTo>
                <a:cubicBezTo>
                  <a:pt x="1004156" y="1752602"/>
                  <a:pt x="980872" y="1655940"/>
                  <a:pt x="881389" y="1496485"/>
                </a:cubicBezTo>
                <a:cubicBezTo>
                  <a:pt x="781906" y="1337030"/>
                  <a:pt x="541311" y="1000480"/>
                  <a:pt x="398789" y="768352"/>
                </a:cubicBezTo>
                <a:cubicBezTo>
                  <a:pt x="256267" y="536224"/>
                  <a:pt x="86933" y="227896"/>
                  <a:pt x="26255" y="103718"/>
                </a:cubicBezTo>
                <a:cubicBezTo>
                  <a:pt x="-34423" y="-20460"/>
                  <a:pt x="25550" y="7763"/>
                  <a:pt x="51655" y="63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67D2B4B7-E3FA-4CE4-BE76-4E2B9F462B3D}"/>
              </a:ext>
            </a:extLst>
          </p:cNvPr>
          <p:cNvSpPr/>
          <p:nvPr/>
        </p:nvSpPr>
        <p:spPr>
          <a:xfrm>
            <a:off x="2705047" y="2868605"/>
            <a:ext cx="1246922" cy="1667863"/>
          </a:xfrm>
          <a:custGeom>
            <a:avLst/>
            <a:gdLst>
              <a:gd name="connsiteX0" fmla="*/ 1151520 w 1246922"/>
              <a:gd name="connsiteY0" fmla="*/ 39695 h 1667863"/>
              <a:gd name="connsiteX1" fmla="*/ 618120 w 1246922"/>
              <a:gd name="connsiteY1" fmla="*/ 446095 h 1667863"/>
              <a:gd name="connsiteX2" fmla="*/ 313320 w 1246922"/>
              <a:gd name="connsiteY2" fmla="*/ 966795 h 1667863"/>
              <a:gd name="connsiteX3" fmla="*/ 169386 w 1246922"/>
              <a:gd name="connsiteY3" fmla="*/ 1296995 h 1667863"/>
              <a:gd name="connsiteX4" fmla="*/ 53 w 1246922"/>
              <a:gd name="connsiteY4" fmla="*/ 1665295 h 1667863"/>
              <a:gd name="connsiteX5" fmla="*/ 156686 w 1246922"/>
              <a:gd name="connsiteY5" fmla="*/ 1415528 h 1667863"/>
              <a:gd name="connsiteX6" fmla="*/ 588486 w 1246922"/>
              <a:gd name="connsiteY6" fmla="*/ 619662 h 1667863"/>
              <a:gd name="connsiteX7" fmla="*/ 1189620 w 1246922"/>
              <a:gd name="connsiteY7" fmla="*/ 82028 h 1667863"/>
              <a:gd name="connsiteX8" fmla="*/ 1151520 w 1246922"/>
              <a:gd name="connsiteY8" fmla="*/ 39695 h 166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6922" h="1667863">
                <a:moveTo>
                  <a:pt x="1151520" y="39695"/>
                </a:moveTo>
                <a:cubicBezTo>
                  <a:pt x="1056270" y="100373"/>
                  <a:pt x="757820" y="291578"/>
                  <a:pt x="618120" y="446095"/>
                </a:cubicBezTo>
                <a:cubicBezTo>
                  <a:pt x="478420" y="600612"/>
                  <a:pt x="388109" y="824978"/>
                  <a:pt x="313320" y="966795"/>
                </a:cubicBezTo>
                <a:cubicBezTo>
                  <a:pt x="238531" y="1108612"/>
                  <a:pt x="221597" y="1180578"/>
                  <a:pt x="169386" y="1296995"/>
                </a:cubicBezTo>
                <a:cubicBezTo>
                  <a:pt x="117175" y="1413412"/>
                  <a:pt x="2170" y="1645540"/>
                  <a:pt x="53" y="1665295"/>
                </a:cubicBezTo>
                <a:cubicBezTo>
                  <a:pt x="-2064" y="1685050"/>
                  <a:pt x="58614" y="1589800"/>
                  <a:pt x="156686" y="1415528"/>
                </a:cubicBezTo>
                <a:cubicBezTo>
                  <a:pt x="254758" y="1241256"/>
                  <a:pt x="416330" y="841912"/>
                  <a:pt x="588486" y="619662"/>
                </a:cubicBezTo>
                <a:cubicBezTo>
                  <a:pt x="760642" y="397412"/>
                  <a:pt x="1089431" y="180100"/>
                  <a:pt x="1189620" y="82028"/>
                </a:cubicBezTo>
                <a:cubicBezTo>
                  <a:pt x="1289809" y="-16044"/>
                  <a:pt x="1246770" y="-20983"/>
                  <a:pt x="1151520" y="396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A33262F-43F4-41C9-B067-7981FB228846}"/>
              </a:ext>
            </a:extLst>
          </p:cNvPr>
          <p:cNvSpPr/>
          <p:nvPr/>
        </p:nvSpPr>
        <p:spPr>
          <a:xfrm>
            <a:off x="2860119" y="5016247"/>
            <a:ext cx="303403" cy="1163339"/>
          </a:xfrm>
          <a:custGeom>
            <a:avLst/>
            <a:gdLst>
              <a:gd name="connsiteX0" fmla="*/ 137081 w 303403"/>
              <a:gd name="connsiteY0" fmla="*/ 253 h 1163339"/>
              <a:gd name="connsiteX1" fmla="*/ 1614 w 303403"/>
              <a:gd name="connsiteY1" fmla="*/ 334686 h 1163339"/>
              <a:gd name="connsiteX2" fmla="*/ 77814 w 303403"/>
              <a:gd name="connsiteY2" fmla="*/ 753786 h 1163339"/>
              <a:gd name="connsiteX3" fmla="*/ 297948 w 303403"/>
              <a:gd name="connsiteY3" fmla="*/ 1151720 h 1163339"/>
              <a:gd name="connsiteX4" fmla="*/ 238681 w 303403"/>
              <a:gd name="connsiteY4" fmla="*/ 1033186 h 1163339"/>
              <a:gd name="connsiteX5" fmla="*/ 264081 w 303403"/>
              <a:gd name="connsiteY5" fmla="*/ 787653 h 1163339"/>
              <a:gd name="connsiteX6" fmla="*/ 264081 w 303403"/>
              <a:gd name="connsiteY6" fmla="*/ 546353 h 1163339"/>
              <a:gd name="connsiteX7" fmla="*/ 94748 w 303403"/>
              <a:gd name="connsiteY7" fmla="*/ 283886 h 1163339"/>
              <a:gd name="connsiteX8" fmla="*/ 137081 w 303403"/>
              <a:gd name="connsiteY8" fmla="*/ 253 h 116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03" h="1163339">
                <a:moveTo>
                  <a:pt x="137081" y="253"/>
                </a:moveTo>
                <a:cubicBezTo>
                  <a:pt x="121559" y="8720"/>
                  <a:pt x="11492" y="209097"/>
                  <a:pt x="1614" y="334686"/>
                </a:cubicBezTo>
                <a:cubicBezTo>
                  <a:pt x="-8264" y="460275"/>
                  <a:pt x="28425" y="617614"/>
                  <a:pt x="77814" y="753786"/>
                </a:cubicBezTo>
                <a:cubicBezTo>
                  <a:pt x="127203" y="889958"/>
                  <a:pt x="271137" y="1105153"/>
                  <a:pt x="297948" y="1151720"/>
                </a:cubicBezTo>
                <a:cubicBezTo>
                  <a:pt x="324759" y="1198287"/>
                  <a:pt x="244325" y="1093864"/>
                  <a:pt x="238681" y="1033186"/>
                </a:cubicBezTo>
                <a:cubicBezTo>
                  <a:pt x="233037" y="972508"/>
                  <a:pt x="259848" y="868792"/>
                  <a:pt x="264081" y="787653"/>
                </a:cubicBezTo>
                <a:cubicBezTo>
                  <a:pt x="268314" y="706514"/>
                  <a:pt x="292303" y="630314"/>
                  <a:pt x="264081" y="546353"/>
                </a:cubicBezTo>
                <a:cubicBezTo>
                  <a:pt x="235859" y="462392"/>
                  <a:pt x="118737" y="369964"/>
                  <a:pt x="94748" y="283886"/>
                </a:cubicBezTo>
                <a:cubicBezTo>
                  <a:pt x="70759" y="197808"/>
                  <a:pt x="152603" y="-8214"/>
                  <a:pt x="137081" y="2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B1AE439-0FA7-42B5-A946-C7C48BF3590C}"/>
              </a:ext>
            </a:extLst>
          </p:cNvPr>
          <p:cNvSpPr/>
          <p:nvPr/>
        </p:nvSpPr>
        <p:spPr>
          <a:xfrm>
            <a:off x="4992466" y="5119349"/>
            <a:ext cx="234902" cy="249148"/>
          </a:xfrm>
          <a:custGeom>
            <a:avLst/>
            <a:gdLst>
              <a:gd name="connsiteX0" fmla="*/ 233584 w 234902"/>
              <a:gd name="connsiteY0" fmla="*/ 339 h 249148"/>
              <a:gd name="connsiteX1" fmla="*/ 104997 w 234902"/>
              <a:gd name="connsiteY1" fmla="*/ 109876 h 249148"/>
              <a:gd name="connsiteX2" fmla="*/ 58959 w 234902"/>
              <a:gd name="connsiteY2" fmla="*/ 176551 h 249148"/>
              <a:gd name="connsiteX3" fmla="*/ 54197 w 234902"/>
              <a:gd name="connsiteY3" fmla="*/ 247989 h 249148"/>
              <a:gd name="connsiteX4" fmla="*/ 54197 w 234902"/>
              <a:gd name="connsiteY4" fmla="*/ 213064 h 249148"/>
              <a:gd name="connsiteX5" fmla="*/ 16097 w 234902"/>
              <a:gd name="connsiteY5" fmla="*/ 114639 h 249148"/>
              <a:gd name="connsiteX6" fmla="*/ 16097 w 234902"/>
              <a:gd name="connsiteY6" fmla="*/ 76539 h 249148"/>
              <a:gd name="connsiteX7" fmla="*/ 233584 w 234902"/>
              <a:gd name="connsiteY7" fmla="*/ 339 h 24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902" h="249148">
                <a:moveTo>
                  <a:pt x="233584" y="339"/>
                </a:moveTo>
                <a:cubicBezTo>
                  <a:pt x="248401" y="5895"/>
                  <a:pt x="134101" y="80507"/>
                  <a:pt x="104997" y="109876"/>
                </a:cubicBezTo>
                <a:cubicBezTo>
                  <a:pt x="75893" y="139245"/>
                  <a:pt x="67426" y="153532"/>
                  <a:pt x="58959" y="176551"/>
                </a:cubicBezTo>
                <a:cubicBezTo>
                  <a:pt x="50492" y="199570"/>
                  <a:pt x="54991" y="241904"/>
                  <a:pt x="54197" y="247989"/>
                </a:cubicBezTo>
                <a:cubicBezTo>
                  <a:pt x="53403" y="254075"/>
                  <a:pt x="60547" y="235289"/>
                  <a:pt x="54197" y="213064"/>
                </a:cubicBezTo>
                <a:cubicBezTo>
                  <a:pt x="47847" y="190839"/>
                  <a:pt x="22447" y="137393"/>
                  <a:pt x="16097" y="114639"/>
                </a:cubicBezTo>
                <a:cubicBezTo>
                  <a:pt x="9747" y="91885"/>
                  <a:pt x="-16711" y="94001"/>
                  <a:pt x="16097" y="76539"/>
                </a:cubicBezTo>
                <a:cubicBezTo>
                  <a:pt x="48905" y="59077"/>
                  <a:pt x="218767" y="-5217"/>
                  <a:pt x="233584" y="3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CF53365-E7A9-42DD-BF0A-49BAB97F2E0E}"/>
              </a:ext>
            </a:extLst>
          </p:cNvPr>
          <p:cNvSpPr/>
          <p:nvPr/>
        </p:nvSpPr>
        <p:spPr>
          <a:xfrm>
            <a:off x="4125013" y="5020581"/>
            <a:ext cx="258292" cy="642091"/>
          </a:xfrm>
          <a:custGeom>
            <a:avLst/>
            <a:gdLst>
              <a:gd name="connsiteX0" fmla="*/ 42175 w 258292"/>
              <a:gd name="connsiteY0" fmla="*/ 682 h 642091"/>
              <a:gd name="connsiteX1" fmla="*/ 248550 w 258292"/>
              <a:gd name="connsiteY1" fmla="*/ 241982 h 642091"/>
              <a:gd name="connsiteX2" fmla="*/ 219975 w 258292"/>
              <a:gd name="connsiteY2" fmla="*/ 361044 h 642091"/>
              <a:gd name="connsiteX3" fmla="*/ 177112 w 258292"/>
              <a:gd name="connsiteY3" fmla="*/ 421369 h 642091"/>
              <a:gd name="connsiteX4" fmla="*/ 142187 w 258292"/>
              <a:gd name="connsiteY4" fmla="*/ 470582 h 642091"/>
              <a:gd name="connsiteX5" fmla="*/ 104087 w 258292"/>
              <a:gd name="connsiteY5" fmla="*/ 573769 h 642091"/>
              <a:gd name="connsiteX6" fmla="*/ 91387 w 258292"/>
              <a:gd name="connsiteY6" fmla="*/ 642032 h 642091"/>
              <a:gd name="connsiteX7" fmla="*/ 110437 w 258292"/>
              <a:gd name="connsiteY7" fmla="*/ 562657 h 642091"/>
              <a:gd name="connsiteX8" fmla="*/ 200925 w 258292"/>
              <a:gd name="connsiteY8" fmla="*/ 295957 h 642091"/>
              <a:gd name="connsiteX9" fmla="*/ 15187 w 258292"/>
              <a:gd name="connsiteY9" fmla="*/ 172132 h 642091"/>
              <a:gd name="connsiteX10" fmla="*/ 42175 w 258292"/>
              <a:gd name="connsiteY10" fmla="*/ 682 h 64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292" h="642091">
                <a:moveTo>
                  <a:pt x="42175" y="682"/>
                </a:moveTo>
                <a:cubicBezTo>
                  <a:pt x="81069" y="12324"/>
                  <a:pt x="218917" y="181922"/>
                  <a:pt x="248550" y="241982"/>
                </a:cubicBezTo>
                <a:cubicBezTo>
                  <a:pt x="278183" y="302042"/>
                  <a:pt x="231881" y="331146"/>
                  <a:pt x="219975" y="361044"/>
                </a:cubicBezTo>
                <a:cubicBezTo>
                  <a:pt x="208069" y="390942"/>
                  <a:pt x="177112" y="421369"/>
                  <a:pt x="177112" y="421369"/>
                </a:cubicBezTo>
                <a:cubicBezTo>
                  <a:pt x="164147" y="439625"/>
                  <a:pt x="154358" y="445182"/>
                  <a:pt x="142187" y="470582"/>
                </a:cubicBezTo>
                <a:cubicBezTo>
                  <a:pt x="130016" y="495982"/>
                  <a:pt x="112554" y="545194"/>
                  <a:pt x="104087" y="573769"/>
                </a:cubicBezTo>
                <a:cubicBezTo>
                  <a:pt x="95620" y="602344"/>
                  <a:pt x="90329" y="643884"/>
                  <a:pt x="91387" y="642032"/>
                </a:cubicBezTo>
                <a:cubicBezTo>
                  <a:pt x="92445" y="640180"/>
                  <a:pt x="92181" y="620336"/>
                  <a:pt x="110437" y="562657"/>
                </a:cubicBezTo>
                <a:cubicBezTo>
                  <a:pt x="128693" y="504978"/>
                  <a:pt x="216800" y="361044"/>
                  <a:pt x="200925" y="295957"/>
                </a:cubicBezTo>
                <a:cubicBezTo>
                  <a:pt x="185050" y="230870"/>
                  <a:pt x="45614" y="214730"/>
                  <a:pt x="15187" y="172132"/>
                </a:cubicBezTo>
                <a:cubicBezTo>
                  <a:pt x="-15240" y="129534"/>
                  <a:pt x="3281" y="-10960"/>
                  <a:pt x="42175" y="6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770967CD-DC4D-43DD-8974-65510797B8A5}"/>
              </a:ext>
            </a:extLst>
          </p:cNvPr>
          <p:cNvSpPr/>
          <p:nvPr/>
        </p:nvSpPr>
        <p:spPr>
          <a:xfrm>
            <a:off x="3052123" y="4330026"/>
            <a:ext cx="988026" cy="248519"/>
          </a:xfrm>
          <a:custGeom>
            <a:avLst/>
            <a:gdLst>
              <a:gd name="connsiteX0" fmla="*/ 4344 w 988026"/>
              <a:gd name="connsiteY0" fmla="*/ 244091 h 248519"/>
              <a:gd name="connsiteX1" fmla="*/ 59377 w 988026"/>
              <a:gd name="connsiteY1" fmla="*/ 210224 h 248519"/>
              <a:gd name="connsiteX2" fmla="*/ 260460 w 988026"/>
              <a:gd name="connsiteY2" fmla="*/ 15491 h 248519"/>
              <a:gd name="connsiteX3" fmla="*/ 332427 w 988026"/>
              <a:gd name="connsiteY3" fmla="*/ 13374 h 248519"/>
              <a:gd name="connsiteX4" fmla="*/ 518694 w 988026"/>
              <a:gd name="connsiteY4" fmla="*/ 23957 h 248519"/>
              <a:gd name="connsiteX5" fmla="*/ 770577 w 988026"/>
              <a:gd name="connsiteY5" fmla="*/ 68407 h 248519"/>
              <a:gd name="connsiteX6" fmla="*/ 872177 w 988026"/>
              <a:gd name="connsiteY6" fmla="*/ 108624 h 248519"/>
              <a:gd name="connsiteX7" fmla="*/ 965310 w 988026"/>
              <a:gd name="connsiteY7" fmla="*/ 239857 h 248519"/>
              <a:gd name="connsiteX8" fmla="*/ 956844 w 988026"/>
              <a:gd name="connsiteY8" fmla="*/ 205991 h 248519"/>
              <a:gd name="connsiteX9" fmla="*/ 630877 w 988026"/>
              <a:gd name="connsiteY9" fmla="*/ 106507 h 248519"/>
              <a:gd name="connsiteX10" fmla="*/ 152510 w 988026"/>
              <a:gd name="connsiteY10" fmla="*/ 148841 h 248519"/>
              <a:gd name="connsiteX11" fmla="*/ 4344 w 988026"/>
              <a:gd name="connsiteY11" fmla="*/ 244091 h 2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8026" h="248519">
                <a:moveTo>
                  <a:pt x="4344" y="244091"/>
                </a:moveTo>
                <a:cubicBezTo>
                  <a:pt x="-11178" y="254322"/>
                  <a:pt x="16691" y="248324"/>
                  <a:pt x="59377" y="210224"/>
                </a:cubicBezTo>
                <a:cubicBezTo>
                  <a:pt x="102063" y="172124"/>
                  <a:pt x="214952" y="48299"/>
                  <a:pt x="260460" y="15491"/>
                </a:cubicBezTo>
                <a:cubicBezTo>
                  <a:pt x="305968" y="-17317"/>
                  <a:pt x="289388" y="11963"/>
                  <a:pt x="332427" y="13374"/>
                </a:cubicBezTo>
                <a:cubicBezTo>
                  <a:pt x="375466" y="14785"/>
                  <a:pt x="445669" y="14785"/>
                  <a:pt x="518694" y="23957"/>
                </a:cubicBezTo>
                <a:cubicBezTo>
                  <a:pt x="591719" y="33129"/>
                  <a:pt x="711663" y="54296"/>
                  <a:pt x="770577" y="68407"/>
                </a:cubicBezTo>
                <a:cubicBezTo>
                  <a:pt x="829491" y="82518"/>
                  <a:pt x="839722" y="80049"/>
                  <a:pt x="872177" y="108624"/>
                </a:cubicBezTo>
                <a:cubicBezTo>
                  <a:pt x="904632" y="137199"/>
                  <a:pt x="951199" y="223629"/>
                  <a:pt x="965310" y="239857"/>
                </a:cubicBezTo>
                <a:cubicBezTo>
                  <a:pt x="979421" y="256085"/>
                  <a:pt x="1012583" y="228216"/>
                  <a:pt x="956844" y="205991"/>
                </a:cubicBezTo>
                <a:cubicBezTo>
                  <a:pt x="901105" y="183766"/>
                  <a:pt x="764933" y="116032"/>
                  <a:pt x="630877" y="106507"/>
                </a:cubicBezTo>
                <a:cubicBezTo>
                  <a:pt x="496821" y="96982"/>
                  <a:pt x="254463" y="130849"/>
                  <a:pt x="152510" y="148841"/>
                </a:cubicBezTo>
                <a:cubicBezTo>
                  <a:pt x="50557" y="166833"/>
                  <a:pt x="19866" y="233860"/>
                  <a:pt x="4344" y="24409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49BAF00E-4505-4EFC-AEF5-1BCAD425E710}"/>
              </a:ext>
            </a:extLst>
          </p:cNvPr>
          <p:cNvSpPr/>
          <p:nvPr/>
        </p:nvSpPr>
        <p:spPr>
          <a:xfrm>
            <a:off x="5104743" y="4454490"/>
            <a:ext cx="914259" cy="104810"/>
          </a:xfrm>
          <a:custGeom>
            <a:avLst/>
            <a:gdLst>
              <a:gd name="connsiteX0" fmla="*/ 106490 w 914259"/>
              <a:gd name="connsiteY0" fmla="*/ 104810 h 104810"/>
              <a:gd name="connsiteX1" fmla="*/ 498074 w 914259"/>
              <a:gd name="connsiteY1" fmla="*/ 41310 h 104810"/>
              <a:gd name="connsiteX2" fmla="*/ 845207 w 914259"/>
              <a:gd name="connsiteY2" fmla="*/ 73060 h 104810"/>
              <a:gd name="connsiteX3" fmla="*/ 902357 w 914259"/>
              <a:gd name="connsiteY3" fmla="*/ 81527 h 104810"/>
              <a:gd name="connsiteX4" fmla="*/ 688574 w 914259"/>
              <a:gd name="connsiteY4" fmla="*/ 26493 h 104810"/>
              <a:gd name="connsiteX5" fmla="*/ 413407 w 914259"/>
              <a:gd name="connsiteY5" fmla="*/ 1093 h 104810"/>
              <a:gd name="connsiteX6" fmla="*/ 184807 w 914259"/>
              <a:gd name="connsiteY6" fmla="*/ 7443 h 104810"/>
              <a:gd name="connsiteX7" fmla="*/ 91674 w 914259"/>
              <a:gd name="connsiteY7" fmla="*/ 32843 h 104810"/>
              <a:gd name="connsiteX8" fmla="*/ 657 w 914259"/>
              <a:gd name="connsiteY8" fmla="*/ 26493 h 104810"/>
              <a:gd name="connsiteX9" fmla="*/ 53574 w 914259"/>
              <a:gd name="connsiteY9" fmla="*/ 41310 h 104810"/>
              <a:gd name="connsiteX10" fmla="*/ 106490 w 914259"/>
              <a:gd name="connsiteY10" fmla="*/ 104810 h 10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259" h="104810">
                <a:moveTo>
                  <a:pt x="106490" y="104810"/>
                </a:moveTo>
                <a:cubicBezTo>
                  <a:pt x="180573" y="104810"/>
                  <a:pt x="374955" y="46602"/>
                  <a:pt x="498074" y="41310"/>
                </a:cubicBezTo>
                <a:cubicBezTo>
                  <a:pt x="621193" y="36018"/>
                  <a:pt x="777827" y="66357"/>
                  <a:pt x="845207" y="73060"/>
                </a:cubicBezTo>
                <a:cubicBezTo>
                  <a:pt x="912587" y="79763"/>
                  <a:pt x="928462" y="89288"/>
                  <a:pt x="902357" y="81527"/>
                </a:cubicBezTo>
                <a:cubicBezTo>
                  <a:pt x="876252" y="73766"/>
                  <a:pt x="770066" y="39899"/>
                  <a:pt x="688574" y="26493"/>
                </a:cubicBezTo>
                <a:cubicBezTo>
                  <a:pt x="607082" y="13087"/>
                  <a:pt x="497368" y="4268"/>
                  <a:pt x="413407" y="1093"/>
                </a:cubicBezTo>
                <a:cubicBezTo>
                  <a:pt x="329446" y="-2082"/>
                  <a:pt x="238429" y="2151"/>
                  <a:pt x="184807" y="7443"/>
                </a:cubicBezTo>
                <a:cubicBezTo>
                  <a:pt x="131185" y="12735"/>
                  <a:pt x="122366" y="29668"/>
                  <a:pt x="91674" y="32843"/>
                </a:cubicBezTo>
                <a:cubicBezTo>
                  <a:pt x="60982" y="36018"/>
                  <a:pt x="7007" y="25082"/>
                  <a:pt x="657" y="26493"/>
                </a:cubicBezTo>
                <a:cubicBezTo>
                  <a:pt x="-5693" y="27904"/>
                  <a:pt x="35582" y="27904"/>
                  <a:pt x="53574" y="41310"/>
                </a:cubicBezTo>
                <a:cubicBezTo>
                  <a:pt x="71566" y="54716"/>
                  <a:pt x="32407" y="104810"/>
                  <a:pt x="106490" y="10481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A99F5425-E65A-43D6-A260-17A05481AC25}"/>
              </a:ext>
            </a:extLst>
          </p:cNvPr>
          <p:cNvSpPr/>
          <p:nvPr/>
        </p:nvSpPr>
        <p:spPr>
          <a:xfrm>
            <a:off x="4713270" y="5225855"/>
            <a:ext cx="165206" cy="255821"/>
          </a:xfrm>
          <a:custGeom>
            <a:avLst/>
            <a:gdLst>
              <a:gd name="connsiteX0" fmla="*/ 165118 w 165206"/>
              <a:gd name="connsiteY0" fmla="*/ 195 h 255821"/>
              <a:gd name="connsiteX1" fmla="*/ 66693 w 165206"/>
              <a:gd name="connsiteY1" fmla="*/ 76395 h 255821"/>
              <a:gd name="connsiteX2" fmla="*/ 57168 w 165206"/>
              <a:gd name="connsiteY2" fmla="*/ 89095 h 255821"/>
              <a:gd name="connsiteX3" fmla="*/ 33355 w 165206"/>
              <a:gd name="connsiteY3" fmla="*/ 108145 h 255821"/>
              <a:gd name="connsiteX4" fmla="*/ 18 w 165206"/>
              <a:gd name="connsiteY4" fmla="*/ 255783 h 255821"/>
              <a:gd name="connsiteX5" fmla="*/ 38118 w 165206"/>
              <a:gd name="connsiteY5" fmla="*/ 122433 h 255821"/>
              <a:gd name="connsiteX6" fmla="*/ 47643 w 165206"/>
              <a:gd name="connsiteY6" fmla="*/ 101795 h 255821"/>
              <a:gd name="connsiteX7" fmla="*/ 165118 w 165206"/>
              <a:gd name="connsiteY7" fmla="*/ 195 h 25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206" h="255821">
                <a:moveTo>
                  <a:pt x="165118" y="195"/>
                </a:moveTo>
                <a:cubicBezTo>
                  <a:pt x="168293" y="-4038"/>
                  <a:pt x="84685" y="61578"/>
                  <a:pt x="66693" y="76395"/>
                </a:cubicBezTo>
                <a:cubicBezTo>
                  <a:pt x="48701" y="91212"/>
                  <a:pt x="62724" y="83803"/>
                  <a:pt x="57168" y="89095"/>
                </a:cubicBezTo>
                <a:cubicBezTo>
                  <a:pt x="51612" y="94387"/>
                  <a:pt x="42880" y="80364"/>
                  <a:pt x="33355" y="108145"/>
                </a:cubicBezTo>
                <a:cubicBezTo>
                  <a:pt x="23830" y="135926"/>
                  <a:pt x="-776" y="253402"/>
                  <a:pt x="18" y="255783"/>
                </a:cubicBezTo>
                <a:cubicBezTo>
                  <a:pt x="812" y="258164"/>
                  <a:pt x="30180" y="148098"/>
                  <a:pt x="38118" y="122433"/>
                </a:cubicBezTo>
                <a:cubicBezTo>
                  <a:pt x="46055" y="96768"/>
                  <a:pt x="28064" y="117670"/>
                  <a:pt x="47643" y="101795"/>
                </a:cubicBezTo>
                <a:cubicBezTo>
                  <a:pt x="67222" y="85920"/>
                  <a:pt x="161943" y="4428"/>
                  <a:pt x="165118" y="1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F236E86F-E213-4C36-B4C7-3AE14148AC1F}"/>
              </a:ext>
            </a:extLst>
          </p:cNvPr>
          <p:cNvSpPr/>
          <p:nvPr/>
        </p:nvSpPr>
        <p:spPr>
          <a:xfrm>
            <a:off x="4460874" y="5224092"/>
            <a:ext cx="132741" cy="190887"/>
          </a:xfrm>
          <a:custGeom>
            <a:avLst/>
            <a:gdLst>
              <a:gd name="connsiteX0" fmla="*/ 1 w 132741"/>
              <a:gd name="connsiteY0" fmla="*/ 371 h 190887"/>
              <a:gd name="connsiteX1" fmla="*/ 122239 w 132741"/>
              <a:gd name="connsiteY1" fmla="*/ 73396 h 190887"/>
              <a:gd name="connsiteX2" fmla="*/ 120651 w 132741"/>
              <a:gd name="connsiteY2" fmla="*/ 122608 h 190887"/>
              <a:gd name="connsiteX3" fmla="*/ 73026 w 132741"/>
              <a:gd name="connsiteY3" fmla="*/ 190871 h 190887"/>
              <a:gd name="connsiteX4" fmla="*/ 117476 w 132741"/>
              <a:gd name="connsiteY4" fmla="*/ 116258 h 190887"/>
              <a:gd name="connsiteX5" fmla="*/ 119064 w 132741"/>
              <a:gd name="connsiteY5" fmla="*/ 106733 h 190887"/>
              <a:gd name="connsiteX6" fmla="*/ 1 w 132741"/>
              <a:gd name="connsiteY6" fmla="*/ 371 h 190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741" h="190887">
                <a:moveTo>
                  <a:pt x="1" y="371"/>
                </a:moveTo>
                <a:cubicBezTo>
                  <a:pt x="530" y="-5185"/>
                  <a:pt x="102131" y="53023"/>
                  <a:pt x="122239" y="73396"/>
                </a:cubicBezTo>
                <a:cubicBezTo>
                  <a:pt x="142347" y="93769"/>
                  <a:pt x="128853" y="103029"/>
                  <a:pt x="120651" y="122608"/>
                </a:cubicBezTo>
                <a:cubicBezTo>
                  <a:pt x="112449" y="142187"/>
                  <a:pt x="73555" y="191929"/>
                  <a:pt x="73026" y="190871"/>
                </a:cubicBezTo>
                <a:cubicBezTo>
                  <a:pt x="72497" y="189813"/>
                  <a:pt x="109803" y="130281"/>
                  <a:pt x="117476" y="116258"/>
                </a:cubicBezTo>
                <a:cubicBezTo>
                  <a:pt x="125149" y="102235"/>
                  <a:pt x="132558" y="123666"/>
                  <a:pt x="119064" y="106733"/>
                </a:cubicBezTo>
                <a:cubicBezTo>
                  <a:pt x="105570" y="89800"/>
                  <a:pt x="-528" y="5927"/>
                  <a:pt x="1" y="3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E0406AE5-5C95-47A8-BFA4-00687FB5CFAA}"/>
              </a:ext>
            </a:extLst>
          </p:cNvPr>
          <p:cNvSpPr/>
          <p:nvPr/>
        </p:nvSpPr>
        <p:spPr>
          <a:xfrm>
            <a:off x="3806774" y="6975944"/>
            <a:ext cx="1906845" cy="185451"/>
          </a:xfrm>
          <a:custGeom>
            <a:avLst/>
            <a:gdLst>
              <a:gd name="connsiteX0" fmla="*/ 11693 w 1906845"/>
              <a:gd name="connsiteY0" fmla="*/ 17523 h 185451"/>
              <a:gd name="connsiteX1" fmla="*/ 458309 w 1906845"/>
              <a:gd name="connsiteY1" fmla="*/ 72556 h 185451"/>
              <a:gd name="connsiteX2" fmla="*/ 725009 w 1906845"/>
              <a:gd name="connsiteY2" fmla="*/ 76789 h 185451"/>
              <a:gd name="connsiteX3" fmla="*/ 1163159 w 1906845"/>
              <a:gd name="connsiteY3" fmla="*/ 76789 h 185451"/>
              <a:gd name="connsiteX4" fmla="*/ 1404459 w 1906845"/>
              <a:gd name="connsiteY4" fmla="*/ 78906 h 185451"/>
              <a:gd name="connsiteX5" fmla="*/ 1607659 w 1906845"/>
              <a:gd name="connsiteY5" fmla="*/ 49273 h 185451"/>
              <a:gd name="connsiteX6" fmla="*/ 1889176 w 1906845"/>
              <a:gd name="connsiteY6" fmla="*/ 589 h 185451"/>
              <a:gd name="connsiteX7" fmla="*/ 1829909 w 1906845"/>
              <a:gd name="connsiteY7" fmla="*/ 28106 h 185451"/>
              <a:gd name="connsiteX8" fmla="*/ 1442559 w 1906845"/>
              <a:gd name="connsiteY8" fmla="*/ 110656 h 185451"/>
              <a:gd name="connsiteX9" fmla="*/ 828726 w 1906845"/>
              <a:gd name="connsiteY9" fmla="*/ 182623 h 185451"/>
              <a:gd name="connsiteX10" fmla="*/ 667859 w 1906845"/>
              <a:gd name="connsiteY10" fmla="*/ 172039 h 185451"/>
              <a:gd name="connsiteX11" fmla="*/ 371526 w 1906845"/>
              <a:gd name="connsiteY11" fmla="*/ 144523 h 185451"/>
              <a:gd name="connsiteX12" fmla="*/ 149276 w 1906845"/>
              <a:gd name="connsiteY12" fmla="*/ 97956 h 185451"/>
              <a:gd name="connsiteX13" fmla="*/ 11693 w 1906845"/>
              <a:gd name="connsiteY13" fmla="*/ 17523 h 18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6845" h="185451">
                <a:moveTo>
                  <a:pt x="11693" y="17523"/>
                </a:moveTo>
                <a:cubicBezTo>
                  <a:pt x="63199" y="13290"/>
                  <a:pt x="339423" y="62678"/>
                  <a:pt x="458309" y="72556"/>
                </a:cubicBezTo>
                <a:cubicBezTo>
                  <a:pt x="577195" y="82434"/>
                  <a:pt x="725009" y="76789"/>
                  <a:pt x="725009" y="76789"/>
                </a:cubicBezTo>
                <a:lnTo>
                  <a:pt x="1163159" y="76789"/>
                </a:lnTo>
                <a:cubicBezTo>
                  <a:pt x="1276401" y="77142"/>
                  <a:pt x="1330376" y="83492"/>
                  <a:pt x="1404459" y="78906"/>
                </a:cubicBezTo>
                <a:cubicBezTo>
                  <a:pt x="1478542" y="74320"/>
                  <a:pt x="1526873" y="62326"/>
                  <a:pt x="1607659" y="49273"/>
                </a:cubicBezTo>
                <a:cubicBezTo>
                  <a:pt x="1688445" y="36220"/>
                  <a:pt x="1852134" y="4117"/>
                  <a:pt x="1889176" y="589"/>
                </a:cubicBezTo>
                <a:cubicBezTo>
                  <a:pt x="1926218" y="-2939"/>
                  <a:pt x="1904345" y="9762"/>
                  <a:pt x="1829909" y="28106"/>
                </a:cubicBezTo>
                <a:cubicBezTo>
                  <a:pt x="1755473" y="46450"/>
                  <a:pt x="1609423" y="84903"/>
                  <a:pt x="1442559" y="110656"/>
                </a:cubicBezTo>
                <a:cubicBezTo>
                  <a:pt x="1275695" y="136409"/>
                  <a:pt x="957843" y="172392"/>
                  <a:pt x="828726" y="182623"/>
                </a:cubicBezTo>
                <a:cubicBezTo>
                  <a:pt x="699609" y="192854"/>
                  <a:pt x="667859" y="172039"/>
                  <a:pt x="667859" y="172039"/>
                </a:cubicBezTo>
                <a:cubicBezTo>
                  <a:pt x="591659" y="165689"/>
                  <a:pt x="457956" y="156870"/>
                  <a:pt x="371526" y="144523"/>
                </a:cubicBezTo>
                <a:cubicBezTo>
                  <a:pt x="285096" y="132176"/>
                  <a:pt x="206426" y="114537"/>
                  <a:pt x="149276" y="97956"/>
                </a:cubicBezTo>
                <a:cubicBezTo>
                  <a:pt x="92126" y="81375"/>
                  <a:pt x="-39813" y="21756"/>
                  <a:pt x="11693" y="1752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F94A5C6-F453-40E5-9A1E-73530F4D49F2}"/>
              </a:ext>
            </a:extLst>
          </p:cNvPr>
          <p:cNvSpPr/>
          <p:nvPr/>
        </p:nvSpPr>
        <p:spPr>
          <a:xfrm>
            <a:off x="3736773" y="6972719"/>
            <a:ext cx="1926663" cy="719579"/>
          </a:xfrm>
          <a:custGeom>
            <a:avLst/>
            <a:gdLst>
              <a:gd name="connsiteX0" fmla="*/ 1924252 w 1926663"/>
              <a:gd name="connsiteY0" fmla="*/ 63081 h 719579"/>
              <a:gd name="connsiteX1" fmla="*/ 1633740 w 1926663"/>
              <a:gd name="connsiteY1" fmla="*/ 377406 h 719579"/>
              <a:gd name="connsiteX2" fmla="*/ 1479752 w 1926663"/>
              <a:gd name="connsiteY2" fmla="*/ 547269 h 719579"/>
              <a:gd name="connsiteX3" fmla="*/ 1254327 w 1926663"/>
              <a:gd name="connsiteY3" fmla="*/ 642519 h 719579"/>
              <a:gd name="connsiteX4" fmla="*/ 844752 w 1926663"/>
              <a:gd name="connsiteY4" fmla="*/ 718719 h 719579"/>
              <a:gd name="connsiteX5" fmla="*/ 435177 w 1926663"/>
              <a:gd name="connsiteY5" fmla="*/ 591719 h 719579"/>
              <a:gd name="connsiteX6" fmla="*/ 158952 w 1926663"/>
              <a:gd name="connsiteY6" fmla="*/ 240881 h 719579"/>
              <a:gd name="connsiteX7" fmla="*/ 1790 w 1926663"/>
              <a:gd name="connsiteY7" fmla="*/ 4344 h 719579"/>
              <a:gd name="connsiteX8" fmla="*/ 101802 w 1926663"/>
              <a:gd name="connsiteY8" fmla="*/ 109119 h 719579"/>
              <a:gd name="connsiteX9" fmla="*/ 492327 w 1926663"/>
              <a:gd name="connsiteY9" fmla="*/ 372644 h 719579"/>
              <a:gd name="connsiteX10" fmla="*/ 1030490 w 1926663"/>
              <a:gd name="connsiteY10" fmla="*/ 456781 h 719579"/>
              <a:gd name="connsiteX11" fmla="*/ 1373390 w 1926663"/>
              <a:gd name="connsiteY11" fmla="*/ 369469 h 719579"/>
              <a:gd name="connsiteX12" fmla="*/ 1678190 w 1926663"/>
              <a:gd name="connsiteY12" fmla="*/ 205956 h 719579"/>
              <a:gd name="connsiteX13" fmla="*/ 1768677 w 1926663"/>
              <a:gd name="connsiteY13" fmla="*/ 118644 h 719579"/>
              <a:gd name="connsiteX14" fmla="*/ 1924252 w 1926663"/>
              <a:gd name="connsiteY14" fmla="*/ 63081 h 71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26663" h="719579">
                <a:moveTo>
                  <a:pt x="1924252" y="63081"/>
                </a:moveTo>
                <a:cubicBezTo>
                  <a:pt x="1901762" y="106208"/>
                  <a:pt x="1707823" y="296708"/>
                  <a:pt x="1633740" y="377406"/>
                </a:cubicBezTo>
                <a:cubicBezTo>
                  <a:pt x="1559657" y="458104"/>
                  <a:pt x="1542987" y="503084"/>
                  <a:pt x="1479752" y="547269"/>
                </a:cubicBezTo>
                <a:cubicBezTo>
                  <a:pt x="1416517" y="591454"/>
                  <a:pt x="1360160" y="613944"/>
                  <a:pt x="1254327" y="642519"/>
                </a:cubicBezTo>
                <a:cubicBezTo>
                  <a:pt x="1148494" y="671094"/>
                  <a:pt x="981277" y="727186"/>
                  <a:pt x="844752" y="718719"/>
                </a:cubicBezTo>
                <a:cubicBezTo>
                  <a:pt x="708227" y="710252"/>
                  <a:pt x="549477" y="671359"/>
                  <a:pt x="435177" y="591719"/>
                </a:cubicBezTo>
                <a:cubicBezTo>
                  <a:pt x="320877" y="512079"/>
                  <a:pt x="231183" y="338777"/>
                  <a:pt x="158952" y="240881"/>
                </a:cubicBezTo>
                <a:cubicBezTo>
                  <a:pt x="86721" y="142985"/>
                  <a:pt x="11315" y="26304"/>
                  <a:pt x="1790" y="4344"/>
                </a:cubicBezTo>
                <a:cubicBezTo>
                  <a:pt x="-7735" y="-17616"/>
                  <a:pt x="20046" y="47736"/>
                  <a:pt x="101802" y="109119"/>
                </a:cubicBezTo>
                <a:cubicBezTo>
                  <a:pt x="183558" y="170502"/>
                  <a:pt x="337546" y="314700"/>
                  <a:pt x="492327" y="372644"/>
                </a:cubicBezTo>
                <a:cubicBezTo>
                  <a:pt x="647108" y="430588"/>
                  <a:pt x="883646" y="457310"/>
                  <a:pt x="1030490" y="456781"/>
                </a:cubicBezTo>
                <a:cubicBezTo>
                  <a:pt x="1177334" y="456252"/>
                  <a:pt x="1265440" y="411273"/>
                  <a:pt x="1373390" y="369469"/>
                </a:cubicBezTo>
                <a:cubicBezTo>
                  <a:pt x="1481340" y="327665"/>
                  <a:pt x="1612309" y="247760"/>
                  <a:pt x="1678190" y="205956"/>
                </a:cubicBezTo>
                <a:cubicBezTo>
                  <a:pt x="1744071" y="164152"/>
                  <a:pt x="1731900" y="144838"/>
                  <a:pt x="1768677" y="118644"/>
                </a:cubicBezTo>
                <a:cubicBezTo>
                  <a:pt x="1805454" y="92450"/>
                  <a:pt x="1946742" y="19954"/>
                  <a:pt x="1924252" y="6308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88C2A9-0E42-46B5-8542-055F7A3AC951}"/>
              </a:ext>
            </a:extLst>
          </p:cNvPr>
          <p:cNvSpPr/>
          <p:nvPr/>
        </p:nvSpPr>
        <p:spPr>
          <a:xfrm>
            <a:off x="4853173" y="7238922"/>
            <a:ext cx="554028" cy="326306"/>
          </a:xfrm>
          <a:custGeom>
            <a:avLst/>
            <a:gdLst>
              <a:gd name="connsiteX0" fmla="*/ 553852 w 554028"/>
              <a:gd name="connsiteY0" fmla="*/ 78 h 326306"/>
              <a:gd name="connsiteX1" fmla="*/ 433202 w 554028"/>
              <a:gd name="connsiteY1" fmla="*/ 112791 h 326306"/>
              <a:gd name="connsiteX2" fmla="*/ 298265 w 554028"/>
              <a:gd name="connsiteY2" fmla="*/ 195341 h 326306"/>
              <a:gd name="connsiteX3" fmla="*/ 7752 w 554028"/>
              <a:gd name="connsiteY3" fmla="*/ 323928 h 326306"/>
              <a:gd name="connsiteX4" fmla="*/ 90302 w 554028"/>
              <a:gd name="connsiteY4" fmla="*/ 274716 h 326306"/>
              <a:gd name="connsiteX5" fmla="*/ 163327 w 554028"/>
              <a:gd name="connsiteY5" fmla="*/ 222328 h 326306"/>
              <a:gd name="connsiteX6" fmla="*/ 406215 w 554028"/>
              <a:gd name="connsiteY6" fmla="*/ 96916 h 326306"/>
              <a:gd name="connsiteX7" fmla="*/ 553852 w 554028"/>
              <a:gd name="connsiteY7" fmla="*/ 78 h 3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028" h="326306">
                <a:moveTo>
                  <a:pt x="553852" y="78"/>
                </a:moveTo>
                <a:cubicBezTo>
                  <a:pt x="558350" y="2724"/>
                  <a:pt x="475800" y="80247"/>
                  <a:pt x="433202" y="112791"/>
                </a:cubicBezTo>
                <a:cubicBezTo>
                  <a:pt x="390604" y="145335"/>
                  <a:pt x="369173" y="160152"/>
                  <a:pt x="298265" y="195341"/>
                </a:cubicBezTo>
                <a:cubicBezTo>
                  <a:pt x="227357" y="230531"/>
                  <a:pt x="42412" y="310699"/>
                  <a:pt x="7752" y="323928"/>
                </a:cubicBezTo>
                <a:cubicBezTo>
                  <a:pt x="-26908" y="337157"/>
                  <a:pt x="64373" y="291649"/>
                  <a:pt x="90302" y="274716"/>
                </a:cubicBezTo>
                <a:cubicBezTo>
                  <a:pt x="116231" y="257783"/>
                  <a:pt x="110675" y="251961"/>
                  <a:pt x="163327" y="222328"/>
                </a:cubicBezTo>
                <a:cubicBezTo>
                  <a:pt x="215979" y="192695"/>
                  <a:pt x="342979" y="131576"/>
                  <a:pt x="406215" y="96916"/>
                </a:cubicBezTo>
                <a:cubicBezTo>
                  <a:pt x="469450" y="62256"/>
                  <a:pt x="549354" y="-2568"/>
                  <a:pt x="553852" y="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617C2C0-2C72-48FC-A5E1-A02B10C31951}"/>
              </a:ext>
            </a:extLst>
          </p:cNvPr>
          <p:cNvSpPr/>
          <p:nvPr/>
        </p:nvSpPr>
        <p:spPr>
          <a:xfrm>
            <a:off x="4592638" y="7074193"/>
            <a:ext cx="309560" cy="42889"/>
          </a:xfrm>
          <a:custGeom>
            <a:avLst/>
            <a:gdLst>
              <a:gd name="connsiteX0" fmla="*/ 0 w 309560"/>
              <a:gd name="connsiteY0" fmla="*/ 42570 h 42889"/>
              <a:gd name="connsiteX1" fmla="*/ 161925 w 309560"/>
              <a:gd name="connsiteY1" fmla="*/ 2882 h 42889"/>
              <a:gd name="connsiteX2" fmla="*/ 307975 w 309560"/>
              <a:gd name="connsiteY2" fmla="*/ 2882 h 42889"/>
              <a:gd name="connsiteX3" fmla="*/ 234950 w 309560"/>
              <a:gd name="connsiteY3" fmla="*/ 1295 h 42889"/>
              <a:gd name="connsiteX4" fmla="*/ 163512 w 309560"/>
              <a:gd name="connsiteY4" fmla="*/ 20345 h 42889"/>
              <a:gd name="connsiteX5" fmla="*/ 0 w 309560"/>
              <a:gd name="connsiteY5" fmla="*/ 42570 h 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560" h="42889">
                <a:moveTo>
                  <a:pt x="0" y="42570"/>
                </a:moveTo>
                <a:cubicBezTo>
                  <a:pt x="-264" y="39660"/>
                  <a:pt x="110596" y="9497"/>
                  <a:pt x="161925" y="2882"/>
                </a:cubicBezTo>
                <a:cubicBezTo>
                  <a:pt x="213254" y="-3733"/>
                  <a:pt x="295804" y="3146"/>
                  <a:pt x="307975" y="2882"/>
                </a:cubicBezTo>
                <a:cubicBezTo>
                  <a:pt x="320146" y="2618"/>
                  <a:pt x="259027" y="-1616"/>
                  <a:pt x="234950" y="1295"/>
                </a:cubicBezTo>
                <a:cubicBezTo>
                  <a:pt x="210873" y="4205"/>
                  <a:pt x="200818" y="12937"/>
                  <a:pt x="163512" y="20345"/>
                </a:cubicBezTo>
                <a:cubicBezTo>
                  <a:pt x="126206" y="27753"/>
                  <a:pt x="264" y="45480"/>
                  <a:pt x="0" y="425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C306BFE7-554B-4BD6-8CAB-474C9636E9D1}"/>
              </a:ext>
            </a:extLst>
          </p:cNvPr>
          <p:cNvSpPr/>
          <p:nvPr/>
        </p:nvSpPr>
        <p:spPr>
          <a:xfrm>
            <a:off x="4276860" y="7465992"/>
            <a:ext cx="560312" cy="91302"/>
          </a:xfrm>
          <a:custGeom>
            <a:avLst/>
            <a:gdLst>
              <a:gd name="connsiteX0" fmla="*/ 4628 w 560312"/>
              <a:gd name="connsiteY0" fmla="*/ 21 h 91302"/>
              <a:gd name="connsiteX1" fmla="*/ 231640 w 560312"/>
              <a:gd name="connsiteY1" fmla="*/ 57171 h 91302"/>
              <a:gd name="connsiteX2" fmla="*/ 553903 w 560312"/>
              <a:gd name="connsiteY2" fmla="*/ 73046 h 91302"/>
              <a:gd name="connsiteX3" fmla="*/ 438015 w 560312"/>
              <a:gd name="connsiteY3" fmla="*/ 85746 h 91302"/>
              <a:gd name="connsiteX4" fmla="*/ 333240 w 560312"/>
              <a:gd name="connsiteY4" fmla="*/ 88921 h 91302"/>
              <a:gd name="connsiteX5" fmla="*/ 98290 w 560312"/>
              <a:gd name="connsiteY5" fmla="*/ 50821 h 91302"/>
              <a:gd name="connsiteX6" fmla="*/ 4628 w 560312"/>
              <a:gd name="connsiteY6" fmla="*/ 21 h 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12" h="91302">
                <a:moveTo>
                  <a:pt x="4628" y="21"/>
                </a:moveTo>
                <a:cubicBezTo>
                  <a:pt x="26853" y="1079"/>
                  <a:pt x="140094" y="45000"/>
                  <a:pt x="231640" y="57171"/>
                </a:cubicBezTo>
                <a:cubicBezTo>
                  <a:pt x="323186" y="69342"/>
                  <a:pt x="519507" y="68284"/>
                  <a:pt x="553903" y="73046"/>
                </a:cubicBezTo>
                <a:cubicBezTo>
                  <a:pt x="588299" y="77808"/>
                  <a:pt x="474792" y="83100"/>
                  <a:pt x="438015" y="85746"/>
                </a:cubicBezTo>
                <a:cubicBezTo>
                  <a:pt x="401238" y="88392"/>
                  <a:pt x="389861" y="94742"/>
                  <a:pt x="333240" y="88921"/>
                </a:cubicBezTo>
                <a:cubicBezTo>
                  <a:pt x="276619" y="83100"/>
                  <a:pt x="152000" y="65109"/>
                  <a:pt x="98290" y="50821"/>
                </a:cubicBezTo>
                <a:cubicBezTo>
                  <a:pt x="44580" y="36533"/>
                  <a:pt x="-17597" y="-1037"/>
                  <a:pt x="4628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3A18DD0-41A0-4527-A594-AAD441AA3111}"/>
              </a:ext>
            </a:extLst>
          </p:cNvPr>
          <p:cNvSpPr/>
          <p:nvPr/>
        </p:nvSpPr>
        <p:spPr>
          <a:xfrm>
            <a:off x="4390649" y="4127297"/>
            <a:ext cx="74319" cy="324449"/>
          </a:xfrm>
          <a:custGeom>
            <a:avLst/>
            <a:gdLst>
              <a:gd name="connsiteX0" fmla="*/ 41651 w 74319"/>
              <a:gd name="connsiteY0" fmla="*/ 203 h 324449"/>
              <a:gd name="connsiteX1" fmla="*/ 73401 w 74319"/>
              <a:gd name="connsiteY1" fmla="*/ 209753 h 324449"/>
              <a:gd name="connsiteX2" fmla="*/ 376 w 74319"/>
              <a:gd name="connsiteY2" fmla="*/ 324053 h 324449"/>
              <a:gd name="connsiteX3" fmla="*/ 44826 w 74319"/>
              <a:gd name="connsiteY3" fmla="*/ 244678 h 324449"/>
              <a:gd name="connsiteX4" fmla="*/ 44826 w 74319"/>
              <a:gd name="connsiteY4" fmla="*/ 171653 h 324449"/>
              <a:gd name="connsiteX5" fmla="*/ 41651 w 74319"/>
              <a:gd name="connsiteY5" fmla="*/ 203 h 3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19" h="324449">
                <a:moveTo>
                  <a:pt x="41651" y="203"/>
                </a:moveTo>
                <a:cubicBezTo>
                  <a:pt x="46413" y="6553"/>
                  <a:pt x="80280" y="155778"/>
                  <a:pt x="73401" y="209753"/>
                </a:cubicBezTo>
                <a:cubicBezTo>
                  <a:pt x="66522" y="263728"/>
                  <a:pt x="5138" y="318232"/>
                  <a:pt x="376" y="324053"/>
                </a:cubicBezTo>
                <a:cubicBezTo>
                  <a:pt x="-4386" y="329874"/>
                  <a:pt x="37418" y="270078"/>
                  <a:pt x="44826" y="244678"/>
                </a:cubicBezTo>
                <a:cubicBezTo>
                  <a:pt x="52234" y="219278"/>
                  <a:pt x="46413" y="204990"/>
                  <a:pt x="44826" y="171653"/>
                </a:cubicBezTo>
                <a:cubicBezTo>
                  <a:pt x="43239" y="138316"/>
                  <a:pt x="36889" y="-6147"/>
                  <a:pt x="41651" y="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26C7FC7C-275D-4672-8899-62253062B617}"/>
              </a:ext>
            </a:extLst>
          </p:cNvPr>
          <p:cNvSpPr/>
          <p:nvPr/>
        </p:nvSpPr>
        <p:spPr>
          <a:xfrm>
            <a:off x="4908526" y="4095663"/>
            <a:ext cx="113948" cy="228813"/>
          </a:xfrm>
          <a:custGeom>
            <a:avLst/>
            <a:gdLst>
              <a:gd name="connsiteX0" fmla="*/ 111149 w 113948"/>
              <a:gd name="connsiteY0" fmla="*/ 87 h 228813"/>
              <a:gd name="connsiteX1" fmla="*/ 101624 w 113948"/>
              <a:gd name="connsiteY1" fmla="*/ 136612 h 228813"/>
              <a:gd name="connsiteX2" fmla="*/ 24 w 113948"/>
              <a:gd name="connsiteY2" fmla="*/ 228687 h 228813"/>
              <a:gd name="connsiteX3" fmla="*/ 92099 w 113948"/>
              <a:gd name="connsiteY3" fmla="*/ 117562 h 228813"/>
              <a:gd name="connsiteX4" fmla="*/ 111149 w 113948"/>
              <a:gd name="connsiteY4" fmla="*/ 87 h 22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48" h="228813">
                <a:moveTo>
                  <a:pt x="111149" y="87"/>
                </a:moveTo>
                <a:cubicBezTo>
                  <a:pt x="112736" y="3262"/>
                  <a:pt x="120145" y="98512"/>
                  <a:pt x="101624" y="136612"/>
                </a:cubicBezTo>
                <a:cubicBezTo>
                  <a:pt x="83103" y="174712"/>
                  <a:pt x="1611" y="231862"/>
                  <a:pt x="24" y="228687"/>
                </a:cubicBezTo>
                <a:cubicBezTo>
                  <a:pt x="-1563" y="225512"/>
                  <a:pt x="75166" y="154604"/>
                  <a:pt x="92099" y="117562"/>
                </a:cubicBezTo>
                <a:cubicBezTo>
                  <a:pt x="109032" y="80520"/>
                  <a:pt x="109562" y="-3088"/>
                  <a:pt x="111149" y="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461EAB5-984D-462C-AE3B-8B1FC2B9D282}"/>
              </a:ext>
            </a:extLst>
          </p:cNvPr>
          <p:cNvSpPr/>
          <p:nvPr/>
        </p:nvSpPr>
        <p:spPr>
          <a:xfrm>
            <a:off x="4081657" y="1476804"/>
            <a:ext cx="2693638" cy="1049537"/>
          </a:xfrm>
          <a:custGeom>
            <a:avLst/>
            <a:gdLst>
              <a:gd name="connsiteX0" fmla="*/ 20443 w 2693638"/>
              <a:gd name="connsiteY0" fmla="*/ 339296 h 1049537"/>
              <a:gd name="connsiteX1" fmla="*/ 126276 w 2693638"/>
              <a:gd name="connsiteY1" fmla="*/ 76829 h 1049537"/>
              <a:gd name="connsiteX2" fmla="*/ 371810 w 2693638"/>
              <a:gd name="connsiteY2" fmla="*/ 21796 h 1049537"/>
              <a:gd name="connsiteX3" fmla="*/ 1709543 w 2693638"/>
              <a:gd name="connsiteY3" fmla="*/ 398563 h 1049537"/>
              <a:gd name="connsiteX4" fmla="*/ 2645110 w 2693638"/>
              <a:gd name="connsiteY4" fmla="*/ 1016629 h 1049537"/>
              <a:gd name="connsiteX5" fmla="*/ 2568910 w 2693638"/>
              <a:gd name="connsiteY5" fmla="*/ 970063 h 1049537"/>
              <a:gd name="connsiteX6" fmla="*/ 1916976 w 2693638"/>
              <a:gd name="connsiteY6" fmla="*/ 631396 h 1049537"/>
              <a:gd name="connsiteX7" fmla="*/ 528443 w 2693638"/>
              <a:gd name="connsiteY7" fmla="*/ 157263 h 1049537"/>
              <a:gd name="connsiteX8" fmla="*/ 20443 w 2693638"/>
              <a:gd name="connsiteY8" fmla="*/ 339296 h 104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3638" h="1049537">
                <a:moveTo>
                  <a:pt x="20443" y="339296"/>
                </a:moveTo>
                <a:cubicBezTo>
                  <a:pt x="-46585" y="325890"/>
                  <a:pt x="67715" y="129746"/>
                  <a:pt x="126276" y="76829"/>
                </a:cubicBezTo>
                <a:cubicBezTo>
                  <a:pt x="184837" y="23912"/>
                  <a:pt x="107932" y="-31826"/>
                  <a:pt x="371810" y="21796"/>
                </a:cubicBezTo>
                <a:cubicBezTo>
                  <a:pt x="635688" y="75418"/>
                  <a:pt x="1330660" y="232758"/>
                  <a:pt x="1709543" y="398563"/>
                </a:cubicBezTo>
                <a:cubicBezTo>
                  <a:pt x="2088426" y="564368"/>
                  <a:pt x="2501882" y="921379"/>
                  <a:pt x="2645110" y="1016629"/>
                </a:cubicBezTo>
                <a:cubicBezTo>
                  <a:pt x="2788338" y="1111879"/>
                  <a:pt x="2568910" y="970063"/>
                  <a:pt x="2568910" y="970063"/>
                </a:cubicBezTo>
                <a:cubicBezTo>
                  <a:pt x="2447554" y="905858"/>
                  <a:pt x="2257054" y="766863"/>
                  <a:pt x="1916976" y="631396"/>
                </a:cubicBezTo>
                <a:cubicBezTo>
                  <a:pt x="1576898" y="495929"/>
                  <a:pt x="843826" y="205241"/>
                  <a:pt x="528443" y="157263"/>
                </a:cubicBezTo>
                <a:cubicBezTo>
                  <a:pt x="213060" y="109285"/>
                  <a:pt x="87471" y="352702"/>
                  <a:pt x="20443" y="339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C2A2DE7A-9C86-4BA3-89DA-19C94BC00359}"/>
              </a:ext>
            </a:extLst>
          </p:cNvPr>
          <p:cNvSpPr/>
          <p:nvPr/>
        </p:nvSpPr>
        <p:spPr>
          <a:xfrm>
            <a:off x="5113684" y="2107585"/>
            <a:ext cx="2327921" cy="1467266"/>
          </a:xfrm>
          <a:custGeom>
            <a:avLst/>
            <a:gdLst>
              <a:gd name="connsiteX0" fmla="*/ 183 w 2327921"/>
              <a:gd name="connsiteY0" fmla="*/ 615 h 1467266"/>
              <a:gd name="connsiteX1" fmla="*/ 1316749 w 2327921"/>
              <a:gd name="connsiteY1" fmla="*/ 555182 h 1467266"/>
              <a:gd name="connsiteX2" fmla="*/ 2252316 w 2327921"/>
              <a:gd name="connsiteY2" fmla="*/ 1414548 h 1467266"/>
              <a:gd name="connsiteX3" fmla="*/ 2154949 w 2327921"/>
              <a:gd name="connsiteY3" fmla="*/ 1296015 h 1467266"/>
              <a:gd name="connsiteX4" fmla="*/ 1227849 w 2327921"/>
              <a:gd name="connsiteY4" fmla="*/ 656782 h 1467266"/>
              <a:gd name="connsiteX5" fmla="*/ 183 w 2327921"/>
              <a:gd name="connsiteY5" fmla="*/ 615 h 14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7921" h="1467266">
                <a:moveTo>
                  <a:pt x="183" y="615"/>
                </a:moveTo>
                <a:cubicBezTo>
                  <a:pt x="15000" y="-16318"/>
                  <a:pt x="941394" y="319527"/>
                  <a:pt x="1316749" y="555182"/>
                </a:cubicBezTo>
                <a:cubicBezTo>
                  <a:pt x="1692104" y="790837"/>
                  <a:pt x="2112616" y="1291076"/>
                  <a:pt x="2252316" y="1414548"/>
                </a:cubicBezTo>
                <a:cubicBezTo>
                  <a:pt x="2392016" y="1538020"/>
                  <a:pt x="2325694" y="1422309"/>
                  <a:pt x="2154949" y="1296015"/>
                </a:cubicBezTo>
                <a:cubicBezTo>
                  <a:pt x="1984204" y="1169721"/>
                  <a:pt x="1583449" y="870565"/>
                  <a:pt x="1227849" y="656782"/>
                </a:cubicBezTo>
                <a:cubicBezTo>
                  <a:pt x="872249" y="442999"/>
                  <a:pt x="-14634" y="17548"/>
                  <a:pt x="183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D6A590A9-9878-40DD-BF4C-381F7BFDF8AB}"/>
              </a:ext>
            </a:extLst>
          </p:cNvPr>
          <p:cNvSpPr/>
          <p:nvPr/>
        </p:nvSpPr>
        <p:spPr>
          <a:xfrm>
            <a:off x="5684224" y="2503758"/>
            <a:ext cx="1572957" cy="1816290"/>
          </a:xfrm>
          <a:custGeom>
            <a:avLst/>
            <a:gdLst>
              <a:gd name="connsiteX0" fmla="*/ 66336 w 1572957"/>
              <a:gd name="connsiteY0" fmla="*/ 41322 h 1816290"/>
              <a:gd name="connsiteX1" fmla="*/ 132376 w 1572957"/>
              <a:gd name="connsiteY1" fmla="*/ 71802 h 1816290"/>
              <a:gd name="connsiteX2" fmla="*/ 1026456 w 1572957"/>
              <a:gd name="connsiteY2" fmla="*/ 747442 h 1816290"/>
              <a:gd name="connsiteX3" fmla="*/ 1554776 w 1572957"/>
              <a:gd name="connsiteY3" fmla="*/ 1788842 h 1816290"/>
              <a:gd name="connsiteX4" fmla="*/ 1432856 w 1572957"/>
              <a:gd name="connsiteY4" fmla="*/ 1468802 h 1816290"/>
              <a:gd name="connsiteX5" fmla="*/ 1255056 w 1572957"/>
              <a:gd name="connsiteY5" fmla="*/ 981122 h 1816290"/>
              <a:gd name="connsiteX6" fmla="*/ 1051856 w 1572957"/>
              <a:gd name="connsiteY6" fmla="*/ 564562 h 1816290"/>
              <a:gd name="connsiteX7" fmla="*/ 731816 w 1572957"/>
              <a:gd name="connsiteY7" fmla="*/ 264842 h 1816290"/>
              <a:gd name="connsiteX8" fmla="*/ 66336 w 1572957"/>
              <a:gd name="connsiteY8" fmla="*/ 41322 h 181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2957" h="1816290">
                <a:moveTo>
                  <a:pt x="66336" y="41322"/>
                </a:moveTo>
                <a:cubicBezTo>
                  <a:pt x="-33571" y="9149"/>
                  <a:pt x="-27644" y="-45885"/>
                  <a:pt x="132376" y="71802"/>
                </a:cubicBezTo>
                <a:cubicBezTo>
                  <a:pt x="292396" y="189489"/>
                  <a:pt x="789389" y="461269"/>
                  <a:pt x="1026456" y="747442"/>
                </a:cubicBezTo>
                <a:cubicBezTo>
                  <a:pt x="1263523" y="1033615"/>
                  <a:pt x="1487043" y="1668615"/>
                  <a:pt x="1554776" y="1788842"/>
                </a:cubicBezTo>
                <a:cubicBezTo>
                  <a:pt x="1622509" y="1909069"/>
                  <a:pt x="1482809" y="1603422"/>
                  <a:pt x="1432856" y="1468802"/>
                </a:cubicBezTo>
                <a:cubicBezTo>
                  <a:pt x="1382903" y="1334182"/>
                  <a:pt x="1318556" y="1131829"/>
                  <a:pt x="1255056" y="981122"/>
                </a:cubicBezTo>
                <a:cubicBezTo>
                  <a:pt x="1191556" y="830415"/>
                  <a:pt x="1139063" y="683942"/>
                  <a:pt x="1051856" y="564562"/>
                </a:cubicBezTo>
                <a:cubicBezTo>
                  <a:pt x="964649" y="445182"/>
                  <a:pt x="896916" y="355435"/>
                  <a:pt x="731816" y="264842"/>
                </a:cubicBezTo>
                <a:cubicBezTo>
                  <a:pt x="566716" y="174249"/>
                  <a:pt x="166243" y="73495"/>
                  <a:pt x="66336" y="41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523CB6E-E37C-48B7-969B-82D68036E87E}"/>
              </a:ext>
            </a:extLst>
          </p:cNvPr>
          <p:cNvSpPr/>
          <p:nvPr/>
        </p:nvSpPr>
        <p:spPr>
          <a:xfrm>
            <a:off x="6222990" y="3073156"/>
            <a:ext cx="1206261" cy="1576961"/>
          </a:xfrm>
          <a:custGeom>
            <a:avLst/>
            <a:gdLst>
              <a:gd name="connsiteX0" fmla="*/ 10 w 1206261"/>
              <a:gd name="connsiteY0" fmla="*/ 5324 h 1576961"/>
              <a:gd name="connsiteX1" fmla="*/ 345450 w 1206261"/>
              <a:gd name="connsiteY1" fmla="*/ 406644 h 1576961"/>
              <a:gd name="connsiteX2" fmla="*/ 843290 w 1206261"/>
              <a:gd name="connsiteY2" fmla="*/ 1072124 h 1576961"/>
              <a:gd name="connsiteX3" fmla="*/ 1203970 w 1206261"/>
              <a:gd name="connsiteY3" fmla="*/ 1569964 h 1576961"/>
              <a:gd name="connsiteX4" fmla="*/ 965210 w 1206261"/>
              <a:gd name="connsiteY4" fmla="*/ 1285484 h 1576961"/>
              <a:gd name="connsiteX5" fmla="*/ 355610 w 1206261"/>
              <a:gd name="connsiteY5" fmla="*/ 254244 h 1576961"/>
              <a:gd name="connsiteX6" fmla="*/ 10 w 1206261"/>
              <a:gd name="connsiteY6" fmla="*/ 5324 h 157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261" h="1576961">
                <a:moveTo>
                  <a:pt x="10" y="5324"/>
                </a:moveTo>
                <a:cubicBezTo>
                  <a:pt x="-1683" y="30724"/>
                  <a:pt x="204903" y="228844"/>
                  <a:pt x="345450" y="406644"/>
                </a:cubicBezTo>
                <a:cubicBezTo>
                  <a:pt x="485997" y="584444"/>
                  <a:pt x="700203" y="878237"/>
                  <a:pt x="843290" y="1072124"/>
                </a:cubicBezTo>
                <a:cubicBezTo>
                  <a:pt x="986377" y="1266011"/>
                  <a:pt x="1183650" y="1534404"/>
                  <a:pt x="1203970" y="1569964"/>
                </a:cubicBezTo>
                <a:cubicBezTo>
                  <a:pt x="1224290" y="1605524"/>
                  <a:pt x="1106603" y="1504771"/>
                  <a:pt x="965210" y="1285484"/>
                </a:cubicBezTo>
                <a:cubicBezTo>
                  <a:pt x="823817" y="1066197"/>
                  <a:pt x="521557" y="465911"/>
                  <a:pt x="355610" y="254244"/>
                </a:cubicBezTo>
                <a:cubicBezTo>
                  <a:pt x="189663" y="42577"/>
                  <a:pt x="1703" y="-20076"/>
                  <a:pt x="10" y="5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7757EEC-EE3D-435B-8AEF-5D2C2F9F666D}"/>
              </a:ext>
            </a:extLst>
          </p:cNvPr>
          <p:cNvSpPr/>
          <p:nvPr/>
        </p:nvSpPr>
        <p:spPr>
          <a:xfrm>
            <a:off x="6345457" y="3450338"/>
            <a:ext cx="1335533" cy="1405500"/>
          </a:xfrm>
          <a:custGeom>
            <a:avLst/>
            <a:gdLst>
              <a:gd name="connsiteX0" fmla="*/ 4543 w 1335533"/>
              <a:gd name="connsiteY0" fmla="*/ 4062 h 1405500"/>
              <a:gd name="connsiteX1" fmla="*/ 664943 w 1335533"/>
              <a:gd name="connsiteY1" fmla="*/ 989582 h 1405500"/>
              <a:gd name="connsiteX2" fmla="*/ 832583 w 1335533"/>
              <a:gd name="connsiteY2" fmla="*/ 1390902 h 1405500"/>
              <a:gd name="connsiteX3" fmla="*/ 1071343 w 1335533"/>
              <a:gd name="connsiteY3" fmla="*/ 1319782 h 1405500"/>
              <a:gd name="connsiteX4" fmla="*/ 1335503 w 1335533"/>
              <a:gd name="connsiteY4" fmla="*/ 1340102 h 1405500"/>
              <a:gd name="connsiteX5" fmla="*/ 1086583 w 1335533"/>
              <a:gd name="connsiteY5" fmla="*/ 1274062 h 1405500"/>
              <a:gd name="connsiteX6" fmla="*/ 756383 w 1335533"/>
              <a:gd name="connsiteY6" fmla="*/ 1299462 h 1405500"/>
              <a:gd name="connsiteX7" fmla="*/ 390623 w 1335533"/>
              <a:gd name="connsiteY7" fmla="*/ 664462 h 1405500"/>
              <a:gd name="connsiteX8" fmla="*/ 4543 w 1335533"/>
              <a:gd name="connsiteY8" fmla="*/ 4062 h 14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5533" h="1405500">
                <a:moveTo>
                  <a:pt x="4543" y="4062"/>
                </a:moveTo>
                <a:cubicBezTo>
                  <a:pt x="50263" y="58249"/>
                  <a:pt x="526936" y="758442"/>
                  <a:pt x="664943" y="989582"/>
                </a:cubicBezTo>
                <a:cubicBezTo>
                  <a:pt x="802950" y="1220722"/>
                  <a:pt x="764850" y="1335869"/>
                  <a:pt x="832583" y="1390902"/>
                </a:cubicBezTo>
                <a:cubicBezTo>
                  <a:pt x="900316" y="1445935"/>
                  <a:pt x="987523" y="1328249"/>
                  <a:pt x="1071343" y="1319782"/>
                </a:cubicBezTo>
                <a:cubicBezTo>
                  <a:pt x="1155163" y="1311315"/>
                  <a:pt x="1332963" y="1347722"/>
                  <a:pt x="1335503" y="1340102"/>
                </a:cubicBezTo>
                <a:cubicBezTo>
                  <a:pt x="1338043" y="1332482"/>
                  <a:pt x="1183103" y="1280835"/>
                  <a:pt x="1086583" y="1274062"/>
                </a:cubicBezTo>
                <a:cubicBezTo>
                  <a:pt x="990063" y="1267289"/>
                  <a:pt x="872376" y="1401062"/>
                  <a:pt x="756383" y="1299462"/>
                </a:cubicBezTo>
                <a:cubicBezTo>
                  <a:pt x="640390" y="1197862"/>
                  <a:pt x="510850" y="876975"/>
                  <a:pt x="390623" y="664462"/>
                </a:cubicBezTo>
                <a:cubicBezTo>
                  <a:pt x="270396" y="451949"/>
                  <a:pt x="-41177" y="-50125"/>
                  <a:pt x="4543" y="4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8ACF4DEE-48B7-4BFF-BAE6-C443D48B46CC}"/>
              </a:ext>
            </a:extLst>
          </p:cNvPr>
          <p:cNvSpPr/>
          <p:nvPr/>
        </p:nvSpPr>
        <p:spPr>
          <a:xfrm>
            <a:off x="2957343" y="2493691"/>
            <a:ext cx="1381094" cy="331756"/>
          </a:xfrm>
          <a:custGeom>
            <a:avLst/>
            <a:gdLst>
              <a:gd name="connsiteX0" fmla="*/ 1345417 w 1381094"/>
              <a:gd name="connsiteY0" fmla="*/ 330789 h 331756"/>
              <a:gd name="connsiteX1" fmla="*/ 1218417 w 1381094"/>
              <a:gd name="connsiteY1" fmla="*/ 213949 h 331756"/>
              <a:gd name="connsiteX2" fmla="*/ 456417 w 1381094"/>
              <a:gd name="connsiteY2" fmla="*/ 589 h 331756"/>
              <a:gd name="connsiteX3" fmla="*/ 4297 w 1381094"/>
              <a:gd name="connsiteY3" fmla="*/ 285069 h 331756"/>
              <a:gd name="connsiteX4" fmla="*/ 258297 w 1381094"/>
              <a:gd name="connsiteY4" fmla="*/ 102189 h 331756"/>
              <a:gd name="connsiteX5" fmla="*/ 740897 w 1381094"/>
              <a:gd name="connsiteY5" fmla="*/ 152989 h 331756"/>
              <a:gd name="connsiteX6" fmla="*/ 1345417 w 1381094"/>
              <a:gd name="connsiteY6" fmla="*/ 330789 h 33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094" h="331756">
                <a:moveTo>
                  <a:pt x="1345417" y="330789"/>
                </a:moveTo>
                <a:cubicBezTo>
                  <a:pt x="1425004" y="340949"/>
                  <a:pt x="1366584" y="268982"/>
                  <a:pt x="1218417" y="213949"/>
                </a:cubicBezTo>
                <a:cubicBezTo>
                  <a:pt x="1070250" y="158916"/>
                  <a:pt x="658770" y="-11264"/>
                  <a:pt x="456417" y="589"/>
                </a:cubicBezTo>
                <a:cubicBezTo>
                  <a:pt x="254064" y="12442"/>
                  <a:pt x="37317" y="268136"/>
                  <a:pt x="4297" y="285069"/>
                </a:cubicBezTo>
                <a:cubicBezTo>
                  <a:pt x="-28723" y="302002"/>
                  <a:pt x="135530" y="124202"/>
                  <a:pt x="258297" y="102189"/>
                </a:cubicBezTo>
                <a:cubicBezTo>
                  <a:pt x="381064" y="80176"/>
                  <a:pt x="563097" y="121662"/>
                  <a:pt x="740897" y="152989"/>
                </a:cubicBezTo>
                <a:cubicBezTo>
                  <a:pt x="918697" y="184316"/>
                  <a:pt x="1265830" y="320629"/>
                  <a:pt x="1345417" y="330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2BDB8E14-CCCA-4123-9821-830B566F6AFE}"/>
              </a:ext>
            </a:extLst>
          </p:cNvPr>
          <p:cNvSpPr/>
          <p:nvPr/>
        </p:nvSpPr>
        <p:spPr>
          <a:xfrm>
            <a:off x="3169255" y="2766994"/>
            <a:ext cx="763549" cy="742914"/>
          </a:xfrm>
          <a:custGeom>
            <a:avLst/>
            <a:gdLst>
              <a:gd name="connsiteX0" fmla="*/ 762665 w 763549"/>
              <a:gd name="connsiteY0" fmla="*/ 37166 h 742914"/>
              <a:gd name="connsiteX1" fmla="*/ 310545 w 763549"/>
              <a:gd name="connsiteY1" fmla="*/ 133686 h 742914"/>
              <a:gd name="connsiteX2" fmla="*/ 10825 w 763549"/>
              <a:gd name="connsiteY2" fmla="*/ 733126 h 742914"/>
              <a:gd name="connsiteX3" fmla="*/ 71785 w 763549"/>
              <a:gd name="connsiteY3" fmla="*/ 489286 h 742914"/>
              <a:gd name="connsiteX4" fmla="*/ 127665 w 763549"/>
              <a:gd name="connsiteY4" fmla="*/ 270846 h 742914"/>
              <a:gd name="connsiteX5" fmla="*/ 417225 w 763549"/>
              <a:gd name="connsiteY5" fmla="*/ 16846 h 742914"/>
              <a:gd name="connsiteX6" fmla="*/ 762665 w 763549"/>
              <a:gd name="connsiteY6" fmla="*/ 37166 h 74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549" h="742914">
                <a:moveTo>
                  <a:pt x="762665" y="37166"/>
                </a:moveTo>
                <a:cubicBezTo>
                  <a:pt x="744885" y="56639"/>
                  <a:pt x="435852" y="17693"/>
                  <a:pt x="310545" y="133686"/>
                </a:cubicBezTo>
                <a:cubicBezTo>
                  <a:pt x="185238" y="249679"/>
                  <a:pt x="50618" y="673859"/>
                  <a:pt x="10825" y="733126"/>
                </a:cubicBezTo>
                <a:cubicBezTo>
                  <a:pt x="-28968" y="792393"/>
                  <a:pt x="52312" y="566333"/>
                  <a:pt x="71785" y="489286"/>
                </a:cubicBezTo>
                <a:cubicBezTo>
                  <a:pt x="91258" y="412239"/>
                  <a:pt x="70092" y="349586"/>
                  <a:pt x="127665" y="270846"/>
                </a:cubicBezTo>
                <a:cubicBezTo>
                  <a:pt x="185238" y="192106"/>
                  <a:pt x="308852" y="56639"/>
                  <a:pt x="417225" y="16846"/>
                </a:cubicBezTo>
                <a:cubicBezTo>
                  <a:pt x="525598" y="-22947"/>
                  <a:pt x="780445" y="17693"/>
                  <a:pt x="762665" y="37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36BA11B-3AD3-4190-83F5-975DFCE31FBE}"/>
              </a:ext>
            </a:extLst>
          </p:cNvPr>
          <p:cNvSpPr/>
          <p:nvPr/>
        </p:nvSpPr>
        <p:spPr>
          <a:xfrm>
            <a:off x="2882575" y="2701384"/>
            <a:ext cx="903409" cy="297321"/>
          </a:xfrm>
          <a:custGeom>
            <a:avLst/>
            <a:gdLst>
              <a:gd name="connsiteX0" fmla="*/ 891865 w 903409"/>
              <a:gd name="connsiteY0" fmla="*/ 21496 h 297321"/>
              <a:gd name="connsiteX1" fmla="*/ 363545 w 903409"/>
              <a:gd name="connsiteY1" fmla="*/ 21496 h 297321"/>
              <a:gd name="connsiteX2" fmla="*/ 2865 w 903409"/>
              <a:gd name="connsiteY2" fmla="*/ 295816 h 297321"/>
              <a:gd name="connsiteX3" fmla="*/ 221305 w 903409"/>
              <a:gd name="connsiteY3" fmla="*/ 128176 h 297321"/>
              <a:gd name="connsiteX4" fmla="*/ 688665 w 903409"/>
              <a:gd name="connsiteY4" fmla="*/ 51976 h 297321"/>
              <a:gd name="connsiteX5" fmla="*/ 891865 w 903409"/>
              <a:gd name="connsiteY5" fmla="*/ 21496 h 29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409" h="297321">
                <a:moveTo>
                  <a:pt x="891865" y="21496"/>
                </a:moveTo>
                <a:cubicBezTo>
                  <a:pt x="837678" y="16416"/>
                  <a:pt x="511712" y="-24224"/>
                  <a:pt x="363545" y="21496"/>
                </a:cubicBezTo>
                <a:cubicBezTo>
                  <a:pt x="215378" y="67216"/>
                  <a:pt x="26572" y="278036"/>
                  <a:pt x="2865" y="295816"/>
                </a:cubicBezTo>
                <a:cubicBezTo>
                  <a:pt x="-20842" y="313596"/>
                  <a:pt x="107005" y="168816"/>
                  <a:pt x="221305" y="128176"/>
                </a:cubicBezTo>
                <a:cubicBezTo>
                  <a:pt x="335605" y="87536"/>
                  <a:pt x="579445" y="68063"/>
                  <a:pt x="688665" y="51976"/>
                </a:cubicBezTo>
                <a:cubicBezTo>
                  <a:pt x="797885" y="35889"/>
                  <a:pt x="946052" y="26576"/>
                  <a:pt x="891865" y="21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CC932250-D729-432C-BE65-FFFC0D63EDF3}"/>
              </a:ext>
            </a:extLst>
          </p:cNvPr>
          <p:cNvSpPr/>
          <p:nvPr/>
        </p:nvSpPr>
        <p:spPr>
          <a:xfrm>
            <a:off x="2616354" y="2894204"/>
            <a:ext cx="774186" cy="724432"/>
          </a:xfrm>
          <a:custGeom>
            <a:avLst/>
            <a:gdLst>
              <a:gd name="connsiteX0" fmla="*/ 771371 w 774186"/>
              <a:gd name="connsiteY0" fmla="*/ 1396 h 724432"/>
              <a:gd name="connsiteX1" fmla="*/ 428471 w 774186"/>
              <a:gd name="connsiteY1" fmla="*/ 245871 h 724432"/>
              <a:gd name="connsiteX2" fmla="*/ 196696 w 774186"/>
              <a:gd name="connsiteY2" fmla="*/ 436371 h 724432"/>
              <a:gd name="connsiteX3" fmla="*/ 3021 w 774186"/>
              <a:gd name="connsiteY3" fmla="*/ 722121 h 724432"/>
              <a:gd name="connsiteX4" fmla="*/ 88746 w 774186"/>
              <a:gd name="connsiteY4" fmla="*/ 560196 h 724432"/>
              <a:gd name="connsiteX5" fmla="*/ 225271 w 774186"/>
              <a:gd name="connsiteY5" fmla="*/ 363346 h 724432"/>
              <a:gd name="connsiteX6" fmla="*/ 771371 w 774186"/>
              <a:gd name="connsiteY6" fmla="*/ 1396 h 72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186" h="724432">
                <a:moveTo>
                  <a:pt x="771371" y="1396"/>
                </a:moveTo>
                <a:cubicBezTo>
                  <a:pt x="805238" y="-18183"/>
                  <a:pt x="524250" y="173375"/>
                  <a:pt x="428471" y="245871"/>
                </a:cubicBezTo>
                <a:cubicBezTo>
                  <a:pt x="332692" y="318367"/>
                  <a:pt x="267604" y="356996"/>
                  <a:pt x="196696" y="436371"/>
                </a:cubicBezTo>
                <a:cubicBezTo>
                  <a:pt x="125788" y="515746"/>
                  <a:pt x="21013" y="701484"/>
                  <a:pt x="3021" y="722121"/>
                </a:cubicBezTo>
                <a:cubicBezTo>
                  <a:pt x="-14971" y="742759"/>
                  <a:pt x="51704" y="619992"/>
                  <a:pt x="88746" y="560196"/>
                </a:cubicBezTo>
                <a:cubicBezTo>
                  <a:pt x="125788" y="500400"/>
                  <a:pt x="111500" y="452775"/>
                  <a:pt x="225271" y="363346"/>
                </a:cubicBezTo>
                <a:cubicBezTo>
                  <a:pt x="339042" y="273917"/>
                  <a:pt x="737504" y="20975"/>
                  <a:pt x="771371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9A417CBB-5CA4-4550-B346-7EEAD02C5D97}"/>
              </a:ext>
            </a:extLst>
          </p:cNvPr>
          <p:cNvSpPr/>
          <p:nvPr/>
        </p:nvSpPr>
        <p:spPr>
          <a:xfrm>
            <a:off x="2666879" y="3095624"/>
            <a:ext cx="587914" cy="689083"/>
          </a:xfrm>
          <a:custGeom>
            <a:avLst/>
            <a:gdLst>
              <a:gd name="connsiteX0" fmla="*/ 587496 w 587914"/>
              <a:gd name="connsiteY0" fmla="*/ 1 h 689083"/>
              <a:gd name="connsiteX1" fmla="*/ 416046 w 587914"/>
              <a:gd name="connsiteY1" fmla="*/ 292101 h 689083"/>
              <a:gd name="connsiteX2" fmla="*/ 336671 w 587914"/>
              <a:gd name="connsiteY2" fmla="*/ 504826 h 689083"/>
              <a:gd name="connsiteX3" fmla="*/ 121 w 587914"/>
              <a:gd name="connsiteY3" fmla="*/ 688976 h 689083"/>
              <a:gd name="connsiteX4" fmla="*/ 298571 w 587914"/>
              <a:gd name="connsiteY4" fmla="*/ 479426 h 689083"/>
              <a:gd name="connsiteX5" fmla="*/ 362071 w 587914"/>
              <a:gd name="connsiteY5" fmla="*/ 295276 h 689083"/>
              <a:gd name="connsiteX6" fmla="*/ 587496 w 587914"/>
              <a:gd name="connsiteY6" fmla="*/ 1 h 68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914" h="689083">
                <a:moveTo>
                  <a:pt x="587496" y="1"/>
                </a:moveTo>
                <a:cubicBezTo>
                  <a:pt x="596492" y="-528"/>
                  <a:pt x="457850" y="207964"/>
                  <a:pt x="416046" y="292101"/>
                </a:cubicBezTo>
                <a:cubicBezTo>
                  <a:pt x="374242" y="376239"/>
                  <a:pt x="405992" y="438680"/>
                  <a:pt x="336671" y="504826"/>
                </a:cubicBezTo>
                <a:cubicBezTo>
                  <a:pt x="267350" y="570972"/>
                  <a:pt x="6471" y="693209"/>
                  <a:pt x="121" y="688976"/>
                </a:cubicBezTo>
                <a:cubicBezTo>
                  <a:pt x="-6229" y="684743"/>
                  <a:pt x="238246" y="545043"/>
                  <a:pt x="298571" y="479426"/>
                </a:cubicBezTo>
                <a:cubicBezTo>
                  <a:pt x="358896" y="413809"/>
                  <a:pt x="316033" y="379943"/>
                  <a:pt x="362071" y="295276"/>
                </a:cubicBezTo>
                <a:cubicBezTo>
                  <a:pt x="408108" y="210609"/>
                  <a:pt x="578500" y="530"/>
                  <a:pt x="58749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A7CFB84-9B2C-4FE1-96CA-5A4E587CA573}"/>
              </a:ext>
            </a:extLst>
          </p:cNvPr>
          <p:cNvSpPr/>
          <p:nvPr/>
        </p:nvSpPr>
        <p:spPr>
          <a:xfrm>
            <a:off x="2546148" y="3552657"/>
            <a:ext cx="604491" cy="765566"/>
          </a:xfrm>
          <a:custGeom>
            <a:avLst/>
            <a:gdLst>
              <a:gd name="connsiteX0" fmla="*/ 603452 w 604491"/>
              <a:gd name="connsiteY0" fmla="*/ 3343 h 765566"/>
              <a:gd name="connsiteX1" fmla="*/ 378027 w 604491"/>
              <a:gd name="connsiteY1" fmla="*/ 327193 h 765566"/>
              <a:gd name="connsiteX2" fmla="*/ 73227 w 604491"/>
              <a:gd name="connsiteY2" fmla="*/ 479593 h 765566"/>
              <a:gd name="connsiteX3" fmla="*/ 202 w 604491"/>
              <a:gd name="connsiteY3" fmla="*/ 765343 h 765566"/>
              <a:gd name="connsiteX4" fmla="*/ 54177 w 604491"/>
              <a:gd name="connsiteY4" fmla="*/ 524043 h 765566"/>
              <a:gd name="connsiteX5" fmla="*/ 133552 w 604491"/>
              <a:gd name="connsiteY5" fmla="*/ 346243 h 765566"/>
              <a:gd name="connsiteX6" fmla="*/ 447877 w 604491"/>
              <a:gd name="connsiteY6" fmla="*/ 168443 h 765566"/>
              <a:gd name="connsiteX7" fmla="*/ 603452 w 604491"/>
              <a:gd name="connsiteY7" fmla="*/ 3343 h 76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491" h="765566">
                <a:moveTo>
                  <a:pt x="603452" y="3343"/>
                </a:moveTo>
                <a:cubicBezTo>
                  <a:pt x="591810" y="29801"/>
                  <a:pt x="466398" y="247818"/>
                  <a:pt x="378027" y="327193"/>
                </a:cubicBezTo>
                <a:cubicBezTo>
                  <a:pt x="289656" y="406568"/>
                  <a:pt x="136198" y="406568"/>
                  <a:pt x="73227" y="479593"/>
                </a:cubicBezTo>
                <a:cubicBezTo>
                  <a:pt x="10256" y="552618"/>
                  <a:pt x="3377" y="757935"/>
                  <a:pt x="202" y="765343"/>
                </a:cubicBezTo>
                <a:cubicBezTo>
                  <a:pt x="-2973" y="772751"/>
                  <a:pt x="31952" y="593893"/>
                  <a:pt x="54177" y="524043"/>
                </a:cubicBezTo>
                <a:cubicBezTo>
                  <a:pt x="76402" y="454193"/>
                  <a:pt x="67935" y="405510"/>
                  <a:pt x="133552" y="346243"/>
                </a:cubicBezTo>
                <a:cubicBezTo>
                  <a:pt x="199169" y="286976"/>
                  <a:pt x="369031" y="222418"/>
                  <a:pt x="447877" y="168443"/>
                </a:cubicBezTo>
                <a:cubicBezTo>
                  <a:pt x="526723" y="114468"/>
                  <a:pt x="615094" y="-23115"/>
                  <a:pt x="603452" y="3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96218921-0FCB-4BE9-AF49-7631C40F09A9}"/>
              </a:ext>
            </a:extLst>
          </p:cNvPr>
          <p:cNvSpPr/>
          <p:nvPr/>
        </p:nvSpPr>
        <p:spPr>
          <a:xfrm>
            <a:off x="2519726" y="3883001"/>
            <a:ext cx="543023" cy="546165"/>
          </a:xfrm>
          <a:custGeom>
            <a:avLst/>
            <a:gdLst>
              <a:gd name="connsiteX0" fmla="*/ 540974 w 543023"/>
              <a:gd name="connsiteY0" fmla="*/ 24 h 546165"/>
              <a:gd name="connsiteX1" fmla="*/ 350474 w 543023"/>
              <a:gd name="connsiteY1" fmla="*/ 203224 h 546165"/>
              <a:gd name="connsiteX2" fmla="*/ 102824 w 543023"/>
              <a:gd name="connsiteY2" fmla="*/ 368324 h 546165"/>
              <a:gd name="connsiteX3" fmla="*/ 1224 w 543023"/>
              <a:gd name="connsiteY3" fmla="*/ 546124 h 546165"/>
              <a:gd name="connsiteX4" fmla="*/ 163149 w 543023"/>
              <a:gd name="connsiteY4" fmla="*/ 352449 h 546165"/>
              <a:gd name="connsiteX5" fmla="*/ 433024 w 543023"/>
              <a:gd name="connsiteY5" fmla="*/ 190524 h 546165"/>
              <a:gd name="connsiteX6" fmla="*/ 540974 w 543023"/>
              <a:gd name="connsiteY6" fmla="*/ 24 h 54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23" h="546165">
                <a:moveTo>
                  <a:pt x="540974" y="24"/>
                </a:moveTo>
                <a:cubicBezTo>
                  <a:pt x="527216" y="2141"/>
                  <a:pt x="423499" y="141841"/>
                  <a:pt x="350474" y="203224"/>
                </a:cubicBezTo>
                <a:cubicBezTo>
                  <a:pt x="277449" y="264607"/>
                  <a:pt x="161032" y="311174"/>
                  <a:pt x="102824" y="368324"/>
                </a:cubicBezTo>
                <a:cubicBezTo>
                  <a:pt x="44616" y="425474"/>
                  <a:pt x="-8830" y="548770"/>
                  <a:pt x="1224" y="546124"/>
                </a:cubicBezTo>
                <a:cubicBezTo>
                  <a:pt x="11278" y="543478"/>
                  <a:pt x="91182" y="411716"/>
                  <a:pt x="163149" y="352449"/>
                </a:cubicBezTo>
                <a:cubicBezTo>
                  <a:pt x="235116" y="293182"/>
                  <a:pt x="368995" y="247145"/>
                  <a:pt x="433024" y="190524"/>
                </a:cubicBezTo>
                <a:cubicBezTo>
                  <a:pt x="497053" y="133903"/>
                  <a:pt x="554732" y="-2093"/>
                  <a:pt x="540974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81336808-96EA-4FCA-99FF-1872ADA0D48C}"/>
              </a:ext>
            </a:extLst>
          </p:cNvPr>
          <p:cNvSpPr/>
          <p:nvPr/>
        </p:nvSpPr>
        <p:spPr>
          <a:xfrm>
            <a:off x="4498551" y="2282228"/>
            <a:ext cx="1169305" cy="650073"/>
          </a:xfrm>
          <a:custGeom>
            <a:avLst/>
            <a:gdLst>
              <a:gd name="connsiteX0" fmla="*/ 616374 w 1169305"/>
              <a:gd name="connsiteY0" fmla="*/ 521297 h 650073"/>
              <a:gd name="connsiteX1" fmla="*/ 67099 w 1169305"/>
              <a:gd name="connsiteY1" fmla="*/ 267297 h 650073"/>
              <a:gd name="connsiteX2" fmla="*/ 35349 w 1169305"/>
              <a:gd name="connsiteY2" fmla="*/ 60922 h 650073"/>
              <a:gd name="connsiteX3" fmla="*/ 305224 w 1169305"/>
              <a:gd name="connsiteY3" fmla="*/ 22822 h 650073"/>
              <a:gd name="connsiteX4" fmla="*/ 835449 w 1169305"/>
              <a:gd name="connsiteY4" fmla="*/ 378422 h 650073"/>
              <a:gd name="connsiteX5" fmla="*/ 1162474 w 1169305"/>
              <a:gd name="connsiteY5" fmla="*/ 648297 h 650073"/>
              <a:gd name="connsiteX6" fmla="*/ 994199 w 1169305"/>
              <a:gd name="connsiteY6" fmla="*/ 473672 h 650073"/>
              <a:gd name="connsiteX7" fmla="*/ 289349 w 1169305"/>
              <a:gd name="connsiteY7" fmla="*/ 64097 h 650073"/>
              <a:gd name="connsiteX8" fmla="*/ 124249 w 1169305"/>
              <a:gd name="connsiteY8" fmla="*/ 105372 h 650073"/>
              <a:gd name="connsiteX9" fmla="*/ 124249 w 1169305"/>
              <a:gd name="connsiteY9" fmla="*/ 232372 h 650073"/>
              <a:gd name="connsiteX10" fmla="*/ 616374 w 1169305"/>
              <a:gd name="connsiteY10" fmla="*/ 521297 h 65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9305" h="650073">
                <a:moveTo>
                  <a:pt x="616374" y="521297"/>
                </a:moveTo>
                <a:cubicBezTo>
                  <a:pt x="606849" y="527118"/>
                  <a:pt x="163936" y="344026"/>
                  <a:pt x="67099" y="267297"/>
                </a:cubicBezTo>
                <a:cubicBezTo>
                  <a:pt x="-29738" y="190568"/>
                  <a:pt x="-4339" y="101668"/>
                  <a:pt x="35349" y="60922"/>
                </a:cubicBezTo>
                <a:cubicBezTo>
                  <a:pt x="75037" y="20176"/>
                  <a:pt x="171874" y="-30095"/>
                  <a:pt x="305224" y="22822"/>
                </a:cubicBezTo>
                <a:cubicBezTo>
                  <a:pt x="438574" y="75739"/>
                  <a:pt x="692574" y="274176"/>
                  <a:pt x="835449" y="378422"/>
                </a:cubicBezTo>
                <a:cubicBezTo>
                  <a:pt x="978324" y="482668"/>
                  <a:pt x="1136016" y="632422"/>
                  <a:pt x="1162474" y="648297"/>
                </a:cubicBezTo>
                <a:cubicBezTo>
                  <a:pt x="1188932" y="664172"/>
                  <a:pt x="1139720" y="571039"/>
                  <a:pt x="994199" y="473672"/>
                </a:cubicBezTo>
                <a:cubicBezTo>
                  <a:pt x="848678" y="376305"/>
                  <a:pt x="434340" y="125480"/>
                  <a:pt x="289349" y="64097"/>
                </a:cubicBezTo>
                <a:cubicBezTo>
                  <a:pt x="144358" y="2714"/>
                  <a:pt x="151766" y="77326"/>
                  <a:pt x="124249" y="105372"/>
                </a:cubicBezTo>
                <a:cubicBezTo>
                  <a:pt x="96732" y="133418"/>
                  <a:pt x="45932" y="164110"/>
                  <a:pt x="124249" y="232372"/>
                </a:cubicBezTo>
                <a:cubicBezTo>
                  <a:pt x="202566" y="300634"/>
                  <a:pt x="625899" y="515476"/>
                  <a:pt x="616374" y="521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E5DE43CC-FE1C-4C9D-A89C-99929C53673F}"/>
              </a:ext>
            </a:extLst>
          </p:cNvPr>
          <p:cNvSpPr/>
          <p:nvPr/>
        </p:nvSpPr>
        <p:spPr>
          <a:xfrm>
            <a:off x="6949159" y="3266373"/>
            <a:ext cx="676186" cy="1218452"/>
          </a:xfrm>
          <a:custGeom>
            <a:avLst/>
            <a:gdLst>
              <a:gd name="connsiteX0" fmla="*/ 281 w 676186"/>
              <a:gd name="connsiteY0" fmla="*/ 67 h 1218452"/>
              <a:gd name="connsiteX1" fmla="*/ 376201 w 676186"/>
              <a:gd name="connsiteY1" fmla="*/ 589347 h 1218452"/>
              <a:gd name="connsiteX2" fmla="*/ 574321 w 676186"/>
              <a:gd name="connsiteY2" fmla="*/ 873827 h 1218452"/>
              <a:gd name="connsiteX3" fmla="*/ 665761 w 676186"/>
              <a:gd name="connsiteY3" fmla="*/ 1214187 h 1218452"/>
              <a:gd name="connsiteX4" fmla="*/ 635281 w 676186"/>
              <a:gd name="connsiteY4" fmla="*/ 1031307 h 1218452"/>
              <a:gd name="connsiteX5" fmla="*/ 320321 w 676186"/>
              <a:gd name="connsiteY5" fmla="*/ 553787 h 1218452"/>
              <a:gd name="connsiteX6" fmla="*/ 281 w 676186"/>
              <a:gd name="connsiteY6" fmla="*/ 67 h 121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186" h="1218452">
                <a:moveTo>
                  <a:pt x="281" y="67"/>
                </a:moveTo>
                <a:cubicBezTo>
                  <a:pt x="9594" y="5994"/>
                  <a:pt x="280528" y="443720"/>
                  <a:pt x="376201" y="589347"/>
                </a:cubicBezTo>
                <a:cubicBezTo>
                  <a:pt x="471874" y="734974"/>
                  <a:pt x="526061" y="769687"/>
                  <a:pt x="574321" y="873827"/>
                </a:cubicBezTo>
                <a:cubicBezTo>
                  <a:pt x="622581" y="977967"/>
                  <a:pt x="655601" y="1187940"/>
                  <a:pt x="665761" y="1214187"/>
                </a:cubicBezTo>
                <a:cubicBezTo>
                  <a:pt x="675921" y="1240434"/>
                  <a:pt x="692854" y="1141374"/>
                  <a:pt x="635281" y="1031307"/>
                </a:cubicBezTo>
                <a:cubicBezTo>
                  <a:pt x="577708" y="921240"/>
                  <a:pt x="425308" y="725660"/>
                  <a:pt x="320321" y="553787"/>
                </a:cubicBezTo>
                <a:cubicBezTo>
                  <a:pt x="215334" y="381914"/>
                  <a:pt x="-9032" y="-5860"/>
                  <a:pt x="281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A01298EA-4AC9-48BD-9521-BA9DB8C1C754}"/>
              </a:ext>
            </a:extLst>
          </p:cNvPr>
          <p:cNvSpPr/>
          <p:nvPr/>
        </p:nvSpPr>
        <p:spPr>
          <a:xfrm>
            <a:off x="7154552" y="3458867"/>
            <a:ext cx="593854" cy="846271"/>
          </a:xfrm>
          <a:custGeom>
            <a:avLst/>
            <a:gdLst>
              <a:gd name="connsiteX0" fmla="*/ 18408 w 593854"/>
              <a:gd name="connsiteY0" fmla="*/ 26013 h 846271"/>
              <a:gd name="connsiteX1" fmla="*/ 99688 w 593854"/>
              <a:gd name="connsiteY1" fmla="*/ 86973 h 846271"/>
              <a:gd name="connsiteX2" fmla="*/ 368928 w 593854"/>
              <a:gd name="connsiteY2" fmla="*/ 473053 h 846271"/>
              <a:gd name="connsiteX3" fmla="*/ 587368 w 593854"/>
              <a:gd name="connsiteY3" fmla="*/ 838813 h 846271"/>
              <a:gd name="connsiteX4" fmla="*/ 526408 w 593854"/>
              <a:gd name="connsiteY4" fmla="*/ 696573 h 846271"/>
              <a:gd name="connsiteX5" fmla="*/ 424808 w 593854"/>
              <a:gd name="connsiteY5" fmla="*/ 427333 h 846271"/>
              <a:gd name="connsiteX6" fmla="*/ 18408 w 593854"/>
              <a:gd name="connsiteY6" fmla="*/ 26013 h 84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854" h="846271">
                <a:moveTo>
                  <a:pt x="18408" y="26013"/>
                </a:moveTo>
                <a:cubicBezTo>
                  <a:pt x="-35778" y="-30713"/>
                  <a:pt x="41268" y="12466"/>
                  <a:pt x="99688" y="86973"/>
                </a:cubicBezTo>
                <a:cubicBezTo>
                  <a:pt x="158108" y="161480"/>
                  <a:pt x="287648" y="347746"/>
                  <a:pt x="368928" y="473053"/>
                </a:cubicBezTo>
                <a:cubicBezTo>
                  <a:pt x="450208" y="598360"/>
                  <a:pt x="561121" y="801560"/>
                  <a:pt x="587368" y="838813"/>
                </a:cubicBezTo>
                <a:cubicBezTo>
                  <a:pt x="613615" y="876066"/>
                  <a:pt x="553501" y="765153"/>
                  <a:pt x="526408" y="696573"/>
                </a:cubicBezTo>
                <a:cubicBezTo>
                  <a:pt x="499315" y="627993"/>
                  <a:pt x="507781" y="537400"/>
                  <a:pt x="424808" y="427333"/>
                </a:cubicBezTo>
                <a:cubicBezTo>
                  <a:pt x="341835" y="317266"/>
                  <a:pt x="72594" y="82739"/>
                  <a:pt x="18408" y="26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8BB950C-79C6-4AC3-914B-FAB6EB71C454}"/>
              </a:ext>
            </a:extLst>
          </p:cNvPr>
          <p:cNvSpPr/>
          <p:nvPr/>
        </p:nvSpPr>
        <p:spPr>
          <a:xfrm>
            <a:off x="5983415" y="3197168"/>
            <a:ext cx="700179" cy="1603064"/>
          </a:xfrm>
          <a:custGeom>
            <a:avLst/>
            <a:gdLst>
              <a:gd name="connsiteX0" fmla="*/ 20510 w 700179"/>
              <a:gd name="connsiteY0" fmla="*/ 38157 h 1603064"/>
              <a:gd name="connsiteX1" fmla="*/ 80835 w 700179"/>
              <a:gd name="connsiteY1" fmla="*/ 139757 h 1603064"/>
              <a:gd name="connsiteX2" fmla="*/ 566610 w 700179"/>
              <a:gd name="connsiteY2" fmla="*/ 1092257 h 1603064"/>
              <a:gd name="connsiteX3" fmla="*/ 687260 w 700179"/>
              <a:gd name="connsiteY3" fmla="*/ 1574857 h 1603064"/>
              <a:gd name="connsiteX4" fmla="*/ 687260 w 700179"/>
              <a:gd name="connsiteY4" fmla="*/ 1508182 h 1603064"/>
              <a:gd name="connsiteX5" fmla="*/ 665035 w 700179"/>
              <a:gd name="connsiteY5" fmla="*/ 1193857 h 1603064"/>
              <a:gd name="connsiteX6" fmla="*/ 293560 w 700179"/>
              <a:gd name="connsiteY6" fmla="*/ 463607 h 1603064"/>
              <a:gd name="connsiteX7" fmla="*/ 20510 w 700179"/>
              <a:gd name="connsiteY7" fmla="*/ 38157 h 160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179" h="1603064">
                <a:moveTo>
                  <a:pt x="20510" y="38157"/>
                </a:moveTo>
                <a:cubicBezTo>
                  <a:pt x="-14944" y="-15818"/>
                  <a:pt x="-10182" y="-35926"/>
                  <a:pt x="80835" y="139757"/>
                </a:cubicBezTo>
                <a:cubicBezTo>
                  <a:pt x="171852" y="315440"/>
                  <a:pt x="465539" y="853074"/>
                  <a:pt x="566610" y="1092257"/>
                </a:cubicBezTo>
                <a:cubicBezTo>
                  <a:pt x="667681" y="1331440"/>
                  <a:pt x="667152" y="1505536"/>
                  <a:pt x="687260" y="1574857"/>
                </a:cubicBezTo>
                <a:cubicBezTo>
                  <a:pt x="707368" y="1644178"/>
                  <a:pt x="690964" y="1571682"/>
                  <a:pt x="687260" y="1508182"/>
                </a:cubicBezTo>
                <a:cubicBezTo>
                  <a:pt x="683556" y="1444682"/>
                  <a:pt x="730652" y="1367953"/>
                  <a:pt x="665035" y="1193857"/>
                </a:cubicBezTo>
                <a:cubicBezTo>
                  <a:pt x="599418" y="1019761"/>
                  <a:pt x="400452" y="660457"/>
                  <a:pt x="293560" y="463607"/>
                </a:cubicBezTo>
                <a:cubicBezTo>
                  <a:pt x="186668" y="266757"/>
                  <a:pt x="55964" y="92132"/>
                  <a:pt x="20510" y="38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8F9CA94-28DB-4529-BCE7-B727F8C7D393}"/>
              </a:ext>
            </a:extLst>
          </p:cNvPr>
          <p:cNvSpPr/>
          <p:nvPr/>
        </p:nvSpPr>
        <p:spPr>
          <a:xfrm>
            <a:off x="6713968" y="4837325"/>
            <a:ext cx="573369" cy="1634052"/>
          </a:xfrm>
          <a:custGeom>
            <a:avLst/>
            <a:gdLst>
              <a:gd name="connsiteX0" fmla="*/ 99 w 573369"/>
              <a:gd name="connsiteY0" fmla="*/ 1375 h 1634052"/>
              <a:gd name="connsiteX1" fmla="*/ 148265 w 573369"/>
              <a:gd name="connsiteY1" fmla="*/ 911542 h 1634052"/>
              <a:gd name="connsiteX2" fmla="*/ 563132 w 573369"/>
              <a:gd name="connsiteY2" fmla="*/ 1614275 h 1634052"/>
              <a:gd name="connsiteX3" fmla="*/ 423432 w 573369"/>
              <a:gd name="connsiteY3" fmla="*/ 1377208 h 1634052"/>
              <a:gd name="connsiteX4" fmla="*/ 165199 w 573369"/>
              <a:gd name="connsiteY4" fmla="*/ 721042 h 1634052"/>
              <a:gd name="connsiteX5" fmla="*/ 99 w 573369"/>
              <a:gd name="connsiteY5" fmla="*/ 1375 h 163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369" h="1634052">
                <a:moveTo>
                  <a:pt x="99" y="1375"/>
                </a:moveTo>
                <a:cubicBezTo>
                  <a:pt x="-2723" y="33125"/>
                  <a:pt x="54426" y="642725"/>
                  <a:pt x="148265" y="911542"/>
                </a:cubicBezTo>
                <a:cubicBezTo>
                  <a:pt x="242104" y="1180359"/>
                  <a:pt x="517271" y="1536664"/>
                  <a:pt x="563132" y="1614275"/>
                </a:cubicBezTo>
                <a:cubicBezTo>
                  <a:pt x="608993" y="1691886"/>
                  <a:pt x="489754" y="1526080"/>
                  <a:pt x="423432" y="1377208"/>
                </a:cubicBezTo>
                <a:cubicBezTo>
                  <a:pt x="357110" y="1228336"/>
                  <a:pt x="233638" y="946114"/>
                  <a:pt x="165199" y="721042"/>
                </a:cubicBezTo>
                <a:cubicBezTo>
                  <a:pt x="96760" y="495970"/>
                  <a:pt x="2921" y="-30375"/>
                  <a:pt x="99" y="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97147D92-84E3-452C-ABC7-8264BFE92854}"/>
              </a:ext>
            </a:extLst>
          </p:cNvPr>
          <p:cNvSpPr/>
          <p:nvPr/>
        </p:nvSpPr>
        <p:spPr>
          <a:xfrm>
            <a:off x="7330331" y="4971835"/>
            <a:ext cx="269114" cy="560680"/>
          </a:xfrm>
          <a:custGeom>
            <a:avLst/>
            <a:gdLst>
              <a:gd name="connsiteX0" fmla="*/ 744 w 269114"/>
              <a:gd name="connsiteY0" fmla="*/ 322478 h 560680"/>
              <a:gd name="connsiteX1" fmla="*/ 134094 w 269114"/>
              <a:gd name="connsiteY1" fmla="*/ 30378 h 560680"/>
              <a:gd name="connsiteX2" fmla="*/ 169019 w 269114"/>
              <a:gd name="connsiteY2" fmla="*/ 16090 h 560680"/>
              <a:gd name="connsiteX3" fmla="*/ 221407 w 269114"/>
              <a:gd name="connsiteY3" fmla="*/ 92290 h 560680"/>
              <a:gd name="connsiteX4" fmla="*/ 264269 w 269114"/>
              <a:gd name="connsiteY4" fmla="*/ 230403 h 560680"/>
              <a:gd name="connsiteX5" fmla="*/ 257919 w 269114"/>
              <a:gd name="connsiteY5" fmla="*/ 330415 h 560680"/>
              <a:gd name="connsiteX6" fmla="*/ 227757 w 269114"/>
              <a:gd name="connsiteY6" fmla="*/ 430428 h 560680"/>
              <a:gd name="connsiteX7" fmla="*/ 227757 w 269114"/>
              <a:gd name="connsiteY7" fmla="*/ 560603 h 560680"/>
              <a:gd name="connsiteX8" fmla="*/ 245219 w 269114"/>
              <a:gd name="connsiteY8" fmla="*/ 411378 h 560680"/>
              <a:gd name="connsiteX9" fmla="*/ 265857 w 269114"/>
              <a:gd name="connsiteY9" fmla="*/ 235165 h 560680"/>
              <a:gd name="connsiteX10" fmla="*/ 170607 w 269114"/>
              <a:gd name="connsiteY10" fmla="*/ 30378 h 560680"/>
              <a:gd name="connsiteX11" fmla="*/ 84882 w 269114"/>
              <a:gd name="connsiteY11" fmla="*/ 174840 h 560680"/>
              <a:gd name="connsiteX12" fmla="*/ 744 w 269114"/>
              <a:gd name="connsiteY12" fmla="*/ 322478 h 56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114" h="560680">
                <a:moveTo>
                  <a:pt x="744" y="322478"/>
                </a:moveTo>
                <a:cubicBezTo>
                  <a:pt x="8946" y="298401"/>
                  <a:pt x="106048" y="81443"/>
                  <a:pt x="134094" y="30378"/>
                </a:cubicBezTo>
                <a:cubicBezTo>
                  <a:pt x="162140" y="-20687"/>
                  <a:pt x="154467" y="5771"/>
                  <a:pt x="169019" y="16090"/>
                </a:cubicBezTo>
                <a:cubicBezTo>
                  <a:pt x="183571" y="26409"/>
                  <a:pt x="205532" y="56571"/>
                  <a:pt x="221407" y="92290"/>
                </a:cubicBezTo>
                <a:cubicBezTo>
                  <a:pt x="237282" y="128009"/>
                  <a:pt x="258184" y="190716"/>
                  <a:pt x="264269" y="230403"/>
                </a:cubicBezTo>
                <a:cubicBezTo>
                  <a:pt x="270354" y="270090"/>
                  <a:pt x="264004" y="297077"/>
                  <a:pt x="257919" y="330415"/>
                </a:cubicBezTo>
                <a:cubicBezTo>
                  <a:pt x="251834" y="363753"/>
                  <a:pt x="232784" y="392063"/>
                  <a:pt x="227757" y="430428"/>
                </a:cubicBezTo>
                <a:cubicBezTo>
                  <a:pt x="222730" y="468793"/>
                  <a:pt x="224847" y="563778"/>
                  <a:pt x="227757" y="560603"/>
                </a:cubicBezTo>
                <a:cubicBezTo>
                  <a:pt x="230667" y="557428"/>
                  <a:pt x="238869" y="465618"/>
                  <a:pt x="245219" y="411378"/>
                </a:cubicBezTo>
                <a:cubicBezTo>
                  <a:pt x="251569" y="357138"/>
                  <a:pt x="278292" y="298665"/>
                  <a:pt x="265857" y="235165"/>
                </a:cubicBezTo>
                <a:cubicBezTo>
                  <a:pt x="253422" y="171665"/>
                  <a:pt x="200769" y="40432"/>
                  <a:pt x="170607" y="30378"/>
                </a:cubicBezTo>
                <a:cubicBezTo>
                  <a:pt x="140445" y="20324"/>
                  <a:pt x="115574" y="125098"/>
                  <a:pt x="84882" y="174840"/>
                </a:cubicBezTo>
                <a:cubicBezTo>
                  <a:pt x="54190" y="224582"/>
                  <a:pt x="-7458" y="346555"/>
                  <a:pt x="744" y="322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9A8772E-C038-4EE4-87AE-CAA876C261E0}"/>
              </a:ext>
            </a:extLst>
          </p:cNvPr>
          <p:cNvSpPr/>
          <p:nvPr/>
        </p:nvSpPr>
        <p:spPr>
          <a:xfrm>
            <a:off x="7461002" y="5038695"/>
            <a:ext cx="81427" cy="554797"/>
          </a:xfrm>
          <a:custGeom>
            <a:avLst/>
            <a:gdLst>
              <a:gd name="connsiteX0" fmla="*/ 248 w 81427"/>
              <a:gd name="connsiteY0" fmla="*/ 30 h 554797"/>
              <a:gd name="connsiteX1" fmla="*/ 55811 w 81427"/>
              <a:gd name="connsiteY1" fmla="*/ 188943 h 554797"/>
              <a:gd name="connsiteX2" fmla="*/ 52636 w 81427"/>
              <a:gd name="connsiteY2" fmla="*/ 304830 h 554797"/>
              <a:gd name="connsiteX3" fmla="*/ 35173 w 81427"/>
              <a:gd name="connsiteY3" fmla="*/ 423893 h 554797"/>
              <a:gd name="connsiteX4" fmla="*/ 73273 w 81427"/>
              <a:gd name="connsiteY4" fmla="*/ 554068 h 554797"/>
              <a:gd name="connsiteX5" fmla="*/ 44698 w 81427"/>
              <a:gd name="connsiteY5" fmla="*/ 461993 h 554797"/>
              <a:gd name="connsiteX6" fmla="*/ 81211 w 81427"/>
              <a:gd name="connsiteY6" fmla="*/ 176243 h 554797"/>
              <a:gd name="connsiteX7" fmla="*/ 248 w 81427"/>
              <a:gd name="connsiteY7" fmla="*/ 30 h 55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27" h="554797">
                <a:moveTo>
                  <a:pt x="248" y="30"/>
                </a:moveTo>
                <a:cubicBezTo>
                  <a:pt x="-3985" y="2147"/>
                  <a:pt x="47080" y="138143"/>
                  <a:pt x="55811" y="188943"/>
                </a:cubicBezTo>
                <a:cubicBezTo>
                  <a:pt x="64542" y="239743"/>
                  <a:pt x="56076" y="265672"/>
                  <a:pt x="52636" y="304830"/>
                </a:cubicBezTo>
                <a:cubicBezTo>
                  <a:pt x="49196" y="343988"/>
                  <a:pt x="31734" y="382353"/>
                  <a:pt x="35173" y="423893"/>
                </a:cubicBezTo>
                <a:cubicBezTo>
                  <a:pt x="38612" y="465433"/>
                  <a:pt x="71686" y="547718"/>
                  <a:pt x="73273" y="554068"/>
                </a:cubicBezTo>
                <a:cubicBezTo>
                  <a:pt x="74861" y="560418"/>
                  <a:pt x="43375" y="524964"/>
                  <a:pt x="44698" y="461993"/>
                </a:cubicBezTo>
                <a:cubicBezTo>
                  <a:pt x="46021" y="399022"/>
                  <a:pt x="84651" y="247416"/>
                  <a:pt x="81211" y="176243"/>
                </a:cubicBezTo>
                <a:cubicBezTo>
                  <a:pt x="77772" y="105070"/>
                  <a:pt x="4481" y="-2087"/>
                  <a:pt x="24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4821A68-EA0F-4BF4-AACB-B25A57F00D8F}"/>
              </a:ext>
            </a:extLst>
          </p:cNvPr>
          <p:cNvSpPr/>
          <p:nvPr/>
        </p:nvSpPr>
        <p:spPr>
          <a:xfrm>
            <a:off x="6981280" y="4732985"/>
            <a:ext cx="512008" cy="1446788"/>
          </a:xfrm>
          <a:custGeom>
            <a:avLst/>
            <a:gdLst>
              <a:gd name="connsiteX0" fmla="*/ 19595 w 512008"/>
              <a:gd name="connsiteY0" fmla="*/ 13640 h 1446788"/>
              <a:gd name="connsiteX1" fmla="*/ 387895 w 512008"/>
              <a:gd name="connsiteY1" fmla="*/ 740715 h 1446788"/>
              <a:gd name="connsiteX2" fmla="*/ 502195 w 512008"/>
              <a:gd name="connsiteY2" fmla="*/ 1423340 h 1446788"/>
              <a:gd name="connsiteX3" fmla="*/ 495845 w 512008"/>
              <a:gd name="connsiteY3" fmla="*/ 1251890 h 1446788"/>
              <a:gd name="connsiteX4" fmla="*/ 413295 w 512008"/>
              <a:gd name="connsiteY4" fmla="*/ 889940 h 1446788"/>
              <a:gd name="connsiteX5" fmla="*/ 89445 w 512008"/>
              <a:gd name="connsiteY5" fmla="*/ 312090 h 1446788"/>
              <a:gd name="connsiteX6" fmla="*/ 19595 w 512008"/>
              <a:gd name="connsiteY6" fmla="*/ 13640 h 144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008" h="1446788">
                <a:moveTo>
                  <a:pt x="19595" y="13640"/>
                </a:moveTo>
                <a:cubicBezTo>
                  <a:pt x="69337" y="85077"/>
                  <a:pt x="307462" y="505765"/>
                  <a:pt x="387895" y="740715"/>
                </a:cubicBezTo>
                <a:cubicBezTo>
                  <a:pt x="468328" y="975665"/>
                  <a:pt x="484203" y="1338144"/>
                  <a:pt x="502195" y="1423340"/>
                </a:cubicBezTo>
                <a:cubicBezTo>
                  <a:pt x="520187" y="1508536"/>
                  <a:pt x="510662" y="1340790"/>
                  <a:pt x="495845" y="1251890"/>
                </a:cubicBezTo>
                <a:cubicBezTo>
                  <a:pt x="481028" y="1162990"/>
                  <a:pt x="481028" y="1046573"/>
                  <a:pt x="413295" y="889940"/>
                </a:cubicBezTo>
                <a:cubicBezTo>
                  <a:pt x="345562" y="733307"/>
                  <a:pt x="156120" y="456552"/>
                  <a:pt x="89445" y="312090"/>
                </a:cubicBezTo>
                <a:cubicBezTo>
                  <a:pt x="22770" y="167628"/>
                  <a:pt x="-30147" y="-57797"/>
                  <a:pt x="19595" y="13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6D872AE-C249-4E5B-9D5A-F397EE43D30C}"/>
              </a:ext>
            </a:extLst>
          </p:cNvPr>
          <p:cNvSpPr/>
          <p:nvPr/>
        </p:nvSpPr>
        <p:spPr>
          <a:xfrm>
            <a:off x="6921028" y="5919873"/>
            <a:ext cx="311631" cy="1594389"/>
          </a:xfrm>
          <a:custGeom>
            <a:avLst/>
            <a:gdLst>
              <a:gd name="connsiteX0" fmla="*/ 311622 w 311631"/>
              <a:gd name="connsiteY0" fmla="*/ 4677 h 1594389"/>
              <a:gd name="connsiteX1" fmla="*/ 83022 w 311631"/>
              <a:gd name="connsiteY1" fmla="*/ 446002 h 1594389"/>
              <a:gd name="connsiteX2" fmla="*/ 111597 w 311631"/>
              <a:gd name="connsiteY2" fmla="*/ 1531852 h 1594389"/>
              <a:gd name="connsiteX3" fmla="*/ 102072 w 311631"/>
              <a:gd name="connsiteY3" fmla="*/ 1417552 h 1594389"/>
              <a:gd name="connsiteX4" fmla="*/ 472 w 311631"/>
              <a:gd name="connsiteY4" fmla="*/ 1039727 h 1594389"/>
              <a:gd name="connsiteX5" fmla="*/ 73497 w 311631"/>
              <a:gd name="connsiteY5" fmla="*/ 265027 h 1594389"/>
              <a:gd name="connsiteX6" fmla="*/ 311622 w 311631"/>
              <a:gd name="connsiteY6" fmla="*/ 4677 h 159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31" h="1594389">
                <a:moveTo>
                  <a:pt x="311622" y="4677"/>
                </a:moveTo>
                <a:cubicBezTo>
                  <a:pt x="313209" y="34839"/>
                  <a:pt x="116359" y="191473"/>
                  <a:pt x="83022" y="446002"/>
                </a:cubicBezTo>
                <a:cubicBezTo>
                  <a:pt x="49685" y="700531"/>
                  <a:pt x="108422" y="1369927"/>
                  <a:pt x="111597" y="1531852"/>
                </a:cubicBezTo>
                <a:cubicBezTo>
                  <a:pt x="114772" y="1693777"/>
                  <a:pt x="120593" y="1499573"/>
                  <a:pt x="102072" y="1417552"/>
                </a:cubicBezTo>
                <a:cubicBezTo>
                  <a:pt x="83551" y="1335531"/>
                  <a:pt x="5234" y="1231814"/>
                  <a:pt x="472" y="1039727"/>
                </a:cubicBezTo>
                <a:cubicBezTo>
                  <a:pt x="-4290" y="847640"/>
                  <a:pt x="27459" y="436477"/>
                  <a:pt x="73497" y="265027"/>
                </a:cubicBezTo>
                <a:cubicBezTo>
                  <a:pt x="119534" y="93577"/>
                  <a:pt x="310035" y="-25485"/>
                  <a:pt x="311622" y="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D4EDE74-0072-47B0-BFD8-3BE0605F686E}"/>
              </a:ext>
            </a:extLst>
          </p:cNvPr>
          <p:cNvSpPr/>
          <p:nvPr/>
        </p:nvSpPr>
        <p:spPr>
          <a:xfrm>
            <a:off x="2586076" y="5329232"/>
            <a:ext cx="166702" cy="373128"/>
          </a:xfrm>
          <a:custGeom>
            <a:avLst/>
            <a:gdLst>
              <a:gd name="connsiteX0" fmla="*/ 104737 w 166702"/>
              <a:gd name="connsiteY0" fmla="*/ 6 h 373128"/>
              <a:gd name="connsiteX1" fmla="*/ 4724 w 166702"/>
              <a:gd name="connsiteY1" fmla="*/ 268293 h 373128"/>
              <a:gd name="connsiteX2" fmla="*/ 31712 w 166702"/>
              <a:gd name="connsiteY2" fmla="*/ 346081 h 373128"/>
              <a:gd name="connsiteX3" fmla="*/ 166649 w 166702"/>
              <a:gd name="connsiteY3" fmla="*/ 371481 h 373128"/>
              <a:gd name="connsiteX4" fmla="*/ 47587 w 166702"/>
              <a:gd name="connsiteY4" fmla="*/ 366718 h 373128"/>
              <a:gd name="connsiteX5" fmla="*/ 19012 w 166702"/>
              <a:gd name="connsiteY5" fmla="*/ 334968 h 373128"/>
              <a:gd name="connsiteX6" fmla="*/ 20599 w 166702"/>
              <a:gd name="connsiteY6" fmla="*/ 276231 h 373128"/>
              <a:gd name="connsiteX7" fmla="*/ 104737 w 166702"/>
              <a:gd name="connsiteY7" fmla="*/ 6 h 37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02" h="373128">
                <a:moveTo>
                  <a:pt x="104737" y="6"/>
                </a:moveTo>
                <a:cubicBezTo>
                  <a:pt x="102091" y="-1317"/>
                  <a:pt x="16895" y="210614"/>
                  <a:pt x="4724" y="268293"/>
                </a:cubicBezTo>
                <a:cubicBezTo>
                  <a:pt x="-7447" y="325972"/>
                  <a:pt x="4725" y="328883"/>
                  <a:pt x="31712" y="346081"/>
                </a:cubicBezTo>
                <a:cubicBezTo>
                  <a:pt x="58699" y="363279"/>
                  <a:pt x="164003" y="368041"/>
                  <a:pt x="166649" y="371481"/>
                </a:cubicBezTo>
                <a:cubicBezTo>
                  <a:pt x="169295" y="374921"/>
                  <a:pt x="72193" y="372803"/>
                  <a:pt x="47587" y="366718"/>
                </a:cubicBezTo>
                <a:cubicBezTo>
                  <a:pt x="22981" y="360633"/>
                  <a:pt x="23510" y="350049"/>
                  <a:pt x="19012" y="334968"/>
                </a:cubicBezTo>
                <a:cubicBezTo>
                  <a:pt x="14514" y="319887"/>
                  <a:pt x="6576" y="328618"/>
                  <a:pt x="20599" y="276231"/>
                </a:cubicBezTo>
                <a:cubicBezTo>
                  <a:pt x="34622" y="223844"/>
                  <a:pt x="107383" y="1329"/>
                  <a:pt x="1047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6DA3BBCD-B2AD-474C-8FD3-6ACF44394EBF}"/>
              </a:ext>
            </a:extLst>
          </p:cNvPr>
          <p:cNvSpPr/>
          <p:nvPr/>
        </p:nvSpPr>
        <p:spPr>
          <a:xfrm>
            <a:off x="2529672" y="5506036"/>
            <a:ext cx="115211" cy="508689"/>
          </a:xfrm>
          <a:custGeom>
            <a:avLst/>
            <a:gdLst>
              <a:gd name="connsiteX0" fmla="*/ 48428 w 115211"/>
              <a:gd name="connsiteY0" fmla="*/ 1002 h 508689"/>
              <a:gd name="connsiteX1" fmla="*/ 803 w 115211"/>
              <a:gd name="connsiteY1" fmla="*/ 216902 h 508689"/>
              <a:gd name="connsiteX2" fmla="*/ 96053 w 115211"/>
              <a:gd name="connsiteY2" fmla="*/ 316914 h 508689"/>
              <a:gd name="connsiteX3" fmla="*/ 62716 w 115211"/>
              <a:gd name="connsiteY3" fmla="*/ 450264 h 508689"/>
              <a:gd name="connsiteX4" fmla="*/ 42078 w 115211"/>
              <a:gd name="connsiteY4" fmla="*/ 501064 h 508689"/>
              <a:gd name="connsiteX5" fmla="*/ 115103 w 115211"/>
              <a:gd name="connsiteY5" fmla="*/ 294689 h 508689"/>
              <a:gd name="connsiteX6" fmla="*/ 23028 w 115211"/>
              <a:gd name="connsiteY6" fmla="*/ 218489 h 508689"/>
              <a:gd name="connsiteX7" fmla="*/ 13503 w 115211"/>
              <a:gd name="connsiteY7" fmla="*/ 139114 h 508689"/>
              <a:gd name="connsiteX8" fmla="*/ 48428 w 115211"/>
              <a:gd name="connsiteY8" fmla="*/ 1002 h 50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11" h="508689">
                <a:moveTo>
                  <a:pt x="48428" y="1002"/>
                </a:moveTo>
                <a:cubicBezTo>
                  <a:pt x="46311" y="13967"/>
                  <a:pt x="-7134" y="164250"/>
                  <a:pt x="803" y="216902"/>
                </a:cubicBezTo>
                <a:cubicBezTo>
                  <a:pt x="8740" y="269554"/>
                  <a:pt x="85734" y="278020"/>
                  <a:pt x="96053" y="316914"/>
                </a:cubicBezTo>
                <a:cubicBezTo>
                  <a:pt x="106372" y="355808"/>
                  <a:pt x="71712" y="419572"/>
                  <a:pt x="62716" y="450264"/>
                </a:cubicBezTo>
                <a:cubicBezTo>
                  <a:pt x="53720" y="480956"/>
                  <a:pt x="33347" y="526993"/>
                  <a:pt x="42078" y="501064"/>
                </a:cubicBezTo>
                <a:cubicBezTo>
                  <a:pt x="50809" y="475135"/>
                  <a:pt x="118278" y="341785"/>
                  <a:pt x="115103" y="294689"/>
                </a:cubicBezTo>
                <a:cubicBezTo>
                  <a:pt x="111928" y="247593"/>
                  <a:pt x="39961" y="244418"/>
                  <a:pt x="23028" y="218489"/>
                </a:cubicBezTo>
                <a:cubicBezTo>
                  <a:pt x="6095" y="192560"/>
                  <a:pt x="9799" y="173774"/>
                  <a:pt x="13503" y="139114"/>
                </a:cubicBezTo>
                <a:cubicBezTo>
                  <a:pt x="17207" y="104454"/>
                  <a:pt x="50545" y="-11963"/>
                  <a:pt x="48428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5B612649-BDCC-4AC6-B643-7D375B706260}"/>
              </a:ext>
            </a:extLst>
          </p:cNvPr>
          <p:cNvSpPr/>
          <p:nvPr/>
        </p:nvSpPr>
        <p:spPr>
          <a:xfrm>
            <a:off x="2664639" y="5190201"/>
            <a:ext cx="149680" cy="820986"/>
          </a:xfrm>
          <a:custGeom>
            <a:avLst/>
            <a:gdLst>
              <a:gd name="connsiteX0" fmla="*/ 49986 w 149680"/>
              <a:gd name="connsiteY0" fmla="*/ 924 h 820986"/>
              <a:gd name="connsiteX1" fmla="*/ 43636 w 149680"/>
              <a:gd name="connsiteY1" fmla="*/ 353349 h 820986"/>
              <a:gd name="connsiteX2" fmla="*/ 145236 w 149680"/>
              <a:gd name="connsiteY2" fmla="*/ 799437 h 820986"/>
              <a:gd name="connsiteX3" fmla="*/ 119836 w 149680"/>
              <a:gd name="connsiteY3" fmla="*/ 708949 h 820986"/>
              <a:gd name="connsiteX4" fmla="*/ 15061 w 149680"/>
              <a:gd name="connsiteY4" fmla="*/ 343824 h 820986"/>
              <a:gd name="connsiteX5" fmla="*/ 7124 w 149680"/>
              <a:gd name="connsiteY5" fmla="*/ 253337 h 820986"/>
              <a:gd name="connsiteX6" fmla="*/ 49986 w 149680"/>
              <a:gd name="connsiteY6" fmla="*/ 924 h 8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80" h="820986">
                <a:moveTo>
                  <a:pt x="49986" y="924"/>
                </a:moveTo>
                <a:cubicBezTo>
                  <a:pt x="56071" y="17592"/>
                  <a:pt x="27761" y="220264"/>
                  <a:pt x="43636" y="353349"/>
                </a:cubicBezTo>
                <a:cubicBezTo>
                  <a:pt x="59511" y="486434"/>
                  <a:pt x="132536" y="740170"/>
                  <a:pt x="145236" y="799437"/>
                </a:cubicBezTo>
                <a:cubicBezTo>
                  <a:pt x="157936" y="858704"/>
                  <a:pt x="141532" y="784884"/>
                  <a:pt x="119836" y="708949"/>
                </a:cubicBezTo>
                <a:cubicBezTo>
                  <a:pt x="98140" y="633014"/>
                  <a:pt x="33846" y="419759"/>
                  <a:pt x="15061" y="343824"/>
                </a:cubicBezTo>
                <a:cubicBezTo>
                  <a:pt x="-3724" y="267889"/>
                  <a:pt x="-3195" y="308899"/>
                  <a:pt x="7124" y="253337"/>
                </a:cubicBezTo>
                <a:cubicBezTo>
                  <a:pt x="17443" y="197775"/>
                  <a:pt x="43901" y="-15744"/>
                  <a:pt x="49986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25B7D5A-E165-4663-959A-9B79ACFAE92E}"/>
              </a:ext>
            </a:extLst>
          </p:cNvPr>
          <p:cNvSpPr/>
          <p:nvPr/>
        </p:nvSpPr>
        <p:spPr>
          <a:xfrm>
            <a:off x="2638739" y="5863690"/>
            <a:ext cx="87083" cy="268875"/>
          </a:xfrm>
          <a:custGeom>
            <a:avLst/>
            <a:gdLst>
              <a:gd name="connsiteX0" fmla="*/ 36199 w 87083"/>
              <a:gd name="connsiteY0" fmla="*/ 535 h 268875"/>
              <a:gd name="connsiteX1" fmla="*/ 53661 w 87083"/>
              <a:gd name="connsiteY1" fmla="*/ 146585 h 268875"/>
              <a:gd name="connsiteX2" fmla="*/ 23499 w 87083"/>
              <a:gd name="connsiteY2" fmla="*/ 225960 h 268875"/>
              <a:gd name="connsiteX3" fmla="*/ 86999 w 87083"/>
              <a:gd name="connsiteY3" fmla="*/ 268823 h 268875"/>
              <a:gd name="connsiteX4" fmla="*/ 7624 w 87083"/>
              <a:gd name="connsiteY4" fmla="*/ 218023 h 268875"/>
              <a:gd name="connsiteX5" fmla="*/ 6036 w 87083"/>
              <a:gd name="connsiteY5" fmla="*/ 179923 h 268875"/>
              <a:gd name="connsiteX6" fmla="*/ 33024 w 87083"/>
              <a:gd name="connsiteY6" fmla="*/ 98960 h 268875"/>
              <a:gd name="connsiteX7" fmla="*/ 36199 w 87083"/>
              <a:gd name="connsiteY7" fmla="*/ 535 h 26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083" h="268875">
                <a:moveTo>
                  <a:pt x="36199" y="535"/>
                </a:moveTo>
                <a:cubicBezTo>
                  <a:pt x="39638" y="8472"/>
                  <a:pt x="55778" y="109014"/>
                  <a:pt x="53661" y="146585"/>
                </a:cubicBezTo>
                <a:cubicBezTo>
                  <a:pt x="51544" y="184156"/>
                  <a:pt x="17943" y="205587"/>
                  <a:pt x="23499" y="225960"/>
                </a:cubicBezTo>
                <a:cubicBezTo>
                  <a:pt x="29055" y="246333"/>
                  <a:pt x="89645" y="270146"/>
                  <a:pt x="86999" y="268823"/>
                </a:cubicBezTo>
                <a:cubicBezTo>
                  <a:pt x="84353" y="267500"/>
                  <a:pt x="21118" y="232840"/>
                  <a:pt x="7624" y="218023"/>
                </a:cubicBezTo>
                <a:cubicBezTo>
                  <a:pt x="-5870" y="203206"/>
                  <a:pt x="1803" y="199767"/>
                  <a:pt x="6036" y="179923"/>
                </a:cubicBezTo>
                <a:cubicBezTo>
                  <a:pt x="10269" y="160079"/>
                  <a:pt x="28262" y="122772"/>
                  <a:pt x="33024" y="98960"/>
                </a:cubicBezTo>
                <a:cubicBezTo>
                  <a:pt x="37786" y="75148"/>
                  <a:pt x="32760" y="-7402"/>
                  <a:pt x="3619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F4C6B9A-995C-44C6-9B09-0318554CB5F5}"/>
              </a:ext>
            </a:extLst>
          </p:cNvPr>
          <p:cNvSpPr/>
          <p:nvPr/>
        </p:nvSpPr>
        <p:spPr>
          <a:xfrm>
            <a:off x="2402180" y="4248131"/>
            <a:ext cx="475165" cy="914286"/>
          </a:xfrm>
          <a:custGeom>
            <a:avLst/>
            <a:gdLst>
              <a:gd name="connsiteX0" fmla="*/ 474370 w 475165"/>
              <a:gd name="connsiteY0" fmla="*/ 19 h 914286"/>
              <a:gd name="connsiteX1" fmla="*/ 242595 w 475165"/>
              <a:gd name="connsiteY1" fmla="*/ 355619 h 914286"/>
              <a:gd name="connsiteX2" fmla="*/ 90195 w 475165"/>
              <a:gd name="connsiteY2" fmla="*/ 517544 h 914286"/>
              <a:gd name="connsiteX3" fmla="*/ 13995 w 475165"/>
              <a:gd name="connsiteY3" fmla="*/ 908069 h 914286"/>
              <a:gd name="connsiteX4" fmla="*/ 13995 w 475165"/>
              <a:gd name="connsiteY4" fmla="*/ 730269 h 914286"/>
              <a:gd name="connsiteX5" fmla="*/ 156870 w 475165"/>
              <a:gd name="connsiteY5" fmla="*/ 371494 h 914286"/>
              <a:gd name="connsiteX6" fmla="*/ 474370 w 475165"/>
              <a:gd name="connsiteY6" fmla="*/ 19 h 91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165" h="914286">
                <a:moveTo>
                  <a:pt x="474370" y="19"/>
                </a:moveTo>
                <a:cubicBezTo>
                  <a:pt x="488657" y="-2627"/>
                  <a:pt x="306624" y="269365"/>
                  <a:pt x="242595" y="355619"/>
                </a:cubicBezTo>
                <a:cubicBezTo>
                  <a:pt x="178566" y="441873"/>
                  <a:pt x="128295" y="425469"/>
                  <a:pt x="90195" y="517544"/>
                </a:cubicBezTo>
                <a:cubicBezTo>
                  <a:pt x="52095" y="609619"/>
                  <a:pt x="26695" y="872615"/>
                  <a:pt x="13995" y="908069"/>
                </a:cubicBezTo>
                <a:cubicBezTo>
                  <a:pt x="1295" y="943523"/>
                  <a:pt x="-9817" y="819698"/>
                  <a:pt x="13995" y="730269"/>
                </a:cubicBezTo>
                <a:cubicBezTo>
                  <a:pt x="37807" y="640840"/>
                  <a:pt x="78553" y="488969"/>
                  <a:pt x="156870" y="371494"/>
                </a:cubicBezTo>
                <a:cubicBezTo>
                  <a:pt x="235187" y="254019"/>
                  <a:pt x="460083" y="2665"/>
                  <a:pt x="47437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B07159C-0AB9-45EB-A8CF-2D3774A20381}"/>
              </a:ext>
            </a:extLst>
          </p:cNvPr>
          <p:cNvSpPr/>
          <p:nvPr/>
        </p:nvSpPr>
        <p:spPr>
          <a:xfrm>
            <a:off x="2255555" y="4592358"/>
            <a:ext cx="493299" cy="1121171"/>
          </a:xfrm>
          <a:custGeom>
            <a:avLst/>
            <a:gdLst>
              <a:gd name="connsiteX0" fmla="*/ 487645 w 493299"/>
              <a:gd name="connsiteY0" fmla="*/ 20917 h 1121171"/>
              <a:gd name="connsiteX1" fmla="*/ 478120 w 493299"/>
              <a:gd name="connsiteY1" fmla="*/ 116167 h 1121171"/>
              <a:gd name="connsiteX2" fmla="*/ 363820 w 493299"/>
              <a:gd name="connsiteY2" fmla="*/ 519392 h 1121171"/>
              <a:gd name="connsiteX3" fmla="*/ 189195 w 493299"/>
              <a:gd name="connsiteY3" fmla="*/ 674967 h 1121171"/>
              <a:gd name="connsiteX4" fmla="*/ 49495 w 493299"/>
              <a:gd name="connsiteY4" fmla="*/ 954367 h 1121171"/>
              <a:gd name="connsiteX5" fmla="*/ 11395 w 493299"/>
              <a:gd name="connsiteY5" fmla="*/ 1109942 h 1121171"/>
              <a:gd name="connsiteX6" fmla="*/ 236820 w 493299"/>
              <a:gd name="connsiteY6" fmla="*/ 649567 h 1121171"/>
              <a:gd name="connsiteX7" fmla="*/ 436845 w 493299"/>
              <a:gd name="connsiteY7" fmla="*/ 459067 h 1121171"/>
              <a:gd name="connsiteX8" fmla="*/ 487645 w 493299"/>
              <a:gd name="connsiteY8" fmla="*/ 20917 h 112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299" h="1121171">
                <a:moveTo>
                  <a:pt x="487645" y="20917"/>
                </a:moveTo>
                <a:cubicBezTo>
                  <a:pt x="494524" y="-36233"/>
                  <a:pt x="498757" y="33088"/>
                  <a:pt x="478120" y="116167"/>
                </a:cubicBezTo>
                <a:cubicBezTo>
                  <a:pt x="457483" y="199246"/>
                  <a:pt x="411974" y="426259"/>
                  <a:pt x="363820" y="519392"/>
                </a:cubicBezTo>
                <a:cubicBezTo>
                  <a:pt x="315666" y="612525"/>
                  <a:pt x="241582" y="602471"/>
                  <a:pt x="189195" y="674967"/>
                </a:cubicBezTo>
                <a:cubicBezTo>
                  <a:pt x="136807" y="747463"/>
                  <a:pt x="79128" y="881871"/>
                  <a:pt x="49495" y="954367"/>
                </a:cubicBezTo>
                <a:cubicBezTo>
                  <a:pt x="19862" y="1026863"/>
                  <a:pt x="-19826" y="1160742"/>
                  <a:pt x="11395" y="1109942"/>
                </a:cubicBezTo>
                <a:cubicBezTo>
                  <a:pt x="42616" y="1059142"/>
                  <a:pt x="165912" y="758046"/>
                  <a:pt x="236820" y="649567"/>
                </a:cubicBezTo>
                <a:cubicBezTo>
                  <a:pt x="307728" y="541088"/>
                  <a:pt x="393453" y="560667"/>
                  <a:pt x="436845" y="459067"/>
                </a:cubicBezTo>
                <a:cubicBezTo>
                  <a:pt x="480237" y="357467"/>
                  <a:pt x="480766" y="78067"/>
                  <a:pt x="487645" y="20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0932D86B-B7E3-451E-BBEE-E065F69B4F18}"/>
              </a:ext>
            </a:extLst>
          </p:cNvPr>
          <p:cNvSpPr/>
          <p:nvPr/>
        </p:nvSpPr>
        <p:spPr>
          <a:xfrm>
            <a:off x="2546398" y="5118100"/>
            <a:ext cx="204138" cy="335910"/>
          </a:xfrm>
          <a:custGeom>
            <a:avLst/>
            <a:gdLst>
              <a:gd name="connsiteX0" fmla="*/ 203152 w 204138"/>
              <a:gd name="connsiteY0" fmla="*/ 0 h 335910"/>
              <a:gd name="connsiteX1" fmla="*/ 95202 w 204138"/>
              <a:gd name="connsiteY1" fmla="*/ 171450 h 335910"/>
              <a:gd name="connsiteX2" fmla="*/ 3127 w 204138"/>
              <a:gd name="connsiteY2" fmla="*/ 333375 h 335910"/>
              <a:gd name="connsiteX3" fmla="*/ 22177 w 204138"/>
              <a:gd name="connsiteY3" fmla="*/ 263525 h 335910"/>
              <a:gd name="connsiteX4" fmla="*/ 28527 w 204138"/>
              <a:gd name="connsiteY4" fmla="*/ 171450 h 335910"/>
              <a:gd name="connsiteX5" fmla="*/ 203152 w 204138"/>
              <a:gd name="connsiteY5" fmla="*/ 0 h 33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38" h="335910">
                <a:moveTo>
                  <a:pt x="203152" y="0"/>
                </a:moveTo>
                <a:cubicBezTo>
                  <a:pt x="214264" y="0"/>
                  <a:pt x="128539" y="115888"/>
                  <a:pt x="95202" y="171450"/>
                </a:cubicBezTo>
                <a:cubicBezTo>
                  <a:pt x="61864" y="227013"/>
                  <a:pt x="15298" y="318029"/>
                  <a:pt x="3127" y="333375"/>
                </a:cubicBezTo>
                <a:cubicBezTo>
                  <a:pt x="-9044" y="348721"/>
                  <a:pt x="17944" y="290513"/>
                  <a:pt x="22177" y="263525"/>
                </a:cubicBezTo>
                <a:cubicBezTo>
                  <a:pt x="26410" y="236538"/>
                  <a:pt x="481" y="212196"/>
                  <a:pt x="28527" y="171450"/>
                </a:cubicBezTo>
                <a:cubicBezTo>
                  <a:pt x="56573" y="130704"/>
                  <a:pt x="192040" y="0"/>
                  <a:pt x="2031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7770FAB-D694-4A63-A982-B9150C1BF068}"/>
              </a:ext>
            </a:extLst>
          </p:cNvPr>
          <p:cNvSpPr/>
          <p:nvPr/>
        </p:nvSpPr>
        <p:spPr>
          <a:xfrm>
            <a:off x="2487116" y="7375624"/>
            <a:ext cx="800514" cy="692216"/>
          </a:xfrm>
          <a:custGeom>
            <a:avLst/>
            <a:gdLst>
              <a:gd name="connsiteX0" fmla="*/ 800067 w 800514"/>
              <a:gd name="connsiteY0" fmla="*/ 959 h 692216"/>
              <a:gd name="connsiteX1" fmla="*/ 709051 w 800514"/>
              <a:gd name="connsiteY1" fmla="*/ 204159 h 692216"/>
              <a:gd name="connsiteX2" fmla="*/ 410601 w 800514"/>
              <a:gd name="connsiteY2" fmla="*/ 320576 h 692216"/>
              <a:gd name="connsiteX3" fmla="*/ 196817 w 800514"/>
              <a:gd name="connsiteY3" fmla="*/ 489909 h 692216"/>
              <a:gd name="connsiteX4" fmla="*/ 4201 w 800514"/>
              <a:gd name="connsiteY4" fmla="*/ 688876 h 692216"/>
              <a:gd name="connsiteX5" fmla="*/ 69817 w 800514"/>
              <a:gd name="connsiteY5" fmla="*/ 604209 h 692216"/>
              <a:gd name="connsiteX6" fmla="*/ 137551 w 800514"/>
              <a:gd name="connsiteY6" fmla="*/ 468743 h 692216"/>
              <a:gd name="connsiteX7" fmla="*/ 493151 w 800514"/>
              <a:gd name="connsiteY7" fmla="*/ 252843 h 692216"/>
              <a:gd name="connsiteX8" fmla="*/ 681534 w 800514"/>
              <a:gd name="connsiteY8" fmla="*/ 132193 h 692216"/>
              <a:gd name="connsiteX9" fmla="*/ 800067 w 800514"/>
              <a:gd name="connsiteY9" fmla="*/ 959 h 69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514" h="692216">
                <a:moveTo>
                  <a:pt x="800067" y="959"/>
                </a:moveTo>
                <a:cubicBezTo>
                  <a:pt x="804653" y="12953"/>
                  <a:pt x="773962" y="150890"/>
                  <a:pt x="709051" y="204159"/>
                </a:cubicBezTo>
                <a:cubicBezTo>
                  <a:pt x="644140" y="257428"/>
                  <a:pt x="495973" y="272951"/>
                  <a:pt x="410601" y="320576"/>
                </a:cubicBezTo>
                <a:cubicBezTo>
                  <a:pt x="325229" y="368201"/>
                  <a:pt x="264550" y="428526"/>
                  <a:pt x="196817" y="489909"/>
                </a:cubicBezTo>
                <a:cubicBezTo>
                  <a:pt x="129084" y="551292"/>
                  <a:pt x="25367" y="669826"/>
                  <a:pt x="4201" y="688876"/>
                </a:cubicBezTo>
                <a:cubicBezTo>
                  <a:pt x="-16965" y="707926"/>
                  <a:pt x="47592" y="640898"/>
                  <a:pt x="69817" y="604209"/>
                </a:cubicBezTo>
                <a:cubicBezTo>
                  <a:pt x="92042" y="567520"/>
                  <a:pt x="66995" y="527304"/>
                  <a:pt x="137551" y="468743"/>
                </a:cubicBezTo>
                <a:cubicBezTo>
                  <a:pt x="208107" y="410182"/>
                  <a:pt x="402487" y="308935"/>
                  <a:pt x="493151" y="252843"/>
                </a:cubicBezTo>
                <a:cubicBezTo>
                  <a:pt x="583815" y="196751"/>
                  <a:pt x="629676" y="171704"/>
                  <a:pt x="681534" y="132193"/>
                </a:cubicBezTo>
                <a:cubicBezTo>
                  <a:pt x="733392" y="92682"/>
                  <a:pt x="795481" y="-11035"/>
                  <a:pt x="800067" y="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2918B1F9-635E-47DD-9130-6693C85D1420}"/>
              </a:ext>
            </a:extLst>
          </p:cNvPr>
          <p:cNvSpPr/>
          <p:nvPr/>
        </p:nvSpPr>
        <p:spPr>
          <a:xfrm>
            <a:off x="1891391" y="7961409"/>
            <a:ext cx="673327" cy="144486"/>
          </a:xfrm>
          <a:custGeom>
            <a:avLst/>
            <a:gdLst>
              <a:gd name="connsiteX0" fmla="*/ 3026 w 673327"/>
              <a:gd name="connsiteY0" fmla="*/ 143308 h 144486"/>
              <a:gd name="connsiteX1" fmla="*/ 225276 w 673327"/>
              <a:gd name="connsiteY1" fmla="*/ 77691 h 144486"/>
              <a:gd name="connsiteX2" fmla="*/ 525842 w 673327"/>
              <a:gd name="connsiteY2" fmla="*/ 43824 h 144486"/>
              <a:gd name="connsiteX3" fmla="*/ 669776 w 673327"/>
              <a:gd name="connsiteY3" fmla="*/ 3608 h 144486"/>
              <a:gd name="connsiteX4" fmla="*/ 388259 w 673327"/>
              <a:gd name="connsiteY4" fmla="*/ 16308 h 144486"/>
              <a:gd name="connsiteX5" fmla="*/ 3026 w 673327"/>
              <a:gd name="connsiteY5" fmla="*/ 143308 h 14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327" h="144486">
                <a:moveTo>
                  <a:pt x="3026" y="143308"/>
                </a:moveTo>
                <a:cubicBezTo>
                  <a:pt x="-24138" y="153538"/>
                  <a:pt x="138140" y="94272"/>
                  <a:pt x="225276" y="77691"/>
                </a:cubicBezTo>
                <a:cubicBezTo>
                  <a:pt x="312412" y="61110"/>
                  <a:pt x="451759" y="56171"/>
                  <a:pt x="525842" y="43824"/>
                </a:cubicBezTo>
                <a:cubicBezTo>
                  <a:pt x="599925" y="31477"/>
                  <a:pt x="692706" y="8194"/>
                  <a:pt x="669776" y="3608"/>
                </a:cubicBezTo>
                <a:cubicBezTo>
                  <a:pt x="646846" y="-978"/>
                  <a:pt x="499737" y="-4859"/>
                  <a:pt x="388259" y="16308"/>
                </a:cubicBezTo>
                <a:cubicBezTo>
                  <a:pt x="276781" y="37475"/>
                  <a:pt x="30190" y="133078"/>
                  <a:pt x="3026" y="143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483B328-27C5-4002-A5A2-AD1B482E7594}"/>
              </a:ext>
            </a:extLst>
          </p:cNvPr>
          <p:cNvSpPr/>
          <p:nvPr/>
        </p:nvSpPr>
        <p:spPr>
          <a:xfrm>
            <a:off x="1276034" y="7973238"/>
            <a:ext cx="903071" cy="235229"/>
          </a:xfrm>
          <a:custGeom>
            <a:avLst/>
            <a:gdLst>
              <a:gd name="connsiteX0" fmla="*/ 838516 w 903071"/>
              <a:gd name="connsiteY0" fmla="*/ 89145 h 235229"/>
              <a:gd name="connsiteX1" fmla="*/ 631083 w 903071"/>
              <a:gd name="connsiteY1" fmla="*/ 245 h 235229"/>
              <a:gd name="connsiteX2" fmla="*/ 218333 w 903071"/>
              <a:gd name="connsiteY2" fmla="*/ 65862 h 235229"/>
              <a:gd name="connsiteX3" fmla="*/ 21483 w 903071"/>
              <a:gd name="connsiteY3" fmla="*/ 158995 h 235229"/>
              <a:gd name="connsiteX4" fmla="*/ 10899 w 903071"/>
              <a:gd name="connsiteY4" fmla="*/ 235195 h 235229"/>
              <a:gd name="connsiteX5" fmla="*/ 72283 w 903071"/>
              <a:gd name="connsiteY5" fmla="*/ 167462 h 235229"/>
              <a:gd name="connsiteX6" fmla="*/ 400366 w 903071"/>
              <a:gd name="connsiteY6" fmla="*/ 70095 h 235229"/>
              <a:gd name="connsiteX7" fmla="*/ 719983 w 903071"/>
              <a:gd name="connsiteY7" fmla="*/ 23529 h 235229"/>
              <a:gd name="connsiteX8" fmla="*/ 895666 w 903071"/>
              <a:gd name="connsiteY8" fmla="*/ 84912 h 235229"/>
              <a:gd name="connsiteX9" fmla="*/ 838516 w 903071"/>
              <a:gd name="connsiteY9" fmla="*/ 89145 h 23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3071" h="235229">
                <a:moveTo>
                  <a:pt x="838516" y="89145"/>
                </a:moveTo>
                <a:cubicBezTo>
                  <a:pt x="794419" y="75034"/>
                  <a:pt x="734447" y="4125"/>
                  <a:pt x="631083" y="245"/>
                </a:cubicBezTo>
                <a:cubicBezTo>
                  <a:pt x="527719" y="-3635"/>
                  <a:pt x="319933" y="39404"/>
                  <a:pt x="218333" y="65862"/>
                </a:cubicBezTo>
                <a:cubicBezTo>
                  <a:pt x="116733" y="92320"/>
                  <a:pt x="56055" y="130773"/>
                  <a:pt x="21483" y="158995"/>
                </a:cubicBezTo>
                <a:cubicBezTo>
                  <a:pt x="-13089" y="187217"/>
                  <a:pt x="2432" y="233784"/>
                  <a:pt x="10899" y="235195"/>
                </a:cubicBezTo>
                <a:cubicBezTo>
                  <a:pt x="19366" y="236606"/>
                  <a:pt x="7372" y="194979"/>
                  <a:pt x="72283" y="167462"/>
                </a:cubicBezTo>
                <a:cubicBezTo>
                  <a:pt x="137194" y="139945"/>
                  <a:pt x="292416" y="94084"/>
                  <a:pt x="400366" y="70095"/>
                </a:cubicBezTo>
                <a:cubicBezTo>
                  <a:pt x="508316" y="46106"/>
                  <a:pt x="637433" y="21060"/>
                  <a:pt x="719983" y="23529"/>
                </a:cubicBezTo>
                <a:cubicBezTo>
                  <a:pt x="802533" y="25998"/>
                  <a:pt x="872030" y="72212"/>
                  <a:pt x="895666" y="84912"/>
                </a:cubicBezTo>
                <a:cubicBezTo>
                  <a:pt x="919302" y="97612"/>
                  <a:pt x="882613" y="103256"/>
                  <a:pt x="838516" y="89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CFFC2E2D-60DE-4E57-BAD9-B9F1313E70BB}"/>
              </a:ext>
            </a:extLst>
          </p:cNvPr>
          <p:cNvSpPr/>
          <p:nvPr/>
        </p:nvSpPr>
        <p:spPr>
          <a:xfrm>
            <a:off x="1842383" y="8004459"/>
            <a:ext cx="350484" cy="456361"/>
          </a:xfrm>
          <a:custGeom>
            <a:avLst/>
            <a:gdLst>
              <a:gd name="connsiteX0" fmla="*/ 350484 w 350484"/>
              <a:gd name="connsiteY0" fmla="*/ 159524 h 456361"/>
              <a:gd name="connsiteX1" fmla="*/ 124000 w 350484"/>
              <a:gd name="connsiteY1" fmla="*/ 5008 h 456361"/>
              <a:gd name="connsiteX2" fmla="*/ 52034 w 350484"/>
              <a:gd name="connsiteY2" fmla="*/ 49458 h 456361"/>
              <a:gd name="connsiteX3" fmla="*/ 83784 w 350484"/>
              <a:gd name="connsiteY3" fmla="*/ 165874 h 456361"/>
              <a:gd name="connsiteX4" fmla="*/ 204434 w 350484"/>
              <a:gd name="connsiteY4" fmla="*/ 451624 h 456361"/>
              <a:gd name="connsiteX5" fmla="*/ 151517 w 350484"/>
              <a:gd name="connsiteY5" fmla="*/ 326741 h 456361"/>
              <a:gd name="connsiteX6" fmla="*/ 3350 w 350484"/>
              <a:gd name="connsiteY6" fmla="*/ 100258 h 456361"/>
              <a:gd name="connsiteX7" fmla="*/ 54150 w 350484"/>
              <a:gd name="connsiteY7" fmla="*/ 24058 h 456361"/>
              <a:gd name="connsiteX8" fmla="*/ 124000 w 350484"/>
              <a:gd name="connsiteY8" fmla="*/ 11358 h 456361"/>
              <a:gd name="connsiteX9" fmla="*/ 350484 w 350484"/>
              <a:gd name="connsiteY9" fmla="*/ 159524 h 45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484" h="456361">
                <a:moveTo>
                  <a:pt x="350484" y="159524"/>
                </a:moveTo>
                <a:cubicBezTo>
                  <a:pt x="350484" y="158466"/>
                  <a:pt x="173741" y="23352"/>
                  <a:pt x="124000" y="5008"/>
                </a:cubicBezTo>
                <a:cubicBezTo>
                  <a:pt x="74259" y="-13336"/>
                  <a:pt x="58737" y="22647"/>
                  <a:pt x="52034" y="49458"/>
                </a:cubicBezTo>
                <a:cubicBezTo>
                  <a:pt x="45331" y="76269"/>
                  <a:pt x="58384" y="98846"/>
                  <a:pt x="83784" y="165874"/>
                </a:cubicBezTo>
                <a:cubicBezTo>
                  <a:pt x="109184" y="232902"/>
                  <a:pt x="193145" y="424813"/>
                  <a:pt x="204434" y="451624"/>
                </a:cubicBezTo>
                <a:cubicBezTo>
                  <a:pt x="215723" y="478435"/>
                  <a:pt x="185031" y="385302"/>
                  <a:pt x="151517" y="326741"/>
                </a:cubicBezTo>
                <a:cubicBezTo>
                  <a:pt x="118003" y="268180"/>
                  <a:pt x="19578" y="150705"/>
                  <a:pt x="3350" y="100258"/>
                </a:cubicBezTo>
                <a:cubicBezTo>
                  <a:pt x="-12878" y="49811"/>
                  <a:pt x="34042" y="38875"/>
                  <a:pt x="54150" y="24058"/>
                </a:cubicBezTo>
                <a:cubicBezTo>
                  <a:pt x="74258" y="9241"/>
                  <a:pt x="79197" y="-7692"/>
                  <a:pt x="124000" y="11358"/>
                </a:cubicBezTo>
                <a:cubicBezTo>
                  <a:pt x="168803" y="30408"/>
                  <a:pt x="350484" y="160582"/>
                  <a:pt x="350484" y="159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ED658127-7505-4E42-A9D9-3B60ED61BDDF}"/>
              </a:ext>
            </a:extLst>
          </p:cNvPr>
          <p:cNvSpPr/>
          <p:nvPr/>
        </p:nvSpPr>
        <p:spPr>
          <a:xfrm>
            <a:off x="5768326" y="7534207"/>
            <a:ext cx="624325" cy="566890"/>
          </a:xfrm>
          <a:custGeom>
            <a:avLst/>
            <a:gdLst>
              <a:gd name="connsiteX0" fmla="*/ 613424 w 624325"/>
              <a:gd name="connsiteY0" fmla="*/ 68 h 566890"/>
              <a:gd name="connsiteX1" fmla="*/ 524524 w 624325"/>
              <a:gd name="connsiteY1" fmla="*/ 182631 h 566890"/>
              <a:gd name="connsiteX2" fmla="*/ 432449 w 624325"/>
              <a:gd name="connsiteY2" fmla="*/ 252481 h 566890"/>
              <a:gd name="connsiteX3" fmla="*/ 183212 w 624325"/>
              <a:gd name="connsiteY3" fmla="*/ 398531 h 566890"/>
              <a:gd name="connsiteX4" fmla="*/ 649 w 624325"/>
              <a:gd name="connsiteY4" fmla="*/ 566806 h 566890"/>
              <a:gd name="connsiteX5" fmla="*/ 246712 w 624325"/>
              <a:gd name="connsiteY5" fmla="*/ 376306 h 566890"/>
              <a:gd name="connsiteX6" fmla="*/ 581674 w 624325"/>
              <a:gd name="connsiteY6" fmla="*/ 163581 h 566890"/>
              <a:gd name="connsiteX7" fmla="*/ 613424 w 624325"/>
              <a:gd name="connsiteY7" fmla="*/ 68 h 56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325" h="566890">
                <a:moveTo>
                  <a:pt x="613424" y="68"/>
                </a:moveTo>
                <a:cubicBezTo>
                  <a:pt x="603899" y="3243"/>
                  <a:pt x="554686" y="140562"/>
                  <a:pt x="524524" y="182631"/>
                </a:cubicBezTo>
                <a:cubicBezTo>
                  <a:pt x="494362" y="224700"/>
                  <a:pt x="489334" y="216498"/>
                  <a:pt x="432449" y="252481"/>
                </a:cubicBezTo>
                <a:cubicBezTo>
                  <a:pt x="375564" y="288464"/>
                  <a:pt x="255179" y="346144"/>
                  <a:pt x="183212" y="398531"/>
                </a:cubicBezTo>
                <a:cubicBezTo>
                  <a:pt x="111245" y="450918"/>
                  <a:pt x="-9934" y="570510"/>
                  <a:pt x="649" y="566806"/>
                </a:cubicBezTo>
                <a:cubicBezTo>
                  <a:pt x="11232" y="563102"/>
                  <a:pt x="149875" y="443510"/>
                  <a:pt x="246712" y="376306"/>
                </a:cubicBezTo>
                <a:cubicBezTo>
                  <a:pt x="343549" y="309102"/>
                  <a:pt x="520291" y="222583"/>
                  <a:pt x="581674" y="163581"/>
                </a:cubicBezTo>
                <a:cubicBezTo>
                  <a:pt x="643057" y="104579"/>
                  <a:pt x="622949" y="-3107"/>
                  <a:pt x="613424" y="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179B0458-2BBA-46E0-AFB5-DD0B00B70B30}"/>
              </a:ext>
            </a:extLst>
          </p:cNvPr>
          <p:cNvSpPr/>
          <p:nvPr/>
        </p:nvSpPr>
        <p:spPr>
          <a:xfrm>
            <a:off x="5694139" y="7512031"/>
            <a:ext cx="671824" cy="591461"/>
          </a:xfrm>
          <a:custGeom>
            <a:avLst/>
            <a:gdLst>
              <a:gd name="connsiteX0" fmla="*/ 671736 w 671824"/>
              <a:gd name="connsiteY0" fmla="*/ 19 h 591461"/>
              <a:gd name="connsiteX1" fmla="*/ 559024 w 671824"/>
              <a:gd name="connsiteY1" fmla="*/ 206394 h 591461"/>
              <a:gd name="connsiteX2" fmla="*/ 476474 w 671824"/>
              <a:gd name="connsiteY2" fmla="*/ 257194 h 591461"/>
              <a:gd name="connsiteX3" fmla="*/ 206599 w 671824"/>
              <a:gd name="connsiteY3" fmla="*/ 422294 h 591461"/>
              <a:gd name="connsiteX4" fmla="*/ 128811 w 671824"/>
              <a:gd name="connsiteY4" fmla="*/ 477857 h 591461"/>
              <a:gd name="connsiteX5" fmla="*/ 1811 w 671824"/>
              <a:gd name="connsiteY5" fmla="*/ 590569 h 591461"/>
              <a:gd name="connsiteX6" fmla="*/ 231999 w 671824"/>
              <a:gd name="connsiteY6" fmla="*/ 411182 h 591461"/>
              <a:gd name="connsiteX7" fmla="*/ 539974 w 671824"/>
              <a:gd name="connsiteY7" fmla="*/ 195282 h 591461"/>
              <a:gd name="connsiteX8" fmla="*/ 671736 w 671824"/>
              <a:gd name="connsiteY8" fmla="*/ 19 h 5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1824" h="591461">
                <a:moveTo>
                  <a:pt x="671736" y="19"/>
                </a:moveTo>
                <a:cubicBezTo>
                  <a:pt x="674911" y="1871"/>
                  <a:pt x="591568" y="163532"/>
                  <a:pt x="559024" y="206394"/>
                </a:cubicBezTo>
                <a:cubicBezTo>
                  <a:pt x="526480" y="249256"/>
                  <a:pt x="476474" y="257194"/>
                  <a:pt x="476474" y="257194"/>
                </a:cubicBezTo>
                <a:lnTo>
                  <a:pt x="206599" y="422294"/>
                </a:lnTo>
                <a:cubicBezTo>
                  <a:pt x="148655" y="459071"/>
                  <a:pt x="162942" y="449811"/>
                  <a:pt x="128811" y="477857"/>
                </a:cubicBezTo>
                <a:cubicBezTo>
                  <a:pt x="94680" y="505903"/>
                  <a:pt x="-15387" y="601681"/>
                  <a:pt x="1811" y="590569"/>
                </a:cubicBezTo>
                <a:cubicBezTo>
                  <a:pt x="19009" y="579457"/>
                  <a:pt x="142305" y="477063"/>
                  <a:pt x="231999" y="411182"/>
                </a:cubicBezTo>
                <a:cubicBezTo>
                  <a:pt x="321693" y="345301"/>
                  <a:pt x="470389" y="263015"/>
                  <a:pt x="539974" y="195282"/>
                </a:cubicBezTo>
                <a:cubicBezTo>
                  <a:pt x="609559" y="127549"/>
                  <a:pt x="668561" y="-1833"/>
                  <a:pt x="671736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10AA783E-E2C7-406C-B0FE-5A8D11206B03}"/>
              </a:ext>
            </a:extLst>
          </p:cNvPr>
          <p:cNvSpPr/>
          <p:nvPr/>
        </p:nvSpPr>
        <p:spPr>
          <a:xfrm>
            <a:off x="6129712" y="7712100"/>
            <a:ext cx="218850" cy="931078"/>
          </a:xfrm>
          <a:custGeom>
            <a:avLst/>
            <a:gdLst>
              <a:gd name="connsiteX0" fmla="*/ 218701 w 218850"/>
              <a:gd name="connsiteY0" fmla="*/ 1563 h 931078"/>
              <a:gd name="connsiteX1" fmla="*/ 163138 w 218850"/>
              <a:gd name="connsiteY1" fmla="*/ 147613 h 931078"/>
              <a:gd name="connsiteX2" fmla="*/ 156788 w 218850"/>
              <a:gd name="connsiteY2" fmla="*/ 487338 h 931078"/>
              <a:gd name="connsiteX3" fmla="*/ 5976 w 218850"/>
              <a:gd name="connsiteY3" fmla="*/ 912788 h 931078"/>
              <a:gd name="connsiteX4" fmla="*/ 40901 w 218850"/>
              <a:gd name="connsiteY4" fmla="*/ 804838 h 931078"/>
              <a:gd name="connsiteX5" fmla="*/ 140913 w 218850"/>
              <a:gd name="connsiteY5" fmla="*/ 366688 h 931078"/>
              <a:gd name="connsiteX6" fmla="*/ 144088 w 218850"/>
              <a:gd name="connsiteY6" fmla="*/ 88875 h 931078"/>
              <a:gd name="connsiteX7" fmla="*/ 218701 w 218850"/>
              <a:gd name="connsiteY7" fmla="*/ 1563 h 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850" h="931078">
                <a:moveTo>
                  <a:pt x="218701" y="1563"/>
                </a:moveTo>
                <a:cubicBezTo>
                  <a:pt x="221876" y="11353"/>
                  <a:pt x="173457" y="66651"/>
                  <a:pt x="163138" y="147613"/>
                </a:cubicBezTo>
                <a:cubicBezTo>
                  <a:pt x="152819" y="228575"/>
                  <a:pt x="182982" y="359809"/>
                  <a:pt x="156788" y="487338"/>
                </a:cubicBezTo>
                <a:cubicBezTo>
                  <a:pt x="130594" y="614867"/>
                  <a:pt x="25290" y="859871"/>
                  <a:pt x="5976" y="912788"/>
                </a:cubicBezTo>
                <a:cubicBezTo>
                  <a:pt x="-13338" y="965705"/>
                  <a:pt x="18412" y="895855"/>
                  <a:pt x="40901" y="804838"/>
                </a:cubicBezTo>
                <a:cubicBezTo>
                  <a:pt x="63390" y="713821"/>
                  <a:pt x="123715" y="486015"/>
                  <a:pt x="140913" y="366688"/>
                </a:cubicBezTo>
                <a:cubicBezTo>
                  <a:pt x="158111" y="247361"/>
                  <a:pt x="134034" y="148935"/>
                  <a:pt x="144088" y="88875"/>
                </a:cubicBezTo>
                <a:cubicBezTo>
                  <a:pt x="154142" y="28815"/>
                  <a:pt x="215526" y="-8227"/>
                  <a:pt x="218701" y="1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D2E222A6-4F67-48CB-A6AA-2592AAEC1223}"/>
              </a:ext>
            </a:extLst>
          </p:cNvPr>
          <p:cNvSpPr/>
          <p:nvPr/>
        </p:nvSpPr>
        <p:spPr>
          <a:xfrm>
            <a:off x="5313234" y="8070755"/>
            <a:ext cx="501866" cy="301995"/>
          </a:xfrm>
          <a:custGeom>
            <a:avLst/>
            <a:gdLst>
              <a:gd name="connsiteX0" fmla="*/ 501779 w 501866"/>
              <a:gd name="connsiteY0" fmla="*/ 95 h 301995"/>
              <a:gd name="connsiteX1" fmla="*/ 231904 w 501866"/>
              <a:gd name="connsiteY1" fmla="*/ 184245 h 301995"/>
              <a:gd name="connsiteX2" fmla="*/ 129 w 501866"/>
              <a:gd name="connsiteY2" fmla="*/ 301720 h 301995"/>
              <a:gd name="connsiteX3" fmla="*/ 203329 w 501866"/>
              <a:gd name="connsiteY3" fmla="*/ 209645 h 301995"/>
              <a:gd name="connsiteX4" fmla="*/ 501779 w 501866"/>
              <a:gd name="connsiteY4" fmla="*/ 95 h 30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866" h="301995">
                <a:moveTo>
                  <a:pt x="501779" y="95"/>
                </a:moveTo>
                <a:cubicBezTo>
                  <a:pt x="506541" y="-4138"/>
                  <a:pt x="315512" y="133974"/>
                  <a:pt x="231904" y="184245"/>
                </a:cubicBezTo>
                <a:cubicBezTo>
                  <a:pt x="148296" y="234516"/>
                  <a:pt x="4891" y="297487"/>
                  <a:pt x="129" y="301720"/>
                </a:cubicBezTo>
                <a:cubicBezTo>
                  <a:pt x="-4633" y="305953"/>
                  <a:pt x="122896" y="260710"/>
                  <a:pt x="203329" y="209645"/>
                </a:cubicBezTo>
                <a:cubicBezTo>
                  <a:pt x="283762" y="158581"/>
                  <a:pt x="497017" y="4328"/>
                  <a:pt x="50177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FEE6E05-66D2-4F3F-9772-B7BB7FE0820E}"/>
              </a:ext>
            </a:extLst>
          </p:cNvPr>
          <p:cNvSpPr/>
          <p:nvPr/>
        </p:nvSpPr>
        <p:spPr>
          <a:xfrm>
            <a:off x="4696528" y="8091014"/>
            <a:ext cx="1021170" cy="505696"/>
          </a:xfrm>
          <a:custGeom>
            <a:avLst/>
            <a:gdLst>
              <a:gd name="connsiteX0" fmla="*/ 1018472 w 1021170"/>
              <a:gd name="connsiteY0" fmla="*/ 474 h 505696"/>
              <a:gd name="connsiteX1" fmla="*/ 581910 w 1021170"/>
              <a:gd name="connsiteY1" fmla="*/ 275111 h 505696"/>
              <a:gd name="connsiteX2" fmla="*/ 391410 w 1021170"/>
              <a:gd name="connsiteY2" fmla="*/ 346549 h 505696"/>
              <a:gd name="connsiteX3" fmla="*/ 245360 w 1021170"/>
              <a:gd name="connsiteY3" fmla="*/ 419574 h 505696"/>
              <a:gd name="connsiteX4" fmla="*/ 885 w 1021170"/>
              <a:gd name="connsiteY4" fmla="*/ 505299 h 505696"/>
              <a:gd name="connsiteX5" fmla="*/ 339022 w 1021170"/>
              <a:gd name="connsiteY5" fmla="*/ 383061 h 505696"/>
              <a:gd name="connsiteX6" fmla="*/ 745422 w 1021170"/>
              <a:gd name="connsiteY6" fmla="*/ 213199 h 505696"/>
              <a:gd name="connsiteX7" fmla="*/ 1018472 w 1021170"/>
              <a:gd name="connsiteY7" fmla="*/ 474 h 50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170" h="505696">
                <a:moveTo>
                  <a:pt x="1018472" y="474"/>
                </a:moveTo>
                <a:cubicBezTo>
                  <a:pt x="991220" y="10793"/>
                  <a:pt x="686420" y="217432"/>
                  <a:pt x="581910" y="275111"/>
                </a:cubicBezTo>
                <a:cubicBezTo>
                  <a:pt x="477400" y="332790"/>
                  <a:pt x="447502" y="322472"/>
                  <a:pt x="391410" y="346549"/>
                </a:cubicBezTo>
                <a:cubicBezTo>
                  <a:pt x="335318" y="370626"/>
                  <a:pt x="310448" y="393116"/>
                  <a:pt x="245360" y="419574"/>
                </a:cubicBezTo>
                <a:cubicBezTo>
                  <a:pt x="180272" y="446032"/>
                  <a:pt x="-14725" y="511384"/>
                  <a:pt x="885" y="505299"/>
                </a:cubicBezTo>
                <a:cubicBezTo>
                  <a:pt x="16495" y="499214"/>
                  <a:pt x="214933" y="431744"/>
                  <a:pt x="339022" y="383061"/>
                </a:cubicBezTo>
                <a:cubicBezTo>
                  <a:pt x="463111" y="334378"/>
                  <a:pt x="630593" y="275376"/>
                  <a:pt x="745422" y="213199"/>
                </a:cubicBezTo>
                <a:cubicBezTo>
                  <a:pt x="860251" y="151022"/>
                  <a:pt x="1045724" y="-9845"/>
                  <a:pt x="1018472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57A0C276-DCDD-4135-B4A7-59E7116A2B4F}"/>
              </a:ext>
            </a:extLst>
          </p:cNvPr>
          <p:cNvSpPr/>
          <p:nvPr/>
        </p:nvSpPr>
        <p:spPr>
          <a:xfrm>
            <a:off x="3961863" y="8299389"/>
            <a:ext cx="859528" cy="277820"/>
          </a:xfrm>
          <a:custGeom>
            <a:avLst/>
            <a:gdLst>
              <a:gd name="connsiteX0" fmla="*/ 537 w 859528"/>
              <a:gd name="connsiteY0" fmla="*/ 61 h 277820"/>
              <a:gd name="connsiteX1" fmla="*/ 203737 w 859528"/>
              <a:gd name="connsiteY1" fmla="*/ 158811 h 277820"/>
              <a:gd name="connsiteX2" fmla="*/ 508537 w 859528"/>
              <a:gd name="connsiteY2" fmla="*/ 242949 h 277820"/>
              <a:gd name="connsiteX3" fmla="*/ 856200 w 859528"/>
              <a:gd name="connsiteY3" fmla="*/ 265174 h 277820"/>
              <a:gd name="connsiteX4" fmla="*/ 670462 w 859528"/>
              <a:gd name="connsiteY4" fmla="*/ 274699 h 277820"/>
              <a:gd name="connsiteX5" fmla="*/ 443450 w 859528"/>
              <a:gd name="connsiteY5" fmla="*/ 268349 h 277820"/>
              <a:gd name="connsiteX6" fmla="*/ 154525 w 859528"/>
              <a:gd name="connsiteY6" fmla="*/ 177861 h 277820"/>
              <a:gd name="connsiteX7" fmla="*/ 537 w 859528"/>
              <a:gd name="connsiteY7" fmla="*/ 61 h 2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9528" h="277820">
                <a:moveTo>
                  <a:pt x="537" y="61"/>
                </a:moveTo>
                <a:cubicBezTo>
                  <a:pt x="8739" y="-3114"/>
                  <a:pt x="119070" y="118330"/>
                  <a:pt x="203737" y="158811"/>
                </a:cubicBezTo>
                <a:cubicBezTo>
                  <a:pt x="288404" y="199292"/>
                  <a:pt x="399793" y="225222"/>
                  <a:pt x="508537" y="242949"/>
                </a:cubicBezTo>
                <a:cubicBezTo>
                  <a:pt x="617281" y="260676"/>
                  <a:pt x="829213" y="259882"/>
                  <a:pt x="856200" y="265174"/>
                </a:cubicBezTo>
                <a:cubicBezTo>
                  <a:pt x="883188" y="270466"/>
                  <a:pt x="739254" y="274170"/>
                  <a:pt x="670462" y="274699"/>
                </a:cubicBezTo>
                <a:cubicBezTo>
                  <a:pt x="601670" y="275228"/>
                  <a:pt x="529439" y="284489"/>
                  <a:pt x="443450" y="268349"/>
                </a:cubicBezTo>
                <a:cubicBezTo>
                  <a:pt x="357461" y="252209"/>
                  <a:pt x="229402" y="217813"/>
                  <a:pt x="154525" y="177861"/>
                </a:cubicBezTo>
                <a:cubicBezTo>
                  <a:pt x="79648" y="137909"/>
                  <a:pt x="-7665" y="3236"/>
                  <a:pt x="53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B76016FF-7869-4B1B-B7A5-7A4C8F27B1AD}"/>
              </a:ext>
            </a:extLst>
          </p:cNvPr>
          <p:cNvSpPr/>
          <p:nvPr/>
        </p:nvSpPr>
        <p:spPr>
          <a:xfrm>
            <a:off x="3304157" y="7413866"/>
            <a:ext cx="720392" cy="939586"/>
          </a:xfrm>
          <a:custGeom>
            <a:avLst/>
            <a:gdLst>
              <a:gd name="connsiteX0" fmla="*/ 4193 w 720392"/>
              <a:gd name="connsiteY0" fmla="*/ 2934 h 939586"/>
              <a:gd name="connsiteX1" fmla="*/ 216918 w 720392"/>
              <a:gd name="connsiteY1" fmla="*/ 285509 h 939586"/>
              <a:gd name="connsiteX2" fmla="*/ 367731 w 720392"/>
              <a:gd name="connsiteY2" fmla="*/ 545859 h 939586"/>
              <a:gd name="connsiteX3" fmla="*/ 550293 w 720392"/>
              <a:gd name="connsiteY3" fmla="*/ 807797 h 939586"/>
              <a:gd name="connsiteX4" fmla="*/ 720156 w 720392"/>
              <a:gd name="connsiteY4" fmla="*/ 939559 h 939586"/>
              <a:gd name="connsiteX5" fmla="*/ 580456 w 720392"/>
              <a:gd name="connsiteY5" fmla="*/ 798272 h 939586"/>
              <a:gd name="connsiteX6" fmla="*/ 307406 w 720392"/>
              <a:gd name="connsiteY6" fmla="*/ 472834 h 939586"/>
              <a:gd name="connsiteX7" fmla="*/ 94681 w 720392"/>
              <a:gd name="connsiteY7" fmla="*/ 158509 h 939586"/>
              <a:gd name="connsiteX8" fmla="*/ 4193 w 720392"/>
              <a:gd name="connsiteY8" fmla="*/ 2934 h 93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0392" h="939586">
                <a:moveTo>
                  <a:pt x="4193" y="2934"/>
                </a:moveTo>
                <a:cubicBezTo>
                  <a:pt x="24566" y="24101"/>
                  <a:pt x="156328" y="195022"/>
                  <a:pt x="216918" y="285509"/>
                </a:cubicBezTo>
                <a:cubicBezTo>
                  <a:pt x="277508" y="375996"/>
                  <a:pt x="312169" y="458811"/>
                  <a:pt x="367731" y="545859"/>
                </a:cubicBezTo>
                <a:cubicBezTo>
                  <a:pt x="423294" y="632907"/>
                  <a:pt x="491556" y="742180"/>
                  <a:pt x="550293" y="807797"/>
                </a:cubicBezTo>
                <a:cubicBezTo>
                  <a:pt x="609030" y="873414"/>
                  <a:pt x="715129" y="941146"/>
                  <a:pt x="720156" y="939559"/>
                </a:cubicBezTo>
                <a:cubicBezTo>
                  <a:pt x="725183" y="937972"/>
                  <a:pt x="649248" y="876060"/>
                  <a:pt x="580456" y="798272"/>
                </a:cubicBezTo>
                <a:cubicBezTo>
                  <a:pt x="511664" y="720485"/>
                  <a:pt x="388368" y="579461"/>
                  <a:pt x="307406" y="472834"/>
                </a:cubicBezTo>
                <a:cubicBezTo>
                  <a:pt x="226444" y="366207"/>
                  <a:pt x="147862" y="237619"/>
                  <a:pt x="94681" y="158509"/>
                </a:cubicBezTo>
                <a:cubicBezTo>
                  <a:pt x="41500" y="79399"/>
                  <a:pt x="-16180" y="-18233"/>
                  <a:pt x="4193" y="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DB03792C-1AB0-4BAA-80AE-CDF5DAE2B270}"/>
              </a:ext>
            </a:extLst>
          </p:cNvPr>
          <p:cNvSpPr/>
          <p:nvPr/>
        </p:nvSpPr>
        <p:spPr>
          <a:xfrm>
            <a:off x="-108341" y="8195733"/>
            <a:ext cx="1429141" cy="362783"/>
          </a:xfrm>
          <a:custGeom>
            <a:avLst/>
            <a:gdLst>
              <a:gd name="connsiteX0" fmla="*/ 1429141 w 1429141"/>
              <a:gd name="connsiteY0" fmla="*/ 0 h 362783"/>
              <a:gd name="connsiteX1" fmla="*/ 1374108 w 1429141"/>
              <a:gd name="connsiteY1" fmla="*/ 12700 h 362783"/>
              <a:gd name="connsiteX2" fmla="*/ 1001574 w 1429141"/>
              <a:gd name="connsiteY2" fmla="*/ 105834 h 362783"/>
              <a:gd name="connsiteX3" fmla="*/ 36374 w 1429141"/>
              <a:gd name="connsiteY3" fmla="*/ 355600 h 362783"/>
              <a:gd name="connsiteX4" fmla="*/ 222641 w 1429141"/>
              <a:gd name="connsiteY4" fmla="*/ 287867 h 362783"/>
              <a:gd name="connsiteX5" fmla="*/ 404674 w 1429141"/>
              <a:gd name="connsiteY5" fmla="*/ 211667 h 362783"/>
              <a:gd name="connsiteX6" fmla="*/ 819541 w 1429141"/>
              <a:gd name="connsiteY6" fmla="*/ 110067 h 362783"/>
              <a:gd name="connsiteX7" fmla="*/ 1429141 w 1429141"/>
              <a:gd name="connsiteY7" fmla="*/ 0 h 36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9141" h="362783">
                <a:moveTo>
                  <a:pt x="1429141" y="0"/>
                </a:moveTo>
                <a:lnTo>
                  <a:pt x="1374108" y="12700"/>
                </a:lnTo>
                <a:lnTo>
                  <a:pt x="1001574" y="105834"/>
                </a:lnTo>
                <a:lnTo>
                  <a:pt x="36374" y="355600"/>
                </a:lnTo>
                <a:cubicBezTo>
                  <a:pt x="-93448" y="385939"/>
                  <a:pt x="161258" y="311856"/>
                  <a:pt x="222641" y="287867"/>
                </a:cubicBezTo>
                <a:cubicBezTo>
                  <a:pt x="284024" y="263878"/>
                  <a:pt x="305191" y="241300"/>
                  <a:pt x="404674" y="211667"/>
                </a:cubicBezTo>
                <a:cubicBezTo>
                  <a:pt x="504157" y="182034"/>
                  <a:pt x="653735" y="146756"/>
                  <a:pt x="819541" y="110067"/>
                </a:cubicBezTo>
                <a:cubicBezTo>
                  <a:pt x="985347" y="73378"/>
                  <a:pt x="1192427" y="32456"/>
                  <a:pt x="14291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FBBD8993-29DF-4E86-BEB2-E0A8C12FA7D0}"/>
              </a:ext>
            </a:extLst>
          </p:cNvPr>
          <p:cNvSpPr/>
          <p:nvPr/>
        </p:nvSpPr>
        <p:spPr>
          <a:xfrm>
            <a:off x="1274807" y="8094466"/>
            <a:ext cx="1828383" cy="2594052"/>
          </a:xfrm>
          <a:custGeom>
            <a:avLst/>
            <a:gdLst>
              <a:gd name="connsiteX0" fmla="*/ 35833 w 1828383"/>
              <a:gd name="connsiteY0" fmla="*/ 104654 h 2594052"/>
              <a:gd name="connsiteX1" fmla="*/ 96793 w 1828383"/>
              <a:gd name="connsiteY1" fmla="*/ 124974 h 2594052"/>
              <a:gd name="connsiteX2" fmla="*/ 345713 w 1828383"/>
              <a:gd name="connsiteY2" fmla="*/ 734574 h 2594052"/>
              <a:gd name="connsiteX3" fmla="*/ 1067073 w 1828383"/>
              <a:gd name="connsiteY3" fmla="*/ 1699774 h 2594052"/>
              <a:gd name="connsiteX4" fmla="*/ 1702073 w 1828383"/>
              <a:gd name="connsiteY4" fmla="*/ 2283974 h 2594052"/>
              <a:gd name="connsiteX5" fmla="*/ 1818913 w 1828383"/>
              <a:gd name="connsiteY5" fmla="*/ 2593854 h 2594052"/>
              <a:gd name="connsiteX6" fmla="*/ 1686833 w 1828383"/>
              <a:gd name="connsiteY6" fmla="*/ 2243334 h 2594052"/>
              <a:gd name="connsiteX7" fmla="*/ 630193 w 1828383"/>
              <a:gd name="connsiteY7" fmla="*/ 1257814 h 2594052"/>
              <a:gd name="connsiteX8" fmla="*/ 35833 w 1828383"/>
              <a:gd name="connsiteY8" fmla="*/ 104654 h 259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383" h="2594052">
                <a:moveTo>
                  <a:pt x="35833" y="104654"/>
                </a:moveTo>
                <a:cubicBezTo>
                  <a:pt x="-53067" y="-84153"/>
                  <a:pt x="45146" y="19987"/>
                  <a:pt x="96793" y="124974"/>
                </a:cubicBezTo>
                <a:cubicBezTo>
                  <a:pt x="148440" y="229961"/>
                  <a:pt x="184000" y="472107"/>
                  <a:pt x="345713" y="734574"/>
                </a:cubicBezTo>
                <a:cubicBezTo>
                  <a:pt x="507426" y="997041"/>
                  <a:pt x="841013" y="1441541"/>
                  <a:pt x="1067073" y="1699774"/>
                </a:cubicBezTo>
                <a:cubicBezTo>
                  <a:pt x="1293133" y="1958007"/>
                  <a:pt x="1576766" y="2134961"/>
                  <a:pt x="1702073" y="2283974"/>
                </a:cubicBezTo>
                <a:cubicBezTo>
                  <a:pt x="1827380" y="2432987"/>
                  <a:pt x="1821453" y="2600627"/>
                  <a:pt x="1818913" y="2593854"/>
                </a:cubicBezTo>
                <a:cubicBezTo>
                  <a:pt x="1816373" y="2587081"/>
                  <a:pt x="1884953" y="2466007"/>
                  <a:pt x="1686833" y="2243334"/>
                </a:cubicBezTo>
                <a:cubicBezTo>
                  <a:pt x="1488713" y="2020661"/>
                  <a:pt x="910440" y="1615107"/>
                  <a:pt x="630193" y="1257814"/>
                </a:cubicBezTo>
                <a:cubicBezTo>
                  <a:pt x="349946" y="900521"/>
                  <a:pt x="124733" y="293461"/>
                  <a:pt x="35833" y="104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8FBED8A-818E-41E8-BAEF-F11E60C065A7}"/>
              </a:ext>
            </a:extLst>
          </p:cNvPr>
          <p:cNvSpPr/>
          <p:nvPr/>
        </p:nvSpPr>
        <p:spPr>
          <a:xfrm>
            <a:off x="1940768" y="8324444"/>
            <a:ext cx="1569769" cy="2375344"/>
          </a:xfrm>
          <a:custGeom>
            <a:avLst/>
            <a:gdLst>
              <a:gd name="connsiteX0" fmla="*/ 111552 w 1569769"/>
              <a:gd name="connsiteY0" fmla="*/ 21996 h 2375344"/>
              <a:gd name="connsiteX1" fmla="*/ 136952 w 1569769"/>
              <a:gd name="connsiteY1" fmla="*/ 103276 h 2375344"/>
              <a:gd name="connsiteX2" fmla="*/ 721152 w 1569769"/>
              <a:gd name="connsiteY2" fmla="*/ 1048156 h 2375344"/>
              <a:gd name="connsiteX3" fmla="*/ 1417112 w 1569769"/>
              <a:gd name="connsiteY3" fmla="*/ 1723796 h 2375344"/>
              <a:gd name="connsiteX4" fmla="*/ 1564432 w 1569769"/>
              <a:gd name="connsiteY4" fmla="*/ 2368956 h 2375344"/>
              <a:gd name="connsiteX5" fmla="*/ 1447592 w 1569769"/>
              <a:gd name="connsiteY5" fmla="*/ 1987956 h 2375344"/>
              <a:gd name="connsiteX6" fmla="*/ 665272 w 1569769"/>
              <a:gd name="connsiteY6" fmla="*/ 956716 h 2375344"/>
              <a:gd name="connsiteX7" fmla="*/ 528112 w 1569769"/>
              <a:gd name="connsiteY7" fmla="*/ 697636 h 2375344"/>
              <a:gd name="connsiteX8" fmla="*/ 299512 w 1569769"/>
              <a:gd name="connsiteY8" fmla="*/ 357276 h 2375344"/>
              <a:gd name="connsiteX9" fmla="*/ 4872 w 1569769"/>
              <a:gd name="connsiteY9" fmla="*/ 77876 h 2375344"/>
              <a:gd name="connsiteX10" fmla="*/ 111552 w 1569769"/>
              <a:gd name="connsiteY10" fmla="*/ 21996 h 237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769" h="2375344">
                <a:moveTo>
                  <a:pt x="111552" y="21996"/>
                </a:moveTo>
                <a:cubicBezTo>
                  <a:pt x="133565" y="26229"/>
                  <a:pt x="35352" y="-67751"/>
                  <a:pt x="136952" y="103276"/>
                </a:cubicBezTo>
                <a:cubicBezTo>
                  <a:pt x="238552" y="274303"/>
                  <a:pt x="507792" y="778069"/>
                  <a:pt x="721152" y="1048156"/>
                </a:cubicBezTo>
                <a:cubicBezTo>
                  <a:pt x="934512" y="1318243"/>
                  <a:pt x="1276565" y="1503663"/>
                  <a:pt x="1417112" y="1723796"/>
                </a:cubicBezTo>
                <a:cubicBezTo>
                  <a:pt x="1557659" y="1943929"/>
                  <a:pt x="1559352" y="2324929"/>
                  <a:pt x="1564432" y="2368956"/>
                </a:cubicBezTo>
                <a:cubicBezTo>
                  <a:pt x="1569512" y="2412983"/>
                  <a:pt x="1597452" y="2223329"/>
                  <a:pt x="1447592" y="1987956"/>
                </a:cubicBezTo>
                <a:cubicBezTo>
                  <a:pt x="1297732" y="1752583"/>
                  <a:pt x="818519" y="1171769"/>
                  <a:pt x="665272" y="956716"/>
                </a:cubicBezTo>
                <a:cubicBezTo>
                  <a:pt x="512025" y="741663"/>
                  <a:pt x="589072" y="797543"/>
                  <a:pt x="528112" y="697636"/>
                </a:cubicBezTo>
                <a:cubicBezTo>
                  <a:pt x="467152" y="597729"/>
                  <a:pt x="386719" y="460569"/>
                  <a:pt x="299512" y="357276"/>
                </a:cubicBezTo>
                <a:cubicBezTo>
                  <a:pt x="212305" y="253983"/>
                  <a:pt x="34505" y="132909"/>
                  <a:pt x="4872" y="77876"/>
                </a:cubicBezTo>
                <a:cubicBezTo>
                  <a:pt x="-24761" y="22843"/>
                  <a:pt x="89539" y="17763"/>
                  <a:pt x="111552" y="21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0F1CA16A-CAD8-4FAD-8C6A-616E0881D233}"/>
              </a:ext>
            </a:extLst>
          </p:cNvPr>
          <p:cNvSpPr/>
          <p:nvPr/>
        </p:nvSpPr>
        <p:spPr>
          <a:xfrm>
            <a:off x="4492710" y="9905093"/>
            <a:ext cx="903671" cy="1207535"/>
          </a:xfrm>
          <a:custGeom>
            <a:avLst/>
            <a:gdLst>
              <a:gd name="connsiteX0" fmla="*/ 902250 w 903671"/>
              <a:gd name="connsiteY0" fmla="*/ 5987 h 1207535"/>
              <a:gd name="connsiteX1" fmla="*/ 323130 w 903671"/>
              <a:gd name="connsiteY1" fmla="*/ 458107 h 1207535"/>
              <a:gd name="connsiteX2" fmla="*/ 13250 w 903671"/>
              <a:gd name="connsiteY2" fmla="*/ 1184547 h 1207535"/>
              <a:gd name="connsiteX3" fmla="*/ 64050 w 903671"/>
              <a:gd name="connsiteY3" fmla="*/ 991507 h 1207535"/>
              <a:gd name="connsiteX4" fmla="*/ 130090 w 903671"/>
              <a:gd name="connsiteY4" fmla="*/ 640987 h 1207535"/>
              <a:gd name="connsiteX5" fmla="*/ 267250 w 903671"/>
              <a:gd name="connsiteY5" fmla="*/ 437787 h 1207535"/>
              <a:gd name="connsiteX6" fmla="*/ 480610 w 903671"/>
              <a:gd name="connsiteY6" fmla="*/ 214267 h 1207535"/>
              <a:gd name="connsiteX7" fmla="*/ 902250 w 903671"/>
              <a:gd name="connsiteY7" fmla="*/ 5987 h 120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671" h="1207535">
                <a:moveTo>
                  <a:pt x="902250" y="5987"/>
                </a:moveTo>
                <a:cubicBezTo>
                  <a:pt x="876003" y="46627"/>
                  <a:pt x="471297" y="261680"/>
                  <a:pt x="323130" y="458107"/>
                </a:cubicBezTo>
                <a:cubicBezTo>
                  <a:pt x="174963" y="654534"/>
                  <a:pt x="56430" y="1095647"/>
                  <a:pt x="13250" y="1184547"/>
                </a:cubicBezTo>
                <a:cubicBezTo>
                  <a:pt x="-29930" y="1273447"/>
                  <a:pt x="44577" y="1082100"/>
                  <a:pt x="64050" y="991507"/>
                </a:cubicBezTo>
                <a:cubicBezTo>
                  <a:pt x="83523" y="900914"/>
                  <a:pt x="96223" y="733274"/>
                  <a:pt x="130090" y="640987"/>
                </a:cubicBezTo>
                <a:cubicBezTo>
                  <a:pt x="163957" y="548700"/>
                  <a:pt x="208830" y="508907"/>
                  <a:pt x="267250" y="437787"/>
                </a:cubicBezTo>
                <a:cubicBezTo>
                  <a:pt x="325670" y="366667"/>
                  <a:pt x="377317" y="286234"/>
                  <a:pt x="480610" y="214267"/>
                </a:cubicBezTo>
                <a:cubicBezTo>
                  <a:pt x="583903" y="142300"/>
                  <a:pt x="928497" y="-34653"/>
                  <a:pt x="902250" y="5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4D1EE3F-9E58-42C2-A6C8-F03FDE934AB7}"/>
              </a:ext>
            </a:extLst>
          </p:cNvPr>
          <p:cNvSpPr/>
          <p:nvPr/>
        </p:nvSpPr>
        <p:spPr>
          <a:xfrm>
            <a:off x="7271877" y="9210600"/>
            <a:ext cx="2013069" cy="1178086"/>
          </a:xfrm>
          <a:custGeom>
            <a:avLst/>
            <a:gdLst>
              <a:gd name="connsiteX0" fmla="*/ 58563 w 2013069"/>
              <a:gd name="connsiteY0" fmla="*/ 65480 h 1178086"/>
              <a:gd name="connsiteX1" fmla="*/ 139843 w 2013069"/>
              <a:gd name="connsiteY1" fmla="*/ 126440 h 1178086"/>
              <a:gd name="connsiteX2" fmla="*/ 764683 w 2013069"/>
              <a:gd name="connsiteY2" fmla="*/ 741120 h 1178086"/>
              <a:gd name="connsiteX3" fmla="*/ 1323483 w 2013069"/>
              <a:gd name="connsiteY3" fmla="*/ 969720 h 1178086"/>
              <a:gd name="connsiteX4" fmla="*/ 1897523 w 2013069"/>
              <a:gd name="connsiteY4" fmla="*/ 1091640 h 1178086"/>
              <a:gd name="connsiteX5" fmla="*/ 1983883 w 2013069"/>
              <a:gd name="connsiteY5" fmla="*/ 1178000 h 1178086"/>
              <a:gd name="connsiteX6" fmla="*/ 1531763 w 2013069"/>
              <a:gd name="connsiteY6" fmla="*/ 1076400 h 1178086"/>
              <a:gd name="connsiteX7" fmla="*/ 861203 w 2013069"/>
              <a:gd name="connsiteY7" fmla="*/ 878280 h 1178086"/>
              <a:gd name="connsiteX8" fmla="*/ 58563 w 2013069"/>
              <a:gd name="connsiteY8" fmla="*/ 65480 h 11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3069" h="1178086">
                <a:moveTo>
                  <a:pt x="58563" y="65480"/>
                </a:moveTo>
                <a:cubicBezTo>
                  <a:pt x="-61664" y="-59827"/>
                  <a:pt x="22156" y="13833"/>
                  <a:pt x="139843" y="126440"/>
                </a:cubicBezTo>
                <a:cubicBezTo>
                  <a:pt x="257530" y="239047"/>
                  <a:pt x="567410" y="600573"/>
                  <a:pt x="764683" y="741120"/>
                </a:cubicBezTo>
                <a:cubicBezTo>
                  <a:pt x="961956" y="881667"/>
                  <a:pt x="1134676" y="911300"/>
                  <a:pt x="1323483" y="969720"/>
                </a:cubicBezTo>
                <a:cubicBezTo>
                  <a:pt x="1512290" y="1028140"/>
                  <a:pt x="1787456" y="1056927"/>
                  <a:pt x="1897523" y="1091640"/>
                </a:cubicBezTo>
                <a:cubicBezTo>
                  <a:pt x="2007590" y="1126353"/>
                  <a:pt x="2044843" y="1180540"/>
                  <a:pt x="1983883" y="1178000"/>
                </a:cubicBezTo>
                <a:cubicBezTo>
                  <a:pt x="1922923" y="1175460"/>
                  <a:pt x="1718876" y="1126353"/>
                  <a:pt x="1531763" y="1076400"/>
                </a:cubicBezTo>
                <a:cubicBezTo>
                  <a:pt x="1344650" y="1026447"/>
                  <a:pt x="1107583" y="1048460"/>
                  <a:pt x="861203" y="878280"/>
                </a:cubicBezTo>
                <a:cubicBezTo>
                  <a:pt x="614823" y="708100"/>
                  <a:pt x="178790" y="190787"/>
                  <a:pt x="58563" y="6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B98FE8D-F6A0-404E-94E6-D539F57988AF}"/>
              </a:ext>
            </a:extLst>
          </p:cNvPr>
          <p:cNvSpPr/>
          <p:nvPr/>
        </p:nvSpPr>
        <p:spPr>
          <a:xfrm>
            <a:off x="8265077" y="10342643"/>
            <a:ext cx="1022675" cy="1032901"/>
          </a:xfrm>
          <a:custGeom>
            <a:avLst/>
            <a:gdLst>
              <a:gd name="connsiteX0" fmla="*/ 944963 w 1022675"/>
              <a:gd name="connsiteY0" fmla="*/ 51037 h 1032901"/>
              <a:gd name="connsiteX1" fmla="*/ 889083 w 1022675"/>
              <a:gd name="connsiteY1" fmla="*/ 71357 h 1032901"/>
              <a:gd name="connsiteX2" fmla="*/ 421723 w 1022675"/>
              <a:gd name="connsiteY2" fmla="*/ 381237 h 1032901"/>
              <a:gd name="connsiteX3" fmla="*/ 15323 w 1022675"/>
              <a:gd name="connsiteY3" fmla="*/ 1016237 h 1032901"/>
              <a:gd name="connsiteX4" fmla="*/ 91523 w 1022675"/>
              <a:gd name="connsiteY4" fmla="*/ 828277 h 1032901"/>
              <a:gd name="connsiteX5" fmla="*/ 147403 w 1022675"/>
              <a:gd name="connsiteY5" fmla="*/ 614917 h 1032901"/>
              <a:gd name="connsiteX6" fmla="*/ 604603 w 1022675"/>
              <a:gd name="connsiteY6" fmla="*/ 178037 h 1032901"/>
              <a:gd name="connsiteX7" fmla="*/ 1005923 w 1022675"/>
              <a:gd name="connsiteY7" fmla="*/ 5317 h 1032901"/>
              <a:gd name="connsiteX8" fmla="*/ 944963 w 1022675"/>
              <a:gd name="connsiteY8" fmla="*/ 51037 h 103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675" h="1032901">
                <a:moveTo>
                  <a:pt x="944963" y="51037"/>
                </a:moveTo>
                <a:cubicBezTo>
                  <a:pt x="925490" y="62044"/>
                  <a:pt x="976290" y="16324"/>
                  <a:pt x="889083" y="71357"/>
                </a:cubicBezTo>
                <a:cubicBezTo>
                  <a:pt x="801876" y="126390"/>
                  <a:pt x="567350" y="223757"/>
                  <a:pt x="421723" y="381237"/>
                </a:cubicBezTo>
                <a:cubicBezTo>
                  <a:pt x="276096" y="538717"/>
                  <a:pt x="70356" y="941730"/>
                  <a:pt x="15323" y="1016237"/>
                </a:cubicBezTo>
                <a:cubicBezTo>
                  <a:pt x="-39710" y="1090744"/>
                  <a:pt x="69510" y="895164"/>
                  <a:pt x="91523" y="828277"/>
                </a:cubicBezTo>
                <a:cubicBezTo>
                  <a:pt x="113536" y="761390"/>
                  <a:pt x="61890" y="723290"/>
                  <a:pt x="147403" y="614917"/>
                </a:cubicBezTo>
                <a:cubicBezTo>
                  <a:pt x="232916" y="506544"/>
                  <a:pt x="461516" y="279637"/>
                  <a:pt x="604603" y="178037"/>
                </a:cubicBezTo>
                <a:cubicBezTo>
                  <a:pt x="747690" y="76437"/>
                  <a:pt x="950890" y="28177"/>
                  <a:pt x="1005923" y="5317"/>
                </a:cubicBezTo>
                <a:cubicBezTo>
                  <a:pt x="1060956" y="-17543"/>
                  <a:pt x="964436" y="40030"/>
                  <a:pt x="944963" y="5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639E46E-3FC6-4A8F-96B6-7B2F52958381}"/>
              </a:ext>
            </a:extLst>
          </p:cNvPr>
          <p:cNvSpPr/>
          <p:nvPr/>
        </p:nvSpPr>
        <p:spPr>
          <a:xfrm>
            <a:off x="9232885" y="10363018"/>
            <a:ext cx="337017" cy="497672"/>
          </a:xfrm>
          <a:custGeom>
            <a:avLst/>
            <a:gdLst>
              <a:gd name="connsiteX0" fmla="*/ 15 w 337017"/>
              <a:gd name="connsiteY0" fmla="*/ 182 h 497672"/>
              <a:gd name="connsiteX1" fmla="*/ 279415 w 337017"/>
              <a:gd name="connsiteY1" fmla="*/ 362132 h 497672"/>
              <a:gd name="connsiteX2" fmla="*/ 336565 w 337017"/>
              <a:gd name="connsiteY2" fmla="*/ 495482 h 497672"/>
              <a:gd name="connsiteX3" fmla="*/ 266715 w 337017"/>
              <a:gd name="connsiteY3" fmla="*/ 412932 h 497672"/>
              <a:gd name="connsiteX4" fmla="*/ 15 w 337017"/>
              <a:gd name="connsiteY4" fmla="*/ 182 h 49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17" h="497672">
                <a:moveTo>
                  <a:pt x="15" y="182"/>
                </a:moveTo>
                <a:cubicBezTo>
                  <a:pt x="2132" y="-8285"/>
                  <a:pt x="223323" y="279582"/>
                  <a:pt x="279415" y="362132"/>
                </a:cubicBezTo>
                <a:cubicBezTo>
                  <a:pt x="335507" y="444682"/>
                  <a:pt x="338682" y="487015"/>
                  <a:pt x="336565" y="495482"/>
                </a:cubicBezTo>
                <a:cubicBezTo>
                  <a:pt x="334448" y="503949"/>
                  <a:pt x="325982" y="490190"/>
                  <a:pt x="266715" y="412932"/>
                </a:cubicBezTo>
                <a:cubicBezTo>
                  <a:pt x="207448" y="335674"/>
                  <a:pt x="-2102" y="8649"/>
                  <a:pt x="15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72F42077-4931-4937-AD9F-3295458D37CE}"/>
              </a:ext>
            </a:extLst>
          </p:cNvPr>
          <p:cNvSpPr/>
          <p:nvPr/>
        </p:nvSpPr>
        <p:spPr>
          <a:xfrm>
            <a:off x="4765592" y="8435561"/>
            <a:ext cx="1111852" cy="490152"/>
          </a:xfrm>
          <a:custGeom>
            <a:avLst/>
            <a:gdLst>
              <a:gd name="connsiteX0" fmla="*/ 20721 w 1111852"/>
              <a:gd name="connsiteY0" fmla="*/ 479839 h 490152"/>
              <a:gd name="connsiteX1" fmla="*/ 92158 w 1111852"/>
              <a:gd name="connsiteY1" fmla="*/ 470314 h 490152"/>
              <a:gd name="connsiteX2" fmla="*/ 565233 w 1111852"/>
              <a:gd name="connsiteY2" fmla="*/ 330614 h 490152"/>
              <a:gd name="connsiteX3" fmla="*/ 1071646 w 1111852"/>
              <a:gd name="connsiteY3" fmla="*/ 25814 h 490152"/>
              <a:gd name="connsiteX4" fmla="*/ 1062121 w 1111852"/>
              <a:gd name="connsiteY4" fmla="*/ 25814 h 490152"/>
              <a:gd name="connsiteX5" fmla="*/ 917658 w 1111852"/>
              <a:gd name="connsiteY5" fmla="*/ 105189 h 490152"/>
              <a:gd name="connsiteX6" fmla="*/ 774783 w 1111852"/>
              <a:gd name="connsiteY6" fmla="*/ 176627 h 490152"/>
              <a:gd name="connsiteX7" fmla="*/ 558883 w 1111852"/>
              <a:gd name="connsiteY7" fmla="*/ 305214 h 490152"/>
              <a:gd name="connsiteX8" fmla="*/ 349333 w 1111852"/>
              <a:gd name="connsiteY8" fmla="*/ 381414 h 490152"/>
              <a:gd name="connsiteX9" fmla="*/ 20721 w 1111852"/>
              <a:gd name="connsiteY9" fmla="*/ 479839 h 49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1852" h="490152">
                <a:moveTo>
                  <a:pt x="20721" y="479839"/>
                </a:moveTo>
                <a:cubicBezTo>
                  <a:pt x="-22141" y="494656"/>
                  <a:pt x="1406" y="495185"/>
                  <a:pt x="92158" y="470314"/>
                </a:cubicBezTo>
                <a:cubicBezTo>
                  <a:pt x="182910" y="445443"/>
                  <a:pt x="401985" y="404697"/>
                  <a:pt x="565233" y="330614"/>
                </a:cubicBezTo>
                <a:cubicBezTo>
                  <a:pt x="728481" y="256531"/>
                  <a:pt x="988831" y="76614"/>
                  <a:pt x="1071646" y="25814"/>
                </a:cubicBezTo>
                <a:cubicBezTo>
                  <a:pt x="1154461" y="-24986"/>
                  <a:pt x="1087786" y="12585"/>
                  <a:pt x="1062121" y="25814"/>
                </a:cubicBezTo>
                <a:cubicBezTo>
                  <a:pt x="1036456" y="39043"/>
                  <a:pt x="965548" y="80053"/>
                  <a:pt x="917658" y="105189"/>
                </a:cubicBezTo>
                <a:cubicBezTo>
                  <a:pt x="869768" y="130324"/>
                  <a:pt x="834579" y="143290"/>
                  <a:pt x="774783" y="176627"/>
                </a:cubicBezTo>
                <a:cubicBezTo>
                  <a:pt x="714987" y="209964"/>
                  <a:pt x="629791" y="271083"/>
                  <a:pt x="558883" y="305214"/>
                </a:cubicBezTo>
                <a:cubicBezTo>
                  <a:pt x="487975" y="339345"/>
                  <a:pt x="435058" y="352574"/>
                  <a:pt x="349333" y="381414"/>
                </a:cubicBezTo>
                <a:cubicBezTo>
                  <a:pt x="263608" y="410254"/>
                  <a:pt x="63583" y="465022"/>
                  <a:pt x="20721" y="479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6BE88D1E-1EA7-4A13-B87D-A9E56D394468}"/>
              </a:ext>
            </a:extLst>
          </p:cNvPr>
          <p:cNvSpPr/>
          <p:nvPr/>
        </p:nvSpPr>
        <p:spPr>
          <a:xfrm>
            <a:off x="4811509" y="8507720"/>
            <a:ext cx="1147431" cy="484539"/>
          </a:xfrm>
          <a:custGeom>
            <a:avLst/>
            <a:gdLst>
              <a:gd name="connsiteX0" fmla="*/ 1125741 w 1147431"/>
              <a:gd name="connsiteY0" fmla="*/ 18743 h 484539"/>
              <a:gd name="connsiteX1" fmla="*/ 1047954 w 1147431"/>
              <a:gd name="connsiteY1" fmla="*/ 34618 h 484539"/>
              <a:gd name="connsiteX2" fmla="*/ 744741 w 1147431"/>
              <a:gd name="connsiteY2" fmla="*/ 207655 h 484539"/>
              <a:gd name="connsiteX3" fmla="*/ 462166 w 1147431"/>
              <a:gd name="connsiteY3" fmla="*/ 350530 h 484539"/>
              <a:gd name="connsiteX4" fmla="*/ 1791 w 1147431"/>
              <a:gd name="connsiteY4" fmla="*/ 483880 h 484539"/>
              <a:gd name="connsiteX5" fmla="*/ 317704 w 1147431"/>
              <a:gd name="connsiteY5" fmla="*/ 394980 h 484539"/>
              <a:gd name="connsiteX6" fmla="*/ 693941 w 1147431"/>
              <a:gd name="connsiteY6" fmla="*/ 245755 h 484539"/>
              <a:gd name="connsiteX7" fmla="*/ 1125741 w 1147431"/>
              <a:gd name="connsiteY7" fmla="*/ 18743 h 48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7431" h="484539">
                <a:moveTo>
                  <a:pt x="1125741" y="18743"/>
                </a:moveTo>
                <a:cubicBezTo>
                  <a:pt x="1184743" y="-16446"/>
                  <a:pt x="1111454" y="3133"/>
                  <a:pt x="1047954" y="34618"/>
                </a:cubicBezTo>
                <a:cubicBezTo>
                  <a:pt x="984454" y="66103"/>
                  <a:pt x="842372" y="155003"/>
                  <a:pt x="744741" y="207655"/>
                </a:cubicBezTo>
                <a:cubicBezTo>
                  <a:pt x="647110" y="260307"/>
                  <a:pt x="585991" y="304493"/>
                  <a:pt x="462166" y="350530"/>
                </a:cubicBezTo>
                <a:cubicBezTo>
                  <a:pt x="338341" y="396567"/>
                  <a:pt x="25868" y="476472"/>
                  <a:pt x="1791" y="483880"/>
                </a:cubicBezTo>
                <a:cubicBezTo>
                  <a:pt x="-22286" y="491288"/>
                  <a:pt x="202346" y="434668"/>
                  <a:pt x="317704" y="394980"/>
                </a:cubicBezTo>
                <a:cubicBezTo>
                  <a:pt x="433062" y="355293"/>
                  <a:pt x="562972" y="312165"/>
                  <a:pt x="693941" y="245755"/>
                </a:cubicBezTo>
                <a:cubicBezTo>
                  <a:pt x="824910" y="179345"/>
                  <a:pt x="1066739" y="53932"/>
                  <a:pt x="1125741" y="18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9F94F1A5-7A67-41C7-BD59-04C9BE460506}"/>
              </a:ext>
            </a:extLst>
          </p:cNvPr>
          <p:cNvSpPr/>
          <p:nvPr/>
        </p:nvSpPr>
        <p:spPr>
          <a:xfrm>
            <a:off x="3438525" y="8572500"/>
            <a:ext cx="1129012" cy="361295"/>
          </a:xfrm>
          <a:custGeom>
            <a:avLst/>
            <a:gdLst>
              <a:gd name="connsiteX0" fmla="*/ 0 w 1129012"/>
              <a:gd name="connsiteY0" fmla="*/ 0 h 361295"/>
              <a:gd name="connsiteX1" fmla="*/ 79375 w 1129012"/>
              <a:gd name="connsiteY1" fmla="*/ 31750 h 361295"/>
              <a:gd name="connsiteX2" fmla="*/ 765175 w 1129012"/>
              <a:gd name="connsiteY2" fmla="*/ 295275 h 361295"/>
              <a:gd name="connsiteX3" fmla="*/ 1082675 w 1129012"/>
              <a:gd name="connsiteY3" fmla="*/ 355600 h 361295"/>
              <a:gd name="connsiteX4" fmla="*/ 1127125 w 1129012"/>
              <a:gd name="connsiteY4" fmla="*/ 358775 h 361295"/>
              <a:gd name="connsiteX5" fmla="*/ 793750 w 1129012"/>
              <a:gd name="connsiteY5" fmla="*/ 317500 h 361295"/>
              <a:gd name="connsiteX6" fmla="*/ 631825 w 1129012"/>
              <a:gd name="connsiteY6" fmla="*/ 260350 h 361295"/>
              <a:gd name="connsiteX7" fmla="*/ 0 w 1129012"/>
              <a:gd name="connsiteY7" fmla="*/ 0 h 36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9012" h="361295">
                <a:moveTo>
                  <a:pt x="0" y="0"/>
                </a:moveTo>
                <a:lnTo>
                  <a:pt x="79375" y="31750"/>
                </a:lnTo>
                <a:cubicBezTo>
                  <a:pt x="206904" y="80963"/>
                  <a:pt x="597958" y="241300"/>
                  <a:pt x="765175" y="295275"/>
                </a:cubicBezTo>
                <a:cubicBezTo>
                  <a:pt x="932392" y="349250"/>
                  <a:pt x="1022350" y="345017"/>
                  <a:pt x="1082675" y="355600"/>
                </a:cubicBezTo>
                <a:cubicBezTo>
                  <a:pt x="1143000" y="366183"/>
                  <a:pt x="1127125" y="358775"/>
                  <a:pt x="1127125" y="358775"/>
                </a:cubicBezTo>
                <a:cubicBezTo>
                  <a:pt x="1078971" y="352425"/>
                  <a:pt x="876300" y="333904"/>
                  <a:pt x="793750" y="317500"/>
                </a:cubicBezTo>
                <a:cubicBezTo>
                  <a:pt x="711200" y="301096"/>
                  <a:pt x="631825" y="260350"/>
                  <a:pt x="631825" y="260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6140A280-4F3E-4840-BB5A-93549F2AEA20}"/>
              </a:ext>
            </a:extLst>
          </p:cNvPr>
          <p:cNvSpPr/>
          <p:nvPr/>
        </p:nvSpPr>
        <p:spPr>
          <a:xfrm>
            <a:off x="3342023" y="9230273"/>
            <a:ext cx="2110791" cy="580858"/>
          </a:xfrm>
          <a:custGeom>
            <a:avLst/>
            <a:gdLst>
              <a:gd name="connsiteX0" fmla="*/ 90152 w 2110791"/>
              <a:gd name="connsiteY0" fmla="*/ 21677 h 580858"/>
              <a:gd name="connsiteX1" fmla="*/ 163177 w 2110791"/>
              <a:gd name="connsiteY1" fmla="*/ 75652 h 580858"/>
              <a:gd name="connsiteX2" fmla="*/ 1341102 w 2110791"/>
              <a:gd name="connsiteY2" fmla="*/ 542377 h 580858"/>
              <a:gd name="connsiteX3" fmla="*/ 2109452 w 2110791"/>
              <a:gd name="connsiteY3" fmla="*/ 548727 h 580858"/>
              <a:gd name="connsiteX4" fmla="*/ 1503027 w 2110791"/>
              <a:gd name="connsiteY4" fmla="*/ 501102 h 580858"/>
              <a:gd name="connsiteX5" fmla="*/ 629902 w 2110791"/>
              <a:gd name="connsiteY5" fmla="*/ 307427 h 580858"/>
              <a:gd name="connsiteX6" fmla="*/ 33002 w 2110791"/>
              <a:gd name="connsiteY6" fmla="*/ 21677 h 580858"/>
              <a:gd name="connsiteX7" fmla="*/ 90152 w 2110791"/>
              <a:gd name="connsiteY7" fmla="*/ 21677 h 5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0791" h="580858">
                <a:moveTo>
                  <a:pt x="90152" y="21677"/>
                </a:moveTo>
                <a:cubicBezTo>
                  <a:pt x="111848" y="30673"/>
                  <a:pt x="-45315" y="-11131"/>
                  <a:pt x="163177" y="75652"/>
                </a:cubicBezTo>
                <a:cubicBezTo>
                  <a:pt x="371669" y="162435"/>
                  <a:pt x="1016723" y="463531"/>
                  <a:pt x="1341102" y="542377"/>
                </a:cubicBezTo>
                <a:cubicBezTo>
                  <a:pt x="1665481" y="621223"/>
                  <a:pt x="2082465" y="555606"/>
                  <a:pt x="2109452" y="548727"/>
                </a:cubicBezTo>
                <a:cubicBezTo>
                  <a:pt x="2136439" y="541848"/>
                  <a:pt x="1749619" y="541319"/>
                  <a:pt x="1503027" y="501102"/>
                </a:cubicBezTo>
                <a:cubicBezTo>
                  <a:pt x="1256435" y="460885"/>
                  <a:pt x="874906" y="387331"/>
                  <a:pt x="629902" y="307427"/>
                </a:cubicBezTo>
                <a:cubicBezTo>
                  <a:pt x="384898" y="227523"/>
                  <a:pt x="125077" y="65598"/>
                  <a:pt x="33002" y="21677"/>
                </a:cubicBezTo>
                <a:cubicBezTo>
                  <a:pt x="-59073" y="-22244"/>
                  <a:pt x="68456" y="12681"/>
                  <a:pt x="90152" y="2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40CB32F-FA71-41E2-83DE-989723A60A16}"/>
              </a:ext>
            </a:extLst>
          </p:cNvPr>
          <p:cNvSpPr/>
          <p:nvPr/>
        </p:nvSpPr>
        <p:spPr>
          <a:xfrm>
            <a:off x="2577553" y="8048832"/>
            <a:ext cx="845250" cy="508014"/>
          </a:xfrm>
          <a:custGeom>
            <a:avLst/>
            <a:gdLst>
              <a:gd name="connsiteX0" fmla="*/ 6897 w 845250"/>
              <a:gd name="connsiteY0" fmla="*/ 2968 h 508014"/>
              <a:gd name="connsiteX1" fmla="*/ 559347 w 845250"/>
              <a:gd name="connsiteY1" fmla="*/ 310943 h 508014"/>
              <a:gd name="connsiteX2" fmla="*/ 845097 w 845250"/>
              <a:gd name="connsiteY2" fmla="*/ 507793 h 508014"/>
              <a:gd name="connsiteX3" fmla="*/ 594272 w 845250"/>
              <a:gd name="connsiteY3" fmla="*/ 345868 h 508014"/>
              <a:gd name="connsiteX4" fmla="*/ 270422 w 845250"/>
              <a:gd name="connsiteY4" fmla="*/ 164893 h 508014"/>
              <a:gd name="connsiteX5" fmla="*/ 6897 w 845250"/>
              <a:gd name="connsiteY5" fmla="*/ 2968 h 50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250" h="508014">
                <a:moveTo>
                  <a:pt x="6897" y="2968"/>
                </a:moveTo>
                <a:cubicBezTo>
                  <a:pt x="55051" y="27310"/>
                  <a:pt x="419647" y="226806"/>
                  <a:pt x="559347" y="310943"/>
                </a:cubicBezTo>
                <a:cubicBezTo>
                  <a:pt x="699047" y="395080"/>
                  <a:pt x="839276" y="501972"/>
                  <a:pt x="845097" y="507793"/>
                </a:cubicBezTo>
                <a:cubicBezTo>
                  <a:pt x="850918" y="513614"/>
                  <a:pt x="690051" y="403018"/>
                  <a:pt x="594272" y="345868"/>
                </a:cubicBezTo>
                <a:cubicBezTo>
                  <a:pt x="498493" y="288718"/>
                  <a:pt x="365672" y="219397"/>
                  <a:pt x="270422" y="164893"/>
                </a:cubicBezTo>
                <a:cubicBezTo>
                  <a:pt x="175172" y="110389"/>
                  <a:pt x="-41257" y="-21374"/>
                  <a:pt x="6897" y="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A111D240-963C-4DD9-8F19-B70677F550CB}"/>
              </a:ext>
            </a:extLst>
          </p:cNvPr>
          <p:cNvSpPr/>
          <p:nvPr/>
        </p:nvSpPr>
        <p:spPr>
          <a:xfrm>
            <a:off x="2336458" y="8200782"/>
            <a:ext cx="1103915" cy="1084292"/>
          </a:xfrm>
          <a:custGeom>
            <a:avLst/>
            <a:gdLst>
              <a:gd name="connsiteX0" fmla="*/ 342 w 1103915"/>
              <a:gd name="connsiteY0" fmla="*/ 243 h 1084292"/>
              <a:gd name="connsiteX1" fmla="*/ 241642 w 1103915"/>
              <a:gd name="connsiteY1" fmla="*/ 368543 h 1084292"/>
              <a:gd name="connsiteX2" fmla="*/ 1070317 w 1103915"/>
              <a:gd name="connsiteY2" fmla="*/ 1060693 h 1084292"/>
              <a:gd name="connsiteX3" fmla="*/ 870292 w 1103915"/>
              <a:gd name="connsiteY3" fmla="*/ 867018 h 1084292"/>
              <a:gd name="connsiteX4" fmla="*/ 206717 w 1103915"/>
              <a:gd name="connsiteY4" fmla="*/ 320918 h 1084292"/>
              <a:gd name="connsiteX5" fmla="*/ 342 w 1103915"/>
              <a:gd name="connsiteY5" fmla="*/ 243 h 108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15" h="1084292">
                <a:moveTo>
                  <a:pt x="342" y="243"/>
                </a:moveTo>
                <a:cubicBezTo>
                  <a:pt x="6163" y="8180"/>
                  <a:pt x="63313" y="191801"/>
                  <a:pt x="241642" y="368543"/>
                </a:cubicBezTo>
                <a:cubicBezTo>
                  <a:pt x="419971" y="545285"/>
                  <a:pt x="965542" y="977614"/>
                  <a:pt x="1070317" y="1060693"/>
                </a:cubicBezTo>
                <a:cubicBezTo>
                  <a:pt x="1175092" y="1143772"/>
                  <a:pt x="1014225" y="990314"/>
                  <a:pt x="870292" y="867018"/>
                </a:cubicBezTo>
                <a:cubicBezTo>
                  <a:pt x="726359" y="743722"/>
                  <a:pt x="350650" y="461676"/>
                  <a:pt x="206717" y="320918"/>
                </a:cubicBezTo>
                <a:cubicBezTo>
                  <a:pt x="62784" y="180160"/>
                  <a:pt x="-5479" y="-7694"/>
                  <a:pt x="342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FA057341-017F-42CF-B4B0-0CAD8B9EDA9A}"/>
              </a:ext>
            </a:extLst>
          </p:cNvPr>
          <p:cNvSpPr/>
          <p:nvPr/>
        </p:nvSpPr>
        <p:spPr>
          <a:xfrm>
            <a:off x="2002435" y="7966074"/>
            <a:ext cx="597432" cy="364362"/>
          </a:xfrm>
          <a:custGeom>
            <a:avLst/>
            <a:gdLst>
              <a:gd name="connsiteX0" fmla="*/ 20040 w 597432"/>
              <a:gd name="connsiteY0" fmla="*/ 361951 h 364362"/>
              <a:gd name="connsiteX1" fmla="*/ 347065 w 597432"/>
              <a:gd name="connsiteY1" fmla="*/ 114301 h 364362"/>
              <a:gd name="connsiteX2" fmla="*/ 591540 w 597432"/>
              <a:gd name="connsiteY2" fmla="*/ 3176 h 364362"/>
              <a:gd name="connsiteX3" fmla="*/ 96240 w 597432"/>
              <a:gd name="connsiteY3" fmla="*/ 228601 h 364362"/>
              <a:gd name="connsiteX4" fmla="*/ 20040 w 597432"/>
              <a:gd name="connsiteY4" fmla="*/ 361951 h 36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432" h="364362">
                <a:moveTo>
                  <a:pt x="20040" y="361951"/>
                </a:moveTo>
                <a:cubicBezTo>
                  <a:pt x="61844" y="342901"/>
                  <a:pt x="251815" y="174097"/>
                  <a:pt x="347065" y="114301"/>
                </a:cubicBezTo>
                <a:cubicBezTo>
                  <a:pt x="442315" y="54505"/>
                  <a:pt x="633344" y="-15874"/>
                  <a:pt x="591540" y="3176"/>
                </a:cubicBezTo>
                <a:cubicBezTo>
                  <a:pt x="549736" y="22226"/>
                  <a:pt x="191490" y="174626"/>
                  <a:pt x="96240" y="228601"/>
                </a:cubicBezTo>
                <a:cubicBezTo>
                  <a:pt x="990" y="282576"/>
                  <a:pt x="-21764" y="381001"/>
                  <a:pt x="20040" y="361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F242E951-DF22-408B-AE9B-570C7ACA0CF4}"/>
              </a:ext>
            </a:extLst>
          </p:cNvPr>
          <p:cNvSpPr/>
          <p:nvPr/>
        </p:nvSpPr>
        <p:spPr>
          <a:xfrm>
            <a:off x="3179430" y="9474747"/>
            <a:ext cx="2273471" cy="632092"/>
          </a:xfrm>
          <a:custGeom>
            <a:avLst/>
            <a:gdLst>
              <a:gd name="connsiteX0" fmla="*/ 59070 w 2273471"/>
              <a:gd name="connsiteY0" fmla="*/ 24853 h 632092"/>
              <a:gd name="connsiteX1" fmla="*/ 219937 w 2273471"/>
              <a:gd name="connsiteY1" fmla="*/ 122220 h 632092"/>
              <a:gd name="connsiteX2" fmla="*/ 901503 w 2273471"/>
              <a:gd name="connsiteY2" fmla="*/ 384686 h 632092"/>
              <a:gd name="connsiteX3" fmla="*/ 1519570 w 2273471"/>
              <a:gd name="connsiteY3" fmla="*/ 524386 h 632092"/>
              <a:gd name="connsiteX4" fmla="*/ 1748170 w 2273471"/>
              <a:gd name="connsiteY4" fmla="*/ 532853 h 632092"/>
              <a:gd name="connsiteX5" fmla="*/ 2268870 w 2273471"/>
              <a:gd name="connsiteY5" fmla="*/ 350820 h 632092"/>
              <a:gd name="connsiteX6" fmla="*/ 1976770 w 2273471"/>
              <a:gd name="connsiteY6" fmla="*/ 490520 h 632092"/>
              <a:gd name="connsiteX7" fmla="*/ 1532270 w 2273471"/>
              <a:gd name="connsiteY7" fmla="*/ 613286 h 632092"/>
              <a:gd name="connsiteX8" fmla="*/ 1130103 w 2273471"/>
              <a:gd name="connsiteY8" fmla="*/ 570953 h 632092"/>
              <a:gd name="connsiteX9" fmla="*/ 59070 w 2273471"/>
              <a:gd name="connsiteY9" fmla="*/ 24853 h 63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3471" h="632092">
                <a:moveTo>
                  <a:pt x="59070" y="24853"/>
                </a:moveTo>
                <a:cubicBezTo>
                  <a:pt x="-92624" y="-49936"/>
                  <a:pt x="79532" y="62248"/>
                  <a:pt x="219937" y="122220"/>
                </a:cubicBezTo>
                <a:cubicBezTo>
                  <a:pt x="360343" y="182192"/>
                  <a:pt x="684898" y="317658"/>
                  <a:pt x="901503" y="384686"/>
                </a:cubicBezTo>
                <a:cubicBezTo>
                  <a:pt x="1118108" y="451714"/>
                  <a:pt x="1378459" y="499692"/>
                  <a:pt x="1519570" y="524386"/>
                </a:cubicBezTo>
                <a:cubicBezTo>
                  <a:pt x="1660681" y="549080"/>
                  <a:pt x="1623287" y="561781"/>
                  <a:pt x="1748170" y="532853"/>
                </a:cubicBezTo>
                <a:cubicBezTo>
                  <a:pt x="1873053" y="503925"/>
                  <a:pt x="2230770" y="357875"/>
                  <a:pt x="2268870" y="350820"/>
                </a:cubicBezTo>
                <a:cubicBezTo>
                  <a:pt x="2306970" y="343765"/>
                  <a:pt x="2099537" y="446776"/>
                  <a:pt x="1976770" y="490520"/>
                </a:cubicBezTo>
                <a:cubicBezTo>
                  <a:pt x="1854003" y="534264"/>
                  <a:pt x="1673381" y="599881"/>
                  <a:pt x="1532270" y="613286"/>
                </a:cubicBezTo>
                <a:cubicBezTo>
                  <a:pt x="1391159" y="626691"/>
                  <a:pt x="1377047" y="664086"/>
                  <a:pt x="1130103" y="570953"/>
                </a:cubicBezTo>
                <a:cubicBezTo>
                  <a:pt x="883159" y="477820"/>
                  <a:pt x="210764" y="99642"/>
                  <a:pt x="59070" y="24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17BFF4F9-76BE-4643-B592-1E0E8F5C6886}"/>
              </a:ext>
            </a:extLst>
          </p:cNvPr>
          <p:cNvSpPr/>
          <p:nvPr/>
        </p:nvSpPr>
        <p:spPr>
          <a:xfrm>
            <a:off x="4770867" y="9762231"/>
            <a:ext cx="696589" cy="276409"/>
          </a:xfrm>
          <a:custGeom>
            <a:avLst/>
            <a:gdLst>
              <a:gd name="connsiteX0" fmla="*/ 2746 w 696589"/>
              <a:gd name="connsiteY0" fmla="*/ 275532 h 276409"/>
              <a:gd name="connsiteX1" fmla="*/ 380571 w 696589"/>
              <a:gd name="connsiteY1" fmla="*/ 148532 h 276409"/>
              <a:gd name="connsiteX2" fmla="*/ 617108 w 696589"/>
              <a:gd name="connsiteY2" fmla="*/ 58044 h 276409"/>
              <a:gd name="connsiteX3" fmla="*/ 685371 w 696589"/>
              <a:gd name="connsiteY3" fmla="*/ 894 h 276409"/>
              <a:gd name="connsiteX4" fmla="*/ 409146 w 696589"/>
              <a:gd name="connsiteY4" fmla="*/ 23119 h 276409"/>
              <a:gd name="connsiteX5" fmla="*/ 277383 w 696589"/>
              <a:gd name="connsiteY5" fmla="*/ 23119 h 276409"/>
              <a:gd name="connsiteX6" fmla="*/ 290083 w 696589"/>
              <a:gd name="connsiteY6" fmla="*/ 121544 h 276409"/>
              <a:gd name="connsiteX7" fmla="*/ 213883 w 696589"/>
              <a:gd name="connsiteY7" fmla="*/ 200919 h 276409"/>
              <a:gd name="connsiteX8" fmla="*/ 2746 w 696589"/>
              <a:gd name="connsiteY8" fmla="*/ 275532 h 2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589" h="276409">
                <a:moveTo>
                  <a:pt x="2746" y="275532"/>
                </a:moveTo>
                <a:cubicBezTo>
                  <a:pt x="30527" y="266801"/>
                  <a:pt x="278177" y="184780"/>
                  <a:pt x="380571" y="148532"/>
                </a:cubicBezTo>
                <a:cubicBezTo>
                  <a:pt x="482965" y="112284"/>
                  <a:pt x="566308" y="82650"/>
                  <a:pt x="617108" y="58044"/>
                </a:cubicBezTo>
                <a:cubicBezTo>
                  <a:pt x="667908" y="33438"/>
                  <a:pt x="720031" y="6715"/>
                  <a:pt x="685371" y="894"/>
                </a:cubicBezTo>
                <a:cubicBezTo>
                  <a:pt x="650711" y="-4927"/>
                  <a:pt x="477144" y="19415"/>
                  <a:pt x="409146" y="23119"/>
                </a:cubicBezTo>
                <a:cubicBezTo>
                  <a:pt x="341148" y="26823"/>
                  <a:pt x="297227" y="6715"/>
                  <a:pt x="277383" y="23119"/>
                </a:cubicBezTo>
                <a:cubicBezTo>
                  <a:pt x="257539" y="39523"/>
                  <a:pt x="300666" y="91911"/>
                  <a:pt x="290083" y="121544"/>
                </a:cubicBezTo>
                <a:cubicBezTo>
                  <a:pt x="279500" y="151177"/>
                  <a:pt x="261772" y="176313"/>
                  <a:pt x="213883" y="200919"/>
                </a:cubicBezTo>
                <a:cubicBezTo>
                  <a:pt x="165994" y="225525"/>
                  <a:pt x="-25035" y="284263"/>
                  <a:pt x="2746" y="275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75A514E8-720B-4120-BC3E-692E804206A5}"/>
              </a:ext>
            </a:extLst>
          </p:cNvPr>
          <p:cNvSpPr/>
          <p:nvPr/>
        </p:nvSpPr>
        <p:spPr>
          <a:xfrm>
            <a:off x="4680025" y="8786277"/>
            <a:ext cx="958455" cy="400722"/>
          </a:xfrm>
          <a:custGeom>
            <a:avLst/>
            <a:gdLst>
              <a:gd name="connsiteX0" fmla="*/ 25325 w 958455"/>
              <a:gd name="connsiteY0" fmla="*/ 385240 h 400722"/>
              <a:gd name="connsiteX1" fmla="*/ 186192 w 958455"/>
              <a:gd name="connsiteY1" fmla="*/ 385240 h 400722"/>
              <a:gd name="connsiteX2" fmla="*/ 681492 w 958455"/>
              <a:gd name="connsiteY2" fmla="*/ 188390 h 400722"/>
              <a:gd name="connsiteX3" fmla="*/ 954542 w 958455"/>
              <a:gd name="connsiteY3" fmla="*/ 6 h 400722"/>
              <a:gd name="connsiteX4" fmla="*/ 831775 w 958455"/>
              <a:gd name="connsiteY4" fmla="*/ 182040 h 400722"/>
              <a:gd name="connsiteX5" fmla="*/ 677258 w 958455"/>
              <a:gd name="connsiteY5" fmla="*/ 361956 h 400722"/>
              <a:gd name="connsiteX6" fmla="*/ 25325 w 958455"/>
              <a:gd name="connsiteY6" fmla="*/ 385240 h 40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8455" h="400722">
                <a:moveTo>
                  <a:pt x="25325" y="385240"/>
                </a:moveTo>
                <a:cubicBezTo>
                  <a:pt x="-56519" y="389121"/>
                  <a:pt x="76831" y="418048"/>
                  <a:pt x="186192" y="385240"/>
                </a:cubicBezTo>
                <a:cubicBezTo>
                  <a:pt x="295553" y="352432"/>
                  <a:pt x="553434" y="252596"/>
                  <a:pt x="681492" y="188390"/>
                </a:cubicBezTo>
                <a:cubicBezTo>
                  <a:pt x="809550" y="124184"/>
                  <a:pt x="929495" y="1064"/>
                  <a:pt x="954542" y="6"/>
                </a:cubicBezTo>
                <a:cubicBezTo>
                  <a:pt x="979589" y="-1052"/>
                  <a:pt x="877989" y="121715"/>
                  <a:pt x="831775" y="182040"/>
                </a:cubicBezTo>
                <a:cubicBezTo>
                  <a:pt x="785561" y="242365"/>
                  <a:pt x="806022" y="322798"/>
                  <a:pt x="677258" y="361956"/>
                </a:cubicBezTo>
                <a:cubicBezTo>
                  <a:pt x="548494" y="401114"/>
                  <a:pt x="107169" y="381359"/>
                  <a:pt x="25325" y="385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E5B9ED38-7E7B-4D27-89F5-64D3AC95E6EA}"/>
              </a:ext>
            </a:extLst>
          </p:cNvPr>
          <p:cNvSpPr/>
          <p:nvPr/>
        </p:nvSpPr>
        <p:spPr>
          <a:xfrm>
            <a:off x="3185711" y="8592853"/>
            <a:ext cx="933917" cy="691258"/>
          </a:xfrm>
          <a:custGeom>
            <a:avLst/>
            <a:gdLst>
              <a:gd name="connsiteX0" fmla="*/ 11514 w 933917"/>
              <a:gd name="connsiteY0" fmla="*/ 1872 h 691258"/>
              <a:gd name="connsiteX1" fmla="*/ 436964 w 933917"/>
              <a:gd name="connsiteY1" fmla="*/ 436847 h 691258"/>
              <a:gd name="connsiteX2" fmla="*/ 929089 w 933917"/>
              <a:gd name="connsiteY2" fmla="*/ 684497 h 691258"/>
              <a:gd name="connsiteX3" fmla="*/ 662389 w 933917"/>
              <a:gd name="connsiteY3" fmla="*/ 605122 h 691258"/>
              <a:gd name="connsiteX4" fmla="*/ 246464 w 933917"/>
              <a:gd name="connsiteY4" fmla="*/ 433672 h 691258"/>
              <a:gd name="connsiteX5" fmla="*/ 128989 w 933917"/>
              <a:gd name="connsiteY5" fmla="*/ 284447 h 691258"/>
              <a:gd name="connsiteX6" fmla="*/ 11514 w 933917"/>
              <a:gd name="connsiteY6" fmla="*/ 1872 h 69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917" h="691258">
                <a:moveTo>
                  <a:pt x="11514" y="1872"/>
                </a:moveTo>
                <a:cubicBezTo>
                  <a:pt x="62843" y="27272"/>
                  <a:pt x="284035" y="323076"/>
                  <a:pt x="436964" y="436847"/>
                </a:cubicBezTo>
                <a:cubicBezTo>
                  <a:pt x="589893" y="550618"/>
                  <a:pt x="891518" y="656451"/>
                  <a:pt x="929089" y="684497"/>
                </a:cubicBezTo>
                <a:cubicBezTo>
                  <a:pt x="966660" y="712543"/>
                  <a:pt x="776160" y="646926"/>
                  <a:pt x="662389" y="605122"/>
                </a:cubicBezTo>
                <a:cubicBezTo>
                  <a:pt x="548618" y="563318"/>
                  <a:pt x="335364" y="487118"/>
                  <a:pt x="246464" y="433672"/>
                </a:cubicBezTo>
                <a:cubicBezTo>
                  <a:pt x="157564" y="380226"/>
                  <a:pt x="162856" y="352180"/>
                  <a:pt x="128989" y="284447"/>
                </a:cubicBezTo>
                <a:cubicBezTo>
                  <a:pt x="95122" y="216714"/>
                  <a:pt x="-39815" y="-23528"/>
                  <a:pt x="11514" y="18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692D8D3-70D5-484E-9F40-322DADF9B3A1}"/>
              </a:ext>
            </a:extLst>
          </p:cNvPr>
          <p:cNvSpPr/>
          <p:nvPr/>
        </p:nvSpPr>
        <p:spPr>
          <a:xfrm>
            <a:off x="4581503" y="9195862"/>
            <a:ext cx="988698" cy="296203"/>
          </a:xfrm>
          <a:custGeom>
            <a:avLst/>
            <a:gdLst>
              <a:gd name="connsiteX0" fmla="*/ 987447 w 988698"/>
              <a:gd name="connsiteY0" fmla="*/ 2113 h 296203"/>
              <a:gd name="connsiteX1" fmla="*/ 879497 w 988698"/>
              <a:gd name="connsiteY1" fmla="*/ 141813 h 296203"/>
              <a:gd name="connsiteX2" fmla="*/ 590572 w 988698"/>
              <a:gd name="connsiteY2" fmla="*/ 265638 h 296203"/>
              <a:gd name="connsiteX3" fmla="*/ 330222 w 988698"/>
              <a:gd name="connsiteY3" fmla="*/ 287863 h 296203"/>
              <a:gd name="connsiteX4" fmla="*/ 22 w 988698"/>
              <a:gd name="connsiteY4" fmla="*/ 214838 h 296203"/>
              <a:gd name="connsiteX5" fmla="*/ 346097 w 988698"/>
              <a:gd name="connsiteY5" fmla="*/ 287863 h 296203"/>
              <a:gd name="connsiteX6" fmla="*/ 622322 w 988698"/>
              <a:gd name="connsiteY6" fmla="*/ 291038 h 296203"/>
              <a:gd name="connsiteX7" fmla="*/ 819172 w 988698"/>
              <a:gd name="connsiteY7" fmla="*/ 256113 h 296203"/>
              <a:gd name="connsiteX8" fmla="*/ 987447 w 988698"/>
              <a:gd name="connsiteY8" fmla="*/ 2113 h 29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698" h="296203">
                <a:moveTo>
                  <a:pt x="987447" y="2113"/>
                </a:moveTo>
                <a:cubicBezTo>
                  <a:pt x="997501" y="-16937"/>
                  <a:pt x="945643" y="97892"/>
                  <a:pt x="879497" y="141813"/>
                </a:cubicBezTo>
                <a:cubicBezTo>
                  <a:pt x="813351" y="185734"/>
                  <a:pt x="682118" y="241296"/>
                  <a:pt x="590572" y="265638"/>
                </a:cubicBezTo>
                <a:cubicBezTo>
                  <a:pt x="499026" y="289980"/>
                  <a:pt x="428647" y="296330"/>
                  <a:pt x="330222" y="287863"/>
                </a:cubicBezTo>
                <a:cubicBezTo>
                  <a:pt x="231797" y="279396"/>
                  <a:pt x="-2624" y="214838"/>
                  <a:pt x="22" y="214838"/>
                </a:cubicBezTo>
                <a:cubicBezTo>
                  <a:pt x="2668" y="214838"/>
                  <a:pt x="242380" y="275163"/>
                  <a:pt x="346097" y="287863"/>
                </a:cubicBezTo>
                <a:cubicBezTo>
                  <a:pt x="449814" y="300563"/>
                  <a:pt x="543476" y="296330"/>
                  <a:pt x="622322" y="291038"/>
                </a:cubicBezTo>
                <a:cubicBezTo>
                  <a:pt x="701168" y="285746"/>
                  <a:pt x="755672" y="301092"/>
                  <a:pt x="819172" y="256113"/>
                </a:cubicBezTo>
                <a:cubicBezTo>
                  <a:pt x="882672" y="211134"/>
                  <a:pt x="977393" y="21163"/>
                  <a:pt x="987447" y="2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EB9BD1E2-44D0-442A-923B-06A66D443E4A}"/>
              </a:ext>
            </a:extLst>
          </p:cNvPr>
          <p:cNvSpPr/>
          <p:nvPr/>
        </p:nvSpPr>
        <p:spPr>
          <a:xfrm>
            <a:off x="2825002" y="7378044"/>
            <a:ext cx="520301" cy="1706573"/>
          </a:xfrm>
          <a:custGeom>
            <a:avLst/>
            <a:gdLst>
              <a:gd name="connsiteX0" fmla="*/ 496048 w 520301"/>
              <a:gd name="connsiteY0" fmla="*/ 19706 h 1706573"/>
              <a:gd name="connsiteX1" fmla="*/ 499223 w 520301"/>
              <a:gd name="connsiteY1" fmla="*/ 616606 h 1706573"/>
              <a:gd name="connsiteX2" fmla="*/ 330948 w 520301"/>
              <a:gd name="connsiteY2" fmla="*/ 1267481 h 1706573"/>
              <a:gd name="connsiteX3" fmla="*/ 13448 w 520301"/>
              <a:gd name="connsiteY3" fmla="*/ 1686581 h 1706573"/>
              <a:gd name="connsiteX4" fmla="*/ 80123 w 520301"/>
              <a:gd name="connsiteY4" fmla="*/ 1604031 h 1706573"/>
              <a:gd name="connsiteX5" fmla="*/ 273798 w 520301"/>
              <a:gd name="connsiteY5" fmla="*/ 1292881 h 1706573"/>
              <a:gd name="connsiteX6" fmla="*/ 505573 w 520301"/>
              <a:gd name="connsiteY6" fmla="*/ 248306 h 1706573"/>
              <a:gd name="connsiteX7" fmla="*/ 496048 w 520301"/>
              <a:gd name="connsiteY7" fmla="*/ 19706 h 170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301" h="1706573">
                <a:moveTo>
                  <a:pt x="496048" y="19706"/>
                </a:moveTo>
                <a:cubicBezTo>
                  <a:pt x="494990" y="81089"/>
                  <a:pt x="526740" y="408643"/>
                  <a:pt x="499223" y="616606"/>
                </a:cubicBezTo>
                <a:cubicBezTo>
                  <a:pt x="471706" y="824569"/>
                  <a:pt x="411910" y="1089152"/>
                  <a:pt x="330948" y="1267481"/>
                </a:cubicBezTo>
                <a:cubicBezTo>
                  <a:pt x="249986" y="1445810"/>
                  <a:pt x="55252" y="1630489"/>
                  <a:pt x="13448" y="1686581"/>
                </a:cubicBezTo>
                <a:cubicBezTo>
                  <a:pt x="-28356" y="1742673"/>
                  <a:pt x="36731" y="1669648"/>
                  <a:pt x="80123" y="1604031"/>
                </a:cubicBezTo>
                <a:cubicBezTo>
                  <a:pt x="123515" y="1538414"/>
                  <a:pt x="202890" y="1518835"/>
                  <a:pt x="273798" y="1292881"/>
                </a:cubicBezTo>
                <a:cubicBezTo>
                  <a:pt x="344706" y="1066927"/>
                  <a:pt x="468002" y="454681"/>
                  <a:pt x="505573" y="248306"/>
                </a:cubicBezTo>
                <a:cubicBezTo>
                  <a:pt x="543144" y="41931"/>
                  <a:pt x="497106" y="-41677"/>
                  <a:pt x="496048" y="1970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FE68A461-623B-4E64-B4B7-BF582251AEB3}"/>
              </a:ext>
            </a:extLst>
          </p:cNvPr>
          <p:cNvSpPr/>
          <p:nvPr/>
        </p:nvSpPr>
        <p:spPr>
          <a:xfrm>
            <a:off x="2927099" y="7326305"/>
            <a:ext cx="368784" cy="1850225"/>
          </a:xfrm>
          <a:custGeom>
            <a:avLst/>
            <a:gdLst>
              <a:gd name="connsiteX0" fmla="*/ 362201 w 368784"/>
              <a:gd name="connsiteY0" fmla="*/ 46045 h 1850225"/>
              <a:gd name="connsiteX1" fmla="*/ 98676 w 368784"/>
              <a:gd name="connsiteY1" fmla="*/ 855670 h 1850225"/>
              <a:gd name="connsiteX2" fmla="*/ 28826 w 368784"/>
              <a:gd name="connsiteY2" fmla="*/ 1366845 h 1850225"/>
              <a:gd name="connsiteX3" fmla="*/ 139951 w 368784"/>
              <a:gd name="connsiteY3" fmla="*/ 1833570 h 1850225"/>
              <a:gd name="connsiteX4" fmla="*/ 114551 w 368784"/>
              <a:gd name="connsiteY4" fmla="*/ 1754195 h 1850225"/>
              <a:gd name="connsiteX5" fmla="*/ 251 w 368784"/>
              <a:gd name="connsiteY5" fmla="*/ 1389070 h 1850225"/>
              <a:gd name="connsiteX6" fmla="*/ 149476 w 368784"/>
              <a:gd name="connsiteY6" fmla="*/ 700095 h 1850225"/>
              <a:gd name="connsiteX7" fmla="*/ 279651 w 368784"/>
              <a:gd name="connsiteY7" fmla="*/ 163520 h 1850225"/>
              <a:gd name="connsiteX8" fmla="*/ 362201 w 368784"/>
              <a:gd name="connsiteY8" fmla="*/ 46045 h 185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784" h="1850225">
                <a:moveTo>
                  <a:pt x="362201" y="46045"/>
                </a:moveTo>
                <a:cubicBezTo>
                  <a:pt x="332039" y="161403"/>
                  <a:pt x="154239" y="635537"/>
                  <a:pt x="98676" y="855670"/>
                </a:cubicBezTo>
                <a:cubicBezTo>
                  <a:pt x="43113" y="1075803"/>
                  <a:pt x="21947" y="1203862"/>
                  <a:pt x="28826" y="1366845"/>
                </a:cubicBezTo>
                <a:cubicBezTo>
                  <a:pt x="35705" y="1529828"/>
                  <a:pt x="125664" y="1769012"/>
                  <a:pt x="139951" y="1833570"/>
                </a:cubicBezTo>
                <a:cubicBezTo>
                  <a:pt x="154238" y="1898128"/>
                  <a:pt x="114551" y="1754195"/>
                  <a:pt x="114551" y="1754195"/>
                </a:cubicBezTo>
                <a:cubicBezTo>
                  <a:pt x="91268" y="1680112"/>
                  <a:pt x="-5570" y="1564753"/>
                  <a:pt x="251" y="1389070"/>
                </a:cubicBezTo>
                <a:cubicBezTo>
                  <a:pt x="6072" y="1213387"/>
                  <a:pt x="102909" y="904353"/>
                  <a:pt x="149476" y="700095"/>
                </a:cubicBezTo>
                <a:cubicBezTo>
                  <a:pt x="196043" y="495837"/>
                  <a:pt x="248430" y="271470"/>
                  <a:pt x="279651" y="163520"/>
                </a:cubicBezTo>
                <a:cubicBezTo>
                  <a:pt x="310872" y="55570"/>
                  <a:pt x="392363" y="-69313"/>
                  <a:pt x="362201" y="46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85BEA235-897E-4D6F-BB65-76F73176D692}"/>
              </a:ext>
            </a:extLst>
          </p:cNvPr>
          <p:cNvSpPr/>
          <p:nvPr/>
        </p:nvSpPr>
        <p:spPr>
          <a:xfrm>
            <a:off x="2887790" y="7300632"/>
            <a:ext cx="341716" cy="1193891"/>
          </a:xfrm>
          <a:custGeom>
            <a:avLst/>
            <a:gdLst>
              <a:gd name="connsiteX0" fmla="*/ 341185 w 341716"/>
              <a:gd name="connsiteY0" fmla="*/ 1868 h 1193891"/>
              <a:gd name="connsiteX1" fmla="*/ 131635 w 341716"/>
              <a:gd name="connsiteY1" fmla="*/ 443193 h 1193891"/>
              <a:gd name="connsiteX2" fmla="*/ 61785 w 341716"/>
              <a:gd name="connsiteY2" fmla="*/ 776568 h 1193891"/>
              <a:gd name="connsiteX3" fmla="*/ 74485 w 341716"/>
              <a:gd name="connsiteY3" fmla="*/ 1179793 h 1193891"/>
              <a:gd name="connsiteX4" fmla="*/ 55435 w 341716"/>
              <a:gd name="connsiteY4" fmla="*/ 1075018 h 1193891"/>
              <a:gd name="connsiteX5" fmla="*/ 4635 w 341716"/>
              <a:gd name="connsiteY5" fmla="*/ 811493 h 1193891"/>
              <a:gd name="connsiteX6" fmla="*/ 185610 w 341716"/>
              <a:gd name="connsiteY6" fmla="*/ 306668 h 1193891"/>
              <a:gd name="connsiteX7" fmla="*/ 341185 w 341716"/>
              <a:gd name="connsiteY7" fmla="*/ 1868 h 119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716" h="1193891">
                <a:moveTo>
                  <a:pt x="341185" y="1868"/>
                </a:moveTo>
                <a:cubicBezTo>
                  <a:pt x="332189" y="24622"/>
                  <a:pt x="178202" y="314076"/>
                  <a:pt x="131635" y="443193"/>
                </a:cubicBezTo>
                <a:cubicBezTo>
                  <a:pt x="85068" y="572310"/>
                  <a:pt x="71310" y="653801"/>
                  <a:pt x="61785" y="776568"/>
                </a:cubicBezTo>
                <a:cubicBezTo>
                  <a:pt x="52260" y="899335"/>
                  <a:pt x="75543" y="1130051"/>
                  <a:pt x="74485" y="1179793"/>
                </a:cubicBezTo>
                <a:cubicBezTo>
                  <a:pt x="73427" y="1229535"/>
                  <a:pt x="67077" y="1136401"/>
                  <a:pt x="55435" y="1075018"/>
                </a:cubicBezTo>
                <a:cubicBezTo>
                  <a:pt x="43793" y="1013635"/>
                  <a:pt x="-17061" y="939551"/>
                  <a:pt x="4635" y="811493"/>
                </a:cubicBezTo>
                <a:cubicBezTo>
                  <a:pt x="26331" y="683435"/>
                  <a:pt x="128460" y="444251"/>
                  <a:pt x="185610" y="306668"/>
                </a:cubicBezTo>
                <a:cubicBezTo>
                  <a:pt x="242760" y="169085"/>
                  <a:pt x="350181" y="-20886"/>
                  <a:pt x="341185" y="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104AC7D8-715F-440E-A908-88D4D2291CCA}"/>
              </a:ext>
            </a:extLst>
          </p:cNvPr>
          <p:cNvSpPr/>
          <p:nvPr/>
        </p:nvSpPr>
        <p:spPr>
          <a:xfrm>
            <a:off x="1885395" y="7022515"/>
            <a:ext cx="1052766" cy="1796397"/>
          </a:xfrm>
          <a:custGeom>
            <a:avLst/>
            <a:gdLst>
              <a:gd name="connsiteX0" fmla="*/ 641905 w 1052766"/>
              <a:gd name="connsiteY0" fmla="*/ 16460 h 1796397"/>
              <a:gd name="connsiteX1" fmla="*/ 997505 w 1052766"/>
              <a:gd name="connsiteY1" fmla="*/ 1242010 h 1796397"/>
              <a:gd name="connsiteX2" fmla="*/ 822880 w 1052766"/>
              <a:gd name="connsiteY2" fmla="*/ 1530935 h 1796397"/>
              <a:gd name="connsiteX3" fmla="*/ 3730 w 1052766"/>
              <a:gd name="connsiteY3" fmla="*/ 1794460 h 1796397"/>
              <a:gd name="connsiteX4" fmla="*/ 540305 w 1052766"/>
              <a:gd name="connsiteY4" fmla="*/ 1632535 h 1796397"/>
              <a:gd name="connsiteX5" fmla="*/ 1038780 w 1052766"/>
              <a:gd name="connsiteY5" fmla="*/ 1305510 h 1796397"/>
              <a:gd name="connsiteX6" fmla="*/ 892730 w 1052766"/>
              <a:gd name="connsiteY6" fmla="*/ 584785 h 1796397"/>
              <a:gd name="connsiteX7" fmla="*/ 641905 w 1052766"/>
              <a:gd name="connsiteY7" fmla="*/ 16460 h 179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766" h="1796397">
                <a:moveTo>
                  <a:pt x="641905" y="16460"/>
                </a:moveTo>
                <a:cubicBezTo>
                  <a:pt x="659368" y="125998"/>
                  <a:pt x="967343" y="989598"/>
                  <a:pt x="997505" y="1242010"/>
                </a:cubicBezTo>
                <a:cubicBezTo>
                  <a:pt x="1027668" y="1494423"/>
                  <a:pt x="988509" y="1438860"/>
                  <a:pt x="822880" y="1530935"/>
                </a:cubicBezTo>
                <a:cubicBezTo>
                  <a:pt x="657251" y="1623010"/>
                  <a:pt x="50826" y="1777527"/>
                  <a:pt x="3730" y="1794460"/>
                </a:cubicBezTo>
                <a:cubicBezTo>
                  <a:pt x="-43366" y="1811393"/>
                  <a:pt x="367797" y="1714027"/>
                  <a:pt x="540305" y="1632535"/>
                </a:cubicBezTo>
                <a:cubicBezTo>
                  <a:pt x="712813" y="1551043"/>
                  <a:pt x="980043" y="1480135"/>
                  <a:pt x="1038780" y="1305510"/>
                </a:cubicBezTo>
                <a:cubicBezTo>
                  <a:pt x="1097517" y="1130885"/>
                  <a:pt x="956230" y="797510"/>
                  <a:pt x="892730" y="584785"/>
                </a:cubicBezTo>
                <a:cubicBezTo>
                  <a:pt x="829230" y="372060"/>
                  <a:pt x="624442" y="-93078"/>
                  <a:pt x="641905" y="164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335F4E14-C3B2-491F-A5B2-C8ABA71A1C6E}"/>
              </a:ext>
            </a:extLst>
          </p:cNvPr>
          <p:cNvSpPr/>
          <p:nvPr/>
        </p:nvSpPr>
        <p:spPr>
          <a:xfrm>
            <a:off x="5028063" y="3293454"/>
            <a:ext cx="196450" cy="554466"/>
          </a:xfrm>
          <a:custGeom>
            <a:avLst/>
            <a:gdLst>
              <a:gd name="connsiteX0" fmla="*/ 195870 w 196450"/>
              <a:gd name="connsiteY0" fmla="*/ 79 h 554466"/>
              <a:gd name="connsiteX1" fmla="*/ 64637 w 196450"/>
              <a:gd name="connsiteY1" fmla="*/ 262546 h 554466"/>
              <a:gd name="connsiteX2" fmla="*/ 170470 w 196450"/>
              <a:gd name="connsiteY2" fmla="*/ 546179 h 554466"/>
              <a:gd name="connsiteX3" fmla="*/ 136604 w 196450"/>
              <a:gd name="connsiteY3" fmla="*/ 457279 h 554466"/>
              <a:gd name="connsiteX4" fmla="*/ 1137 w 196450"/>
              <a:gd name="connsiteY4" fmla="*/ 237146 h 554466"/>
              <a:gd name="connsiteX5" fmla="*/ 195870 w 196450"/>
              <a:gd name="connsiteY5" fmla="*/ 79 h 55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0" h="554466">
                <a:moveTo>
                  <a:pt x="195870" y="79"/>
                </a:moveTo>
                <a:cubicBezTo>
                  <a:pt x="206453" y="4312"/>
                  <a:pt x="68870" y="171529"/>
                  <a:pt x="64637" y="262546"/>
                </a:cubicBezTo>
                <a:cubicBezTo>
                  <a:pt x="60404" y="353563"/>
                  <a:pt x="158475" y="513724"/>
                  <a:pt x="170470" y="546179"/>
                </a:cubicBezTo>
                <a:cubicBezTo>
                  <a:pt x="182464" y="578635"/>
                  <a:pt x="164826" y="508784"/>
                  <a:pt x="136604" y="457279"/>
                </a:cubicBezTo>
                <a:cubicBezTo>
                  <a:pt x="108382" y="405774"/>
                  <a:pt x="-12974" y="313346"/>
                  <a:pt x="1137" y="237146"/>
                </a:cubicBezTo>
                <a:cubicBezTo>
                  <a:pt x="15248" y="160946"/>
                  <a:pt x="185287" y="-4154"/>
                  <a:pt x="195870" y="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8753406D-E319-49DE-B79E-867599654441}"/>
              </a:ext>
            </a:extLst>
          </p:cNvPr>
          <p:cNvSpPr/>
          <p:nvPr/>
        </p:nvSpPr>
        <p:spPr>
          <a:xfrm>
            <a:off x="5110460" y="5897535"/>
            <a:ext cx="252577" cy="140111"/>
          </a:xfrm>
          <a:custGeom>
            <a:avLst/>
            <a:gdLst>
              <a:gd name="connsiteX0" fmla="*/ 1290 w 252577"/>
              <a:gd name="connsiteY0" fmla="*/ 28 h 140111"/>
              <a:gd name="connsiteX1" fmla="*/ 155278 w 252577"/>
              <a:gd name="connsiteY1" fmla="*/ 109565 h 140111"/>
              <a:gd name="connsiteX2" fmla="*/ 248940 w 252577"/>
              <a:gd name="connsiteY2" fmla="*/ 139728 h 140111"/>
              <a:gd name="connsiteX3" fmla="*/ 221953 w 252577"/>
              <a:gd name="connsiteY3" fmla="*/ 127028 h 140111"/>
              <a:gd name="connsiteX4" fmla="*/ 115590 w 252577"/>
              <a:gd name="connsiteY4" fmla="*/ 133378 h 140111"/>
              <a:gd name="connsiteX5" fmla="*/ 82253 w 252577"/>
              <a:gd name="connsiteY5" fmla="*/ 120678 h 140111"/>
              <a:gd name="connsiteX6" fmla="*/ 1290 w 252577"/>
              <a:gd name="connsiteY6" fmla="*/ 28 h 14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77" h="140111">
                <a:moveTo>
                  <a:pt x="1290" y="28"/>
                </a:moveTo>
                <a:cubicBezTo>
                  <a:pt x="13461" y="-1824"/>
                  <a:pt x="114003" y="86282"/>
                  <a:pt x="155278" y="109565"/>
                </a:cubicBezTo>
                <a:cubicBezTo>
                  <a:pt x="196553" y="132848"/>
                  <a:pt x="237828" y="136818"/>
                  <a:pt x="248940" y="139728"/>
                </a:cubicBezTo>
                <a:cubicBezTo>
                  <a:pt x="260052" y="142638"/>
                  <a:pt x="244178" y="128086"/>
                  <a:pt x="221953" y="127028"/>
                </a:cubicBezTo>
                <a:cubicBezTo>
                  <a:pt x="199728" y="125970"/>
                  <a:pt x="138873" y="134436"/>
                  <a:pt x="115590" y="133378"/>
                </a:cubicBezTo>
                <a:cubicBezTo>
                  <a:pt x="92307" y="132320"/>
                  <a:pt x="97863" y="137347"/>
                  <a:pt x="82253" y="120678"/>
                </a:cubicBezTo>
                <a:cubicBezTo>
                  <a:pt x="66643" y="104009"/>
                  <a:pt x="-10881" y="1880"/>
                  <a:pt x="1290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792C5B98-419A-45FE-85DA-CF73DC75D73A}"/>
              </a:ext>
            </a:extLst>
          </p:cNvPr>
          <p:cNvSpPr/>
          <p:nvPr/>
        </p:nvSpPr>
        <p:spPr>
          <a:xfrm>
            <a:off x="6186004" y="10593917"/>
            <a:ext cx="421071" cy="847099"/>
          </a:xfrm>
          <a:custGeom>
            <a:avLst/>
            <a:gdLst>
              <a:gd name="connsiteX0" fmla="*/ 117429 w 421071"/>
              <a:gd name="connsiteY0" fmla="*/ 0 h 847099"/>
              <a:gd name="connsiteX1" fmla="*/ 3129 w 421071"/>
              <a:gd name="connsiteY1" fmla="*/ 342900 h 847099"/>
              <a:gd name="connsiteX2" fmla="*/ 49696 w 421071"/>
              <a:gd name="connsiteY2" fmla="*/ 478366 h 847099"/>
              <a:gd name="connsiteX3" fmla="*/ 229613 w 421071"/>
              <a:gd name="connsiteY3" fmla="*/ 554566 h 847099"/>
              <a:gd name="connsiteX4" fmla="*/ 415879 w 421071"/>
              <a:gd name="connsiteY4" fmla="*/ 840316 h 847099"/>
              <a:gd name="connsiteX5" fmla="*/ 339679 w 421071"/>
              <a:gd name="connsiteY5" fmla="*/ 738716 h 847099"/>
              <a:gd name="connsiteX6" fmla="*/ 36996 w 421071"/>
              <a:gd name="connsiteY6" fmla="*/ 529166 h 847099"/>
              <a:gd name="connsiteX7" fmla="*/ 36996 w 421071"/>
              <a:gd name="connsiteY7" fmla="*/ 345016 h 847099"/>
              <a:gd name="connsiteX8" fmla="*/ 117429 w 421071"/>
              <a:gd name="connsiteY8" fmla="*/ 0 h 8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071" h="847099">
                <a:moveTo>
                  <a:pt x="117429" y="0"/>
                </a:moveTo>
                <a:cubicBezTo>
                  <a:pt x="111785" y="-353"/>
                  <a:pt x="14418" y="263172"/>
                  <a:pt x="3129" y="342900"/>
                </a:cubicBezTo>
                <a:cubicBezTo>
                  <a:pt x="-8160" y="422628"/>
                  <a:pt x="11949" y="443088"/>
                  <a:pt x="49696" y="478366"/>
                </a:cubicBezTo>
                <a:cubicBezTo>
                  <a:pt x="87443" y="513644"/>
                  <a:pt x="168583" y="494241"/>
                  <a:pt x="229613" y="554566"/>
                </a:cubicBezTo>
                <a:cubicBezTo>
                  <a:pt x="290643" y="614891"/>
                  <a:pt x="397535" y="809624"/>
                  <a:pt x="415879" y="840316"/>
                </a:cubicBezTo>
                <a:cubicBezTo>
                  <a:pt x="434223" y="871008"/>
                  <a:pt x="402826" y="790574"/>
                  <a:pt x="339679" y="738716"/>
                </a:cubicBezTo>
                <a:cubicBezTo>
                  <a:pt x="276532" y="686858"/>
                  <a:pt x="87443" y="594783"/>
                  <a:pt x="36996" y="529166"/>
                </a:cubicBezTo>
                <a:cubicBezTo>
                  <a:pt x="-13451" y="463549"/>
                  <a:pt x="21474" y="429683"/>
                  <a:pt x="36996" y="345016"/>
                </a:cubicBezTo>
                <a:cubicBezTo>
                  <a:pt x="52518" y="260349"/>
                  <a:pt x="123073" y="353"/>
                  <a:pt x="1174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E56EDB6D-9167-4728-B01C-9733D5B742B5}"/>
              </a:ext>
            </a:extLst>
          </p:cNvPr>
          <p:cNvSpPr/>
          <p:nvPr/>
        </p:nvSpPr>
        <p:spPr>
          <a:xfrm>
            <a:off x="4934017" y="10068887"/>
            <a:ext cx="266791" cy="1279346"/>
          </a:xfrm>
          <a:custGeom>
            <a:avLst/>
            <a:gdLst>
              <a:gd name="connsiteX0" fmla="*/ 266633 w 266791"/>
              <a:gd name="connsiteY0" fmla="*/ 96 h 1279346"/>
              <a:gd name="connsiteX1" fmla="*/ 31683 w 266791"/>
              <a:gd name="connsiteY1" fmla="*/ 311246 h 1279346"/>
              <a:gd name="connsiteX2" fmla="*/ 14750 w 266791"/>
              <a:gd name="connsiteY2" fmla="*/ 618163 h 1279346"/>
              <a:gd name="connsiteX3" fmla="*/ 148100 w 266791"/>
              <a:gd name="connsiteY3" fmla="*/ 1117696 h 1279346"/>
              <a:gd name="connsiteX4" fmla="*/ 203133 w 266791"/>
              <a:gd name="connsiteY4" fmla="*/ 1278563 h 1279346"/>
              <a:gd name="connsiteX5" fmla="*/ 173500 w 266791"/>
              <a:gd name="connsiteY5" fmla="*/ 1147330 h 1279346"/>
              <a:gd name="connsiteX6" fmla="*/ 25333 w 266791"/>
              <a:gd name="connsiteY6" fmla="*/ 554663 h 1279346"/>
              <a:gd name="connsiteX7" fmla="*/ 67666 w 266791"/>
              <a:gd name="connsiteY7" fmla="*/ 342996 h 1279346"/>
              <a:gd name="connsiteX8" fmla="*/ 266633 w 266791"/>
              <a:gd name="connsiteY8" fmla="*/ 96 h 127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791" h="1279346">
                <a:moveTo>
                  <a:pt x="266633" y="96"/>
                </a:moveTo>
                <a:cubicBezTo>
                  <a:pt x="260636" y="-5196"/>
                  <a:pt x="73663" y="208235"/>
                  <a:pt x="31683" y="311246"/>
                </a:cubicBezTo>
                <a:cubicBezTo>
                  <a:pt x="-10297" y="414257"/>
                  <a:pt x="-4653" y="483755"/>
                  <a:pt x="14750" y="618163"/>
                </a:cubicBezTo>
                <a:cubicBezTo>
                  <a:pt x="34153" y="752571"/>
                  <a:pt x="116703" y="1007629"/>
                  <a:pt x="148100" y="1117696"/>
                </a:cubicBezTo>
                <a:cubicBezTo>
                  <a:pt x="179497" y="1227763"/>
                  <a:pt x="198900" y="1273624"/>
                  <a:pt x="203133" y="1278563"/>
                </a:cubicBezTo>
                <a:cubicBezTo>
                  <a:pt x="207366" y="1283502"/>
                  <a:pt x="203133" y="1267980"/>
                  <a:pt x="173500" y="1147330"/>
                </a:cubicBezTo>
                <a:cubicBezTo>
                  <a:pt x="143867" y="1026680"/>
                  <a:pt x="42972" y="688719"/>
                  <a:pt x="25333" y="554663"/>
                </a:cubicBezTo>
                <a:cubicBezTo>
                  <a:pt x="7694" y="420607"/>
                  <a:pt x="28508" y="431896"/>
                  <a:pt x="67666" y="342996"/>
                </a:cubicBezTo>
                <a:cubicBezTo>
                  <a:pt x="106824" y="254096"/>
                  <a:pt x="272630" y="5388"/>
                  <a:pt x="266633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7326E42E-A048-4DCB-991F-A91253F7476A}"/>
              </a:ext>
            </a:extLst>
          </p:cNvPr>
          <p:cNvSpPr/>
          <p:nvPr/>
        </p:nvSpPr>
        <p:spPr>
          <a:xfrm>
            <a:off x="5328846" y="8815008"/>
            <a:ext cx="555825" cy="1150175"/>
          </a:xfrm>
          <a:custGeom>
            <a:avLst/>
            <a:gdLst>
              <a:gd name="connsiteX0" fmla="*/ 555487 w 555825"/>
              <a:gd name="connsiteY0" fmla="*/ 909 h 1150175"/>
              <a:gd name="connsiteX1" fmla="*/ 316304 w 555825"/>
              <a:gd name="connsiteY1" fmla="*/ 197759 h 1150175"/>
              <a:gd name="connsiteX2" fmla="*/ 176604 w 555825"/>
              <a:gd name="connsiteY2" fmla="*/ 621092 h 1150175"/>
              <a:gd name="connsiteX3" fmla="*/ 170254 w 555825"/>
              <a:gd name="connsiteY3" fmla="*/ 866625 h 1150175"/>
              <a:gd name="connsiteX4" fmla="*/ 119454 w 555825"/>
              <a:gd name="connsiteY4" fmla="*/ 1019025 h 1150175"/>
              <a:gd name="connsiteX5" fmla="*/ 921 w 555825"/>
              <a:gd name="connsiteY5" fmla="*/ 1146025 h 1150175"/>
              <a:gd name="connsiteX6" fmla="*/ 189304 w 555825"/>
              <a:gd name="connsiteY6" fmla="*/ 860275 h 1150175"/>
              <a:gd name="connsiteX7" fmla="*/ 202004 w 555825"/>
              <a:gd name="connsiteY7" fmla="*/ 635909 h 1150175"/>
              <a:gd name="connsiteX8" fmla="*/ 364987 w 555825"/>
              <a:gd name="connsiteY8" fmla="*/ 146959 h 1150175"/>
              <a:gd name="connsiteX9" fmla="*/ 555487 w 555825"/>
              <a:gd name="connsiteY9" fmla="*/ 909 h 115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5825" h="1150175">
                <a:moveTo>
                  <a:pt x="555487" y="909"/>
                </a:moveTo>
                <a:cubicBezTo>
                  <a:pt x="547373" y="9376"/>
                  <a:pt x="379451" y="94395"/>
                  <a:pt x="316304" y="197759"/>
                </a:cubicBezTo>
                <a:cubicBezTo>
                  <a:pt x="253157" y="301123"/>
                  <a:pt x="200946" y="509614"/>
                  <a:pt x="176604" y="621092"/>
                </a:cubicBezTo>
                <a:cubicBezTo>
                  <a:pt x="152262" y="732570"/>
                  <a:pt x="179779" y="800303"/>
                  <a:pt x="170254" y="866625"/>
                </a:cubicBezTo>
                <a:cubicBezTo>
                  <a:pt x="160729" y="932947"/>
                  <a:pt x="147676" y="972458"/>
                  <a:pt x="119454" y="1019025"/>
                </a:cubicBezTo>
                <a:cubicBezTo>
                  <a:pt x="91232" y="1065592"/>
                  <a:pt x="-10721" y="1172483"/>
                  <a:pt x="921" y="1146025"/>
                </a:cubicBezTo>
                <a:cubicBezTo>
                  <a:pt x="12563" y="1119567"/>
                  <a:pt x="155790" y="945294"/>
                  <a:pt x="189304" y="860275"/>
                </a:cubicBezTo>
                <a:cubicBezTo>
                  <a:pt x="222818" y="775256"/>
                  <a:pt x="172724" y="754795"/>
                  <a:pt x="202004" y="635909"/>
                </a:cubicBezTo>
                <a:cubicBezTo>
                  <a:pt x="231284" y="517023"/>
                  <a:pt x="306073" y="250676"/>
                  <a:pt x="364987" y="146959"/>
                </a:cubicBezTo>
                <a:cubicBezTo>
                  <a:pt x="423901" y="43242"/>
                  <a:pt x="563601" y="-7558"/>
                  <a:pt x="555487" y="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A0E6907-23BF-493A-9E05-428DB71D624F}"/>
              </a:ext>
            </a:extLst>
          </p:cNvPr>
          <p:cNvSpPr/>
          <p:nvPr/>
        </p:nvSpPr>
        <p:spPr>
          <a:xfrm>
            <a:off x="5889658" y="8768769"/>
            <a:ext cx="205130" cy="855380"/>
          </a:xfrm>
          <a:custGeom>
            <a:avLst/>
            <a:gdLst>
              <a:gd name="connsiteX0" fmla="*/ 3142 w 205130"/>
              <a:gd name="connsiteY0" fmla="*/ 9048 h 855380"/>
              <a:gd name="connsiteX1" fmla="*/ 56059 w 205130"/>
              <a:gd name="connsiteY1" fmla="*/ 34448 h 855380"/>
              <a:gd name="connsiteX2" fmla="*/ 164009 w 205130"/>
              <a:gd name="connsiteY2" fmla="*/ 231298 h 855380"/>
              <a:gd name="connsiteX3" fmla="*/ 170359 w 205130"/>
              <a:gd name="connsiteY3" fmla="*/ 601714 h 855380"/>
              <a:gd name="connsiteX4" fmla="*/ 100509 w 205130"/>
              <a:gd name="connsiteY4" fmla="*/ 849364 h 855380"/>
              <a:gd name="connsiteX5" fmla="*/ 121675 w 205130"/>
              <a:gd name="connsiteY5" fmla="*/ 766814 h 855380"/>
              <a:gd name="connsiteX6" fmla="*/ 176709 w 205130"/>
              <a:gd name="connsiteY6" fmla="*/ 631348 h 855380"/>
              <a:gd name="connsiteX7" fmla="*/ 204225 w 205130"/>
              <a:gd name="connsiteY7" fmla="*/ 500114 h 855380"/>
              <a:gd name="connsiteX8" fmla="*/ 144959 w 205130"/>
              <a:gd name="connsiteY8" fmla="*/ 133931 h 855380"/>
              <a:gd name="connsiteX9" fmla="*/ 3142 w 205130"/>
              <a:gd name="connsiteY9" fmla="*/ 9048 h 85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130" h="855380">
                <a:moveTo>
                  <a:pt x="3142" y="9048"/>
                </a:moveTo>
                <a:cubicBezTo>
                  <a:pt x="-11675" y="-7532"/>
                  <a:pt x="29248" y="-2594"/>
                  <a:pt x="56059" y="34448"/>
                </a:cubicBezTo>
                <a:cubicBezTo>
                  <a:pt x="82870" y="71490"/>
                  <a:pt x="144959" y="136754"/>
                  <a:pt x="164009" y="231298"/>
                </a:cubicBezTo>
                <a:cubicBezTo>
                  <a:pt x="183059" y="325842"/>
                  <a:pt x="180942" y="498703"/>
                  <a:pt x="170359" y="601714"/>
                </a:cubicBezTo>
                <a:cubicBezTo>
                  <a:pt x="159776" y="704725"/>
                  <a:pt x="108623" y="821847"/>
                  <a:pt x="100509" y="849364"/>
                </a:cubicBezTo>
                <a:cubicBezTo>
                  <a:pt x="92395" y="876881"/>
                  <a:pt x="108975" y="803150"/>
                  <a:pt x="121675" y="766814"/>
                </a:cubicBezTo>
                <a:cubicBezTo>
                  <a:pt x="134375" y="730478"/>
                  <a:pt x="162951" y="675798"/>
                  <a:pt x="176709" y="631348"/>
                </a:cubicBezTo>
                <a:cubicBezTo>
                  <a:pt x="190467" y="586898"/>
                  <a:pt x="209517" y="583017"/>
                  <a:pt x="204225" y="500114"/>
                </a:cubicBezTo>
                <a:cubicBezTo>
                  <a:pt x="198933" y="417211"/>
                  <a:pt x="176356" y="217892"/>
                  <a:pt x="144959" y="133931"/>
                </a:cubicBezTo>
                <a:cubicBezTo>
                  <a:pt x="113562" y="49970"/>
                  <a:pt x="17959" y="25628"/>
                  <a:pt x="3142" y="9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50BBC208-EAFA-4236-92A0-623688248075}"/>
              </a:ext>
            </a:extLst>
          </p:cNvPr>
          <p:cNvSpPr/>
          <p:nvPr/>
        </p:nvSpPr>
        <p:spPr>
          <a:xfrm>
            <a:off x="5513688" y="9490748"/>
            <a:ext cx="489634" cy="129502"/>
          </a:xfrm>
          <a:custGeom>
            <a:avLst/>
            <a:gdLst>
              <a:gd name="connsiteX0" fmla="*/ 229 w 489634"/>
              <a:gd name="connsiteY0" fmla="*/ 55419 h 129502"/>
              <a:gd name="connsiteX1" fmla="*/ 296562 w 489634"/>
              <a:gd name="connsiteY1" fmla="*/ 57535 h 129502"/>
              <a:gd name="connsiteX2" fmla="*/ 484945 w 489634"/>
              <a:gd name="connsiteY2" fmla="*/ 129502 h 129502"/>
              <a:gd name="connsiteX3" fmla="*/ 417212 w 489634"/>
              <a:gd name="connsiteY3" fmla="*/ 57535 h 129502"/>
              <a:gd name="connsiteX4" fmla="*/ 249995 w 489634"/>
              <a:gd name="connsiteY4" fmla="*/ 385 h 129502"/>
              <a:gd name="connsiteX5" fmla="*/ 229 w 489634"/>
              <a:gd name="connsiteY5" fmla="*/ 55419 h 12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34" h="129502">
                <a:moveTo>
                  <a:pt x="229" y="55419"/>
                </a:moveTo>
                <a:cubicBezTo>
                  <a:pt x="7990" y="64944"/>
                  <a:pt x="215776" y="45188"/>
                  <a:pt x="296562" y="57535"/>
                </a:cubicBezTo>
                <a:cubicBezTo>
                  <a:pt x="377348" y="69882"/>
                  <a:pt x="464837" y="129502"/>
                  <a:pt x="484945" y="129502"/>
                </a:cubicBezTo>
                <a:cubicBezTo>
                  <a:pt x="505053" y="129502"/>
                  <a:pt x="456370" y="79054"/>
                  <a:pt x="417212" y="57535"/>
                </a:cubicBezTo>
                <a:cubicBezTo>
                  <a:pt x="378054" y="36016"/>
                  <a:pt x="316670" y="5677"/>
                  <a:pt x="249995" y="385"/>
                </a:cubicBezTo>
                <a:cubicBezTo>
                  <a:pt x="183320" y="-4907"/>
                  <a:pt x="-7532" y="45894"/>
                  <a:pt x="229" y="55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F219E6A0-B2CE-481E-97A9-7FB02D2A8958}"/>
              </a:ext>
            </a:extLst>
          </p:cNvPr>
          <p:cNvSpPr/>
          <p:nvPr/>
        </p:nvSpPr>
        <p:spPr>
          <a:xfrm>
            <a:off x="5148722" y="9404307"/>
            <a:ext cx="1063146" cy="1643403"/>
          </a:xfrm>
          <a:custGeom>
            <a:avLst/>
            <a:gdLst>
              <a:gd name="connsiteX0" fmla="*/ 1053111 w 1063146"/>
              <a:gd name="connsiteY0" fmla="*/ 19093 h 1643403"/>
              <a:gd name="connsiteX1" fmla="*/ 634011 w 1063146"/>
              <a:gd name="connsiteY1" fmla="*/ 353526 h 1643403"/>
              <a:gd name="connsiteX2" fmla="*/ 66745 w 1063146"/>
              <a:gd name="connsiteY2" fmla="*/ 1018160 h 1643403"/>
              <a:gd name="connsiteX3" fmla="*/ 7478 w 1063146"/>
              <a:gd name="connsiteY3" fmla="*/ 1640460 h 1643403"/>
              <a:gd name="connsiteX4" fmla="*/ 32878 w 1063146"/>
              <a:gd name="connsiteY4" fmla="*/ 1238293 h 1643403"/>
              <a:gd name="connsiteX5" fmla="*/ 206445 w 1063146"/>
              <a:gd name="connsiteY5" fmla="*/ 903860 h 1643403"/>
              <a:gd name="connsiteX6" fmla="*/ 1053111 w 1063146"/>
              <a:gd name="connsiteY6" fmla="*/ 19093 h 164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146" h="1643403">
                <a:moveTo>
                  <a:pt x="1053111" y="19093"/>
                </a:moveTo>
                <a:cubicBezTo>
                  <a:pt x="1124372" y="-72629"/>
                  <a:pt x="798405" y="187015"/>
                  <a:pt x="634011" y="353526"/>
                </a:cubicBezTo>
                <a:cubicBezTo>
                  <a:pt x="469617" y="520037"/>
                  <a:pt x="171167" y="803671"/>
                  <a:pt x="66745" y="1018160"/>
                </a:cubicBezTo>
                <a:cubicBezTo>
                  <a:pt x="-37677" y="1232649"/>
                  <a:pt x="13122" y="1603771"/>
                  <a:pt x="7478" y="1640460"/>
                </a:cubicBezTo>
                <a:cubicBezTo>
                  <a:pt x="1834" y="1677149"/>
                  <a:pt x="-283" y="1361060"/>
                  <a:pt x="32878" y="1238293"/>
                </a:cubicBezTo>
                <a:cubicBezTo>
                  <a:pt x="66039" y="1115526"/>
                  <a:pt x="34995" y="1105649"/>
                  <a:pt x="206445" y="903860"/>
                </a:cubicBezTo>
                <a:cubicBezTo>
                  <a:pt x="377895" y="702071"/>
                  <a:pt x="981850" y="110815"/>
                  <a:pt x="1053111" y="19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5FF1714-956C-4F31-87EE-C8BF77DA4A72}"/>
              </a:ext>
            </a:extLst>
          </p:cNvPr>
          <p:cNvSpPr/>
          <p:nvPr/>
        </p:nvSpPr>
        <p:spPr>
          <a:xfrm>
            <a:off x="6197560" y="8694956"/>
            <a:ext cx="284275" cy="745922"/>
          </a:xfrm>
          <a:custGeom>
            <a:avLst/>
            <a:gdLst>
              <a:gd name="connsiteX0" fmla="*/ 243457 w 284275"/>
              <a:gd name="connsiteY0" fmla="*/ 2427 h 745922"/>
              <a:gd name="connsiteX1" fmla="*/ 224407 w 284275"/>
              <a:gd name="connsiteY1" fmla="*/ 226794 h 745922"/>
              <a:gd name="connsiteX2" fmla="*/ 88940 w 284275"/>
              <a:gd name="connsiteY2" fmla="*/ 478677 h 745922"/>
              <a:gd name="connsiteX3" fmla="*/ 40 w 284275"/>
              <a:gd name="connsiteY3" fmla="*/ 745377 h 745922"/>
              <a:gd name="connsiteX4" fmla="*/ 80473 w 284275"/>
              <a:gd name="connsiteY4" fmla="*/ 535827 h 745922"/>
              <a:gd name="connsiteX5" fmla="*/ 275207 w 284275"/>
              <a:gd name="connsiteY5" fmla="*/ 133661 h 745922"/>
              <a:gd name="connsiteX6" fmla="*/ 243457 w 284275"/>
              <a:gd name="connsiteY6" fmla="*/ 2427 h 74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275" h="745922">
                <a:moveTo>
                  <a:pt x="243457" y="2427"/>
                </a:moveTo>
                <a:cubicBezTo>
                  <a:pt x="234990" y="17949"/>
                  <a:pt x="250160" y="147419"/>
                  <a:pt x="224407" y="226794"/>
                </a:cubicBezTo>
                <a:cubicBezTo>
                  <a:pt x="198654" y="306169"/>
                  <a:pt x="126335" y="392246"/>
                  <a:pt x="88940" y="478677"/>
                </a:cubicBezTo>
                <a:cubicBezTo>
                  <a:pt x="51545" y="565108"/>
                  <a:pt x="1451" y="735852"/>
                  <a:pt x="40" y="745377"/>
                </a:cubicBezTo>
                <a:cubicBezTo>
                  <a:pt x="-1371" y="754902"/>
                  <a:pt x="34612" y="637779"/>
                  <a:pt x="80473" y="535827"/>
                </a:cubicBezTo>
                <a:cubicBezTo>
                  <a:pt x="126334" y="433875"/>
                  <a:pt x="245221" y="219739"/>
                  <a:pt x="275207" y="133661"/>
                </a:cubicBezTo>
                <a:cubicBezTo>
                  <a:pt x="305193" y="47583"/>
                  <a:pt x="251924" y="-13095"/>
                  <a:pt x="243457" y="2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477AFFB1-DCCE-4E80-90A9-2052DBEBE785}"/>
              </a:ext>
            </a:extLst>
          </p:cNvPr>
          <p:cNvSpPr/>
          <p:nvPr/>
        </p:nvSpPr>
        <p:spPr>
          <a:xfrm>
            <a:off x="6231252" y="9393767"/>
            <a:ext cx="167431" cy="47742"/>
          </a:xfrm>
          <a:custGeom>
            <a:avLst/>
            <a:gdLst>
              <a:gd name="connsiteX0" fmla="*/ 215 w 167431"/>
              <a:gd name="connsiteY0" fmla="*/ 0 h 47742"/>
              <a:gd name="connsiteX1" fmla="*/ 120865 w 167431"/>
              <a:gd name="connsiteY1" fmla="*/ 44450 h 47742"/>
              <a:gd name="connsiteX2" fmla="*/ 167431 w 167431"/>
              <a:gd name="connsiteY2" fmla="*/ 44450 h 47742"/>
              <a:gd name="connsiteX3" fmla="*/ 93348 w 167431"/>
              <a:gd name="connsiteY3" fmla="*/ 44450 h 47742"/>
              <a:gd name="connsiteX4" fmla="*/ 215 w 167431"/>
              <a:gd name="connsiteY4" fmla="*/ 0 h 4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431" h="47742">
                <a:moveTo>
                  <a:pt x="215" y="0"/>
                </a:moveTo>
                <a:cubicBezTo>
                  <a:pt x="4801" y="0"/>
                  <a:pt x="92996" y="37042"/>
                  <a:pt x="120865" y="44450"/>
                </a:cubicBezTo>
                <a:cubicBezTo>
                  <a:pt x="148734" y="51858"/>
                  <a:pt x="167431" y="44450"/>
                  <a:pt x="167431" y="44450"/>
                </a:cubicBezTo>
                <a:cubicBezTo>
                  <a:pt x="162845" y="44450"/>
                  <a:pt x="121217" y="46920"/>
                  <a:pt x="93348" y="44450"/>
                </a:cubicBezTo>
                <a:cubicBezTo>
                  <a:pt x="65479" y="41981"/>
                  <a:pt x="-4371" y="0"/>
                  <a:pt x="2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507CC592-33E6-4378-92F9-A8E38BB78691}"/>
              </a:ext>
            </a:extLst>
          </p:cNvPr>
          <p:cNvSpPr/>
          <p:nvPr/>
        </p:nvSpPr>
        <p:spPr>
          <a:xfrm>
            <a:off x="6336763" y="9173235"/>
            <a:ext cx="244317" cy="150952"/>
          </a:xfrm>
          <a:custGeom>
            <a:avLst/>
            <a:gdLst>
              <a:gd name="connsiteX0" fmla="*/ 537 w 244317"/>
              <a:gd name="connsiteY0" fmla="*/ 2515 h 150952"/>
              <a:gd name="connsiteX1" fmla="*/ 142354 w 244317"/>
              <a:gd name="connsiteY1" fmla="*/ 42732 h 150952"/>
              <a:gd name="connsiteX2" fmla="*/ 241837 w 244317"/>
              <a:gd name="connsiteY2" fmla="*/ 148565 h 150952"/>
              <a:gd name="connsiteX3" fmla="*/ 197387 w 244317"/>
              <a:gd name="connsiteY3" fmla="*/ 108348 h 150952"/>
              <a:gd name="connsiteX4" fmla="*/ 537 w 244317"/>
              <a:gd name="connsiteY4" fmla="*/ 2515 h 15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17" h="150952">
                <a:moveTo>
                  <a:pt x="537" y="2515"/>
                </a:moveTo>
                <a:cubicBezTo>
                  <a:pt x="-8635" y="-8421"/>
                  <a:pt x="102137" y="18390"/>
                  <a:pt x="142354" y="42732"/>
                </a:cubicBezTo>
                <a:cubicBezTo>
                  <a:pt x="182571" y="67074"/>
                  <a:pt x="232665" y="137629"/>
                  <a:pt x="241837" y="148565"/>
                </a:cubicBezTo>
                <a:cubicBezTo>
                  <a:pt x="251009" y="159501"/>
                  <a:pt x="234428" y="130573"/>
                  <a:pt x="197387" y="108348"/>
                </a:cubicBezTo>
                <a:cubicBezTo>
                  <a:pt x="160346" y="86123"/>
                  <a:pt x="9709" y="13451"/>
                  <a:pt x="537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58C7245C-DAC5-4A0C-A6E9-D9D2B73949AF}"/>
              </a:ext>
            </a:extLst>
          </p:cNvPr>
          <p:cNvSpPr/>
          <p:nvPr/>
        </p:nvSpPr>
        <p:spPr>
          <a:xfrm>
            <a:off x="6430346" y="9022127"/>
            <a:ext cx="225110" cy="89037"/>
          </a:xfrm>
          <a:custGeom>
            <a:avLst/>
            <a:gdLst>
              <a:gd name="connsiteX0" fmla="*/ 87 w 225110"/>
              <a:gd name="connsiteY0" fmla="*/ 1223 h 89037"/>
              <a:gd name="connsiteX1" fmla="*/ 177887 w 225110"/>
              <a:gd name="connsiteY1" fmla="*/ 60490 h 89037"/>
              <a:gd name="connsiteX2" fmla="*/ 224454 w 225110"/>
              <a:gd name="connsiteY2" fmla="*/ 88006 h 89037"/>
              <a:gd name="connsiteX3" fmla="*/ 154604 w 225110"/>
              <a:gd name="connsiteY3" fmla="*/ 26623 h 89037"/>
              <a:gd name="connsiteX4" fmla="*/ 87 w 225110"/>
              <a:gd name="connsiteY4" fmla="*/ 1223 h 8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110" h="89037">
                <a:moveTo>
                  <a:pt x="87" y="1223"/>
                </a:moveTo>
                <a:cubicBezTo>
                  <a:pt x="3967" y="6867"/>
                  <a:pt x="140493" y="46026"/>
                  <a:pt x="177887" y="60490"/>
                </a:cubicBezTo>
                <a:cubicBezTo>
                  <a:pt x="215281" y="74954"/>
                  <a:pt x="228334" y="93650"/>
                  <a:pt x="224454" y="88006"/>
                </a:cubicBezTo>
                <a:cubicBezTo>
                  <a:pt x="220574" y="82362"/>
                  <a:pt x="187059" y="42851"/>
                  <a:pt x="154604" y="26623"/>
                </a:cubicBezTo>
                <a:cubicBezTo>
                  <a:pt x="122149" y="10395"/>
                  <a:pt x="-3793" y="-4421"/>
                  <a:pt x="87" y="1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F7035500-70C4-4D7C-A11C-FC90948927C4}"/>
              </a:ext>
            </a:extLst>
          </p:cNvPr>
          <p:cNvSpPr/>
          <p:nvPr/>
        </p:nvSpPr>
        <p:spPr>
          <a:xfrm>
            <a:off x="6425848" y="8487823"/>
            <a:ext cx="255046" cy="78607"/>
          </a:xfrm>
          <a:custGeom>
            <a:avLst/>
            <a:gdLst>
              <a:gd name="connsiteX0" fmla="*/ 352 w 255046"/>
              <a:gd name="connsiteY0" fmla="*/ 50810 h 78607"/>
              <a:gd name="connsiteX1" fmla="*/ 201435 w 255046"/>
              <a:gd name="connsiteY1" fmla="*/ 42344 h 78607"/>
              <a:gd name="connsiteX2" fmla="*/ 254352 w 255046"/>
              <a:gd name="connsiteY2" fmla="*/ 10 h 78607"/>
              <a:gd name="connsiteX3" fmla="*/ 176035 w 255046"/>
              <a:gd name="connsiteY3" fmla="*/ 46577 h 78607"/>
              <a:gd name="connsiteX4" fmla="*/ 152752 w 255046"/>
              <a:gd name="connsiteY4" fmla="*/ 78327 h 78607"/>
              <a:gd name="connsiteX5" fmla="*/ 352 w 255046"/>
              <a:gd name="connsiteY5" fmla="*/ 50810 h 7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46" h="78607">
                <a:moveTo>
                  <a:pt x="352" y="50810"/>
                </a:moveTo>
                <a:cubicBezTo>
                  <a:pt x="8466" y="44813"/>
                  <a:pt x="159102" y="50811"/>
                  <a:pt x="201435" y="42344"/>
                </a:cubicBezTo>
                <a:cubicBezTo>
                  <a:pt x="243768" y="33877"/>
                  <a:pt x="258585" y="-696"/>
                  <a:pt x="254352" y="10"/>
                </a:cubicBezTo>
                <a:cubicBezTo>
                  <a:pt x="250119" y="715"/>
                  <a:pt x="192968" y="33524"/>
                  <a:pt x="176035" y="46577"/>
                </a:cubicBezTo>
                <a:cubicBezTo>
                  <a:pt x="159102" y="59630"/>
                  <a:pt x="178858" y="75152"/>
                  <a:pt x="152752" y="78327"/>
                </a:cubicBezTo>
                <a:cubicBezTo>
                  <a:pt x="126647" y="81502"/>
                  <a:pt x="-7762" y="56807"/>
                  <a:pt x="352" y="50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4FF632F-92E8-4B65-AEC0-6E41FF82DF75}"/>
              </a:ext>
            </a:extLst>
          </p:cNvPr>
          <p:cNvSpPr/>
          <p:nvPr/>
        </p:nvSpPr>
        <p:spPr>
          <a:xfrm>
            <a:off x="6328547" y="8288735"/>
            <a:ext cx="118608" cy="463686"/>
          </a:xfrm>
          <a:custGeom>
            <a:avLst/>
            <a:gdLst>
              <a:gd name="connsiteX0" fmla="*/ 286 w 118608"/>
              <a:gd name="connsiteY0" fmla="*/ 132 h 463686"/>
              <a:gd name="connsiteX1" fmla="*/ 57436 w 118608"/>
              <a:gd name="connsiteY1" fmla="*/ 180048 h 463686"/>
              <a:gd name="connsiteX2" fmla="*/ 106120 w 118608"/>
              <a:gd name="connsiteY2" fmla="*/ 343032 h 463686"/>
              <a:gd name="connsiteX3" fmla="*/ 116703 w 118608"/>
              <a:gd name="connsiteY3" fmla="*/ 463682 h 463686"/>
              <a:gd name="connsiteX4" fmla="*/ 114586 w 118608"/>
              <a:gd name="connsiteY4" fmla="*/ 347265 h 463686"/>
              <a:gd name="connsiteX5" fmla="*/ 116703 w 118608"/>
              <a:gd name="connsiteY5" fmla="*/ 258365 h 463686"/>
              <a:gd name="connsiteX6" fmla="*/ 82836 w 118608"/>
              <a:gd name="connsiteY6" fmla="*/ 152532 h 463686"/>
              <a:gd name="connsiteX7" fmla="*/ 286 w 118608"/>
              <a:gd name="connsiteY7" fmla="*/ 132 h 4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08" h="463686">
                <a:moveTo>
                  <a:pt x="286" y="132"/>
                </a:moveTo>
                <a:cubicBezTo>
                  <a:pt x="-3947" y="4718"/>
                  <a:pt x="39797" y="122898"/>
                  <a:pt x="57436" y="180048"/>
                </a:cubicBezTo>
                <a:cubicBezTo>
                  <a:pt x="75075" y="237198"/>
                  <a:pt x="96242" y="295760"/>
                  <a:pt x="106120" y="343032"/>
                </a:cubicBezTo>
                <a:cubicBezTo>
                  <a:pt x="115998" y="390304"/>
                  <a:pt x="115292" y="462977"/>
                  <a:pt x="116703" y="463682"/>
                </a:cubicBezTo>
                <a:cubicBezTo>
                  <a:pt x="118114" y="464388"/>
                  <a:pt x="114586" y="381484"/>
                  <a:pt x="114586" y="347265"/>
                </a:cubicBezTo>
                <a:cubicBezTo>
                  <a:pt x="114586" y="313046"/>
                  <a:pt x="121995" y="290821"/>
                  <a:pt x="116703" y="258365"/>
                </a:cubicBezTo>
                <a:cubicBezTo>
                  <a:pt x="111411" y="225910"/>
                  <a:pt x="100122" y="193454"/>
                  <a:pt x="82836" y="152532"/>
                </a:cubicBezTo>
                <a:cubicBezTo>
                  <a:pt x="65550" y="111610"/>
                  <a:pt x="4519" y="-4454"/>
                  <a:pt x="286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656B433-1EE2-4373-9E69-9598730DA3A3}"/>
              </a:ext>
            </a:extLst>
          </p:cNvPr>
          <p:cNvSpPr/>
          <p:nvPr/>
        </p:nvSpPr>
        <p:spPr>
          <a:xfrm>
            <a:off x="5949945" y="7771279"/>
            <a:ext cx="425800" cy="593906"/>
          </a:xfrm>
          <a:custGeom>
            <a:avLst/>
            <a:gdLst>
              <a:gd name="connsiteX0" fmla="*/ 71972 w 425800"/>
              <a:gd name="connsiteY0" fmla="*/ 1121 h 593906"/>
              <a:gd name="connsiteX1" fmla="*/ 5 w 425800"/>
              <a:gd name="connsiteY1" fmla="*/ 102721 h 593906"/>
              <a:gd name="connsiteX2" fmla="*/ 76205 w 425800"/>
              <a:gd name="connsiteY2" fmla="*/ 246654 h 593906"/>
              <a:gd name="connsiteX3" fmla="*/ 207438 w 425800"/>
              <a:gd name="connsiteY3" fmla="*/ 365188 h 593906"/>
              <a:gd name="connsiteX4" fmla="*/ 345022 w 425800"/>
              <a:gd name="connsiteY4" fmla="*/ 449854 h 593906"/>
              <a:gd name="connsiteX5" fmla="*/ 425455 w 425800"/>
              <a:gd name="connsiteY5" fmla="*/ 593788 h 593906"/>
              <a:gd name="connsiteX6" fmla="*/ 315388 w 425800"/>
              <a:gd name="connsiteY6" fmla="*/ 424454 h 593906"/>
              <a:gd name="connsiteX7" fmla="*/ 14822 w 425800"/>
              <a:gd name="connsiteY7" fmla="*/ 168338 h 593906"/>
              <a:gd name="connsiteX8" fmla="*/ 71972 w 425800"/>
              <a:gd name="connsiteY8" fmla="*/ 1121 h 59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800" h="593906">
                <a:moveTo>
                  <a:pt x="71972" y="1121"/>
                </a:moveTo>
                <a:cubicBezTo>
                  <a:pt x="69503" y="-9815"/>
                  <a:pt x="-700" y="61799"/>
                  <a:pt x="5" y="102721"/>
                </a:cubicBezTo>
                <a:cubicBezTo>
                  <a:pt x="710" y="143643"/>
                  <a:pt x="41633" y="202910"/>
                  <a:pt x="76205" y="246654"/>
                </a:cubicBezTo>
                <a:cubicBezTo>
                  <a:pt x="110777" y="290398"/>
                  <a:pt x="162635" y="331321"/>
                  <a:pt x="207438" y="365188"/>
                </a:cubicBezTo>
                <a:cubicBezTo>
                  <a:pt x="252241" y="399055"/>
                  <a:pt x="308686" y="411754"/>
                  <a:pt x="345022" y="449854"/>
                </a:cubicBezTo>
                <a:cubicBezTo>
                  <a:pt x="381358" y="487954"/>
                  <a:pt x="430394" y="598021"/>
                  <a:pt x="425455" y="593788"/>
                </a:cubicBezTo>
                <a:cubicBezTo>
                  <a:pt x="420516" y="589555"/>
                  <a:pt x="383827" y="495362"/>
                  <a:pt x="315388" y="424454"/>
                </a:cubicBezTo>
                <a:cubicBezTo>
                  <a:pt x="246949" y="353546"/>
                  <a:pt x="56802" y="238188"/>
                  <a:pt x="14822" y="168338"/>
                </a:cubicBezTo>
                <a:cubicBezTo>
                  <a:pt x="-27159" y="98488"/>
                  <a:pt x="74441" y="12057"/>
                  <a:pt x="71972" y="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1FAEBC23-6B5C-470B-A852-1452CD351146}"/>
              </a:ext>
            </a:extLst>
          </p:cNvPr>
          <p:cNvSpPr/>
          <p:nvPr/>
        </p:nvSpPr>
        <p:spPr>
          <a:xfrm>
            <a:off x="6328814" y="8195720"/>
            <a:ext cx="141923" cy="101621"/>
          </a:xfrm>
          <a:custGeom>
            <a:avLst/>
            <a:gdLst>
              <a:gd name="connsiteX0" fmla="*/ 19 w 141923"/>
              <a:gd name="connsiteY0" fmla="*/ 101613 h 101621"/>
              <a:gd name="connsiteX1" fmla="*/ 103736 w 141923"/>
              <a:gd name="connsiteY1" fmla="*/ 44463 h 101621"/>
              <a:gd name="connsiteX2" fmla="*/ 141836 w 141923"/>
              <a:gd name="connsiteY2" fmla="*/ 13 h 101621"/>
              <a:gd name="connsiteX3" fmla="*/ 95269 w 141923"/>
              <a:gd name="connsiteY3" fmla="*/ 40230 h 101621"/>
              <a:gd name="connsiteX4" fmla="*/ 19 w 141923"/>
              <a:gd name="connsiteY4" fmla="*/ 101613 h 10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23" h="101621">
                <a:moveTo>
                  <a:pt x="19" y="101613"/>
                </a:moveTo>
                <a:cubicBezTo>
                  <a:pt x="1430" y="102318"/>
                  <a:pt x="80100" y="61396"/>
                  <a:pt x="103736" y="44463"/>
                </a:cubicBezTo>
                <a:cubicBezTo>
                  <a:pt x="127372" y="27530"/>
                  <a:pt x="143247" y="718"/>
                  <a:pt x="141836" y="13"/>
                </a:cubicBezTo>
                <a:cubicBezTo>
                  <a:pt x="140425" y="-692"/>
                  <a:pt x="115730" y="26472"/>
                  <a:pt x="95269" y="40230"/>
                </a:cubicBezTo>
                <a:cubicBezTo>
                  <a:pt x="74808" y="53988"/>
                  <a:pt x="-1392" y="100908"/>
                  <a:pt x="19" y="101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9170D702-E49E-4151-A2F4-50821AA28253}"/>
              </a:ext>
            </a:extLst>
          </p:cNvPr>
          <p:cNvSpPr/>
          <p:nvPr/>
        </p:nvSpPr>
        <p:spPr>
          <a:xfrm>
            <a:off x="5966914" y="7742688"/>
            <a:ext cx="307267" cy="108135"/>
          </a:xfrm>
          <a:custGeom>
            <a:avLst/>
            <a:gdLst>
              <a:gd name="connsiteX0" fmla="*/ 4203 w 307267"/>
              <a:gd name="connsiteY0" fmla="*/ 79 h 108135"/>
              <a:gd name="connsiteX1" fmla="*/ 239153 w 307267"/>
              <a:gd name="connsiteY1" fmla="*/ 78395 h 108135"/>
              <a:gd name="connsiteX2" fmla="*/ 306886 w 307267"/>
              <a:gd name="connsiteY2" fmla="*/ 108029 h 108135"/>
              <a:gd name="connsiteX3" fmla="*/ 217986 w 307267"/>
              <a:gd name="connsiteY3" fmla="*/ 88979 h 108135"/>
              <a:gd name="connsiteX4" fmla="*/ 97336 w 307267"/>
              <a:gd name="connsiteY4" fmla="*/ 63579 h 108135"/>
              <a:gd name="connsiteX5" fmla="*/ 4203 w 307267"/>
              <a:gd name="connsiteY5" fmla="*/ 79 h 1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267" h="108135">
                <a:moveTo>
                  <a:pt x="4203" y="79"/>
                </a:moveTo>
                <a:cubicBezTo>
                  <a:pt x="27839" y="2548"/>
                  <a:pt x="188706" y="60403"/>
                  <a:pt x="239153" y="78395"/>
                </a:cubicBezTo>
                <a:cubicBezTo>
                  <a:pt x="289600" y="96387"/>
                  <a:pt x="310414" y="106265"/>
                  <a:pt x="306886" y="108029"/>
                </a:cubicBezTo>
                <a:cubicBezTo>
                  <a:pt x="303358" y="109793"/>
                  <a:pt x="217986" y="88979"/>
                  <a:pt x="217986" y="88979"/>
                </a:cubicBezTo>
                <a:cubicBezTo>
                  <a:pt x="183061" y="81571"/>
                  <a:pt x="131908" y="73457"/>
                  <a:pt x="97336" y="63579"/>
                </a:cubicBezTo>
                <a:cubicBezTo>
                  <a:pt x="62764" y="53701"/>
                  <a:pt x="-19433" y="-2390"/>
                  <a:pt x="420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6699C0FA-E57C-4DCA-A3D7-E9FA946125E5}"/>
              </a:ext>
            </a:extLst>
          </p:cNvPr>
          <p:cNvSpPr/>
          <p:nvPr/>
        </p:nvSpPr>
        <p:spPr>
          <a:xfrm>
            <a:off x="6078963" y="7685087"/>
            <a:ext cx="240618" cy="155181"/>
          </a:xfrm>
          <a:custGeom>
            <a:avLst/>
            <a:gdLst>
              <a:gd name="connsiteX0" fmla="*/ 2220 w 240618"/>
              <a:gd name="connsiteY0" fmla="*/ 530 h 155181"/>
              <a:gd name="connsiteX1" fmla="*/ 194837 w 240618"/>
              <a:gd name="connsiteY1" fmla="*/ 121180 h 155181"/>
              <a:gd name="connsiteX2" fmla="*/ 232937 w 240618"/>
              <a:gd name="connsiteY2" fmla="*/ 155046 h 155181"/>
              <a:gd name="connsiteX3" fmla="*/ 78420 w 240618"/>
              <a:gd name="connsiteY3" fmla="*/ 112713 h 155181"/>
              <a:gd name="connsiteX4" fmla="*/ 144037 w 240618"/>
              <a:gd name="connsiteY4" fmla="*/ 148696 h 155181"/>
              <a:gd name="connsiteX5" fmla="*/ 196954 w 240618"/>
              <a:gd name="connsiteY5" fmla="*/ 133880 h 155181"/>
              <a:gd name="connsiteX6" fmla="*/ 95354 w 240618"/>
              <a:gd name="connsiteY6" fmla="*/ 78846 h 155181"/>
              <a:gd name="connsiteX7" fmla="*/ 2220 w 240618"/>
              <a:gd name="connsiteY7" fmla="*/ 530 h 15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618" h="155181">
                <a:moveTo>
                  <a:pt x="2220" y="530"/>
                </a:moveTo>
                <a:cubicBezTo>
                  <a:pt x="18800" y="7586"/>
                  <a:pt x="156384" y="95427"/>
                  <a:pt x="194837" y="121180"/>
                </a:cubicBezTo>
                <a:cubicBezTo>
                  <a:pt x="233290" y="146933"/>
                  <a:pt x="252340" y="156457"/>
                  <a:pt x="232937" y="155046"/>
                </a:cubicBezTo>
                <a:cubicBezTo>
                  <a:pt x="213534" y="153635"/>
                  <a:pt x="93237" y="113771"/>
                  <a:pt x="78420" y="112713"/>
                </a:cubicBezTo>
                <a:cubicBezTo>
                  <a:pt x="63603" y="111655"/>
                  <a:pt x="124281" y="145168"/>
                  <a:pt x="144037" y="148696"/>
                </a:cubicBezTo>
                <a:cubicBezTo>
                  <a:pt x="163793" y="152224"/>
                  <a:pt x="205068" y="145522"/>
                  <a:pt x="196954" y="133880"/>
                </a:cubicBezTo>
                <a:cubicBezTo>
                  <a:pt x="188840" y="122238"/>
                  <a:pt x="124282" y="98954"/>
                  <a:pt x="95354" y="78846"/>
                </a:cubicBezTo>
                <a:cubicBezTo>
                  <a:pt x="66426" y="58738"/>
                  <a:pt x="-14360" y="-6526"/>
                  <a:pt x="2220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ABC800D4-5CC6-4DE4-868C-DD3C417C0A01}"/>
              </a:ext>
            </a:extLst>
          </p:cNvPr>
          <p:cNvSpPr/>
          <p:nvPr/>
        </p:nvSpPr>
        <p:spPr>
          <a:xfrm>
            <a:off x="5975121" y="7692422"/>
            <a:ext cx="130121" cy="63078"/>
          </a:xfrm>
          <a:custGeom>
            <a:avLst/>
            <a:gdLst>
              <a:gd name="connsiteX0" fmla="*/ 2346 w 130121"/>
              <a:gd name="connsiteY0" fmla="*/ 63045 h 63078"/>
              <a:gd name="connsiteX1" fmla="*/ 129346 w 130121"/>
              <a:gd name="connsiteY1" fmla="*/ 10128 h 63078"/>
              <a:gd name="connsiteX2" fmla="*/ 53146 w 130121"/>
              <a:gd name="connsiteY2" fmla="*/ 1661 h 63078"/>
              <a:gd name="connsiteX3" fmla="*/ 2346 w 130121"/>
              <a:gd name="connsiteY3" fmla="*/ 63045 h 6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21" h="63078">
                <a:moveTo>
                  <a:pt x="2346" y="63045"/>
                </a:moveTo>
                <a:cubicBezTo>
                  <a:pt x="15046" y="64456"/>
                  <a:pt x="120879" y="20359"/>
                  <a:pt x="129346" y="10128"/>
                </a:cubicBezTo>
                <a:cubicBezTo>
                  <a:pt x="137813" y="-103"/>
                  <a:pt x="74665" y="-1867"/>
                  <a:pt x="53146" y="1661"/>
                </a:cubicBezTo>
                <a:cubicBezTo>
                  <a:pt x="31627" y="5189"/>
                  <a:pt x="-10354" y="61634"/>
                  <a:pt x="2346" y="63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6812C2A8-3AC8-4A13-82D2-E2C28BDBB4D1}"/>
              </a:ext>
            </a:extLst>
          </p:cNvPr>
          <p:cNvSpPr/>
          <p:nvPr/>
        </p:nvSpPr>
        <p:spPr>
          <a:xfrm>
            <a:off x="6286552" y="7838140"/>
            <a:ext cx="267536" cy="272931"/>
          </a:xfrm>
          <a:custGeom>
            <a:avLst/>
            <a:gdLst>
              <a:gd name="connsiteX0" fmla="*/ 2065 w 267536"/>
              <a:gd name="connsiteY0" fmla="*/ 1993 h 272931"/>
              <a:gd name="connsiteX1" fmla="*/ 247598 w 267536"/>
              <a:gd name="connsiteY1" fmla="*/ 207310 h 272931"/>
              <a:gd name="connsiteX2" fmla="*/ 249715 w 267536"/>
              <a:gd name="connsiteY2" fmla="*/ 272927 h 272931"/>
              <a:gd name="connsiteX3" fmla="*/ 222198 w 267536"/>
              <a:gd name="connsiteY3" fmla="*/ 205193 h 272931"/>
              <a:gd name="connsiteX4" fmla="*/ 133298 w 267536"/>
              <a:gd name="connsiteY4" fmla="*/ 107827 h 272931"/>
              <a:gd name="connsiteX5" fmla="*/ 2065 w 267536"/>
              <a:gd name="connsiteY5" fmla="*/ 1993 h 27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36" h="272931">
                <a:moveTo>
                  <a:pt x="2065" y="1993"/>
                </a:moveTo>
                <a:cubicBezTo>
                  <a:pt x="21115" y="18573"/>
                  <a:pt x="206323" y="162154"/>
                  <a:pt x="247598" y="207310"/>
                </a:cubicBezTo>
                <a:cubicBezTo>
                  <a:pt x="288873" y="252466"/>
                  <a:pt x="253948" y="273280"/>
                  <a:pt x="249715" y="272927"/>
                </a:cubicBezTo>
                <a:cubicBezTo>
                  <a:pt x="245482" y="272574"/>
                  <a:pt x="241601" y="232710"/>
                  <a:pt x="222198" y="205193"/>
                </a:cubicBezTo>
                <a:cubicBezTo>
                  <a:pt x="202795" y="177676"/>
                  <a:pt x="165401" y="138871"/>
                  <a:pt x="133298" y="107827"/>
                </a:cubicBezTo>
                <a:cubicBezTo>
                  <a:pt x="101195" y="76783"/>
                  <a:pt x="-16985" y="-14587"/>
                  <a:pt x="2065" y="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2F90F3F2-F926-48BE-B352-DB5C1BC40F25}"/>
              </a:ext>
            </a:extLst>
          </p:cNvPr>
          <p:cNvSpPr/>
          <p:nvPr/>
        </p:nvSpPr>
        <p:spPr>
          <a:xfrm>
            <a:off x="6550492" y="8076990"/>
            <a:ext cx="322878" cy="941294"/>
          </a:xfrm>
          <a:custGeom>
            <a:avLst/>
            <a:gdLst>
              <a:gd name="connsiteX0" fmla="*/ 591 w 322878"/>
              <a:gd name="connsiteY0" fmla="*/ 210 h 941294"/>
              <a:gd name="connsiteX1" fmla="*/ 282108 w 322878"/>
              <a:gd name="connsiteY1" fmla="*/ 266910 h 941294"/>
              <a:gd name="connsiteX2" fmla="*/ 279991 w 322878"/>
              <a:gd name="connsiteY2" fmla="*/ 480693 h 941294"/>
              <a:gd name="connsiteX3" fmla="*/ 320208 w 322878"/>
              <a:gd name="connsiteY3" fmla="*/ 935777 h 941294"/>
              <a:gd name="connsiteX4" fmla="*/ 315975 w 322878"/>
              <a:gd name="connsiteY4" fmla="*/ 709293 h 941294"/>
              <a:gd name="connsiteX5" fmla="*/ 290575 w 322878"/>
              <a:gd name="connsiteY5" fmla="*/ 357927 h 941294"/>
              <a:gd name="connsiteX6" fmla="*/ 210141 w 322878"/>
              <a:gd name="connsiteY6" fmla="*/ 224577 h 941294"/>
              <a:gd name="connsiteX7" fmla="*/ 591 w 322878"/>
              <a:gd name="connsiteY7" fmla="*/ 210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878" h="941294">
                <a:moveTo>
                  <a:pt x="591" y="210"/>
                </a:moveTo>
                <a:cubicBezTo>
                  <a:pt x="12585" y="7265"/>
                  <a:pt x="235541" y="186830"/>
                  <a:pt x="282108" y="266910"/>
                </a:cubicBezTo>
                <a:cubicBezTo>
                  <a:pt x="328675" y="346990"/>
                  <a:pt x="273641" y="369215"/>
                  <a:pt x="279991" y="480693"/>
                </a:cubicBezTo>
                <a:cubicBezTo>
                  <a:pt x="286341" y="592171"/>
                  <a:pt x="314211" y="897677"/>
                  <a:pt x="320208" y="935777"/>
                </a:cubicBezTo>
                <a:cubicBezTo>
                  <a:pt x="326205" y="973877"/>
                  <a:pt x="320914" y="805601"/>
                  <a:pt x="315975" y="709293"/>
                </a:cubicBezTo>
                <a:cubicBezTo>
                  <a:pt x="311036" y="612985"/>
                  <a:pt x="308214" y="438713"/>
                  <a:pt x="290575" y="357927"/>
                </a:cubicBezTo>
                <a:cubicBezTo>
                  <a:pt x="272936" y="277141"/>
                  <a:pt x="257766" y="283844"/>
                  <a:pt x="210141" y="224577"/>
                </a:cubicBezTo>
                <a:cubicBezTo>
                  <a:pt x="162516" y="165310"/>
                  <a:pt x="-11403" y="-6845"/>
                  <a:pt x="591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F232F66F-9ACC-423D-B24A-CC1AEDE1BE32}"/>
              </a:ext>
            </a:extLst>
          </p:cNvPr>
          <p:cNvSpPr/>
          <p:nvPr/>
        </p:nvSpPr>
        <p:spPr>
          <a:xfrm>
            <a:off x="6290483" y="10135303"/>
            <a:ext cx="247499" cy="522086"/>
          </a:xfrm>
          <a:custGeom>
            <a:avLst/>
            <a:gdLst>
              <a:gd name="connsiteX0" fmla="*/ 5542 w 247499"/>
              <a:gd name="connsiteY0" fmla="*/ 516822 h 522086"/>
              <a:gd name="connsiteX1" fmla="*/ 234142 w 247499"/>
              <a:gd name="connsiteY1" fmla="*/ 34222 h 522086"/>
              <a:gd name="connsiteX2" fmla="*/ 205567 w 247499"/>
              <a:gd name="connsiteY2" fmla="*/ 65972 h 522086"/>
              <a:gd name="connsiteX3" fmla="*/ 81742 w 247499"/>
              <a:gd name="connsiteY3" fmla="*/ 278697 h 522086"/>
              <a:gd name="connsiteX4" fmla="*/ 5542 w 247499"/>
              <a:gd name="connsiteY4" fmla="*/ 516822 h 52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499" h="522086">
                <a:moveTo>
                  <a:pt x="5542" y="516822"/>
                </a:moveTo>
                <a:cubicBezTo>
                  <a:pt x="30942" y="476076"/>
                  <a:pt x="200805" y="109364"/>
                  <a:pt x="234142" y="34222"/>
                </a:cubicBezTo>
                <a:cubicBezTo>
                  <a:pt x="267479" y="-40920"/>
                  <a:pt x="230967" y="25226"/>
                  <a:pt x="205567" y="65972"/>
                </a:cubicBezTo>
                <a:cubicBezTo>
                  <a:pt x="180167" y="106718"/>
                  <a:pt x="115079" y="206730"/>
                  <a:pt x="81742" y="278697"/>
                </a:cubicBezTo>
                <a:cubicBezTo>
                  <a:pt x="48405" y="350664"/>
                  <a:pt x="-19858" y="557568"/>
                  <a:pt x="5542" y="516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8D74F34A-1105-43D8-9836-4D830457A43D}"/>
              </a:ext>
            </a:extLst>
          </p:cNvPr>
          <p:cNvSpPr/>
          <p:nvPr/>
        </p:nvSpPr>
        <p:spPr>
          <a:xfrm>
            <a:off x="6715006" y="9115173"/>
            <a:ext cx="168606" cy="743222"/>
          </a:xfrm>
          <a:custGeom>
            <a:avLst/>
            <a:gdLst>
              <a:gd name="connsiteX0" fmla="*/ 158869 w 168606"/>
              <a:gd name="connsiteY0" fmla="*/ 252 h 743222"/>
              <a:gd name="connsiteX1" fmla="*/ 155694 w 168606"/>
              <a:gd name="connsiteY1" fmla="*/ 413002 h 743222"/>
              <a:gd name="connsiteX2" fmla="*/ 119 w 168606"/>
              <a:gd name="connsiteY2" fmla="*/ 743202 h 743222"/>
              <a:gd name="connsiteX3" fmla="*/ 130294 w 168606"/>
              <a:gd name="connsiteY3" fmla="*/ 428877 h 743222"/>
              <a:gd name="connsiteX4" fmla="*/ 149344 w 168606"/>
              <a:gd name="connsiteY4" fmla="*/ 352677 h 743222"/>
              <a:gd name="connsiteX5" fmla="*/ 158869 w 168606"/>
              <a:gd name="connsiteY5" fmla="*/ 252 h 74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606" h="743222">
                <a:moveTo>
                  <a:pt x="158869" y="252"/>
                </a:moveTo>
                <a:cubicBezTo>
                  <a:pt x="159927" y="10306"/>
                  <a:pt x="182152" y="289177"/>
                  <a:pt x="155694" y="413002"/>
                </a:cubicBezTo>
                <a:cubicBezTo>
                  <a:pt x="129236" y="536827"/>
                  <a:pt x="4352" y="740556"/>
                  <a:pt x="119" y="743202"/>
                </a:cubicBezTo>
                <a:cubicBezTo>
                  <a:pt x="-4114" y="745848"/>
                  <a:pt x="105423" y="493965"/>
                  <a:pt x="130294" y="428877"/>
                </a:cubicBezTo>
                <a:cubicBezTo>
                  <a:pt x="155165" y="363789"/>
                  <a:pt x="145640" y="421469"/>
                  <a:pt x="149344" y="352677"/>
                </a:cubicBezTo>
                <a:cubicBezTo>
                  <a:pt x="153048" y="283885"/>
                  <a:pt x="157811" y="-9802"/>
                  <a:pt x="158869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CB7A65C8-4BDF-479C-99AC-130D9D3D8793}"/>
              </a:ext>
            </a:extLst>
          </p:cNvPr>
          <p:cNvSpPr/>
          <p:nvPr/>
        </p:nvSpPr>
        <p:spPr>
          <a:xfrm>
            <a:off x="6405221" y="9636115"/>
            <a:ext cx="595929" cy="973622"/>
          </a:xfrm>
          <a:custGeom>
            <a:avLst/>
            <a:gdLst>
              <a:gd name="connsiteX0" fmla="*/ 20979 w 595929"/>
              <a:gd name="connsiteY0" fmla="*/ 939810 h 973622"/>
              <a:gd name="connsiteX1" fmla="*/ 55904 w 595929"/>
              <a:gd name="connsiteY1" fmla="*/ 860435 h 973622"/>
              <a:gd name="connsiteX2" fmla="*/ 436904 w 595929"/>
              <a:gd name="connsiteY2" fmla="*/ 180985 h 973622"/>
              <a:gd name="connsiteX3" fmla="*/ 595654 w 595929"/>
              <a:gd name="connsiteY3" fmla="*/ 10 h 973622"/>
              <a:gd name="connsiteX4" fmla="*/ 478179 w 595929"/>
              <a:gd name="connsiteY4" fmla="*/ 171460 h 973622"/>
              <a:gd name="connsiteX5" fmla="*/ 240054 w 595929"/>
              <a:gd name="connsiteY5" fmla="*/ 511185 h 973622"/>
              <a:gd name="connsiteX6" fmla="*/ 20979 w 595929"/>
              <a:gd name="connsiteY6" fmla="*/ 939810 h 97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5929" h="973622">
                <a:moveTo>
                  <a:pt x="20979" y="939810"/>
                </a:moveTo>
                <a:cubicBezTo>
                  <a:pt x="-9713" y="998018"/>
                  <a:pt x="-13417" y="986906"/>
                  <a:pt x="55904" y="860435"/>
                </a:cubicBezTo>
                <a:cubicBezTo>
                  <a:pt x="125225" y="733964"/>
                  <a:pt x="346946" y="324389"/>
                  <a:pt x="436904" y="180985"/>
                </a:cubicBezTo>
                <a:cubicBezTo>
                  <a:pt x="526862" y="37581"/>
                  <a:pt x="588775" y="1597"/>
                  <a:pt x="595654" y="10"/>
                </a:cubicBezTo>
                <a:cubicBezTo>
                  <a:pt x="602533" y="-1577"/>
                  <a:pt x="478179" y="171460"/>
                  <a:pt x="478179" y="171460"/>
                </a:cubicBezTo>
                <a:cubicBezTo>
                  <a:pt x="418912" y="256656"/>
                  <a:pt x="319429" y="377306"/>
                  <a:pt x="240054" y="511185"/>
                </a:cubicBezTo>
                <a:cubicBezTo>
                  <a:pt x="160679" y="645064"/>
                  <a:pt x="51671" y="881602"/>
                  <a:pt x="20979" y="939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5B4C10F5-11E5-44F9-952E-55D3508A153B}"/>
              </a:ext>
            </a:extLst>
          </p:cNvPr>
          <p:cNvSpPr/>
          <p:nvPr/>
        </p:nvSpPr>
        <p:spPr>
          <a:xfrm>
            <a:off x="6960021" y="8288029"/>
            <a:ext cx="287449" cy="1398691"/>
          </a:xfrm>
          <a:custGeom>
            <a:avLst/>
            <a:gdLst>
              <a:gd name="connsiteX0" fmla="*/ 287446 w 287449"/>
              <a:gd name="connsiteY0" fmla="*/ 838 h 1398691"/>
              <a:gd name="connsiteX1" fmla="*/ 130812 w 287449"/>
              <a:gd name="connsiteY1" fmla="*/ 661238 h 1398691"/>
              <a:gd name="connsiteX2" fmla="*/ 63079 w 287449"/>
              <a:gd name="connsiteY2" fmla="*/ 894071 h 1398691"/>
              <a:gd name="connsiteX3" fmla="*/ 37679 w 287449"/>
              <a:gd name="connsiteY3" fmla="*/ 1380904 h 1398691"/>
              <a:gd name="connsiteX4" fmla="*/ 3812 w 287449"/>
              <a:gd name="connsiteY4" fmla="*/ 1220038 h 1398691"/>
              <a:gd name="connsiteX5" fmla="*/ 135046 w 287449"/>
              <a:gd name="connsiteY5" fmla="*/ 538471 h 1398691"/>
              <a:gd name="connsiteX6" fmla="*/ 287446 w 287449"/>
              <a:gd name="connsiteY6" fmla="*/ 838 h 139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449" h="1398691">
                <a:moveTo>
                  <a:pt x="287446" y="838"/>
                </a:moveTo>
                <a:cubicBezTo>
                  <a:pt x="286740" y="21299"/>
                  <a:pt x="168206" y="512366"/>
                  <a:pt x="130812" y="661238"/>
                </a:cubicBezTo>
                <a:cubicBezTo>
                  <a:pt x="93418" y="810110"/>
                  <a:pt x="78601" y="774127"/>
                  <a:pt x="63079" y="894071"/>
                </a:cubicBezTo>
                <a:cubicBezTo>
                  <a:pt x="47557" y="1014015"/>
                  <a:pt x="47557" y="1326576"/>
                  <a:pt x="37679" y="1380904"/>
                </a:cubicBezTo>
                <a:cubicBezTo>
                  <a:pt x="27801" y="1435232"/>
                  <a:pt x="-12416" y="1360443"/>
                  <a:pt x="3812" y="1220038"/>
                </a:cubicBezTo>
                <a:cubicBezTo>
                  <a:pt x="20040" y="1079633"/>
                  <a:pt x="88479" y="737438"/>
                  <a:pt x="135046" y="538471"/>
                </a:cubicBezTo>
                <a:cubicBezTo>
                  <a:pt x="181613" y="339504"/>
                  <a:pt x="288152" y="-19623"/>
                  <a:pt x="287446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FCA06FA3-8700-444B-8117-F9438BED45F4}"/>
              </a:ext>
            </a:extLst>
          </p:cNvPr>
          <p:cNvSpPr/>
          <p:nvPr/>
        </p:nvSpPr>
        <p:spPr>
          <a:xfrm>
            <a:off x="6835367" y="7300954"/>
            <a:ext cx="325020" cy="782448"/>
          </a:xfrm>
          <a:custGeom>
            <a:avLst/>
            <a:gdLst>
              <a:gd name="connsiteX0" fmla="*/ 1996 w 325020"/>
              <a:gd name="connsiteY0" fmla="*/ 4721 h 782448"/>
              <a:gd name="connsiteX1" fmla="*/ 109946 w 325020"/>
              <a:gd name="connsiteY1" fmla="*/ 312696 h 782448"/>
              <a:gd name="connsiteX2" fmla="*/ 167096 w 325020"/>
              <a:gd name="connsiteY2" fmla="*/ 411121 h 782448"/>
              <a:gd name="connsiteX3" fmla="*/ 321083 w 325020"/>
              <a:gd name="connsiteY3" fmla="*/ 777834 h 782448"/>
              <a:gd name="connsiteX4" fmla="*/ 262346 w 325020"/>
              <a:gd name="connsiteY4" fmla="*/ 598446 h 782448"/>
              <a:gd name="connsiteX5" fmla="*/ 81371 w 325020"/>
              <a:gd name="connsiteY5" fmla="*/ 322221 h 782448"/>
              <a:gd name="connsiteX6" fmla="*/ 41683 w 325020"/>
              <a:gd name="connsiteY6" fmla="*/ 138071 h 782448"/>
              <a:gd name="connsiteX7" fmla="*/ 1996 w 325020"/>
              <a:gd name="connsiteY7" fmla="*/ 4721 h 78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020" h="782448">
                <a:moveTo>
                  <a:pt x="1996" y="4721"/>
                </a:moveTo>
                <a:cubicBezTo>
                  <a:pt x="13373" y="33825"/>
                  <a:pt x="82429" y="244963"/>
                  <a:pt x="109946" y="312696"/>
                </a:cubicBezTo>
                <a:cubicBezTo>
                  <a:pt x="137463" y="380429"/>
                  <a:pt x="131907" y="333598"/>
                  <a:pt x="167096" y="411121"/>
                </a:cubicBezTo>
                <a:cubicBezTo>
                  <a:pt x="202286" y="488644"/>
                  <a:pt x="305208" y="746613"/>
                  <a:pt x="321083" y="777834"/>
                </a:cubicBezTo>
                <a:cubicBezTo>
                  <a:pt x="336958" y="809055"/>
                  <a:pt x="302298" y="674381"/>
                  <a:pt x="262346" y="598446"/>
                </a:cubicBezTo>
                <a:cubicBezTo>
                  <a:pt x="222394" y="522511"/>
                  <a:pt x="118148" y="398950"/>
                  <a:pt x="81371" y="322221"/>
                </a:cubicBezTo>
                <a:cubicBezTo>
                  <a:pt x="44594" y="245492"/>
                  <a:pt x="52266" y="187548"/>
                  <a:pt x="41683" y="138071"/>
                </a:cubicBezTo>
                <a:cubicBezTo>
                  <a:pt x="31100" y="88594"/>
                  <a:pt x="-9381" y="-24383"/>
                  <a:pt x="1996" y="4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FB64C5B9-8DE2-4275-904B-747423E5D351}"/>
              </a:ext>
            </a:extLst>
          </p:cNvPr>
          <p:cNvSpPr/>
          <p:nvPr/>
        </p:nvSpPr>
        <p:spPr>
          <a:xfrm>
            <a:off x="7159385" y="8071860"/>
            <a:ext cx="102461" cy="238751"/>
          </a:xfrm>
          <a:custGeom>
            <a:avLst/>
            <a:gdLst>
              <a:gd name="connsiteX0" fmla="*/ 1828 w 102461"/>
              <a:gd name="connsiteY0" fmla="*/ 578 h 238751"/>
              <a:gd name="connsiteX1" fmla="*/ 92315 w 102461"/>
              <a:gd name="connsiteY1" fmla="*/ 202190 h 238751"/>
              <a:gd name="connsiteX2" fmla="*/ 93903 w 102461"/>
              <a:gd name="connsiteY2" fmla="*/ 233940 h 238751"/>
              <a:gd name="connsiteX3" fmla="*/ 35165 w 102461"/>
              <a:gd name="connsiteY3" fmla="*/ 143453 h 238751"/>
              <a:gd name="connsiteX4" fmla="*/ 1828 w 102461"/>
              <a:gd name="connsiteY4" fmla="*/ 578 h 23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61" h="238751">
                <a:moveTo>
                  <a:pt x="1828" y="578"/>
                </a:moveTo>
                <a:cubicBezTo>
                  <a:pt x="11353" y="10367"/>
                  <a:pt x="76969" y="163296"/>
                  <a:pt x="92315" y="202190"/>
                </a:cubicBezTo>
                <a:cubicBezTo>
                  <a:pt x="107661" y="241084"/>
                  <a:pt x="103428" y="243729"/>
                  <a:pt x="93903" y="233940"/>
                </a:cubicBezTo>
                <a:cubicBezTo>
                  <a:pt x="84378" y="224151"/>
                  <a:pt x="47865" y="178907"/>
                  <a:pt x="35165" y="143453"/>
                </a:cubicBezTo>
                <a:cubicBezTo>
                  <a:pt x="22465" y="107999"/>
                  <a:pt x="-7697" y="-9211"/>
                  <a:pt x="1828" y="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785C34F4-03CE-462E-8143-D643ABB591DC}"/>
              </a:ext>
            </a:extLst>
          </p:cNvPr>
          <p:cNvSpPr/>
          <p:nvPr/>
        </p:nvSpPr>
        <p:spPr>
          <a:xfrm>
            <a:off x="6705285" y="6991004"/>
            <a:ext cx="125888" cy="264328"/>
          </a:xfrm>
          <a:custGeom>
            <a:avLst/>
            <a:gdLst>
              <a:gd name="connsiteX0" fmla="*/ 315 w 125888"/>
              <a:gd name="connsiteY0" fmla="*/ 346 h 264328"/>
              <a:gd name="connsiteX1" fmla="*/ 27303 w 125888"/>
              <a:gd name="connsiteY1" fmla="*/ 149571 h 264328"/>
              <a:gd name="connsiteX2" fmla="*/ 124140 w 125888"/>
              <a:gd name="connsiteY2" fmla="*/ 260696 h 264328"/>
              <a:gd name="connsiteX3" fmla="*/ 86040 w 125888"/>
              <a:gd name="connsiteY3" fmla="*/ 225771 h 264328"/>
              <a:gd name="connsiteX4" fmla="*/ 40003 w 125888"/>
              <a:gd name="connsiteY4" fmla="*/ 111471 h 264328"/>
              <a:gd name="connsiteX5" fmla="*/ 315 w 125888"/>
              <a:gd name="connsiteY5" fmla="*/ 346 h 26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88" h="264328">
                <a:moveTo>
                  <a:pt x="315" y="346"/>
                </a:moveTo>
                <a:cubicBezTo>
                  <a:pt x="-1802" y="6696"/>
                  <a:pt x="6666" y="106179"/>
                  <a:pt x="27303" y="149571"/>
                </a:cubicBezTo>
                <a:cubicBezTo>
                  <a:pt x="47941" y="192963"/>
                  <a:pt x="114351" y="247996"/>
                  <a:pt x="124140" y="260696"/>
                </a:cubicBezTo>
                <a:cubicBezTo>
                  <a:pt x="133929" y="273396"/>
                  <a:pt x="100063" y="250642"/>
                  <a:pt x="86040" y="225771"/>
                </a:cubicBezTo>
                <a:cubicBezTo>
                  <a:pt x="72017" y="200900"/>
                  <a:pt x="54291" y="146396"/>
                  <a:pt x="40003" y="111471"/>
                </a:cubicBezTo>
                <a:cubicBezTo>
                  <a:pt x="25716" y="76546"/>
                  <a:pt x="2432" y="-6004"/>
                  <a:pt x="315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CE2A4D99-655F-4311-A725-6AA2CF07EA41}"/>
              </a:ext>
            </a:extLst>
          </p:cNvPr>
          <p:cNvSpPr/>
          <p:nvPr/>
        </p:nvSpPr>
        <p:spPr>
          <a:xfrm>
            <a:off x="6691313" y="7040345"/>
            <a:ext cx="183073" cy="345878"/>
          </a:xfrm>
          <a:custGeom>
            <a:avLst/>
            <a:gdLst>
              <a:gd name="connsiteX0" fmla="*/ 0 w 183073"/>
              <a:gd name="connsiteY0" fmla="*/ 218 h 345878"/>
              <a:gd name="connsiteX1" fmla="*/ 28575 w 183073"/>
              <a:gd name="connsiteY1" fmla="*/ 125630 h 345878"/>
              <a:gd name="connsiteX2" fmla="*/ 174625 w 183073"/>
              <a:gd name="connsiteY2" fmla="*/ 336768 h 345878"/>
              <a:gd name="connsiteX3" fmla="*/ 150812 w 183073"/>
              <a:gd name="connsiteY3" fmla="*/ 292318 h 345878"/>
              <a:gd name="connsiteX4" fmla="*/ 28575 w 183073"/>
              <a:gd name="connsiteY4" fmla="*/ 154205 h 345878"/>
              <a:gd name="connsiteX5" fmla="*/ 0 w 183073"/>
              <a:gd name="connsiteY5" fmla="*/ 218 h 34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073" h="345878">
                <a:moveTo>
                  <a:pt x="0" y="218"/>
                </a:moveTo>
                <a:cubicBezTo>
                  <a:pt x="0" y="-4544"/>
                  <a:pt x="-529" y="69538"/>
                  <a:pt x="28575" y="125630"/>
                </a:cubicBezTo>
                <a:cubicBezTo>
                  <a:pt x="57679" y="181722"/>
                  <a:pt x="154252" y="308987"/>
                  <a:pt x="174625" y="336768"/>
                </a:cubicBezTo>
                <a:cubicBezTo>
                  <a:pt x="194998" y="364549"/>
                  <a:pt x="175154" y="322745"/>
                  <a:pt x="150812" y="292318"/>
                </a:cubicBezTo>
                <a:cubicBezTo>
                  <a:pt x="126470" y="261891"/>
                  <a:pt x="54504" y="198920"/>
                  <a:pt x="28575" y="154205"/>
                </a:cubicBezTo>
                <a:cubicBezTo>
                  <a:pt x="2646" y="109490"/>
                  <a:pt x="0" y="4980"/>
                  <a:pt x="0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0CE9018F-ECD9-474F-BC6A-7F3F9E5ACFFE}"/>
              </a:ext>
            </a:extLst>
          </p:cNvPr>
          <p:cNvSpPr/>
          <p:nvPr/>
        </p:nvSpPr>
        <p:spPr>
          <a:xfrm>
            <a:off x="6629978" y="7612057"/>
            <a:ext cx="214983" cy="55072"/>
          </a:xfrm>
          <a:custGeom>
            <a:avLst/>
            <a:gdLst>
              <a:gd name="connsiteX0" fmla="*/ 1010 w 214983"/>
              <a:gd name="connsiteY0" fmla="*/ 50806 h 55072"/>
              <a:gd name="connsiteX1" fmla="*/ 172460 w 214983"/>
              <a:gd name="connsiteY1" fmla="*/ 15881 h 55072"/>
              <a:gd name="connsiteX2" fmla="*/ 213735 w 214983"/>
              <a:gd name="connsiteY2" fmla="*/ 6 h 55072"/>
              <a:gd name="connsiteX3" fmla="*/ 140710 w 214983"/>
              <a:gd name="connsiteY3" fmla="*/ 17468 h 55072"/>
              <a:gd name="connsiteX4" fmla="*/ 102610 w 214983"/>
              <a:gd name="connsiteY4" fmla="*/ 50806 h 55072"/>
              <a:gd name="connsiteX5" fmla="*/ 1010 w 214983"/>
              <a:gd name="connsiteY5" fmla="*/ 50806 h 5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83" h="55072">
                <a:moveTo>
                  <a:pt x="1010" y="50806"/>
                </a:moveTo>
                <a:cubicBezTo>
                  <a:pt x="12652" y="44985"/>
                  <a:pt x="137006" y="24348"/>
                  <a:pt x="172460" y="15881"/>
                </a:cubicBezTo>
                <a:cubicBezTo>
                  <a:pt x="207914" y="7414"/>
                  <a:pt x="219027" y="-258"/>
                  <a:pt x="213735" y="6"/>
                </a:cubicBezTo>
                <a:cubicBezTo>
                  <a:pt x="208443" y="270"/>
                  <a:pt x="159231" y="9001"/>
                  <a:pt x="140710" y="17468"/>
                </a:cubicBezTo>
                <a:cubicBezTo>
                  <a:pt x="122189" y="25935"/>
                  <a:pt x="123512" y="45250"/>
                  <a:pt x="102610" y="50806"/>
                </a:cubicBezTo>
                <a:cubicBezTo>
                  <a:pt x="81708" y="56362"/>
                  <a:pt x="-10632" y="56627"/>
                  <a:pt x="1010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98DC6130-8F0B-4B2A-A61F-2BA1A242225A}"/>
              </a:ext>
            </a:extLst>
          </p:cNvPr>
          <p:cNvSpPr/>
          <p:nvPr/>
        </p:nvSpPr>
        <p:spPr>
          <a:xfrm>
            <a:off x="6509163" y="7339570"/>
            <a:ext cx="145297" cy="416192"/>
          </a:xfrm>
          <a:custGeom>
            <a:avLst/>
            <a:gdLst>
              <a:gd name="connsiteX0" fmla="*/ 1175 w 145297"/>
              <a:gd name="connsiteY0" fmla="*/ 16905 h 416192"/>
              <a:gd name="connsiteX1" fmla="*/ 131350 w 145297"/>
              <a:gd name="connsiteY1" fmla="*/ 356630 h 416192"/>
              <a:gd name="connsiteX2" fmla="*/ 137700 w 145297"/>
              <a:gd name="connsiteY2" fmla="*/ 405843 h 416192"/>
              <a:gd name="connsiteX3" fmla="*/ 96425 w 145297"/>
              <a:gd name="connsiteY3" fmla="*/ 239155 h 416192"/>
              <a:gd name="connsiteX4" fmla="*/ 67850 w 145297"/>
              <a:gd name="connsiteY4" fmla="*/ 70880 h 416192"/>
              <a:gd name="connsiteX5" fmla="*/ 1175 w 145297"/>
              <a:gd name="connsiteY5" fmla="*/ 16905 h 41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297" h="416192">
                <a:moveTo>
                  <a:pt x="1175" y="16905"/>
                </a:moveTo>
                <a:cubicBezTo>
                  <a:pt x="11758" y="64530"/>
                  <a:pt x="108596" y="291807"/>
                  <a:pt x="131350" y="356630"/>
                </a:cubicBezTo>
                <a:cubicBezTo>
                  <a:pt x="154104" y="421453"/>
                  <a:pt x="143521" y="425422"/>
                  <a:pt x="137700" y="405843"/>
                </a:cubicBezTo>
                <a:cubicBezTo>
                  <a:pt x="131879" y="386264"/>
                  <a:pt x="108067" y="294982"/>
                  <a:pt x="96425" y="239155"/>
                </a:cubicBezTo>
                <a:cubicBezTo>
                  <a:pt x="84783" y="183328"/>
                  <a:pt x="81079" y="108186"/>
                  <a:pt x="67850" y="70880"/>
                </a:cubicBezTo>
                <a:cubicBezTo>
                  <a:pt x="54621" y="33574"/>
                  <a:pt x="-9408" y="-30720"/>
                  <a:pt x="1175" y="16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4045F44C-40D6-48E0-861E-704460334293}"/>
              </a:ext>
            </a:extLst>
          </p:cNvPr>
          <p:cNvSpPr/>
          <p:nvPr/>
        </p:nvSpPr>
        <p:spPr>
          <a:xfrm>
            <a:off x="6667207" y="7755001"/>
            <a:ext cx="130568" cy="523471"/>
          </a:xfrm>
          <a:custGeom>
            <a:avLst/>
            <a:gdLst>
              <a:gd name="connsiteX0" fmla="*/ 293 w 130568"/>
              <a:gd name="connsiteY0" fmla="*/ 3112 h 523471"/>
              <a:gd name="connsiteX1" fmla="*/ 90781 w 130568"/>
              <a:gd name="connsiteY1" fmla="*/ 193612 h 523471"/>
              <a:gd name="connsiteX2" fmla="*/ 128881 w 130568"/>
              <a:gd name="connsiteY2" fmla="*/ 515874 h 523471"/>
              <a:gd name="connsiteX3" fmla="*/ 117768 w 130568"/>
              <a:gd name="connsiteY3" fmla="*/ 395224 h 523471"/>
              <a:gd name="connsiteX4" fmla="*/ 63793 w 130568"/>
              <a:gd name="connsiteY4" fmla="*/ 98362 h 523471"/>
              <a:gd name="connsiteX5" fmla="*/ 293 w 130568"/>
              <a:gd name="connsiteY5" fmla="*/ 3112 h 52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68" h="523471">
                <a:moveTo>
                  <a:pt x="293" y="3112"/>
                </a:moveTo>
                <a:cubicBezTo>
                  <a:pt x="4791" y="18987"/>
                  <a:pt x="69350" y="108152"/>
                  <a:pt x="90781" y="193612"/>
                </a:cubicBezTo>
                <a:cubicBezTo>
                  <a:pt x="112212" y="279072"/>
                  <a:pt x="124383" y="482272"/>
                  <a:pt x="128881" y="515874"/>
                </a:cubicBezTo>
                <a:cubicBezTo>
                  <a:pt x="133379" y="549476"/>
                  <a:pt x="128616" y="464809"/>
                  <a:pt x="117768" y="395224"/>
                </a:cubicBezTo>
                <a:cubicBezTo>
                  <a:pt x="106920" y="325639"/>
                  <a:pt x="83372" y="162656"/>
                  <a:pt x="63793" y="98362"/>
                </a:cubicBezTo>
                <a:cubicBezTo>
                  <a:pt x="44214" y="34068"/>
                  <a:pt x="-4205" y="-12763"/>
                  <a:pt x="293" y="3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150C7C5A-94AF-406D-807C-B8E4399CE4EF}"/>
              </a:ext>
            </a:extLst>
          </p:cNvPr>
          <p:cNvSpPr/>
          <p:nvPr/>
        </p:nvSpPr>
        <p:spPr>
          <a:xfrm>
            <a:off x="6341964" y="7423476"/>
            <a:ext cx="110442" cy="493916"/>
          </a:xfrm>
          <a:custGeom>
            <a:avLst/>
            <a:gdLst>
              <a:gd name="connsiteX0" fmla="*/ 109636 w 110442"/>
              <a:gd name="connsiteY0" fmla="*/ 1262 h 493916"/>
              <a:gd name="connsiteX1" fmla="*/ 50899 w 110442"/>
              <a:gd name="connsiteY1" fmla="*/ 231449 h 493916"/>
              <a:gd name="connsiteX2" fmla="*/ 27086 w 110442"/>
              <a:gd name="connsiteY2" fmla="*/ 383849 h 493916"/>
              <a:gd name="connsiteX3" fmla="*/ 60424 w 110442"/>
              <a:gd name="connsiteY3" fmla="*/ 493387 h 493916"/>
              <a:gd name="connsiteX4" fmla="*/ 20736 w 110442"/>
              <a:gd name="connsiteY4" fmla="*/ 421949 h 493916"/>
              <a:gd name="connsiteX5" fmla="*/ 3274 w 110442"/>
              <a:gd name="connsiteY5" fmla="*/ 340987 h 493916"/>
              <a:gd name="connsiteX6" fmla="*/ 109636 w 110442"/>
              <a:gd name="connsiteY6" fmla="*/ 1262 h 49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2" h="493916">
                <a:moveTo>
                  <a:pt x="109636" y="1262"/>
                </a:moveTo>
                <a:cubicBezTo>
                  <a:pt x="117573" y="-16994"/>
                  <a:pt x="64657" y="167685"/>
                  <a:pt x="50899" y="231449"/>
                </a:cubicBezTo>
                <a:cubicBezTo>
                  <a:pt x="37141" y="295214"/>
                  <a:pt x="25499" y="340193"/>
                  <a:pt x="27086" y="383849"/>
                </a:cubicBezTo>
                <a:cubicBezTo>
                  <a:pt x="28673" y="427505"/>
                  <a:pt x="61482" y="487037"/>
                  <a:pt x="60424" y="493387"/>
                </a:cubicBezTo>
                <a:cubicBezTo>
                  <a:pt x="59366" y="499737"/>
                  <a:pt x="30261" y="447349"/>
                  <a:pt x="20736" y="421949"/>
                </a:cubicBezTo>
                <a:cubicBezTo>
                  <a:pt x="11211" y="396549"/>
                  <a:pt x="-7574" y="409779"/>
                  <a:pt x="3274" y="340987"/>
                </a:cubicBezTo>
                <a:cubicBezTo>
                  <a:pt x="14122" y="272195"/>
                  <a:pt x="101699" y="19518"/>
                  <a:pt x="109636" y="1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8EE5660F-DA61-4939-9B32-D27BF6876380}"/>
              </a:ext>
            </a:extLst>
          </p:cNvPr>
          <p:cNvSpPr/>
          <p:nvPr/>
        </p:nvSpPr>
        <p:spPr>
          <a:xfrm>
            <a:off x="6466352" y="7870080"/>
            <a:ext cx="201522" cy="116897"/>
          </a:xfrm>
          <a:custGeom>
            <a:avLst/>
            <a:gdLst>
              <a:gd name="connsiteX0" fmla="*/ 1123 w 201522"/>
              <a:gd name="connsiteY0" fmla="*/ 745 h 116897"/>
              <a:gd name="connsiteX1" fmla="*/ 197973 w 201522"/>
              <a:gd name="connsiteY1" fmla="*/ 115045 h 116897"/>
              <a:gd name="connsiteX2" fmla="*/ 120186 w 201522"/>
              <a:gd name="connsiteY2" fmla="*/ 67420 h 116897"/>
              <a:gd name="connsiteX3" fmla="*/ 1123 w 201522"/>
              <a:gd name="connsiteY3" fmla="*/ 745 h 11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522" h="116897">
                <a:moveTo>
                  <a:pt x="1123" y="745"/>
                </a:moveTo>
                <a:cubicBezTo>
                  <a:pt x="14087" y="8682"/>
                  <a:pt x="178129" y="103933"/>
                  <a:pt x="197973" y="115045"/>
                </a:cubicBezTo>
                <a:cubicBezTo>
                  <a:pt x="217817" y="126157"/>
                  <a:pt x="149290" y="84353"/>
                  <a:pt x="120186" y="67420"/>
                </a:cubicBezTo>
                <a:cubicBezTo>
                  <a:pt x="91082" y="50487"/>
                  <a:pt x="-11841" y="-7192"/>
                  <a:pt x="112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145953DB-D503-4402-9C20-AC7F80F911A3}"/>
              </a:ext>
            </a:extLst>
          </p:cNvPr>
          <p:cNvSpPr/>
          <p:nvPr/>
        </p:nvSpPr>
        <p:spPr>
          <a:xfrm>
            <a:off x="6641054" y="7787010"/>
            <a:ext cx="149907" cy="491734"/>
          </a:xfrm>
          <a:custGeom>
            <a:avLst/>
            <a:gdLst>
              <a:gd name="connsiteX0" fmla="*/ 7396 w 149907"/>
              <a:gd name="connsiteY0" fmla="*/ 12378 h 491734"/>
              <a:gd name="connsiteX1" fmla="*/ 142334 w 149907"/>
              <a:gd name="connsiteY1" fmla="*/ 474340 h 491734"/>
              <a:gd name="connsiteX2" fmla="*/ 121696 w 149907"/>
              <a:gd name="connsiteY2" fmla="*/ 371153 h 491734"/>
              <a:gd name="connsiteX3" fmla="*/ 28034 w 149907"/>
              <a:gd name="connsiteY3" fmla="*/ 152078 h 491734"/>
              <a:gd name="connsiteX4" fmla="*/ 7396 w 149907"/>
              <a:gd name="connsiteY4" fmla="*/ 12378 h 49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07" h="491734">
                <a:moveTo>
                  <a:pt x="7396" y="12378"/>
                </a:moveTo>
                <a:cubicBezTo>
                  <a:pt x="26446" y="66088"/>
                  <a:pt x="123284" y="414544"/>
                  <a:pt x="142334" y="474340"/>
                </a:cubicBezTo>
                <a:cubicBezTo>
                  <a:pt x="161384" y="534136"/>
                  <a:pt x="140746" y="424863"/>
                  <a:pt x="121696" y="371153"/>
                </a:cubicBezTo>
                <a:cubicBezTo>
                  <a:pt x="102646" y="317443"/>
                  <a:pt x="46026" y="210551"/>
                  <a:pt x="28034" y="152078"/>
                </a:cubicBezTo>
                <a:cubicBezTo>
                  <a:pt x="10042" y="93605"/>
                  <a:pt x="-11654" y="-41332"/>
                  <a:pt x="7396" y="12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9C90BAFC-8BB3-4615-B17D-B3876C765319}"/>
              </a:ext>
            </a:extLst>
          </p:cNvPr>
          <p:cNvSpPr/>
          <p:nvPr/>
        </p:nvSpPr>
        <p:spPr>
          <a:xfrm>
            <a:off x="6827810" y="8091488"/>
            <a:ext cx="225238" cy="172876"/>
          </a:xfrm>
          <a:custGeom>
            <a:avLst/>
            <a:gdLst>
              <a:gd name="connsiteX0" fmla="*/ 28 w 225238"/>
              <a:gd name="connsiteY0" fmla="*/ 0 h 172876"/>
              <a:gd name="connsiteX1" fmla="*/ 76228 w 225238"/>
              <a:gd name="connsiteY1" fmla="*/ 139700 h 172876"/>
              <a:gd name="connsiteX2" fmla="*/ 80990 w 225238"/>
              <a:gd name="connsiteY2" fmla="*/ 171450 h 172876"/>
              <a:gd name="connsiteX3" fmla="*/ 222278 w 225238"/>
              <a:gd name="connsiteY3" fmla="*/ 166687 h 172876"/>
              <a:gd name="connsiteX4" fmla="*/ 169890 w 225238"/>
              <a:gd name="connsiteY4" fmla="*/ 160337 h 172876"/>
              <a:gd name="connsiteX5" fmla="*/ 85753 w 225238"/>
              <a:gd name="connsiteY5" fmla="*/ 141287 h 172876"/>
              <a:gd name="connsiteX6" fmla="*/ 28 w 225238"/>
              <a:gd name="connsiteY6" fmla="*/ 0 h 17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238" h="172876">
                <a:moveTo>
                  <a:pt x="28" y="0"/>
                </a:moveTo>
                <a:cubicBezTo>
                  <a:pt x="-1559" y="-264"/>
                  <a:pt x="62734" y="111125"/>
                  <a:pt x="76228" y="139700"/>
                </a:cubicBezTo>
                <a:cubicBezTo>
                  <a:pt x="89722" y="168275"/>
                  <a:pt x="56649" y="166952"/>
                  <a:pt x="80990" y="171450"/>
                </a:cubicBezTo>
                <a:cubicBezTo>
                  <a:pt x="105331" y="175948"/>
                  <a:pt x="207461" y="168539"/>
                  <a:pt x="222278" y="166687"/>
                </a:cubicBezTo>
                <a:cubicBezTo>
                  <a:pt x="237095" y="164835"/>
                  <a:pt x="192644" y="164570"/>
                  <a:pt x="169890" y="160337"/>
                </a:cubicBezTo>
                <a:cubicBezTo>
                  <a:pt x="147136" y="156104"/>
                  <a:pt x="111417" y="166422"/>
                  <a:pt x="85753" y="141287"/>
                </a:cubicBezTo>
                <a:cubicBezTo>
                  <a:pt x="60089" y="116152"/>
                  <a:pt x="1615" y="264"/>
                  <a:pt x="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24D7752E-6974-4304-93D6-F78E0D1A92F1}"/>
              </a:ext>
            </a:extLst>
          </p:cNvPr>
          <p:cNvSpPr/>
          <p:nvPr/>
        </p:nvSpPr>
        <p:spPr>
          <a:xfrm>
            <a:off x="6786558" y="8117756"/>
            <a:ext cx="75077" cy="171393"/>
          </a:xfrm>
          <a:custGeom>
            <a:avLst/>
            <a:gdLst>
              <a:gd name="connsiteX0" fmla="*/ 5 w 75077"/>
              <a:gd name="connsiteY0" fmla="*/ 2307 h 171393"/>
              <a:gd name="connsiteX1" fmla="*/ 50805 w 75077"/>
              <a:gd name="connsiteY1" fmla="*/ 30882 h 171393"/>
              <a:gd name="connsiteX2" fmla="*/ 74617 w 75077"/>
              <a:gd name="connsiteY2" fmla="*/ 121369 h 171393"/>
              <a:gd name="connsiteX3" fmla="*/ 65092 w 75077"/>
              <a:gd name="connsiteY3" fmla="*/ 170582 h 171393"/>
              <a:gd name="connsiteX4" fmla="*/ 47630 w 75077"/>
              <a:gd name="connsiteY4" fmla="*/ 83269 h 171393"/>
              <a:gd name="connsiteX5" fmla="*/ 5 w 75077"/>
              <a:gd name="connsiteY5" fmla="*/ 2307 h 17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77" h="171393">
                <a:moveTo>
                  <a:pt x="5" y="2307"/>
                </a:moveTo>
                <a:cubicBezTo>
                  <a:pt x="534" y="-6424"/>
                  <a:pt x="38370" y="11038"/>
                  <a:pt x="50805" y="30882"/>
                </a:cubicBezTo>
                <a:cubicBezTo>
                  <a:pt x="63240" y="50726"/>
                  <a:pt x="72236" y="98086"/>
                  <a:pt x="74617" y="121369"/>
                </a:cubicBezTo>
                <a:cubicBezTo>
                  <a:pt x="76998" y="144652"/>
                  <a:pt x="69590" y="176932"/>
                  <a:pt x="65092" y="170582"/>
                </a:cubicBezTo>
                <a:cubicBezTo>
                  <a:pt x="60594" y="164232"/>
                  <a:pt x="55832" y="108934"/>
                  <a:pt x="47630" y="83269"/>
                </a:cubicBezTo>
                <a:cubicBezTo>
                  <a:pt x="39428" y="57604"/>
                  <a:pt x="-524" y="11038"/>
                  <a:pt x="5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227A1035-5F73-455B-9186-AAA9C3DB53F5}"/>
              </a:ext>
            </a:extLst>
          </p:cNvPr>
          <p:cNvSpPr/>
          <p:nvPr/>
        </p:nvSpPr>
        <p:spPr>
          <a:xfrm>
            <a:off x="5522016" y="9683676"/>
            <a:ext cx="253375" cy="61259"/>
          </a:xfrm>
          <a:custGeom>
            <a:avLst/>
            <a:gdLst>
              <a:gd name="connsiteX0" fmla="*/ 367 w 253375"/>
              <a:gd name="connsiteY0" fmla="*/ 59341 h 61259"/>
              <a:gd name="connsiteX1" fmla="*/ 53284 w 253375"/>
              <a:gd name="connsiteY1" fmla="*/ 48757 h 61259"/>
              <a:gd name="connsiteX2" fmla="*/ 205684 w 253375"/>
              <a:gd name="connsiteY2" fmla="*/ 2191 h 61259"/>
              <a:gd name="connsiteX3" fmla="*/ 245901 w 253375"/>
              <a:gd name="connsiteY3" fmla="*/ 8541 h 61259"/>
              <a:gd name="connsiteX4" fmla="*/ 74451 w 253375"/>
              <a:gd name="connsiteY4" fmla="*/ 17007 h 61259"/>
              <a:gd name="connsiteX5" fmla="*/ 367 w 253375"/>
              <a:gd name="connsiteY5" fmla="*/ 59341 h 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375" h="61259">
                <a:moveTo>
                  <a:pt x="367" y="59341"/>
                </a:moveTo>
                <a:cubicBezTo>
                  <a:pt x="-3161" y="64633"/>
                  <a:pt x="19065" y="58282"/>
                  <a:pt x="53284" y="48757"/>
                </a:cubicBezTo>
                <a:cubicBezTo>
                  <a:pt x="87504" y="39232"/>
                  <a:pt x="173581" y="8894"/>
                  <a:pt x="205684" y="2191"/>
                </a:cubicBezTo>
                <a:cubicBezTo>
                  <a:pt x="237787" y="-4512"/>
                  <a:pt x="267773" y="6072"/>
                  <a:pt x="245901" y="8541"/>
                </a:cubicBezTo>
                <a:cubicBezTo>
                  <a:pt x="224029" y="11010"/>
                  <a:pt x="114315" y="10304"/>
                  <a:pt x="74451" y="17007"/>
                </a:cubicBezTo>
                <a:cubicBezTo>
                  <a:pt x="34587" y="23710"/>
                  <a:pt x="3895" y="54049"/>
                  <a:pt x="367" y="59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0558F0F2-EDB6-4CD8-B113-C11922373BFE}"/>
              </a:ext>
            </a:extLst>
          </p:cNvPr>
          <p:cNvSpPr/>
          <p:nvPr/>
        </p:nvSpPr>
        <p:spPr>
          <a:xfrm>
            <a:off x="5473324" y="9827636"/>
            <a:ext cx="212646" cy="17048"/>
          </a:xfrm>
          <a:custGeom>
            <a:avLst/>
            <a:gdLst>
              <a:gd name="connsiteX0" fmla="*/ 376 w 212646"/>
              <a:gd name="connsiteY0" fmla="*/ 16981 h 17048"/>
              <a:gd name="connsiteX1" fmla="*/ 152776 w 212646"/>
              <a:gd name="connsiteY1" fmla="*/ 6397 h 17048"/>
              <a:gd name="connsiteX2" fmla="*/ 207809 w 212646"/>
              <a:gd name="connsiteY2" fmla="*/ 47 h 17048"/>
              <a:gd name="connsiteX3" fmla="*/ 376 w 212646"/>
              <a:gd name="connsiteY3" fmla="*/ 16981 h 1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646" h="17048">
                <a:moveTo>
                  <a:pt x="376" y="16981"/>
                </a:moveTo>
                <a:cubicBezTo>
                  <a:pt x="-8796" y="18039"/>
                  <a:pt x="152776" y="6397"/>
                  <a:pt x="152776" y="6397"/>
                </a:cubicBezTo>
                <a:cubicBezTo>
                  <a:pt x="187348" y="3575"/>
                  <a:pt x="226506" y="1105"/>
                  <a:pt x="207809" y="47"/>
                </a:cubicBezTo>
                <a:cubicBezTo>
                  <a:pt x="189112" y="-1011"/>
                  <a:pt x="9548" y="15923"/>
                  <a:pt x="376" y="16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80F3D66F-6A4D-42E5-8B04-50C215043B23}"/>
              </a:ext>
            </a:extLst>
          </p:cNvPr>
          <p:cNvSpPr/>
          <p:nvPr/>
        </p:nvSpPr>
        <p:spPr>
          <a:xfrm>
            <a:off x="5462132" y="8966119"/>
            <a:ext cx="614335" cy="622525"/>
          </a:xfrm>
          <a:custGeom>
            <a:avLst/>
            <a:gdLst>
              <a:gd name="connsiteX0" fmla="*/ 583068 w 614335"/>
              <a:gd name="connsiteY0" fmla="*/ 81 h 622525"/>
              <a:gd name="connsiteX1" fmla="*/ 610056 w 614335"/>
              <a:gd name="connsiteY1" fmla="*/ 338219 h 622525"/>
              <a:gd name="connsiteX2" fmla="*/ 517981 w 614335"/>
              <a:gd name="connsiteY2" fmla="*/ 593806 h 622525"/>
              <a:gd name="connsiteX3" fmla="*/ 467181 w 614335"/>
              <a:gd name="connsiteY3" fmla="*/ 598569 h 622525"/>
              <a:gd name="connsiteX4" fmla="*/ 286206 w 614335"/>
              <a:gd name="connsiteY4" fmla="*/ 571581 h 622525"/>
              <a:gd name="connsiteX5" fmla="*/ 5218 w 614335"/>
              <a:gd name="connsiteY5" fmla="*/ 622381 h 622525"/>
              <a:gd name="connsiteX6" fmla="*/ 119518 w 614335"/>
              <a:gd name="connsiteY6" fmla="*/ 552531 h 622525"/>
              <a:gd name="connsiteX7" fmla="*/ 319543 w 614335"/>
              <a:gd name="connsiteY7" fmla="*/ 509669 h 622525"/>
              <a:gd name="connsiteX8" fmla="*/ 443368 w 614335"/>
              <a:gd name="connsiteY8" fmla="*/ 308056 h 622525"/>
              <a:gd name="connsiteX9" fmla="*/ 583068 w 614335"/>
              <a:gd name="connsiteY9" fmla="*/ 81 h 6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335" h="622525">
                <a:moveTo>
                  <a:pt x="583068" y="81"/>
                </a:moveTo>
                <a:cubicBezTo>
                  <a:pt x="610849" y="5108"/>
                  <a:pt x="620904" y="239265"/>
                  <a:pt x="610056" y="338219"/>
                </a:cubicBezTo>
                <a:cubicBezTo>
                  <a:pt x="599208" y="437173"/>
                  <a:pt x="541794" y="550414"/>
                  <a:pt x="517981" y="593806"/>
                </a:cubicBezTo>
                <a:cubicBezTo>
                  <a:pt x="494168" y="637198"/>
                  <a:pt x="505810" y="602273"/>
                  <a:pt x="467181" y="598569"/>
                </a:cubicBezTo>
                <a:cubicBezTo>
                  <a:pt x="428552" y="594865"/>
                  <a:pt x="363200" y="567612"/>
                  <a:pt x="286206" y="571581"/>
                </a:cubicBezTo>
                <a:cubicBezTo>
                  <a:pt x="209212" y="575550"/>
                  <a:pt x="32999" y="625556"/>
                  <a:pt x="5218" y="622381"/>
                </a:cubicBezTo>
                <a:cubicBezTo>
                  <a:pt x="-22563" y="619206"/>
                  <a:pt x="67131" y="571316"/>
                  <a:pt x="119518" y="552531"/>
                </a:cubicBezTo>
                <a:cubicBezTo>
                  <a:pt x="171905" y="533746"/>
                  <a:pt x="265568" y="550415"/>
                  <a:pt x="319543" y="509669"/>
                </a:cubicBezTo>
                <a:cubicBezTo>
                  <a:pt x="373518" y="468923"/>
                  <a:pt x="402357" y="391664"/>
                  <a:pt x="443368" y="308056"/>
                </a:cubicBezTo>
                <a:cubicBezTo>
                  <a:pt x="484378" y="224448"/>
                  <a:pt x="555287" y="-4946"/>
                  <a:pt x="583068" y="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D69483C3-9ED1-4594-82C1-C91020F225AC}"/>
              </a:ext>
            </a:extLst>
          </p:cNvPr>
          <p:cNvSpPr/>
          <p:nvPr/>
        </p:nvSpPr>
        <p:spPr>
          <a:xfrm>
            <a:off x="6173945" y="8216267"/>
            <a:ext cx="289524" cy="1285335"/>
          </a:xfrm>
          <a:custGeom>
            <a:avLst/>
            <a:gdLst>
              <a:gd name="connsiteX0" fmla="*/ 118905 w 289524"/>
              <a:gd name="connsiteY0" fmla="*/ 6983 h 1285335"/>
              <a:gd name="connsiteX1" fmla="*/ 150655 w 289524"/>
              <a:gd name="connsiteY1" fmla="*/ 99058 h 1285335"/>
              <a:gd name="connsiteX2" fmla="*/ 284005 w 289524"/>
              <a:gd name="connsiteY2" fmla="*/ 416558 h 1285335"/>
              <a:gd name="connsiteX3" fmla="*/ 245905 w 289524"/>
              <a:gd name="connsiteY3" fmla="*/ 734058 h 1285335"/>
              <a:gd name="connsiteX4" fmla="*/ 80805 w 289524"/>
              <a:gd name="connsiteY4" fmla="*/ 988058 h 1285335"/>
              <a:gd name="connsiteX5" fmla="*/ 23655 w 289524"/>
              <a:gd name="connsiteY5" fmla="*/ 1267458 h 1285335"/>
              <a:gd name="connsiteX6" fmla="*/ 7780 w 289524"/>
              <a:gd name="connsiteY6" fmla="*/ 1181733 h 1285335"/>
              <a:gd name="connsiteX7" fmla="*/ 144305 w 289524"/>
              <a:gd name="connsiteY7" fmla="*/ 572133 h 1285335"/>
              <a:gd name="connsiteX8" fmla="*/ 157005 w 289524"/>
              <a:gd name="connsiteY8" fmla="*/ 254633 h 1285335"/>
              <a:gd name="connsiteX9" fmla="*/ 118905 w 289524"/>
              <a:gd name="connsiteY9" fmla="*/ 6983 h 128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524" h="1285335">
                <a:moveTo>
                  <a:pt x="118905" y="6983"/>
                </a:moveTo>
                <a:cubicBezTo>
                  <a:pt x="117847" y="-18946"/>
                  <a:pt x="123138" y="30796"/>
                  <a:pt x="150655" y="99058"/>
                </a:cubicBezTo>
                <a:cubicBezTo>
                  <a:pt x="178172" y="167320"/>
                  <a:pt x="268130" y="310725"/>
                  <a:pt x="284005" y="416558"/>
                </a:cubicBezTo>
                <a:cubicBezTo>
                  <a:pt x="299880" y="522391"/>
                  <a:pt x="279772" y="638808"/>
                  <a:pt x="245905" y="734058"/>
                </a:cubicBezTo>
                <a:cubicBezTo>
                  <a:pt x="212038" y="829308"/>
                  <a:pt x="117847" y="899158"/>
                  <a:pt x="80805" y="988058"/>
                </a:cubicBezTo>
                <a:cubicBezTo>
                  <a:pt x="43763" y="1076958"/>
                  <a:pt x="35826" y="1235179"/>
                  <a:pt x="23655" y="1267458"/>
                </a:cubicBezTo>
                <a:cubicBezTo>
                  <a:pt x="11484" y="1299737"/>
                  <a:pt x="-12328" y="1297620"/>
                  <a:pt x="7780" y="1181733"/>
                </a:cubicBezTo>
                <a:cubicBezTo>
                  <a:pt x="27888" y="1065846"/>
                  <a:pt x="119434" y="726650"/>
                  <a:pt x="144305" y="572133"/>
                </a:cubicBezTo>
                <a:cubicBezTo>
                  <a:pt x="169176" y="417616"/>
                  <a:pt x="161767" y="346708"/>
                  <a:pt x="157005" y="254633"/>
                </a:cubicBezTo>
                <a:cubicBezTo>
                  <a:pt x="152243" y="162558"/>
                  <a:pt x="119963" y="32912"/>
                  <a:pt x="118905" y="69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53B132D-DC68-40AA-B301-F14600060720}"/>
              </a:ext>
            </a:extLst>
          </p:cNvPr>
          <p:cNvSpPr/>
          <p:nvPr/>
        </p:nvSpPr>
        <p:spPr>
          <a:xfrm>
            <a:off x="6491367" y="7209768"/>
            <a:ext cx="349376" cy="1133533"/>
          </a:xfrm>
          <a:custGeom>
            <a:avLst/>
            <a:gdLst>
              <a:gd name="connsiteX0" fmla="*/ 135916 w 349376"/>
              <a:gd name="connsiteY0" fmla="*/ 10182 h 1133533"/>
              <a:gd name="connsiteX1" fmla="*/ 125333 w 349376"/>
              <a:gd name="connsiteY1" fmla="*/ 151999 h 1133533"/>
              <a:gd name="connsiteX2" fmla="*/ 332766 w 349376"/>
              <a:gd name="connsiteY2" fmla="*/ 911882 h 1133533"/>
              <a:gd name="connsiteX3" fmla="*/ 332766 w 349376"/>
              <a:gd name="connsiteY3" fmla="*/ 1119315 h 1133533"/>
              <a:gd name="connsiteX4" fmla="*/ 301016 w 349376"/>
              <a:gd name="connsiteY4" fmla="*/ 1064282 h 1133533"/>
              <a:gd name="connsiteX5" fmla="*/ 157083 w 349376"/>
              <a:gd name="connsiteY5" fmla="*/ 655765 h 1133533"/>
              <a:gd name="connsiteX6" fmla="*/ 450 w 349376"/>
              <a:gd name="connsiteY6" fmla="*/ 86382 h 1133533"/>
              <a:gd name="connsiteX7" fmla="*/ 135916 w 349376"/>
              <a:gd name="connsiteY7" fmla="*/ 10182 h 113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376" h="1133533">
                <a:moveTo>
                  <a:pt x="135916" y="10182"/>
                </a:moveTo>
                <a:cubicBezTo>
                  <a:pt x="156730" y="21118"/>
                  <a:pt x="92525" y="1716"/>
                  <a:pt x="125333" y="151999"/>
                </a:cubicBezTo>
                <a:cubicBezTo>
                  <a:pt x="158141" y="302282"/>
                  <a:pt x="298194" y="750663"/>
                  <a:pt x="332766" y="911882"/>
                </a:cubicBezTo>
                <a:cubicBezTo>
                  <a:pt x="367338" y="1073101"/>
                  <a:pt x="338058" y="1093915"/>
                  <a:pt x="332766" y="1119315"/>
                </a:cubicBezTo>
                <a:cubicBezTo>
                  <a:pt x="327474" y="1144715"/>
                  <a:pt x="330297" y="1141540"/>
                  <a:pt x="301016" y="1064282"/>
                </a:cubicBezTo>
                <a:cubicBezTo>
                  <a:pt x="271735" y="987024"/>
                  <a:pt x="207177" y="818748"/>
                  <a:pt x="157083" y="655765"/>
                </a:cubicBezTo>
                <a:cubicBezTo>
                  <a:pt x="106989" y="492782"/>
                  <a:pt x="9269" y="198213"/>
                  <a:pt x="450" y="86382"/>
                </a:cubicBezTo>
                <a:cubicBezTo>
                  <a:pt x="-8370" y="-25449"/>
                  <a:pt x="115102" y="-754"/>
                  <a:pt x="135916" y="101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9D530E38-98EE-4954-9A34-C2AAB0130C81}"/>
              </a:ext>
            </a:extLst>
          </p:cNvPr>
          <p:cNvSpPr/>
          <p:nvPr/>
        </p:nvSpPr>
        <p:spPr>
          <a:xfrm>
            <a:off x="6384685" y="7399776"/>
            <a:ext cx="463694" cy="930654"/>
          </a:xfrm>
          <a:custGeom>
            <a:avLst/>
            <a:gdLst>
              <a:gd name="connsiteX0" fmla="*/ 92315 w 463694"/>
              <a:gd name="connsiteY0" fmla="*/ 14907 h 930654"/>
              <a:gd name="connsiteX1" fmla="*/ 111365 w 463694"/>
              <a:gd name="connsiteY1" fmla="*/ 86874 h 930654"/>
              <a:gd name="connsiteX2" fmla="*/ 251065 w 463694"/>
              <a:gd name="connsiteY2" fmla="*/ 573707 h 930654"/>
              <a:gd name="connsiteX3" fmla="*/ 462732 w 463694"/>
              <a:gd name="connsiteY3" fmla="*/ 929307 h 930654"/>
              <a:gd name="connsiteX4" fmla="*/ 160048 w 463694"/>
              <a:gd name="connsiteY4" fmla="*/ 685891 h 930654"/>
              <a:gd name="connsiteX5" fmla="*/ 9765 w 463694"/>
              <a:gd name="connsiteY5" fmla="*/ 440357 h 930654"/>
              <a:gd name="connsiteX6" fmla="*/ 24582 w 463694"/>
              <a:gd name="connsiteY6" fmla="*/ 260441 h 930654"/>
              <a:gd name="connsiteX7" fmla="*/ 92315 w 463694"/>
              <a:gd name="connsiteY7" fmla="*/ 14907 h 93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694" h="930654">
                <a:moveTo>
                  <a:pt x="92315" y="14907"/>
                </a:moveTo>
                <a:cubicBezTo>
                  <a:pt x="106779" y="-14021"/>
                  <a:pt x="84907" y="-6259"/>
                  <a:pt x="111365" y="86874"/>
                </a:cubicBezTo>
                <a:cubicBezTo>
                  <a:pt x="137823" y="180007"/>
                  <a:pt x="192504" y="433302"/>
                  <a:pt x="251065" y="573707"/>
                </a:cubicBezTo>
                <a:cubicBezTo>
                  <a:pt x="309626" y="714112"/>
                  <a:pt x="477902" y="910610"/>
                  <a:pt x="462732" y="929307"/>
                </a:cubicBezTo>
                <a:cubicBezTo>
                  <a:pt x="447563" y="948004"/>
                  <a:pt x="235543" y="767383"/>
                  <a:pt x="160048" y="685891"/>
                </a:cubicBezTo>
                <a:cubicBezTo>
                  <a:pt x="84553" y="604399"/>
                  <a:pt x="32343" y="511265"/>
                  <a:pt x="9765" y="440357"/>
                </a:cubicBezTo>
                <a:cubicBezTo>
                  <a:pt x="-12813" y="369449"/>
                  <a:pt x="8707" y="327469"/>
                  <a:pt x="24582" y="260441"/>
                </a:cubicBezTo>
                <a:cubicBezTo>
                  <a:pt x="40457" y="193413"/>
                  <a:pt x="77851" y="43835"/>
                  <a:pt x="92315" y="149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26A5A43B-4D91-4F85-B032-15CC477F1729}"/>
              </a:ext>
            </a:extLst>
          </p:cNvPr>
          <p:cNvSpPr/>
          <p:nvPr/>
        </p:nvSpPr>
        <p:spPr>
          <a:xfrm>
            <a:off x="5613240" y="10265832"/>
            <a:ext cx="538086" cy="265156"/>
          </a:xfrm>
          <a:custGeom>
            <a:avLst/>
            <a:gdLst>
              <a:gd name="connsiteX0" fmla="*/ 160 w 538086"/>
              <a:gd name="connsiteY0" fmla="*/ 1 h 265156"/>
              <a:gd name="connsiteX1" fmla="*/ 266860 w 538086"/>
              <a:gd name="connsiteY1" fmla="*/ 237068 h 265156"/>
              <a:gd name="connsiteX2" fmla="*/ 537793 w 538086"/>
              <a:gd name="connsiteY2" fmla="*/ 262468 h 265156"/>
              <a:gd name="connsiteX3" fmla="*/ 317660 w 538086"/>
              <a:gd name="connsiteY3" fmla="*/ 254001 h 265156"/>
              <a:gd name="connsiteX4" fmla="*/ 228760 w 538086"/>
              <a:gd name="connsiteY4" fmla="*/ 232835 h 265156"/>
              <a:gd name="connsiteX5" fmla="*/ 160 w 538086"/>
              <a:gd name="connsiteY5" fmla="*/ 1 h 26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086" h="265156">
                <a:moveTo>
                  <a:pt x="160" y="1"/>
                </a:moveTo>
                <a:cubicBezTo>
                  <a:pt x="6510" y="706"/>
                  <a:pt x="177255" y="193324"/>
                  <a:pt x="266860" y="237068"/>
                </a:cubicBezTo>
                <a:cubicBezTo>
                  <a:pt x="356465" y="280812"/>
                  <a:pt x="529326" y="259646"/>
                  <a:pt x="537793" y="262468"/>
                </a:cubicBezTo>
                <a:cubicBezTo>
                  <a:pt x="546260" y="265290"/>
                  <a:pt x="369166" y="258940"/>
                  <a:pt x="317660" y="254001"/>
                </a:cubicBezTo>
                <a:cubicBezTo>
                  <a:pt x="266155" y="249062"/>
                  <a:pt x="279560" y="270935"/>
                  <a:pt x="228760" y="232835"/>
                </a:cubicBezTo>
                <a:cubicBezTo>
                  <a:pt x="177960" y="194735"/>
                  <a:pt x="-6190" y="-704"/>
                  <a:pt x="16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1958ED57-FB3F-48AC-BBDA-AD995040D19F}"/>
              </a:ext>
            </a:extLst>
          </p:cNvPr>
          <p:cNvSpPr/>
          <p:nvPr/>
        </p:nvSpPr>
        <p:spPr>
          <a:xfrm>
            <a:off x="5359623" y="10616070"/>
            <a:ext cx="689941" cy="135574"/>
          </a:xfrm>
          <a:custGeom>
            <a:avLst/>
            <a:gdLst>
              <a:gd name="connsiteX0" fmla="*/ 16710 w 689941"/>
              <a:gd name="connsiteY0" fmla="*/ 5363 h 135574"/>
              <a:gd name="connsiteX1" fmla="*/ 139477 w 689941"/>
              <a:gd name="connsiteY1" fmla="*/ 30763 h 135574"/>
              <a:gd name="connsiteX2" fmla="*/ 503544 w 689941"/>
              <a:gd name="connsiteY2" fmla="*/ 123897 h 135574"/>
              <a:gd name="connsiteX3" fmla="*/ 689810 w 689941"/>
              <a:gd name="connsiteY3" fmla="*/ 132363 h 135574"/>
              <a:gd name="connsiteX4" fmla="*/ 478144 w 689941"/>
              <a:gd name="connsiteY4" fmla="*/ 123897 h 135574"/>
              <a:gd name="connsiteX5" fmla="*/ 16710 w 689941"/>
              <a:gd name="connsiteY5" fmla="*/ 5363 h 13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941" h="135574">
                <a:moveTo>
                  <a:pt x="16710" y="5363"/>
                </a:moveTo>
                <a:cubicBezTo>
                  <a:pt x="-39734" y="-10159"/>
                  <a:pt x="58338" y="11007"/>
                  <a:pt x="139477" y="30763"/>
                </a:cubicBezTo>
                <a:cubicBezTo>
                  <a:pt x="220616" y="50519"/>
                  <a:pt x="411822" y="106964"/>
                  <a:pt x="503544" y="123897"/>
                </a:cubicBezTo>
                <a:cubicBezTo>
                  <a:pt x="595266" y="140830"/>
                  <a:pt x="694043" y="132363"/>
                  <a:pt x="689810" y="132363"/>
                </a:cubicBezTo>
                <a:cubicBezTo>
                  <a:pt x="685577" y="132363"/>
                  <a:pt x="584683" y="143653"/>
                  <a:pt x="478144" y="123897"/>
                </a:cubicBezTo>
                <a:cubicBezTo>
                  <a:pt x="371605" y="104141"/>
                  <a:pt x="73154" y="20885"/>
                  <a:pt x="16710" y="5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BE7AB68B-64D1-4619-B29B-7EA9EC8EBD56}"/>
              </a:ext>
            </a:extLst>
          </p:cNvPr>
          <p:cNvSpPr/>
          <p:nvPr/>
        </p:nvSpPr>
        <p:spPr>
          <a:xfrm>
            <a:off x="5173119" y="10926222"/>
            <a:ext cx="1028312" cy="148225"/>
          </a:xfrm>
          <a:custGeom>
            <a:avLst/>
            <a:gdLst>
              <a:gd name="connsiteX0" fmla="*/ 14 w 1028312"/>
              <a:gd name="connsiteY0" fmla="*/ 148178 h 148225"/>
              <a:gd name="connsiteX1" fmla="*/ 364081 w 1028312"/>
              <a:gd name="connsiteY1" fmla="*/ 11 h 148225"/>
              <a:gd name="connsiteX2" fmla="*/ 1016014 w 1028312"/>
              <a:gd name="connsiteY2" fmla="*/ 139711 h 148225"/>
              <a:gd name="connsiteX3" fmla="*/ 757781 w 1028312"/>
              <a:gd name="connsiteY3" fmla="*/ 63511 h 148225"/>
              <a:gd name="connsiteX4" fmla="*/ 351381 w 1028312"/>
              <a:gd name="connsiteY4" fmla="*/ 16945 h 148225"/>
              <a:gd name="connsiteX5" fmla="*/ 14 w 1028312"/>
              <a:gd name="connsiteY5" fmla="*/ 148178 h 14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312" h="148225">
                <a:moveTo>
                  <a:pt x="14" y="148178"/>
                </a:moveTo>
                <a:cubicBezTo>
                  <a:pt x="2131" y="145356"/>
                  <a:pt x="194748" y="1422"/>
                  <a:pt x="364081" y="11"/>
                </a:cubicBezTo>
                <a:cubicBezTo>
                  <a:pt x="533414" y="-1400"/>
                  <a:pt x="950397" y="129128"/>
                  <a:pt x="1016014" y="139711"/>
                </a:cubicBezTo>
                <a:cubicBezTo>
                  <a:pt x="1081631" y="150294"/>
                  <a:pt x="868553" y="83972"/>
                  <a:pt x="757781" y="63511"/>
                </a:cubicBezTo>
                <a:cubicBezTo>
                  <a:pt x="647009" y="43050"/>
                  <a:pt x="476264" y="5656"/>
                  <a:pt x="351381" y="16945"/>
                </a:cubicBezTo>
                <a:cubicBezTo>
                  <a:pt x="226498" y="28234"/>
                  <a:pt x="-2103" y="151000"/>
                  <a:pt x="14" y="14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376738D7-CCFE-4DEF-9E14-E4AB7F729AD7}"/>
              </a:ext>
            </a:extLst>
          </p:cNvPr>
          <p:cNvSpPr/>
          <p:nvPr/>
        </p:nvSpPr>
        <p:spPr>
          <a:xfrm>
            <a:off x="5654734" y="8752598"/>
            <a:ext cx="412603" cy="240303"/>
          </a:xfrm>
          <a:custGeom>
            <a:avLst/>
            <a:gdLst>
              <a:gd name="connsiteX0" fmla="*/ 3116 w 412603"/>
              <a:gd name="connsiteY0" fmla="*/ 235827 h 240303"/>
              <a:gd name="connsiteX1" fmla="*/ 60266 w 412603"/>
              <a:gd name="connsiteY1" fmla="*/ 169152 h 240303"/>
              <a:gd name="connsiteX2" fmla="*/ 257116 w 412603"/>
              <a:gd name="connsiteY2" fmla="*/ 42152 h 240303"/>
              <a:gd name="connsiteX3" fmla="*/ 403166 w 412603"/>
              <a:gd name="connsiteY3" fmla="*/ 239002 h 240303"/>
              <a:gd name="connsiteX4" fmla="*/ 384116 w 412603"/>
              <a:gd name="connsiteY4" fmla="*/ 121527 h 240303"/>
              <a:gd name="connsiteX5" fmla="*/ 269816 w 412603"/>
              <a:gd name="connsiteY5" fmla="*/ 877 h 240303"/>
              <a:gd name="connsiteX6" fmla="*/ 136466 w 412603"/>
              <a:gd name="connsiteY6" fmla="*/ 73902 h 240303"/>
              <a:gd name="connsiteX7" fmla="*/ 3116 w 412603"/>
              <a:gd name="connsiteY7" fmla="*/ 235827 h 24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603" h="240303">
                <a:moveTo>
                  <a:pt x="3116" y="235827"/>
                </a:moveTo>
                <a:cubicBezTo>
                  <a:pt x="-9584" y="251702"/>
                  <a:pt x="17933" y="201431"/>
                  <a:pt x="60266" y="169152"/>
                </a:cubicBezTo>
                <a:cubicBezTo>
                  <a:pt x="102599" y="136873"/>
                  <a:pt x="199966" y="30510"/>
                  <a:pt x="257116" y="42152"/>
                </a:cubicBezTo>
                <a:cubicBezTo>
                  <a:pt x="314266" y="53794"/>
                  <a:pt x="381999" y="225773"/>
                  <a:pt x="403166" y="239002"/>
                </a:cubicBezTo>
                <a:cubicBezTo>
                  <a:pt x="424333" y="252231"/>
                  <a:pt x="406341" y="161214"/>
                  <a:pt x="384116" y="121527"/>
                </a:cubicBezTo>
                <a:cubicBezTo>
                  <a:pt x="361891" y="81840"/>
                  <a:pt x="311091" y="8814"/>
                  <a:pt x="269816" y="877"/>
                </a:cubicBezTo>
                <a:cubicBezTo>
                  <a:pt x="228541" y="-7060"/>
                  <a:pt x="180387" y="40564"/>
                  <a:pt x="136466" y="73902"/>
                </a:cubicBezTo>
                <a:cubicBezTo>
                  <a:pt x="92545" y="107239"/>
                  <a:pt x="15816" y="219952"/>
                  <a:pt x="3116" y="23582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5B5DBECE-4E8D-4D7A-8F18-04A55ADD7D84}"/>
              </a:ext>
            </a:extLst>
          </p:cNvPr>
          <p:cNvSpPr/>
          <p:nvPr/>
        </p:nvSpPr>
        <p:spPr>
          <a:xfrm>
            <a:off x="5929395" y="7701937"/>
            <a:ext cx="433758" cy="157256"/>
          </a:xfrm>
          <a:custGeom>
            <a:avLst/>
            <a:gdLst>
              <a:gd name="connsiteX0" fmla="*/ 433305 w 433758"/>
              <a:gd name="connsiteY0" fmla="*/ 156188 h 157256"/>
              <a:gd name="connsiteX1" fmla="*/ 176130 w 433758"/>
              <a:gd name="connsiteY1" fmla="*/ 3788 h 157256"/>
              <a:gd name="connsiteX2" fmla="*/ 1505 w 433758"/>
              <a:gd name="connsiteY2" fmla="*/ 48238 h 157256"/>
              <a:gd name="connsiteX3" fmla="*/ 109455 w 433758"/>
              <a:gd name="connsiteY3" fmla="*/ 70463 h 157256"/>
              <a:gd name="connsiteX4" fmla="*/ 433305 w 433758"/>
              <a:gd name="connsiteY4" fmla="*/ 156188 h 1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58" h="157256">
                <a:moveTo>
                  <a:pt x="433305" y="156188"/>
                </a:moveTo>
                <a:cubicBezTo>
                  <a:pt x="444417" y="145076"/>
                  <a:pt x="248097" y="21780"/>
                  <a:pt x="176130" y="3788"/>
                </a:cubicBezTo>
                <a:cubicBezTo>
                  <a:pt x="104163" y="-14204"/>
                  <a:pt x="12617" y="37126"/>
                  <a:pt x="1505" y="48238"/>
                </a:cubicBezTo>
                <a:cubicBezTo>
                  <a:pt x="-9607" y="59350"/>
                  <a:pt x="42251" y="52471"/>
                  <a:pt x="109455" y="70463"/>
                </a:cubicBezTo>
                <a:cubicBezTo>
                  <a:pt x="176659" y="88455"/>
                  <a:pt x="422193" y="167300"/>
                  <a:pt x="433305" y="15618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280B6EA0-7164-4410-B09B-129A7882E8B0}"/>
              </a:ext>
            </a:extLst>
          </p:cNvPr>
          <p:cNvSpPr/>
          <p:nvPr/>
        </p:nvSpPr>
        <p:spPr>
          <a:xfrm>
            <a:off x="6681396" y="6943480"/>
            <a:ext cx="221553" cy="399581"/>
          </a:xfrm>
          <a:custGeom>
            <a:avLst/>
            <a:gdLst>
              <a:gd name="connsiteX0" fmla="*/ 24204 w 221553"/>
              <a:gd name="connsiteY0" fmla="*/ 245 h 399581"/>
              <a:gd name="connsiteX1" fmla="*/ 59129 w 221553"/>
              <a:gd name="connsiteY1" fmla="*/ 206620 h 399581"/>
              <a:gd name="connsiteX2" fmla="*/ 217879 w 221553"/>
              <a:gd name="connsiteY2" fmla="*/ 390770 h 399581"/>
              <a:gd name="connsiteX3" fmla="*/ 157554 w 221553"/>
              <a:gd name="connsiteY3" fmla="*/ 349495 h 399581"/>
              <a:gd name="connsiteX4" fmla="*/ 8329 w 221553"/>
              <a:gd name="connsiteY4" fmla="*/ 168520 h 399581"/>
              <a:gd name="connsiteX5" fmla="*/ 24204 w 221553"/>
              <a:gd name="connsiteY5" fmla="*/ 245 h 39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553" h="399581">
                <a:moveTo>
                  <a:pt x="24204" y="245"/>
                </a:moveTo>
                <a:cubicBezTo>
                  <a:pt x="32671" y="6595"/>
                  <a:pt x="26850" y="141533"/>
                  <a:pt x="59129" y="206620"/>
                </a:cubicBezTo>
                <a:cubicBezTo>
                  <a:pt x="91408" y="271707"/>
                  <a:pt x="201475" y="366958"/>
                  <a:pt x="217879" y="390770"/>
                </a:cubicBezTo>
                <a:cubicBezTo>
                  <a:pt x="234283" y="414582"/>
                  <a:pt x="192479" y="386537"/>
                  <a:pt x="157554" y="349495"/>
                </a:cubicBezTo>
                <a:cubicBezTo>
                  <a:pt x="122629" y="312453"/>
                  <a:pt x="31083" y="224612"/>
                  <a:pt x="8329" y="168520"/>
                </a:cubicBezTo>
                <a:cubicBezTo>
                  <a:pt x="-14425" y="112428"/>
                  <a:pt x="15737" y="-6105"/>
                  <a:pt x="24204" y="24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C8F9B7FB-F0A2-4AA8-84D7-D1C1381C996E}"/>
              </a:ext>
            </a:extLst>
          </p:cNvPr>
          <p:cNvSpPr/>
          <p:nvPr/>
        </p:nvSpPr>
        <p:spPr>
          <a:xfrm>
            <a:off x="6963826" y="8894233"/>
            <a:ext cx="351482" cy="682035"/>
          </a:xfrm>
          <a:custGeom>
            <a:avLst/>
            <a:gdLst>
              <a:gd name="connsiteX0" fmla="*/ 139707 w 351482"/>
              <a:gd name="connsiteY0" fmla="*/ 0 h 682035"/>
              <a:gd name="connsiteX1" fmla="*/ 347141 w 351482"/>
              <a:gd name="connsiteY1" fmla="*/ 347134 h 682035"/>
              <a:gd name="connsiteX2" fmla="*/ 258241 w 351482"/>
              <a:gd name="connsiteY2" fmla="*/ 486834 h 682035"/>
              <a:gd name="connsiteX3" fmla="*/ 7 w 351482"/>
              <a:gd name="connsiteY3" fmla="*/ 681567 h 682035"/>
              <a:gd name="connsiteX4" fmla="*/ 249774 w 351482"/>
              <a:gd name="connsiteY4" fmla="*/ 427567 h 682035"/>
              <a:gd name="connsiteX5" fmla="*/ 266707 w 351482"/>
              <a:gd name="connsiteY5" fmla="*/ 347134 h 682035"/>
              <a:gd name="connsiteX6" fmla="*/ 139707 w 351482"/>
              <a:gd name="connsiteY6" fmla="*/ 0 h 68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82" h="682035">
                <a:moveTo>
                  <a:pt x="139707" y="0"/>
                </a:moveTo>
                <a:cubicBezTo>
                  <a:pt x="153113" y="0"/>
                  <a:pt x="327385" y="265995"/>
                  <a:pt x="347141" y="347134"/>
                </a:cubicBezTo>
                <a:cubicBezTo>
                  <a:pt x="366897" y="428273"/>
                  <a:pt x="316097" y="431095"/>
                  <a:pt x="258241" y="486834"/>
                </a:cubicBezTo>
                <a:cubicBezTo>
                  <a:pt x="200385" y="542573"/>
                  <a:pt x="1418" y="691445"/>
                  <a:pt x="7" y="681567"/>
                </a:cubicBezTo>
                <a:cubicBezTo>
                  <a:pt x="-1404" y="671689"/>
                  <a:pt x="205324" y="483306"/>
                  <a:pt x="249774" y="427567"/>
                </a:cubicBezTo>
                <a:cubicBezTo>
                  <a:pt x="294224" y="371828"/>
                  <a:pt x="280818" y="412045"/>
                  <a:pt x="266707" y="347134"/>
                </a:cubicBezTo>
                <a:cubicBezTo>
                  <a:pt x="252596" y="282223"/>
                  <a:pt x="126301" y="0"/>
                  <a:pt x="1397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0B1BE007-CD35-4AE2-9B85-240A0D982173}"/>
              </a:ext>
            </a:extLst>
          </p:cNvPr>
          <p:cNvSpPr/>
          <p:nvPr/>
        </p:nvSpPr>
        <p:spPr>
          <a:xfrm>
            <a:off x="6964737" y="6551526"/>
            <a:ext cx="894642" cy="1773706"/>
          </a:xfrm>
          <a:custGeom>
            <a:avLst/>
            <a:gdLst>
              <a:gd name="connsiteX0" fmla="*/ 477463 w 894642"/>
              <a:gd name="connsiteY0" fmla="*/ 18607 h 1773706"/>
              <a:gd name="connsiteX1" fmla="*/ 96463 w 894642"/>
              <a:gd name="connsiteY1" fmla="*/ 844107 h 1773706"/>
              <a:gd name="connsiteX2" fmla="*/ 265796 w 894642"/>
              <a:gd name="connsiteY2" fmla="*/ 1699241 h 1773706"/>
              <a:gd name="connsiteX3" fmla="*/ 689130 w 894642"/>
              <a:gd name="connsiteY3" fmla="*/ 1720407 h 1773706"/>
              <a:gd name="connsiteX4" fmla="*/ 892330 w 894642"/>
              <a:gd name="connsiteY4" fmla="*/ 1618807 h 1773706"/>
              <a:gd name="connsiteX5" fmla="*/ 566363 w 894642"/>
              <a:gd name="connsiteY5" fmla="*/ 1754274 h 1773706"/>
              <a:gd name="connsiteX6" fmla="*/ 109163 w 894642"/>
              <a:gd name="connsiteY6" fmla="*/ 1673841 h 1773706"/>
              <a:gd name="connsiteX7" fmla="*/ 11796 w 894642"/>
              <a:gd name="connsiteY7" fmla="*/ 966874 h 1773706"/>
              <a:gd name="connsiteX8" fmla="*/ 308130 w 894642"/>
              <a:gd name="connsiteY8" fmla="*/ 323407 h 1773706"/>
              <a:gd name="connsiteX9" fmla="*/ 477463 w 894642"/>
              <a:gd name="connsiteY9" fmla="*/ 18607 h 177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642" h="1773706">
                <a:moveTo>
                  <a:pt x="477463" y="18607"/>
                </a:moveTo>
                <a:cubicBezTo>
                  <a:pt x="442185" y="105390"/>
                  <a:pt x="131741" y="564001"/>
                  <a:pt x="96463" y="844107"/>
                </a:cubicBezTo>
                <a:cubicBezTo>
                  <a:pt x="61185" y="1124213"/>
                  <a:pt x="167018" y="1553191"/>
                  <a:pt x="265796" y="1699241"/>
                </a:cubicBezTo>
                <a:cubicBezTo>
                  <a:pt x="364574" y="1845291"/>
                  <a:pt x="584708" y="1733813"/>
                  <a:pt x="689130" y="1720407"/>
                </a:cubicBezTo>
                <a:cubicBezTo>
                  <a:pt x="793552" y="1707001"/>
                  <a:pt x="912791" y="1613163"/>
                  <a:pt x="892330" y="1618807"/>
                </a:cubicBezTo>
                <a:cubicBezTo>
                  <a:pt x="871869" y="1624451"/>
                  <a:pt x="696891" y="1745102"/>
                  <a:pt x="566363" y="1754274"/>
                </a:cubicBezTo>
                <a:cubicBezTo>
                  <a:pt x="435835" y="1763446"/>
                  <a:pt x="201591" y="1805074"/>
                  <a:pt x="109163" y="1673841"/>
                </a:cubicBezTo>
                <a:cubicBezTo>
                  <a:pt x="16735" y="1542608"/>
                  <a:pt x="-21365" y="1191946"/>
                  <a:pt x="11796" y="966874"/>
                </a:cubicBezTo>
                <a:cubicBezTo>
                  <a:pt x="44957" y="741802"/>
                  <a:pt x="231224" y="478629"/>
                  <a:pt x="308130" y="323407"/>
                </a:cubicBezTo>
                <a:cubicBezTo>
                  <a:pt x="385036" y="168185"/>
                  <a:pt x="512741" y="-68176"/>
                  <a:pt x="477463" y="186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49C4D10F-F029-47BF-B6D3-B28F5862A17F}"/>
              </a:ext>
            </a:extLst>
          </p:cNvPr>
          <p:cNvSpPr/>
          <p:nvPr/>
        </p:nvSpPr>
        <p:spPr>
          <a:xfrm>
            <a:off x="3899830" y="5209921"/>
            <a:ext cx="589981" cy="643080"/>
          </a:xfrm>
          <a:custGeom>
            <a:avLst/>
            <a:gdLst>
              <a:gd name="connsiteX0" fmla="*/ 426108 w 589981"/>
              <a:gd name="connsiteY0" fmla="*/ 1842 h 643080"/>
              <a:gd name="connsiteX1" fmla="*/ 583270 w 589981"/>
              <a:gd name="connsiteY1" fmla="*/ 182817 h 643080"/>
              <a:gd name="connsiteX2" fmla="*/ 551520 w 589981"/>
              <a:gd name="connsiteY2" fmla="*/ 365379 h 643080"/>
              <a:gd name="connsiteX3" fmla="*/ 464208 w 589981"/>
              <a:gd name="connsiteY3" fmla="*/ 422529 h 643080"/>
              <a:gd name="connsiteX4" fmla="*/ 272120 w 589981"/>
              <a:gd name="connsiteY4" fmla="*/ 481267 h 643080"/>
              <a:gd name="connsiteX5" fmla="*/ 5420 w 589981"/>
              <a:gd name="connsiteY5" fmla="*/ 638429 h 643080"/>
              <a:gd name="connsiteX6" fmla="*/ 118133 w 589981"/>
              <a:gd name="connsiteY6" fmla="*/ 571754 h 643080"/>
              <a:gd name="connsiteX7" fmla="*/ 414995 w 589981"/>
              <a:gd name="connsiteY7" fmla="*/ 276479 h 643080"/>
              <a:gd name="connsiteX8" fmla="*/ 430870 w 589981"/>
              <a:gd name="connsiteY8" fmla="*/ 197104 h 643080"/>
              <a:gd name="connsiteX9" fmla="*/ 438808 w 589981"/>
              <a:gd name="connsiteY9" fmla="*/ 93917 h 643080"/>
              <a:gd name="connsiteX10" fmla="*/ 426108 w 589981"/>
              <a:gd name="connsiteY10" fmla="*/ 1842 h 64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9981" h="643080">
                <a:moveTo>
                  <a:pt x="426108" y="1842"/>
                </a:moveTo>
                <a:cubicBezTo>
                  <a:pt x="450185" y="16659"/>
                  <a:pt x="562368" y="122228"/>
                  <a:pt x="583270" y="182817"/>
                </a:cubicBezTo>
                <a:cubicBezTo>
                  <a:pt x="604172" y="243406"/>
                  <a:pt x="571364" y="325427"/>
                  <a:pt x="551520" y="365379"/>
                </a:cubicBezTo>
                <a:cubicBezTo>
                  <a:pt x="531676" y="405331"/>
                  <a:pt x="510775" y="403214"/>
                  <a:pt x="464208" y="422529"/>
                </a:cubicBezTo>
                <a:cubicBezTo>
                  <a:pt x="417641" y="441844"/>
                  <a:pt x="348585" y="445284"/>
                  <a:pt x="272120" y="481267"/>
                </a:cubicBezTo>
                <a:cubicBezTo>
                  <a:pt x="195655" y="517250"/>
                  <a:pt x="31084" y="623348"/>
                  <a:pt x="5420" y="638429"/>
                </a:cubicBezTo>
                <a:cubicBezTo>
                  <a:pt x="-20245" y="653510"/>
                  <a:pt x="49871" y="632079"/>
                  <a:pt x="118133" y="571754"/>
                </a:cubicBezTo>
                <a:cubicBezTo>
                  <a:pt x="186395" y="511429"/>
                  <a:pt x="362872" y="338921"/>
                  <a:pt x="414995" y="276479"/>
                </a:cubicBezTo>
                <a:cubicBezTo>
                  <a:pt x="467118" y="214037"/>
                  <a:pt x="426901" y="227531"/>
                  <a:pt x="430870" y="197104"/>
                </a:cubicBezTo>
                <a:cubicBezTo>
                  <a:pt x="434839" y="166677"/>
                  <a:pt x="438808" y="122227"/>
                  <a:pt x="438808" y="93917"/>
                </a:cubicBezTo>
                <a:cubicBezTo>
                  <a:pt x="438808" y="65607"/>
                  <a:pt x="402031" y="-12975"/>
                  <a:pt x="426108" y="18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1C05DF8-F31C-4FE2-A292-38BC962E2BE9}"/>
              </a:ext>
            </a:extLst>
          </p:cNvPr>
          <p:cNvSpPr/>
          <p:nvPr/>
        </p:nvSpPr>
        <p:spPr>
          <a:xfrm>
            <a:off x="3934314" y="5210499"/>
            <a:ext cx="217519" cy="179326"/>
          </a:xfrm>
          <a:custGeom>
            <a:avLst/>
            <a:gdLst>
              <a:gd name="connsiteX0" fmla="*/ 64069 w 217519"/>
              <a:gd name="connsiteY0" fmla="*/ 734 h 179326"/>
              <a:gd name="connsiteX1" fmla="*/ 205886 w 217519"/>
              <a:gd name="connsiteY1" fmla="*/ 155251 h 179326"/>
              <a:gd name="connsiteX2" fmla="*/ 199536 w 217519"/>
              <a:gd name="connsiteY2" fmla="*/ 176418 h 179326"/>
              <a:gd name="connsiteX3" fmla="*/ 121219 w 217519"/>
              <a:gd name="connsiteY3" fmla="*/ 129851 h 179326"/>
              <a:gd name="connsiteX4" fmla="*/ 569 w 217519"/>
              <a:gd name="connsiteY4" fmla="*/ 104451 h 179326"/>
              <a:gd name="connsiteX5" fmla="*/ 76769 w 217519"/>
              <a:gd name="connsiteY5" fmla="*/ 95984 h 179326"/>
              <a:gd name="connsiteX6" fmla="*/ 64069 w 217519"/>
              <a:gd name="connsiteY6" fmla="*/ 734 h 17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19" h="179326">
                <a:moveTo>
                  <a:pt x="64069" y="734"/>
                </a:moveTo>
                <a:cubicBezTo>
                  <a:pt x="85589" y="10612"/>
                  <a:pt x="183308" y="125970"/>
                  <a:pt x="205886" y="155251"/>
                </a:cubicBezTo>
                <a:cubicBezTo>
                  <a:pt x="228464" y="184532"/>
                  <a:pt x="213647" y="180651"/>
                  <a:pt x="199536" y="176418"/>
                </a:cubicBezTo>
                <a:cubicBezTo>
                  <a:pt x="185425" y="172185"/>
                  <a:pt x="154380" y="141845"/>
                  <a:pt x="121219" y="129851"/>
                </a:cubicBezTo>
                <a:cubicBezTo>
                  <a:pt x="88058" y="117857"/>
                  <a:pt x="7977" y="110095"/>
                  <a:pt x="569" y="104451"/>
                </a:cubicBezTo>
                <a:cubicBezTo>
                  <a:pt x="-6839" y="98807"/>
                  <a:pt x="60188" y="108331"/>
                  <a:pt x="76769" y="95984"/>
                </a:cubicBezTo>
                <a:cubicBezTo>
                  <a:pt x="93350" y="83637"/>
                  <a:pt x="42549" y="-9144"/>
                  <a:pt x="64069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78029D64-B2C5-4F2A-AA0A-AF3211FBC8DC}"/>
              </a:ext>
            </a:extLst>
          </p:cNvPr>
          <p:cNvSpPr/>
          <p:nvPr/>
        </p:nvSpPr>
        <p:spPr>
          <a:xfrm>
            <a:off x="5142073" y="5247286"/>
            <a:ext cx="287560" cy="172515"/>
          </a:xfrm>
          <a:custGeom>
            <a:avLst/>
            <a:gdLst>
              <a:gd name="connsiteX0" fmla="*/ 249077 w 287560"/>
              <a:gd name="connsiteY0" fmla="*/ 989 h 172515"/>
              <a:gd name="connsiteX1" fmla="*/ 36352 w 287560"/>
              <a:gd name="connsiteY1" fmla="*/ 148627 h 172515"/>
              <a:gd name="connsiteX2" fmla="*/ 7777 w 287560"/>
              <a:gd name="connsiteY2" fmla="*/ 172439 h 172515"/>
              <a:gd name="connsiteX3" fmla="*/ 120490 w 287560"/>
              <a:gd name="connsiteY3" fmla="*/ 151802 h 172515"/>
              <a:gd name="connsiteX4" fmla="*/ 287177 w 287560"/>
              <a:gd name="connsiteY4" fmla="*/ 139102 h 172515"/>
              <a:gd name="connsiteX5" fmla="*/ 164940 w 287560"/>
              <a:gd name="connsiteY5" fmla="*/ 131164 h 172515"/>
              <a:gd name="connsiteX6" fmla="*/ 122077 w 287560"/>
              <a:gd name="connsiteY6" fmla="*/ 131164 h 172515"/>
              <a:gd name="connsiteX7" fmla="*/ 166527 w 287560"/>
              <a:gd name="connsiteY7" fmla="*/ 86714 h 172515"/>
              <a:gd name="connsiteX8" fmla="*/ 249077 w 287560"/>
              <a:gd name="connsiteY8" fmla="*/ 989 h 1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560" h="172515">
                <a:moveTo>
                  <a:pt x="249077" y="989"/>
                </a:moveTo>
                <a:cubicBezTo>
                  <a:pt x="227381" y="11308"/>
                  <a:pt x="76569" y="120052"/>
                  <a:pt x="36352" y="148627"/>
                </a:cubicBezTo>
                <a:cubicBezTo>
                  <a:pt x="-3865" y="177202"/>
                  <a:pt x="-6246" y="171910"/>
                  <a:pt x="7777" y="172439"/>
                </a:cubicBezTo>
                <a:cubicBezTo>
                  <a:pt x="21800" y="172968"/>
                  <a:pt x="73923" y="157358"/>
                  <a:pt x="120490" y="151802"/>
                </a:cubicBezTo>
                <a:cubicBezTo>
                  <a:pt x="167057" y="146246"/>
                  <a:pt x="279769" y="142542"/>
                  <a:pt x="287177" y="139102"/>
                </a:cubicBezTo>
                <a:cubicBezTo>
                  <a:pt x="294585" y="135662"/>
                  <a:pt x="192457" y="132487"/>
                  <a:pt x="164940" y="131164"/>
                </a:cubicBezTo>
                <a:cubicBezTo>
                  <a:pt x="137423" y="129841"/>
                  <a:pt x="121812" y="138572"/>
                  <a:pt x="122077" y="131164"/>
                </a:cubicBezTo>
                <a:cubicBezTo>
                  <a:pt x="122341" y="123756"/>
                  <a:pt x="146154" y="109468"/>
                  <a:pt x="166527" y="86714"/>
                </a:cubicBezTo>
                <a:cubicBezTo>
                  <a:pt x="186900" y="63960"/>
                  <a:pt x="270773" y="-9330"/>
                  <a:pt x="249077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1FAB7867-4122-48BD-97D8-6AF1D4A723F2}"/>
              </a:ext>
            </a:extLst>
          </p:cNvPr>
          <p:cNvSpPr/>
          <p:nvPr/>
        </p:nvSpPr>
        <p:spPr>
          <a:xfrm>
            <a:off x="5957280" y="5275857"/>
            <a:ext cx="250917" cy="92125"/>
          </a:xfrm>
          <a:custGeom>
            <a:avLst/>
            <a:gdLst>
              <a:gd name="connsiteX0" fmla="*/ 49820 w 250917"/>
              <a:gd name="connsiteY0" fmla="*/ 993 h 92125"/>
              <a:gd name="connsiteX1" fmla="*/ 98503 w 250917"/>
              <a:gd name="connsiteY1" fmla="*/ 26393 h 92125"/>
              <a:gd name="connsiteX2" fmla="*/ 250903 w 250917"/>
              <a:gd name="connsiteY2" fmla="*/ 68726 h 92125"/>
              <a:gd name="connsiteX3" fmla="*/ 106970 w 250917"/>
              <a:gd name="connsiteY3" fmla="*/ 70843 h 92125"/>
              <a:gd name="connsiteX4" fmla="*/ 1137 w 250917"/>
              <a:gd name="connsiteY4" fmla="*/ 92010 h 92125"/>
              <a:gd name="connsiteX5" fmla="*/ 174703 w 250917"/>
              <a:gd name="connsiteY5" fmla="*/ 60260 h 92125"/>
              <a:gd name="connsiteX6" fmla="*/ 49820 w 250917"/>
              <a:gd name="connsiteY6" fmla="*/ 993 h 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17" h="92125">
                <a:moveTo>
                  <a:pt x="49820" y="993"/>
                </a:moveTo>
                <a:cubicBezTo>
                  <a:pt x="37120" y="-4651"/>
                  <a:pt x="64989" y="15104"/>
                  <a:pt x="98503" y="26393"/>
                </a:cubicBezTo>
                <a:cubicBezTo>
                  <a:pt x="132017" y="37682"/>
                  <a:pt x="249492" y="61318"/>
                  <a:pt x="250903" y="68726"/>
                </a:cubicBezTo>
                <a:cubicBezTo>
                  <a:pt x="252314" y="76134"/>
                  <a:pt x="148598" y="66962"/>
                  <a:pt x="106970" y="70843"/>
                </a:cubicBezTo>
                <a:cubicBezTo>
                  <a:pt x="65342" y="74724"/>
                  <a:pt x="-10152" y="93774"/>
                  <a:pt x="1137" y="92010"/>
                </a:cubicBezTo>
                <a:cubicBezTo>
                  <a:pt x="12426" y="90246"/>
                  <a:pt x="164120" y="71549"/>
                  <a:pt x="174703" y="60260"/>
                </a:cubicBezTo>
                <a:cubicBezTo>
                  <a:pt x="185286" y="48971"/>
                  <a:pt x="62520" y="6637"/>
                  <a:pt x="49820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D3B8FEEA-AF25-4218-AFDD-A3EF7FAC6468}"/>
              </a:ext>
            </a:extLst>
          </p:cNvPr>
          <p:cNvSpPr/>
          <p:nvPr/>
        </p:nvSpPr>
        <p:spPr>
          <a:xfrm>
            <a:off x="3155472" y="5109509"/>
            <a:ext cx="221852" cy="98376"/>
          </a:xfrm>
          <a:custGeom>
            <a:avLst/>
            <a:gdLst>
              <a:gd name="connsiteX0" fmla="*/ 216378 w 221852"/>
              <a:gd name="connsiteY0" fmla="*/ 124 h 98376"/>
              <a:gd name="connsiteX1" fmla="*/ 83028 w 221852"/>
              <a:gd name="connsiteY1" fmla="*/ 86908 h 98376"/>
              <a:gd name="connsiteX2" fmla="*/ 2595 w 221852"/>
              <a:gd name="connsiteY2" fmla="*/ 95374 h 98376"/>
              <a:gd name="connsiteX3" fmla="*/ 178278 w 221852"/>
              <a:gd name="connsiteY3" fmla="*/ 67858 h 98376"/>
              <a:gd name="connsiteX4" fmla="*/ 216378 w 221852"/>
              <a:gd name="connsiteY4" fmla="*/ 124 h 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52" h="98376">
                <a:moveTo>
                  <a:pt x="216378" y="124"/>
                </a:moveTo>
                <a:cubicBezTo>
                  <a:pt x="200503" y="3299"/>
                  <a:pt x="118658" y="71033"/>
                  <a:pt x="83028" y="86908"/>
                </a:cubicBezTo>
                <a:cubicBezTo>
                  <a:pt x="47398" y="102783"/>
                  <a:pt x="-13280" y="98549"/>
                  <a:pt x="2595" y="95374"/>
                </a:cubicBezTo>
                <a:cubicBezTo>
                  <a:pt x="18470" y="92199"/>
                  <a:pt x="144764" y="80205"/>
                  <a:pt x="178278" y="67858"/>
                </a:cubicBezTo>
                <a:cubicBezTo>
                  <a:pt x="211792" y="55511"/>
                  <a:pt x="232253" y="-3051"/>
                  <a:pt x="21637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9621CE54-AB75-414B-BB60-11AC29380BF1}"/>
              </a:ext>
            </a:extLst>
          </p:cNvPr>
          <p:cNvSpPr/>
          <p:nvPr/>
        </p:nvSpPr>
        <p:spPr>
          <a:xfrm>
            <a:off x="5656162" y="5124320"/>
            <a:ext cx="255763" cy="78007"/>
          </a:xfrm>
          <a:custGeom>
            <a:avLst/>
            <a:gdLst>
              <a:gd name="connsiteX0" fmla="*/ 1688 w 255763"/>
              <a:gd name="connsiteY0" fmla="*/ 19180 h 78007"/>
              <a:gd name="connsiteX1" fmla="*/ 192188 w 255763"/>
              <a:gd name="connsiteY1" fmla="*/ 61513 h 78007"/>
              <a:gd name="connsiteX2" fmla="*/ 255688 w 255763"/>
              <a:gd name="connsiteY2" fmla="*/ 76330 h 78007"/>
              <a:gd name="connsiteX3" fmla="*/ 202771 w 255763"/>
              <a:gd name="connsiteY3" fmla="*/ 25530 h 78007"/>
              <a:gd name="connsiteX4" fmla="*/ 103288 w 255763"/>
              <a:gd name="connsiteY4" fmla="*/ 130 h 78007"/>
              <a:gd name="connsiteX5" fmla="*/ 1688 w 255763"/>
              <a:gd name="connsiteY5" fmla="*/ 19180 h 7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763" h="78007">
                <a:moveTo>
                  <a:pt x="1688" y="19180"/>
                </a:moveTo>
                <a:cubicBezTo>
                  <a:pt x="16505" y="29410"/>
                  <a:pt x="192188" y="61513"/>
                  <a:pt x="192188" y="61513"/>
                </a:cubicBezTo>
                <a:cubicBezTo>
                  <a:pt x="234521" y="71038"/>
                  <a:pt x="253924" y="82327"/>
                  <a:pt x="255688" y="76330"/>
                </a:cubicBezTo>
                <a:cubicBezTo>
                  <a:pt x="257452" y="70333"/>
                  <a:pt x="228171" y="38230"/>
                  <a:pt x="202771" y="25530"/>
                </a:cubicBezTo>
                <a:cubicBezTo>
                  <a:pt x="177371" y="12830"/>
                  <a:pt x="132921" y="1541"/>
                  <a:pt x="103288" y="130"/>
                </a:cubicBezTo>
                <a:cubicBezTo>
                  <a:pt x="73655" y="-1281"/>
                  <a:pt x="-13129" y="8950"/>
                  <a:pt x="1688" y="19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A404CCE6-3CF3-424F-B0FA-50BF6132B9C1}"/>
              </a:ext>
            </a:extLst>
          </p:cNvPr>
          <p:cNvSpPr/>
          <p:nvPr/>
        </p:nvSpPr>
        <p:spPr>
          <a:xfrm>
            <a:off x="2966186" y="8940167"/>
            <a:ext cx="2161000" cy="1050330"/>
          </a:xfrm>
          <a:custGeom>
            <a:avLst/>
            <a:gdLst>
              <a:gd name="connsiteX0" fmla="*/ 56414 w 2161000"/>
              <a:gd name="connsiteY0" fmla="*/ 34500 h 1050330"/>
              <a:gd name="connsiteX1" fmla="*/ 191881 w 2161000"/>
              <a:gd name="connsiteY1" fmla="*/ 119166 h 1050330"/>
              <a:gd name="connsiteX2" fmla="*/ 1669314 w 2161000"/>
              <a:gd name="connsiteY2" fmla="*/ 792266 h 1050330"/>
              <a:gd name="connsiteX3" fmla="*/ 2156147 w 2161000"/>
              <a:gd name="connsiteY3" fmla="*/ 906566 h 1050330"/>
              <a:gd name="connsiteX4" fmla="*/ 1885214 w 2161000"/>
              <a:gd name="connsiteY4" fmla="*/ 1046266 h 1050330"/>
              <a:gd name="connsiteX5" fmla="*/ 1343347 w 2161000"/>
              <a:gd name="connsiteY5" fmla="*/ 987000 h 1050330"/>
              <a:gd name="connsiteX6" fmla="*/ 1047014 w 2161000"/>
              <a:gd name="connsiteY6" fmla="*/ 728766 h 1050330"/>
              <a:gd name="connsiteX7" fmla="*/ 547481 w 2161000"/>
              <a:gd name="connsiteY7" fmla="*/ 500166 h 1050330"/>
              <a:gd name="connsiteX8" fmla="*/ 56414 w 2161000"/>
              <a:gd name="connsiteY8" fmla="*/ 34500 h 105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000" h="1050330">
                <a:moveTo>
                  <a:pt x="56414" y="34500"/>
                </a:moveTo>
                <a:cubicBezTo>
                  <a:pt x="-2853" y="-29000"/>
                  <a:pt x="-76936" y="-7128"/>
                  <a:pt x="191881" y="119166"/>
                </a:cubicBezTo>
                <a:cubicBezTo>
                  <a:pt x="460698" y="245460"/>
                  <a:pt x="1341936" y="661033"/>
                  <a:pt x="1669314" y="792266"/>
                </a:cubicBezTo>
                <a:cubicBezTo>
                  <a:pt x="1996692" y="923499"/>
                  <a:pt x="2120164" y="864233"/>
                  <a:pt x="2156147" y="906566"/>
                </a:cubicBezTo>
                <a:cubicBezTo>
                  <a:pt x="2192130" y="948899"/>
                  <a:pt x="2020681" y="1032860"/>
                  <a:pt x="1885214" y="1046266"/>
                </a:cubicBezTo>
                <a:cubicBezTo>
                  <a:pt x="1749747" y="1059672"/>
                  <a:pt x="1483047" y="1039917"/>
                  <a:pt x="1343347" y="987000"/>
                </a:cubicBezTo>
                <a:cubicBezTo>
                  <a:pt x="1203647" y="934083"/>
                  <a:pt x="1179658" y="809905"/>
                  <a:pt x="1047014" y="728766"/>
                </a:cubicBezTo>
                <a:cubicBezTo>
                  <a:pt x="914370" y="647627"/>
                  <a:pt x="717520" y="611644"/>
                  <a:pt x="547481" y="500166"/>
                </a:cubicBezTo>
                <a:cubicBezTo>
                  <a:pt x="377442" y="388688"/>
                  <a:pt x="115681" y="98000"/>
                  <a:pt x="56414" y="34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5517DAC-F0E2-4288-ADBF-AD82EC3F5514}"/>
              </a:ext>
            </a:extLst>
          </p:cNvPr>
          <p:cNvSpPr/>
          <p:nvPr/>
        </p:nvSpPr>
        <p:spPr>
          <a:xfrm>
            <a:off x="5232186" y="4622795"/>
            <a:ext cx="930177" cy="106782"/>
          </a:xfrm>
          <a:custGeom>
            <a:avLst/>
            <a:gdLst>
              <a:gd name="connsiteX0" fmla="*/ 214 w 930177"/>
              <a:gd name="connsiteY0" fmla="*/ 106685 h 106782"/>
              <a:gd name="connsiteX1" fmla="*/ 498054 w 930177"/>
              <a:gd name="connsiteY1" fmla="*/ 5 h 106782"/>
              <a:gd name="connsiteX2" fmla="*/ 929854 w 930177"/>
              <a:gd name="connsiteY2" fmla="*/ 101605 h 106782"/>
              <a:gd name="connsiteX3" fmla="*/ 559014 w 930177"/>
              <a:gd name="connsiteY3" fmla="*/ 20325 h 106782"/>
              <a:gd name="connsiteX4" fmla="*/ 214 w 930177"/>
              <a:gd name="connsiteY4" fmla="*/ 106685 h 10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77" h="106782">
                <a:moveTo>
                  <a:pt x="214" y="106685"/>
                </a:moveTo>
                <a:cubicBezTo>
                  <a:pt x="-9946" y="103298"/>
                  <a:pt x="343114" y="852"/>
                  <a:pt x="498054" y="5"/>
                </a:cubicBezTo>
                <a:cubicBezTo>
                  <a:pt x="652994" y="-842"/>
                  <a:pt x="919694" y="98218"/>
                  <a:pt x="929854" y="101605"/>
                </a:cubicBezTo>
                <a:cubicBezTo>
                  <a:pt x="940014" y="104992"/>
                  <a:pt x="708874" y="16092"/>
                  <a:pt x="559014" y="20325"/>
                </a:cubicBezTo>
                <a:cubicBezTo>
                  <a:pt x="409154" y="24558"/>
                  <a:pt x="10374" y="110072"/>
                  <a:pt x="214" y="10668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3D65D02-E55B-4D80-83D4-E89EC16D5D1B}"/>
              </a:ext>
            </a:extLst>
          </p:cNvPr>
          <p:cNvSpPr/>
          <p:nvPr/>
        </p:nvSpPr>
        <p:spPr>
          <a:xfrm>
            <a:off x="3286070" y="4461542"/>
            <a:ext cx="748833" cy="212248"/>
          </a:xfrm>
          <a:custGeom>
            <a:avLst/>
            <a:gdLst>
              <a:gd name="connsiteX0" fmla="*/ 690 w 748833"/>
              <a:gd name="connsiteY0" fmla="*/ 8858 h 212248"/>
              <a:gd name="connsiteX1" fmla="*/ 158170 w 748833"/>
              <a:gd name="connsiteY1" fmla="*/ 19018 h 212248"/>
              <a:gd name="connsiteX2" fmla="*/ 732210 w 748833"/>
              <a:gd name="connsiteY2" fmla="*/ 212058 h 212248"/>
              <a:gd name="connsiteX3" fmla="*/ 559490 w 748833"/>
              <a:gd name="connsiteY3" fmla="*/ 54578 h 212248"/>
              <a:gd name="connsiteX4" fmla="*/ 198810 w 748833"/>
              <a:gd name="connsiteY4" fmla="*/ 34258 h 212248"/>
              <a:gd name="connsiteX5" fmla="*/ 690 w 748833"/>
              <a:gd name="connsiteY5" fmla="*/ 8858 h 21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833" h="212248">
                <a:moveTo>
                  <a:pt x="690" y="8858"/>
                </a:moveTo>
                <a:cubicBezTo>
                  <a:pt x="-6083" y="6318"/>
                  <a:pt x="36250" y="-14849"/>
                  <a:pt x="158170" y="19018"/>
                </a:cubicBezTo>
                <a:cubicBezTo>
                  <a:pt x="280090" y="52885"/>
                  <a:pt x="665323" y="206131"/>
                  <a:pt x="732210" y="212058"/>
                </a:cubicBezTo>
                <a:cubicBezTo>
                  <a:pt x="799097" y="217985"/>
                  <a:pt x="648390" y="84211"/>
                  <a:pt x="559490" y="54578"/>
                </a:cubicBezTo>
                <a:cubicBezTo>
                  <a:pt x="470590" y="24945"/>
                  <a:pt x="198810" y="34258"/>
                  <a:pt x="198810" y="34258"/>
                </a:cubicBezTo>
                <a:cubicBezTo>
                  <a:pt x="108217" y="28331"/>
                  <a:pt x="7463" y="11398"/>
                  <a:pt x="690" y="885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95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8F66E-8816-4BE1-88F2-FC028745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323429-7AFC-4C82-B12D-2A860D7ED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4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2021-08-19T13:11:47Z</dcterms:created>
  <dcterms:modified xsi:type="dcterms:W3CDTF">2021-08-19T16:30:12Z</dcterms:modified>
</cp:coreProperties>
</file>