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452A"/>
    <a:srgbClr val="6C452A"/>
    <a:srgbClr val="C7452A"/>
    <a:srgbClr val="D94D2B"/>
    <a:srgbClr val="5F5147"/>
    <a:srgbClr val="C344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6"/>
  </p:normalViewPr>
  <p:slideViewPr>
    <p:cSldViewPr snapToGrid="0">
      <p:cViewPr>
        <p:scale>
          <a:sx n="155" d="100"/>
          <a:sy n="155" d="100"/>
        </p:scale>
        <p:origin x="-4128" y="-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8383F5-C9F7-D879-34F5-C6F2AAD5B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98F5625-987B-A4A4-915C-CB9BC0C3FE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FE784E-8F0C-6005-BE55-9719F8610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D962-1F0F-C548-937E-EED4293E6EE8}" type="datetimeFigureOut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70DA1F-B67D-A3C1-6853-1765919B9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3FBA21-731F-45CC-A7A2-B4E1C3B62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8D45-821E-EE4B-9A9F-A9373439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951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47A002-6154-17A7-E97A-449ADCF50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6374DFD-014A-9C9A-8267-92D3D1FC95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B9B148-1311-37E0-67AB-4CE6E523B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D962-1F0F-C548-937E-EED4293E6EE8}" type="datetimeFigureOut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87C634-8872-FF59-F297-82309360E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0C8C81-B90A-DF19-E156-8B290FA25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8D45-821E-EE4B-9A9F-A9373439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077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9E9D8DF-F54D-9C22-6454-467DF5436F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630D970-4722-ED21-0CAC-0A28C3E5FF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9F9545-CC04-C252-89E1-8D849AB49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D962-1F0F-C548-937E-EED4293E6EE8}" type="datetimeFigureOut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DE49CA-97D1-9D56-CF55-BE0A81D86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B76FF6-7BFD-46B2-7425-96DA2F44E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8D45-821E-EE4B-9A9F-A9373439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899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237158-899C-CB80-0DDA-1B7EBFFCC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B7F9222-9748-D9D8-6045-354B189681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CD3678-EE5E-B2F8-1AC1-AB6A66E9B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D962-1F0F-C548-937E-EED4293E6EE8}" type="datetimeFigureOut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0231416-A790-AA7C-63FC-6828BF1CB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1C65C92-95C1-B385-7DF4-2D9325BE5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8D45-821E-EE4B-9A9F-A9373439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316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47EBE0-29DE-8594-8815-AF12780E5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A5BCE2E-4AEA-B9EC-F7AC-EC939FADA9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A32933-942A-1050-FE94-BD116B16A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D962-1F0F-C548-937E-EED4293E6EE8}" type="datetimeFigureOut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AB2C21F-9811-1619-980A-58DF5CE34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A37BB5-DB83-E69D-3AE6-A69346CFF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8D45-821E-EE4B-9A9F-A9373439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72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EBCD15-21C2-699F-7850-0A658ED79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E43191-586A-6089-5AF8-78A55622A5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04D300B-3D03-54B0-3CF7-D52C54FD78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DC5547C-EED9-8ECC-64F3-E436270AA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D962-1F0F-C548-937E-EED4293E6EE8}" type="datetimeFigureOut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EEB27DB-71FC-C47A-EBB0-9DD156EBC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E187CEF-90C4-81AC-0802-63574FCE7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8D45-821E-EE4B-9A9F-A9373439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858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C6A4E3-55BA-714B-0572-6392FC604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50A3A0-B485-BACF-0B79-47306D81E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85922D8-1C1C-0811-101F-3D8201E865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5670F7-6792-75DC-B2D9-E8D2EE6DBA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76EB197-3C7D-93C2-B33F-1FE1304971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4B06D27-0E00-F76E-1247-A201E99DC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D962-1F0F-C548-937E-EED4293E6EE8}" type="datetimeFigureOut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1978CFC-471C-EE6B-A98B-36FFFFE51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1323F26-80F4-8571-5AE1-7BA48FDAA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8D45-821E-EE4B-9A9F-A9373439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916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AE9236-1B71-31D5-ECC7-B11BE57EE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AE9B3F5-E095-6EF2-1D01-3F5115B83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D962-1F0F-C548-937E-EED4293E6EE8}" type="datetimeFigureOut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20D994C-CF58-A722-9D4D-85731D982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1BCCEF3-DA4F-68A8-60C8-B1207CDD9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8D45-821E-EE4B-9A9F-A9373439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791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3F17989-356A-6422-1015-86214AAC9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D962-1F0F-C548-937E-EED4293E6EE8}" type="datetimeFigureOut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6FCE13A-9635-698F-7672-B038B6A19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69121BF-E5FD-BD73-CB88-678D90F57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8D45-821E-EE4B-9A9F-A9373439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141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395F23-D999-B7D4-0318-592EA3887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0EEC5F-9805-74E6-2828-7B316D7BE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83CE534-B45E-BE42-E1BA-A5546B69D9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26AE5D-53A5-4ED7-A788-C735F2ABF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D962-1F0F-C548-937E-EED4293E6EE8}" type="datetimeFigureOut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AB4BE10-2752-6BC4-337E-6F3606D2C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E2D9D3-2681-4DD3-3E03-4C8972CBC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8D45-821E-EE4B-9A9F-A9373439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5442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8E730D-08BA-818A-CA9D-F1639E95F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92231FE-C247-F7F9-BD21-98E23E398A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2329A67-5BCD-66FD-483C-8C6234FFBE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6533370-F4FB-12B6-E1B7-77960F467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D962-1F0F-C548-937E-EED4293E6EE8}" type="datetimeFigureOut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B55F0DD-74AF-2BA3-2F0D-64EF7F55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6260D1-9E3F-8020-A1FB-9EFA33C4A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8D45-821E-EE4B-9A9F-A9373439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0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CFEE662-8C22-22A0-76C3-2497E35FD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DC99582-4076-9BDF-94D1-2DADD867C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7FAAAD-53D3-379F-0898-F18C87287B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70D962-1F0F-C548-937E-EED4293E6EE8}" type="datetimeFigureOut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EF0CFE-D2EB-1DC7-8D7E-2A7D2F4CE1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6C0A72C-3508-352F-2FEC-412D639A9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38D45-821E-EE4B-9A9F-A9373439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215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うめぼし」の写真素材 | 14,239件の無料イラスト画像 | Adobe Stock">
            <a:extLst>
              <a:ext uri="{FF2B5EF4-FFF2-40B4-BE49-F238E27FC236}">
                <a16:creationId xmlns:a16="http://schemas.microsoft.com/office/drawing/2014/main" id="{B8AB27E0-AE2B-F7AB-0B49-998F5F59C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161535"/>
            <a:ext cx="60198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円/楕円 3">
            <a:extLst>
              <a:ext uri="{FF2B5EF4-FFF2-40B4-BE49-F238E27FC236}">
                <a16:creationId xmlns:a16="http://schemas.microsoft.com/office/drawing/2014/main" id="{789BDD43-0453-6A01-25A0-2D7D4E7577C4}"/>
              </a:ext>
            </a:extLst>
          </p:cNvPr>
          <p:cNvSpPr/>
          <p:nvPr/>
        </p:nvSpPr>
        <p:spPr>
          <a:xfrm>
            <a:off x="4397661" y="1819434"/>
            <a:ext cx="3445890" cy="3269524"/>
          </a:xfrm>
          <a:custGeom>
            <a:avLst/>
            <a:gdLst>
              <a:gd name="connsiteX0" fmla="*/ 0 w 3501081"/>
              <a:gd name="connsiteY0" fmla="*/ 1626973 h 3253946"/>
              <a:gd name="connsiteX1" fmla="*/ 1750541 w 3501081"/>
              <a:gd name="connsiteY1" fmla="*/ 0 h 3253946"/>
              <a:gd name="connsiteX2" fmla="*/ 3501082 w 3501081"/>
              <a:gd name="connsiteY2" fmla="*/ 1626973 h 3253946"/>
              <a:gd name="connsiteX3" fmla="*/ 1750541 w 3501081"/>
              <a:gd name="connsiteY3" fmla="*/ 3253946 h 3253946"/>
              <a:gd name="connsiteX4" fmla="*/ 0 w 3501081"/>
              <a:gd name="connsiteY4" fmla="*/ 1626973 h 3253946"/>
              <a:gd name="connsiteX0" fmla="*/ 0 w 3667790"/>
              <a:gd name="connsiteY0" fmla="*/ 1633452 h 3260425"/>
              <a:gd name="connsiteX1" fmla="*/ 1750541 w 3667790"/>
              <a:gd name="connsiteY1" fmla="*/ 6479 h 3260425"/>
              <a:gd name="connsiteX2" fmla="*/ 3398109 w 3667790"/>
              <a:gd name="connsiteY2" fmla="*/ 1085636 h 3260425"/>
              <a:gd name="connsiteX3" fmla="*/ 3501082 w 3667790"/>
              <a:gd name="connsiteY3" fmla="*/ 1633452 h 3260425"/>
              <a:gd name="connsiteX4" fmla="*/ 1750541 w 3667790"/>
              <a:gd name="connsiteY4" fmla="*/ 3260425 h 3260425"/>
              <a:gd name="connsiteX5" fmla="*/ 0 w 3667790"/>
              <a:gd name="connsiteY5" fmla="*/ 1633452 h 3260425"/>
              <a:gd name="connsiteX0" fmla="*/ 0 w 3633530"/>
              <a:gd name="connsiteY0" fmla="*/ 1644097 h 3271070"/>
              <a:gd name="connsiteX1" fmla="*/ 1750541 w 3633530"/>
              <a:gd name="connsiteY1" fmla="*/ 17124 h 3271070"/>
              <a:gd name="connsiteX2" fmla="*/ 3291017 w 3633530"/>
              <a:gd name="connsiteY2" fmla="*/ 840908 h 3271070"/>
              <a:gd name="connsiteX3" fmla="*/ 3501082 w 3633530"/>
              <a:gd name="connsiteY3" fmla="*/ 1644097 h 3271070"/>
              <a:gd name="connsiteX4" fmla="*/ 1750541 w 3633530"/>
              <a:gd name="connsiteY4" fmla="*/ 3271070 h 3271070"/>
              <a:gd name="connsiteX5" fmla="*/ 0 w 3633530"/>
              <a:gd name="connsiteY5" fmla="*/ 1644097 h 3271070"/>
              <a:gd name="connsiteX0" fmla="*/ 0 w 3518087"/>
              <a:gd name="connsiteY0" fmla="*/ 1644097 h 3273789"/>
              <a:gd name="connsiteX1" fmla="*/ 1750541 w 3518087"/>
              <a:gd name="connsiteY1" fmla="*/ 17124 h 3273789"/>
              <a:gd name="connsiteX2" fmla="*/ 3291017 w 3518087"/>
              <a:gd name="connsiteY2" fmla="*/ 840908 h 3273789"/>
              <a:gd name="connsiteX3" fmla="*/ 3319850 w 3518087"/>
              <a:gd name="connsiteY3" fmla="*/ 2006562 h 3273789"/>
              <a:gd name="connsiteX4" fmla="*/ 1750541 w 3518087"/>
              <a:gd name="connsiteY4" fmla="*/ 3271070 h 3273789"/>
              <a:gd name="connsiteX5" fmla="*/ 0 w 3518087"/>
              <a:gd name="connsiteY5" fmla="*/ 1644097 h 3273789"/>
              <a:gd name="connsiteX0" fmla="*/ 0 w 3518087"/>
              <a:gd name="connsiteY0" fmla="*/ 1644097 h 3275353"/>
              <a:gd name="connsiteX1" fmla="*/ 1750541 w 3518087"/>
              <a:gd name="connsiteY1" fmla="*/ 17124 h 3275353"/>
              <a:gd name="connsiteX2" fmla="*/ 3291017 w 3518087"/>
              <a:gd name="connsiteY2" fmla="*/ 840908 h 3275353"/>
              <a:gd name="connsiteX3" fmla="*/ 3319850 w 3518087"/>
              <a:gd name="connsiteY3" fmla="*/ 2006562 h 3275353"/>
              <a:gd name="connsiteX4" fmla="*/ 1750541 w 3518087"/>
              <a:gd name="connsiteY4" fmla="*/ 3271070 h 3275353"/>
              <a:gd name="connsiteX5" fmla="*/ 0 w 3518087"/>
              <a:gd name="connsiteY5" fmla="*/ 1644097 h 3275353"/>
              <a:gd name="connsiteX0" fmla="*/ 0 w 3518087"/>
              <a:gd name="connsiteY0" fmla="*/ 1644097 h 3282589"/>
              <a:gd name="connsiteX1" fmla="*/ 1750541 w 3518087"/>
              <a:gd name="connsiteY1" fmla="*/ 17124 h 3282589"/>
              <a:gd name="connsiteX2" fmla="*/ 3291017 w 3518087"/>
              <a:gd name="connsiteY2" fmla="*/ 840908 h 3282589"/>
              <a:gd name="connsiteX3" fmla="*/ 3319850 w 3518087"/>
              <a:gd name="connsiteY3" fmla="*/ 2006562 h 3282589"/>
              <a:gd name="connsiteX4" fmla="*/ 1750541 w 3518087"/>
              <a:gd name="connsiteY4" fmla="*/ 3271070 h 3282589"/>
              <a:gd name="connsiteX5" fmla="*/ 0 w 3518087"/>
              <a:gd name="connsiteY5" fmla="*/ 1644097 h 3282589"/>
              <a:gd name="connsiteX0" fmla="*/ 0 w 3445790"/>
              <a:gd name="connsiteY0" fmla="*/ 1644097 h 3298597"/>
              <a:gd name="connsiteX1" fmla="*/ 1750541 w 3445790"/>
              <a:gd name="connsiteY1" fmla="*/ 17124 h 3298597"/>
              <a:gd name="connsiteX2" fmla="*/ 3291017 w 3445790"/>
              <a:gd name="connsiteY2" fmla="*/ 840908 h 3298597"/>
              <a:gd name="connsiteX3" fmla="*/ 3319850 w 3445790"/>
              <a:gd name="connsiteY3" fmla="*/ 2006562 h 3298597"/>
              <a:gd name="connsiteX4" fmla="*/ 2903838 w 3445790"/>
              <a:gd name="connsiteY4" fmla="*/ 2620282 h 3298597"/>
              <a:gd name="connsiteX5" fmla="*/ 1750541 w 3445790"/>
              <a:gd name="connsiteY5" fmla="*/ 3271070 h 3298597"/>
              <a:gd name="connsiteX6" fmla="*/ 0 w 3445790"/>
              <a:gd name="connsiteY6" fmla="*/ 1644097 h 3298597"/>
              <a:gd name="connsiteX0" fmla="*/ 0 w 3445790"/>
              <a:gd name="connsiteY0" fmla="*/ 1644097 h 3313669"/>
              <a:gd name="connsiteX1" fmla="*/ 1750541 w 3445790"/>
              <a:gd name="connsiteY1" fmla="*/ 17124 h 3313669"/>
              <a:gd name="connsiteX2" fmla="*/ 3291017 w 3445790"/>
              <a:gd name="connsiteY2" fmla="*/ 840908 h 3313669"/>
              <a:gd name="connsiteX3" fmla="*/ 3319850 w 3445790"/>
              <a:gd name="connsiteY3" fmla="*/ 2006562 h 3313669"/>
              <a:gd name="connsiteX4" fmla="*/ 2961503 w 3445790"/>
              <a:gd name="connsiteY4" fmla="*/ 2768563 h 3313669"/>
              <a:gd name="connsiteX5" fmla="*/ 1750541 w 3445790"/>
              <a:gd name="connsiteY5" fmla="*/ 3271070 h 3313669"/>
              <a:gd name="connsiteX6" fmla="*/ 0 w 3445790"/>
              <a:gd name="connsiteY6" fmla="*/ 1644097 h 3313669"/>
              <a:gd name="connsiteX0" fmla="*/ 0 w 3445790"/>
              <a:gd name="connsiteY0" fmla="*/ 1644097 h 3282015"/>
              <a:gd name="connsiteX1" fmla="*/ 1750541 w 3445790"/>
              <a:gd name="connsiteY1" fmla="*/ 17124 h 3282015"/>
              <a:gd name="connsiteX2" fmla="*/ 3291017 w 3445790"/>
              <a:gd name="connsiteY2" fmla="*/ 840908 h 3282015"/>
              <a:gd name="connsiteX3" fmla="*/ 3319850 w 3445790"/>
              <a:gd name="connsiteY3" fmla="*/ 2006562 h 3282015"/>
              <a:gd name="connsiteX4" fmla="*/ 2961503 w 3445790"/>
              <a:gd name="connsiteY4" fmla="*/ 2768563 h 3282015"/>
              <a:gd name="connsiteX5" fmla="*/ 1750541 w 3445790"/>
              <a:gd name="connsiteY5" fmla="*/ 3271070 h 3282015"/>
              <a:gd name="connsiteX6" fmla="*/ 0 w 3445790"/>
              <a:gd name="connsiteY6" fmla="*/ 1644097 h 3282015"/>
              <a:gd name="connsiteX0" fmla="*/ 49310 w 3495100"/>
              <a:gd name="connsiteY0" fmla="*/ 1644097 h 3271294"/>
              <a:gd name="connsiteX1" fmla="*/ 1799851 w 3495100"/>
              <a:gd name="connsiteY1" fmla="*/ 17124 h 3271294"/>
              <a:gd name="connsiteX2" fmla="*/ 3340327 w 3495100"/>
              <a:gd name="connsiteY2" fmla="*/ 840908 h 3271294"/>
              <a:gd name="connsiteX3" fmla="*/ 3369160 w 3495100"/>
              <a:gd name="connsiteY3" fmla="*/ 2006562 h 3271294"/>
              <a:gd name="connsiteX4" fmla="*/ 3010813 w 3495100"/>
              <a:gd name="connsiteY4" fmla="*/ 2768563 h 3271294"/>
              <a:gd name="connsiteX5" fmla="*/ 1799851 w 3495100"/>
              <a:gd name="connsiteY5" fmla="*/ 3271070 h 3271294"/>
              <a:gd name="connsiteX6" fmla="*/ 597127 w 3495100"/>
              <a:gd name="connsiteY6" fmla="*/ 2710898 h 3271294"/>
              <a:gd name="connsiteX7" fmla="*/ 49310 w 3495100"/>
              <a:gd name="connsiteY7" fmla="*/ 1644097 h 3271294"/>
              <a:gd name="connsiteX0" fmla="*/ 52790 w 3498580"/>
              <a:gd name="connsiteY0" fmla="*/ 1644097 h 3277070"/>
              <a:gd name="connsiteX1" fmla="*/ 1803331 w 3498580"/>
              <a:gd name="connsiteY1" fmla="*/ 17124 h 3277070"/>
              <a:gd name="connsiteX2" fmla="*/ 3343807 w 3498580"/>
              <a:gd name="connsiteY2" fmla="*/ 840908 h 3277070"/>
              <a:gd name="connsiteX3" fmla="*/ 3372640 w 3498580"/>
              <a:gd name="connsiteY3" fmla="*/ 2006562 h 3277070"/>
              <a:gd name="connsiteX4" fmla="*/ 3014293 w 3498580"/>
              <a:gd name="connsiteY4" fmla="*/ 2768563 h 3277070"/>
              <a:gd name="connsiteX5" fmla="*/ 1803331 w 3498580"/>
              <a:gd name="connsiteY5" fmla="*/ 3271070 h 3277070"/>
              <a:gd name="connsiteX6" fmla="*/ 575893 w 3498580"/>
              <a:gd name="connsiteY6" fmla="*/ 2949796 h 3277070"/>
              <a:gd name="connsiteX7" fmla="*/ 52790 w 3498580"/>
              <a:gd name="connsiteY7" fmla="*/ 1644097 h 3277070"/>
              <a:gd name="connsiteX0" fmla="*/ 47987 w 3493777"/>
              <a:gd name="connsiteY0" fmla="*/ 1644097 h 3277070"/>
              <a:gd name="connsiteX1" fmla="*/ 1798528 w 3493777"/>
              <a:gd name="connsiteY1" fmla="*/ 17124 h 3277070"/>
              <a:gd name="connsiteX2" fmla="*/ 3339004 w 3493777"/>
              <a:gd name="connsiteY2" fmla="*/ 840908 h 3277070"/>
              <a:gd name="connsiteX3" fmla="*/ 3367837 w 3493777"/>
              <a:gd name="connsiteY3" fmla="*/ 2006562 h 3277070"/>
              <a:gd name="connsiteX4" fmla="*/ 3009490 w 3493777"/>
              <a:gd name="connsiteY4" fmla="*/ 2768563 h 3277070"/>
              <a:gd name="connsiteX5" fmla="*/ 1798528 w 3493777"/>
              <a:gd name="connsiteY5" fmla="*/ 3271070 h 3277070"/>
              <a:gd name="connsiteX6" fmla="*/ 571090 w 3493777"/>
              <a:gd name="connsiteY6" fmla="*/ 2949796 h 3277070"/>
              <a:gd name="connsiteX7" fmla="*/ 47987 w 3493777"/>
              <a:gd name="connsiteY7" fmla="*/ 1644097 h 3277070"/>
              <a:gd name="connsiteX0" fmla="*/ 47987 w 3493777"/>
              <a:gd name="connsiteY0" fmla="*/ 1629355 h 3262328"/>
              <a:gd name="connsiteX1" fmla="*/ 864778 w 3493777"/>
              <a:gd name="connsiteY1" fmla="*/ 611770 h 3262328"/>
              <a:gd name="connsiteX2" fmla="*/ 1798528 w 3493777"/>
              <a:gd name="connsiteY2" fmla="*/ 2382 h 3262328"/>
              <a:gd name="connsiteX3" fmla="*/ 3339004 w 3493777"/>
              <a:gd name="connsiteY3" fmla="*/ 826166 h 3262328"/>
              <a:gd name="connsiteX4" fmla="*/ 3367837 w 3493777"/>
              <a:gd name="connsiteY4" fmla="*/ 1991820 h 3262328"/>
              <a:gd name="connsiteX5" fmla="*/ 3009490 w 3493777"/>
              <a:gd name="connsiteY5" fmla="*/ 2753821 h 3262328"/>
              <a:gd name="connsiteX6" fmla="*/ 1798528 w 3493777"/>
              <a:gd name="connsiteY6" fmla="*/ 3256328 h 3262328"/>
              <a:gd name="connsiteX7" fmla="*/ 571090 w 3493777"/>
              <a:gd name="connsiteY7" fmla="*/ 2935054 h 3262328"/>
              <a:gd name="connsiteX8" fmla="*/ 47987 w 3493777"/>
              <a:gd name="connsiteY8" fmla="*/ 1629355 h 3262328"/>
              <a:gd name="connsiteX0" fmla="*/ 690 w 3446480"/>
              <a:gd name="connsiteY0" fmla="*/ 1635511 h 3268484"/>
              <a:gd name="connsiteX1" fmla="*/ 628011 w 3446480"/>
              <a:gd name="connsiteY1" fmla="*/ 477883 h 3268484"/>
              <a:gd name="connsiteX2" fmla="*/ 1751231 w 3446480"/>
              <a:gd name="connsiteY2" fmla="*/ 8538 h 3268484"/>
              <a:gd name="connsiteX3" fmla="*/ 3291707 w 3446480"/>
              <a:gd name="connsiteY3" fmla="*/ 832322 h 3268484"/>
              <a:gd name="connsiteX4" fmla="*/ 3320540 w 3446480"/>
              <a:gd name="connsiteY4" fmla="*/ 1997976 h 3268484"/>
              <a:gd name="connsiteX5" fmla="*/ 2962193 w 3446480"/>
              <a:gd name="connsiteY5" fmla="*/ 2759977 h 3268484"/>
              <a:gd name="connsiteX6" fmla="*/ 1751231 w 3446480"/>
              <a:gd name="connsiteY6" fmla="*/ 3262484 h 3268484"/>
              <a:gd name="connsiteX7" fmla="*/ 523793 w 3446480"/>
              <a:gd name="connsiteY7" fmla="*/ 2941210 h 3268484"/>
              <a:gd name="connsiteX8" fmla="*/ 690 w 3446480"/>
              <a:gd name="connsiteY8" fmla="*/ 1635511 h 3268484"/>
              <a:gd name="connsiteX0" fmla="*/ 690 w 3446480"/>
              <a:gd name="connsiteY0" fmla="*/ 1648940 h 3281913"/>
              <a:gd name="connsiteX1" fmla="*/ 628011 w 3446480"/>
              <a:gd name="connsiteY1" fmla="*/ 491312 h 3281913"/>
              <a:gd name="connsiteX2" fmla="*/ 1751231 w 3446480"/>
              <a:gd name="connsiteY2" fmla="*/ 21967 h 3281913"/>
              <a:gd name="connsiteX3" fmla="*/ 3291707 w 3446480"/>
              <a:gd name="connsiteY3" fmla="*/ 845751 h 3281913"/>
              <a:gd name="connsiteX4" fmla="*/ 3320540 w 3446480"/>
              <a:gd name="connsiteY4" fmla="*/ 2011405 h 3281913"/>
              <a:gd name="connsiteX5" fmla="*/ 2962193 w 3446480"/>
              <a:gd name="connsiteY5" fmla="*/ 2773406 h 3281913"/>
              <a:gd name="connsiteX6" fmla="*/ 1751231 w 3446480"/>
              <a:gd name="connsiteY6" fmla="*/ 3275913 h 3281913"/>
              <a:gd name="connsiteX7" fmla="*/ 523793 w 3446480"/>
              <a:gd name="connsiteY7" fmla="*/ 2954639 h 3281913"/>
              <a:gd name="connsiteX8" fmla="*/ 690 w 3446480"/>
              <a:gd name="connsiteY8" fmla="*/ 1648940 h 3281913"/>
              <a:gd name="connsiteX0" fmla="*/ 100 w 3445890"/>
              <a:gd name="connsiteY0" fmla="*/ 1638648 h 3271621"/>
              <a:gd name="connsiteX1" fmla="*/ 561518 w 3445890"/>
              <a:gd name="connsiteY1" fmla="*/ 439831 h 3271621"/>
              <a:gd name="connsiteX2" fmla="*/ 1750641 w 3445890"/>
              <a:gd name="connsiteY2" fmla="*/ 11675 h 3271621"/>
              <a:gd name="connsiteX3" fmla="*/ 3291117 w 3445890"/>
              <a:gd name="connsiteY3" fmla="*/ 835459 h 3271621"/>
              <a:gd name="connsiteX4" fmla="*/ 3319950 w 3445890"/>
              <a:gd name="connsiteY4" fmla="*/ 2001113 h 3271621"/>
              <a:gd name="connsiteX5" fmla="*/ 2961603 w 3445890"/>
              <a:gd name="connsiteY5" fmla="*/ 2763114 h 3271621"/>
              <a:gd name="connsiteX6" fmla="*/ 1750641 w 3445890"/>
              <a:gd name="connsiteY6" fmla="*/ 3265621 h 3271621"/>
              <a:gd name="connsiteX7" fmla="*/ 523203 w 3445890"/>
              <a:gd name="connsiteY7" fmla="*/ 2944347 h 3271621"/>
              <a:gd name="connsiteX8" fmla="*/ 100 w 3445890"/>
              <a:gd name="connsiteY8" fmla="*/ 1638648 h 3271621"/>
              <a:gd name="connsiteX0" fmla="*/ 100 w 3445890"/>
              <a:gd name="connsiteY0" fmla="*/ 1636551 h 3269524"/>
              <a:gd name="connsiteX1" fmla="*/ 561518 w 3445890"/>
              <a:gd name="connsiteY1" fmla="*/ 437734 h 3269524"/>
              <a:gd name="connsiteX2" fmla="*/ 1750641 w 3445890"/>
              <a:gd name="connsiteY2" fmla="*/ 9578 h 3269524"/>
              <a:gd name="connsiteX3" fmla="*/ 3291117 w 3445890"/>
              <a:gd name="connsiteY3" fmla="*/ 833362 h 3269524"/>
              <a:gd name="connsiteX4" fmla="*/ 3319950 w 3445890"/>
              <a:gd name="connsiteY4" fmla="*/ 1999016 h 3269524"/>
              <a:gd name="connsiteX5" fmla="*/ 2961603 w 3445890"/>
              <a:gd name="connsiteY5" fmla="*/ 2761017 h 3269524"/>
              <a:gd name="connsiteX6" fmla="*/ 1750641 w 3445890"/>
              <a:gd name="connsiteY6" fmla="*/ 3263524 h 3269524"/>
              <a:gd name="connsiteX7" fmla="*/ 523203 w 3445890"/>
              <a:gd name="connsiteY7" fmla="*/ 2942250 h 3269524"/>
              <a:gd name="connsiteX8" fmla="*/ 100 w 3445890"/>
              <a:gd name="connsiteY8" fmla="*/ 1636551 h 3269524"/>
              <a:gd name="connsiteX0" fmla="*/ 100 w 3445890"/>
              <a:gd name="connsiteY0" fmla="*/ 1636551 h 3269524"/>
              <a:gd name="connsiteX1" fmla="*/ 561518 w 3445890"/>
              <a:gd name="connsiteY1" fmla="*/ 437734 h 3269524"/>
              <a:gd name="connsiteX2" fmla="*/ 1750641 w 3445890"/>
              <a:gd name="connsiteY2" fmla="*/ 9578 h 3269524"/>
              <a:gd name="connsiteX3" fmla="*/ 3291117 w 3445890"/>
              <a:gd name="connsiteY3" fmla="*/ 833362 h 3269524"/>
              <a:gd name="connsiteX4" fmla="*/ 3319950 w 3445890"/>
              <a:gd name="connsiteY4" fmla="*/ 1999016 h 3269524"/>
              <a:gd name="connsiteX5" fmla="*/ 2961603 w 3445890"/>
              <a:gd name="connsiteY5" fmla="*/ 2761017 h 3269524"/>
              <a:gd name="connsiteX6" fmla="*/ 1750641 w 3445890"/>
              <a:gd name="connsiteY6" fmla="*/ 3263524 h 3269524"/>
              <a:gd name="connsiteX7" fmla="*/ 523203 w 3445890"/>
              <a:gd name="connsiteY7" fmla="*/ 2942250 h 3269524"/>
              <a:gd name="connsiteX8" fmla="*/ 100 w 3445890"/>
              <a:gd name="connsiteY8" fmla="*/ 1636551 h 3269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5890" h="3269524">
                <a:moveTo>
                  <a:pt x="100" y="1636551"/>
                </a:moveTo>
                <a:cubicBezTo>
                  <a:pt x="6486" y="1219132"/>
                  <a:pt x="269761" y="708896"/>
                  <a:pt x="561518" y="437734"/>
                </a:cubicBezTo>
                <a:cubicBezTo>
                  <a:pt x="927416" y="232474"/>
                  <a:pt x="1295708" y="-56360"/>
                  <a:pt x="1750641" y="9578"/>
                </a:cubicBezTo>
                <a:cubicBezTo>
                  <a:pt x="2205574" y="75516"/>
                  <a:pt x="2834603" y="199735"/>
                  <a:pt x="3291117" y="833362"/>
                </a:cubicBezTo>
                <a:cubicBezTo>
                  <a:pt x="3582874" y="1104524"/>
                  <a:pt x="3384480" y="1702454"/>
                  <a:pt x="3319950" y="1999016"/>
                </a:cubicBezTo>
                <a:cubicBezTo>
                  <a:pt x="3255420" y="2295578"/>
                  <a:pt x="3223154" y="2550266"/>
                  <a:pt x="2961603" y="2761017"/>
                </a:cubicBezTo>
                <a:cubicBezTo>
                  <a:pt x="2700052" y="2971768"/>
                  <a:pt x="2157041" y="3233319"/>
                  <a:pt x="1750641" y="3263524"/>
                </a:cubicBezTo>
                <a:cubicBezTo>
                  <a:pt x="1344241" y="3293729"/>
                  <a:pt x="814960" y="3213412"/>
                  <a:pt x="523203" y="2942250"/>
                </a:cubicBezTo>
                <a:cubicBezTo>
                  <a:pt x="297349" y="2580472"/>
                  <a:pt x="-6286" y="2053970"/>
                  <a:pt x="100" y="1636551"/>
                </a:cubicBezTo>
                <a:close/>
              </a:path>
            </a:pathLst>
          </a:custGeom>
          <a:gradFill>
            <a:gsLst>
              <a:gs pos="86000">
                <a:srgbClr val="D94D2B"/>
              </a:gs>
              <a:gs pos="32000">
                <a:srgbClr val="D9A07E"/>
              </a:gs>
              <a:gs pos="100000">
                <a:srgbClr val="D94D2B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Picture 2" descr="うめぼし」の写真素材 | 14,239件の無料イラスト画像 | Adobe Stock">
            <a:extLst>
              <a:ext uri="{FF2B5EF4-FFF2-40B4-BE49-F238E27FC236}">
                <a16:creationId xmlns:a16="http://schemas.microsoft.com/office/drawing/2014/main" id="{E2F2B810-9C4C-BF0D-1008-21A807A3A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208" y="1161535"/>
            <a:ext cx="60198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フリーフォーム 6">
            <a:extLst>
              <a:ext uri="{FF2B5EF4-FFF2-40B4-BE49-F238E27FC236}">
                <a16:creationId xmlns:a16="http://schemas.microsoft.com/office/drawing/2014/main" id="{C33E4CB5-F1CA-6C7C-B6CF-BFE4EC224524}"/>
              </a:ext>
            </a:extLst>
          </p:cNvPr>
          <p:cNvSpPr/>
          <p:nvPr/>
        </p:nvSpPr>
        <p:spPr>
          <a:xfrm>
            <a:off x="4839200" y="2643926"/>
            <a:ext cx="309500" cy="1038479"/>
          </a:xfrm>
          <a:custGeom>
            <a:avLst/>
            <a:gdLst>
              <a:gd name="connsiteX0" fmla="*/ 37600 w 309500"/>
              <a:gd name="connsiteY0" fmla="*/ 420 h 1038479"/>
              <a:gd name="connsiteX1" fmla="*/ 4648 w 309500"/>
              <a:gd name="connsiteY1" fmla="*/ 247555 h 1038479"/>
              <a:gd name="connsiteX2" fmla="*/ 144692 w 309500"/>
              <a:gd name="connsiteY2" fmla="*/ 560593 h 1038479"/>
              <a:gd name="connsiteX3" fmla="*/ 210594 w 309500"/>
              <a:gd name="connsiteY3" fmla="*/ 684160 h 1038479"/>
              <a:gd name="connsiteX4" fmla="*/ 218832 w 309500"/>
              <a:gd name="connsiteY4" fmla="*/ 923058 h 1038479"/>
              <a:gd name="connsiteX5" fmla="*/ 276497 w 309500"/>
              <a:gd name="connsiteY5" fmla="*/ 1038387 h 1038479"/>
              <a:gd name="connsiteX6" fmla="*/ 309448 w 309500"/>
              <a:gd name="connsiteY6" fmla="*/ 939533 h 1038479"/>
              <a:gd name="connsiteX7" fmla="*/ 284735 w 309500"/>
              <a:gd name="connsiteY7" fmla="*/ 783014 h 1038479"/>
              <a:gd name="connsiteX8" fmla="*/ 260021 w 309500"/>
              <a:gd name="connsiteY8" fmla="*/ 626495 h 1038479"/>
              <a:gd name="connsiteX9" fmla="*/ 169405 w 309500"/>
              <a:gd name="connsiteY9" fmla="*/ 404074 h 1038479"/>
              <a:gd name="connsiteX10" fmla="*/ 78789 w 309500"/>
              <a:gd name="connsiteY10" fmla="*/ 272268 h 1038479"/>
              <a:gd name="connsiteX11" fmla="*/ 78789 w 309500"/>
              <a:gd name="connsiteY11" fmla="*/ 189890 h 1038479"/>
              <a:gd name="connsiteX12" fmla="*/ 37600 w 309500"/>
              <a:gd name="connsiteY12" fmla="*/ 420 h 1038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9500" h="1038479">
                <a:moveTo>
                  <a:pt x="37600" y="420"/>
                </a:moveTo>
                <a:cubicBezTo>
                  <a:pt x="25243" y="10031"/>
                  <a:pt x="-13201" y="154193"/>
                  <a:pt x="4648" y="247555"/>
                </a:cubicBezTo>
                <a:cubicBezTo>
                  <a:pt x="22497" y="340917"/>
                  <a:pt x="110368" y="487826"/>
                  <a:pt x="144692" y="560593"/>
                </a:cubicBezTo>
                <a:cubicBezTo>
                  <a:pt x="179016" y="633360"/>
                  <a:pt x="198237" y="623749"/>
                  <a:pt x="210594" y="684160"/>
                </a:cubicBezTo>
                <a:cubicBezTo>
                  <a:pt x="222951" y="744571"/>
                  <a:pt x="207848" y="864020"/>
                  <a:pt x="218832" y="923058"/>
                </a:cubicBezTo>
                <a:cubicBezTo>
                  <a:pt x="229816" y="982096"/>
                  <a:pt x="261394" y="1035641"/>
                  <a:pt x="276497" y="1038387"/>
                </a:cubicBezTo>
                <a:cubicBezTo>
                  <a:pt x="291600" y="1041133"/>
                  <a:pt x="308075" y="982095"/>
                  <a:pt x="309448" y="939533"/>
                </a:cubicBezTo>
                <a:cubicBezTo>
                  <a:pt x="310821" y="896971"/>
                  <a:pt x="284735" y="783014"/>
                  <a:pt x="284735" y="783014"/>
                </a:cubicBezTo>
                <a:cubicBezTo>
                  <a:pt x="276497" y="730841"/>
                  <a:pt x="279243" y="689652"/>
                  <a:pt x="260021" y="626495"/>
                </a:cubicBezTo>
                <a:cubicBezTo>
                  <a:pt x="240799" y="563338"/>
                  <a:pt x="199610" y="463112"/>
                  <a:pt x="169405" y="404074"/>
                </a:cubicBezTo>
                <a:cubicBezTo>
                  <a:pt x="139200" y="345036"/>
                  <a:pt x="93892" y="307965"/>
                  <a:pt x="78789" y="272268"/>
                </a:cubicBezTo>
                <a:cubicBezTo>
                  <a:pt x="63686" y="236571"/>
                  <a:pt x="80162" y="231079"/>
                  <a:pt x="78789" y="189890"/>
                </a:cubicBezTo>
                <a:cubicBezTo>
                  <a:pt x="77416" y="148701"/>
                  <a:pt x="49957" y="-9191"/>
                  <a:pt x="37600" y="420"/>
                </a:cubicBezTo>
                <a:close/>
              </a:path>
            </a:pathLst>
          </a:custGeom>
          <a:solidFill>
            <a:srgbClr val="C6452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 9">
            <a:extLst>
              <a:ext uri="{FF2B5EF4-FFF2-40B4-BE49-F238E27FC236}">
                <a16:creationId xmlns:a16="http://schemas.microsoft.com/office/drawing/2014/main" id="{9E451820-63A9-EF7D-5DF3-D918497F2861}"/>
              </a:ext>
            </a:extLst>
          </p:cNvPr>
          <p:cNvSpPr/>
          <p:nvPr/>
        </p:nvSpPr>
        <p:spPr>
          <a:xfrm>
            <a:off x="5272026" y="3707841"/>
            <a:ext cx="550256" cy="904880"/>
          </a:xfrm>
          <a:custGeom>
            <a:avLst/>
            <a:gdLst>
              <a:gd name="connsiteX0" fmla="*/ 3457 w 550256"/>
              <a:gd name="connsiteY0" fmla="*/ 12874 h 904880"/>
              <a:gd name="connsiteX1" fmla="*/ 365922 w 550256"/>
              <a:gd name="connsiteY1" fmla="*/ 391814 h 904880"/>
              <a:gd name="connsiteX2" fmla="*/ 415349 w 550256"/>
              <a:gd name="connsiteY2" fmla="*/ 515382 h 904880"/>
              <a:gd name="connsiteX3" fmla="*/ 267067 w 550256"/>
              <a:gd name="connsiteY3" fmla="*/ 762517 h 904880"/>
              <a:gd name="connsiteX4" fmla="*/ 118786 w 550256"/>
              <a:gd name="connsiteY4" fmla="*/ 902560 h 904880"/>
              <a:gd name="connsiteX5" fmla="*/ 217640 w 550256"/>
              <a:gd name="connsiteY5" fmla="*/ 844895 h 904880"/>
              <a:gd name="connsiteX6" fmla="*/ 390635 w 550256"/>
              <a:gd name="connsiteY6" fmla="*/ 778992 h 904880"/>
              <a:gd name="connsiteX7" fmla="*/ 538916 w 550256"/>
              <a:gd name="connsiteY7" fmla="*/ 556571 h 904880"/>
              <a:gd name="connsiteX8" fmla="*/ 522440 w 550256"/>
              <a:gd name="connsiteY8" fmla="*/ 358863 h 904880"/>
              <a:gd name="connsiteX9" fmla="*/ 382397 w 550256"/>
              <a:gd name="connsiteY9" fmla="*/ 177630 h 904880"/>
              <a:gd name="connsiteX10" fmla="*/ 192927 w 550256"/>
              <a:gd name="connsiteY10" fmla="*/ 95252 h 904880"/>
              <a:gd name="connsiteX11" fmla="*/ 3457 w 550256"/>
              <a:gd name="connsiteY11" fmla="*/ 12874 h 904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50256" h="904880">
                <a:moveTo>
                  <a:pt x="3457" y="12874"/>
                </a:moveTo>
                <a:cubicBezTo>
                  <a:pt x="32289" y="62301"/>
                  <a:pt x="297273" y="308063"/>
                  <a:pt x="365922" y="391814"/>
                </a:cubicBezTo>
                <a:cubicBezTo>
                  <a:pt x="434571" y="475565"/>
                  <a:pt x="431825" y="453598"/>
                  <a:pt x="415349" y="515382"/>
                </a:cubicBezTo>
                <a:cubicBezTo>
                  <a:pt x="398873" y="577166"/>
                  <a:pt x="316494" y="697987"/>
                  <a:pt x="267067" y="762517"/>
                </a:cubicBezTo>
                <a:cubicBezTo>
                  <a:pt x="217640" y="827047"/>
                  <a:pt x="127024" y="888830"/>
                  <a:pt x="118786" y="902560"/>
                </a:cubicBezTo>
                <a:cubicBezTo>
                  <a:pt x="110548" y="916290"/>
                  <a:pt x="172332" y="865490"/>
                  <a:pt x="217640" y="844895"/>
                </a:cubicBezTo>
                <a:cubicBezTo>
                  <a:pt x="262948" y="824300"/>
                  <a:pt x="337089" y="827046"/>
                  <a:pt x="390635" y="778992"/>
                </a:cubicBezTo>
                <a:cubicBezTo>
                  <a:pt x="444181" y="730938"/>
                  <a:pt x="516949" y="626592"/>
                  <a:pt x="538916" y="556571"/>
                </a:cubicBezTo>
                <a:cubicBezTo>
                  <a:pt x="560883" y="486550"/>
                  <a:pt x="548527" y="422020"/>
                  <a:pt x="522440" y="358863"/>
                </a:cubicBezTo>
                <a:cubicBezTo>
                  <a:pt x="496354" y="295706"/>
                  <a:pt x="437316" y="221565"/>
                  <a:pt x="382397" y="177630"/>
                </a:cubicBezTo>
                <a:cubicBezTo>
                  <a:pt x="327478" y="133695"/>
                  <a:pt x="251965" y="119965"/>
                  <a:pt x="192927" y="95252"/>
                </a:cubicBezTo>
                <a:cubicBezTo>
                  <a:pt x="133889" y="70539"/>
                  <a:pt x="-25375" y="-36553"/>
                  <a:pt x="3457" y="12874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>
            <a:extLst>
              <a:ext uri="{FF2B5EF4-FFF2-40B4-BE49-F238E27FC236}">
                <a16:creationId xmlns:a16="http://schemas.microsoft.com/office/drawing/2014/main" id="{6F9E1437-D0E6-B713-A9E5-E04DAE471883}"/>
              </a:ext>
            </a:extLst>
          </p:cNvPr>
          <p:cNvSpPr/>
          <p:nvPr/>
        </p:nvSpPr>
        <p:spPr>
          <a:xfrm>
            <a:off x="5313357" y="3707841"/>
            <a:ext cx="400608" cy="858765"/>
          </a:xfrm>
          <a:custGeom>
            <a:avLst/>
            <a:gdLst>
              <a:gd name="connsiteX0" fmla="*/ 4544 w 400608"/>
              <a:gd name="connsiteY0" fmla="*/ 3913 h 858765"/>
              <a:gd name="connsiteX1" fmla="*/ 119873 w 400608"/>
              <a:gd name="connsiteY1" fmla="*/ 325189 h 858765"/>
              <a:gd name="connsiteX2" fmla="*/ 169300 w 400608"/>
              <a:gd name="connsiteY2" fmla="*/ 555848 h 858765"/>
              <a:gd name="connsiteX3" fmla="*/ 111636 w 400608"/>
              <a:gd name="connsiteY3" fmla="*/ 835935 h 858765"/>
              <a:gd name="connsiteX4" fmla="*/ 218727 w 400608"/>
              <a:gd name="connsiteY4" fmla="*/ 811221 h 858765"/>
              <a:gd name="connsiteX5" fmla="*/ 391722 w 400608"/>
              <a:gd name="connsiteY5" fmla="*/ 564086 h 858765"/>
              <a:gd name="connsiteX6" fmla="*/ 367009 w 400608"/>
              <a:gd name="connsiteY6" fmla="*/ 259286 h 858765"/>
              <a:gd name="connsiteX7" fmla="*/ 292868 w 400608"/>
              <a:gd name="connsiteY7" fmla="*/ 152194 h 858765"/>
              <a:gd name="connsiteX8" fmla="*/ 4544 w 400608"/>
              <a:gd name="connsiteY8" fmla="*/ 3913 h 858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0608" h="858765">
                <a:moveTo>
                  <a:pt x="4544" y="3913"/>
                </a:moveTo>
                <a:cubicBezTo>
                  <a:pt x="-24288" y="32745"/>
                  <a:pt x="92414" y="233200"/>
                  <a:pt x="119873" y="325189"/>
                </a:cubicBezTo>
                <a:cubicBezTo>
                  <a:pt x="147332" y="417178"/>
                  <a:pt x="170673" y="470724"/>
                  <a:pt x="169300" y="555848"/>
                </a:cubicBezTo>
                <a:cubicBezTo>
                  <a:pt x="167927" y="640972"/>
                  <a:pt x="103398" y="793373"/>
                  <a:pt x="111636" y="835935"/>
                </a:cubicBezTo>
                <a:cubicBezTo>
                  <a:pt x="119874" y="878497"/>
                  <a:pt x="172046" y="856529"/>
                  <a:pt x="218727" y="811221"/>
                </a:cubicBezTo>
                <a:cubicBezTo>
                  <a:pt x="265408" y="765913"/>
                  <a:pt x="367008" y="656075"/>
                  <a:pt x="391722" y="564086"/>
                </a:cubicBezTo>
                <a:cubicBezTo>
                  <a:pt x="416436" y="472097"/>
                  <a:pt x="383485" y="327935"/>
                  <a:pt x="367009" y="259286"/>
                </a:cubicBezTo>
                <a:cubicBezTo>
                  <a:pt x="350533" y="190637"/>
                  <a:pt x="349160" y="190637"/>
                  <a:pt x="292868" y="152194"/>
                </a:cubicBezTo>
                <a:cubicBezTo>
                  <a:pt x="236576" y="113751"/>
                  <a:pt x="33376" y="-24919"/>
                  <a:pt x="4544" y="3913"/>
                </a:cubicBezTo>
                <a:close/>
              </a:path>
            </a:pathLst>
          </a:custGeom>
          <a:solidFill>
            <a:srgbClr val="C6452A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>
            <a:extLst>
              <a:ext uri="{FF2B5EF4-FFF2-40B4-BE49-F238E27FC236}">
                <a16:creationId xmlns:a16="http://schemas.microsoft.com/office/drawing/2014/main" id="{644D17D8-0DF9-303F-39BF-DEE7E1FBE577}"/>
              </a:ext>
            </a:extLst>
          </p:cNvPr>
          <p:cNvSpPr/>
          <p:nvPr/>
        </p:nvSpPr>
        <p:spPr>
          <a:xfrm>
            <a:off x="6421481" y="2028246"/>
            <a:ext cx="704396" cy="379384"/>
          </a:xfrm>
          <a:custGeom>
            <a:avLst/>
            <a:gdLst>
              <a:gd name="connsiteX0" fmla="*/ 4033 w 704396"/>
              <a:gd name="connsiteY0" fmla="*/ 6500 h 379384"/>
              <a:gd name="connsiteX1" fmla="*/ 407687 w 704396"/>
              <a:gd name="connsiteY1" fmla="*/ 55927 h 379384"/>
              <a:gd name="connsiteX2" fmla="*/ 580681 w 704396"/>
              <a:gd name="connsiteY2" fmla="*/ 237159 h 379384"/>
              <a:gd name="connsiteX3" fmla="*/ 704249 w 704396"/>
              <a:gd name="connsiteY3" fmla="*/ 377203 h 379384"/>
              <a:gd name="connsiteX4" fmla="*/ 597157 w 704396"/>
              <a:gd name="connsiteY4" fmla="*/ 319538 h 379384"/>
              <a:gd name="connsiteX5" fmla="*/ 259405 w 704396"/>
              <a:gd name="connsiteY5" fmla="*/ 278349 h 379384"/>
              <a:gd name="connsiteX6" fmla="*/ 201741 w 704396"/>
              <a:gd name="connsiteY6" fmla="*/ 179495 h 379384"/>
              <a:gd name="connsiteX7" fmla="*/ 4033 w 704396"/>
              <a:gd name="connsiteY7" fmla="*/ 6500 h 37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4396" h="379384">
                <a:moveTo>
                  <a:pt x="4033" y="6500"/>
                </a:moveTo>
                <a:cubicBezTo>
                  <a:pt x="38357" y="-14095"/>
                  <a:pt x="311579" y="17484"/>
                  <a:pt x="407687" y="55927"/>
                </a:cubicBezTo>
                <a:cubicBezTo>
                  <a:pt x="503795" y="94370"/>
                  <a:pt x="531254" y="183613"/>
                  <a:pt x="580681" y="237159"/>
                </a:cubicBezTo>
                <a:cubicBezTo>
                  <a:pt x="630108" y="290705"/>
                  <a:pt x="701503" y="363473"/>
                  <a:pt x="704249" y="377203"/>
                </a:cubicBezTo>
                <a:cubicBezTo>
                  <a:pt x="706995" y="390933"/>
                  <a:pt x="671298" y="336014"/>
                  <a:pt x="597157" y="319538"/>
                </a:cubicBezTo>
                <a:cubicBezTo>
                  <a:pt x="523016" y="303062"/>
                  <a:pt x="325308" y="301689"/>
                  <a:pt x="259405" y="278349"/>
                </a:cubicBezTo>
                <a:cubicBezTo>
                  <a:pt x="193502" y="255009"/>
                  <a:pt x="238811" y="220684"/>
                  <a:pt x="201741" y="179495"/>
                </a:cubicBezTo>
                <a:cubicBezTo>
                  <a:pt x="164671" y="138306"/>
                  <a:pt x="-30291" y="27095"/>
                  <a:pt x="4033" y="650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DFA7F22F-3C72-BAF2-DC8D-D1D3941CDA00}"/>
              </a:ext>
            </a:extLst>
          </p:cNvPr>
          <p:cNvSpPr/>
          <p:nvPr/>
        </p:nvSpPr>
        <p:spPr>
          <a:xfrm>
            <a:off x="7078735" y="2638638"/>
            <a:ext cx="445472" cy="374908"/>
          </a:xfrm>
          <a:custGeom>
            <a:avLst/>
            <a:gdLst>
              <a:gd name="connsiteX0" fmla="*/ 88184 w 445472"/>
              <a:gd name="connsiteY0" fmla="*/ 5708 h 374908"/>
              <a:gd name="connsiteX1" fmla="*/ 5806 w 445472"/>
              <a:gd name="connsiteY1" fmla="*/ 219892 h 374908"/>
              <a:gd name="connsiteX2" fmla="*/ 22281 w 445472"/>
              <a:gd name="connsiteY2" fmla="*/ 318746 h 374908"/>
              <a:gd name="connsiteX3" fmla="*/ 145849 w 445472"/>
              <a:gd name="connsiteY3" fmla="*/ 368173 h 374908"/>
              <a:gd name="connsiteX4" fmla="*/ 442411 w 445472"/>
              <a:gd name="connsiteY4" fmla="*/ 170465 h 374908"/>
              <a:gd name="connsiteX5" fmla="*/ 294130 w 445472"/>
              <a:gd name="connsiteY5" fmla="*/ 170465 h 374908"/>
              <a:gd name="connsiteX6" fmla="*/ 195276 w 445472"/>
              <a:gd name="connsiteY6" fmla="*/ 71611 h 374908"/>
              <a:gd name="connsiteX7" fmla="*/ 88184 w 445472"/>
              <a:gd name="connsiteY7" fmla="*/ 5708 h 374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472" h="374908">
                <a:moveTo>
                  <a:pt x="88184" y="5708"/>
                </a:moveTo>
                <a:cubicBezTo>
                  <a:pt x="56606" y="30421"/>
                  <a:pt x="16790" y="167719"/>
                  <a:pt x="5806" y="219892"/>
                </a:cubicBezTo>
                <a:cubicBezTo>
                  <a:pt x="-5178" y="272065"/>
                  <a:pt x="-1059" y="294033"/>
                  <a:pt x="22281" y="318746"/>
                </a:cubicBezTo>
                <a:cubicBezTo>
                  <a:pt x="45621" y="343459"/>
                  <a:pt x="75827" y="392886"/>
                  <a:pt x="145849" y="368173"/>
                </a:cubicBezTo>
                <a:cubicBezTo>
                  <a:pt x="215871" y="343460"/>
                  <a:pt x="417698" y="203416"/>
                  <a:pt x="442411" y="170465"/>
                </a:cubicBezTo>
                <a:cubicBezTo>
                  <a:pt x="467124" y="137514"/>
                  <a:pt x="335319" y="186941"/>
                  <a:pt x="294130" y="170465"/>
                </a:cubicBezTo>
                <a:cubicBezTo>
                  <a:pt x="252941" y="153989"/>
                  <a:pt x="222735" y="100443"/>
                  <a:pt x="195276" y="71611"/>
                </a:cubicBezTo>
                <a:cubicBezTo>
                  <a:pt x="167817" y="42779"/>
                  <a:pt x="119762" y="-19005"/>
                  <a:pt x="88184" y="5708"/>
                </a:cubicBezTo>
                <a:close/>
              </a:path>
            </a:pathLst>
          </a:custGeom>
          <a:solidFill>
            <a:srgbClr val="C6452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>
            <a:extLst>
              <a:ext uri="{FF2B5EF4-FFF2-40B4-BE49-F238E27FC236}">
                <a16:creationId xmlns:a16="http://schemas.microsoft.com/office/drawing/2014/main" id="{E87C0C9A-4CAD-1472-DA2A-85F3BB27239F}"/>
              </a:ext>
            </a:extLst>
          </p:cNvPr>
          <p:cNvSpPr/>
          <p:nvPr/>
        </p:nvSpPr>
        <p:spPr>
          <a:xfrm>
            <a:off x="5461079" y="2848706"/>
            <a:ext cx="1386449" cy="492392"/>
          </a:xfrm>
          <a:custGeom>
            <a:avLst/>
            <a:gdLst>
              <a:gd name="connsiteX0" fmla="*/ 607 w 1386449"/>
              <a:gd name="connsiteY0" fmla="*/ 413478 h 492392"/>
              <a:gd name="connsiteX1" fmla="*/ 569018 w 1386449"/>
              <a:gd name="connsiteY1" fmla="*/ 364051 h 492392"/>
              <a:gd name="connsiteX2" fmla="*/ 923245 w 1386449"/>
              <a:gd name="connsiteY2" fmla="*/ 149867 h 492392"/>
              <a:gd name="connsiteX3" fmla="*/ 1153905 w 1386449"/>
              <a:gd name="connsiteY3" fmla="*/ 1586 h 492392"/>
              <a:gd name="connsiteX4" fmla="*/ 1384564 w 1386449"/>
              <a:gd name="connsiteY4" fmla="*/ 83964 h 492392"/>
              <a:gd name="connsiteX5" fmla="*/ 1022099 w 1386449"/>
              <a:gd name="connsiteY5" fmla="*/ 273435 h 492392"/>
              <a:gd name="connsiteX6" fmla="*/ 470164 w 1386449"/>
              <a:gd name="connsiteY6" fmla="*/ 487618 h 492392"/>
              <a:gd name="connsiteX7" fmla="*/ 607 w 1386449"/>
              <a:gd name="connsiteY7" fmla="*/ 413478 h 49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86449" h="492392">
                <a:moveTo>
                  <a:pt x="607" y="413478"/>
                </a:moveTo>
                <a:cubicBezTo>
                  <a:pt x="17083" y="392883"/>
                  <a:pt x="415245" y="407986"/>
                  <a:pt x="569018" y="364051"/>
                </a:cubicBezTo>
                <a:cubicBezTo>
                  <a:pt x="722791" y="320116"/>
                  <a:pt x="825764" y="210278"/>
                  <a:pt x="923245" y="149867"/>
                </a:cubicBezTo>
                <a:cubicBezTo>
                  <a:pt x="1020726" y="89456"/>
                  <a:pt x="1077019" y="12570"/>
                  <a:pt x="1153905" y="1586"/>
                </a:cubicBezTo>
                <a:cubicBezTo>
                  <a:pt x="1230792" y="-9398"/>
                  <a:pt x="1406532" y="38656"/>
                  <a:pt x="1384564" y="83964"/>
                </a:cubicBezTo>
                <a:cubicBezTo>
                  <a:pt x="1362596" y="129272"/>
                  <a:pt x="1174499" y="206159"/>
                  <a:pt x="1022099" y="273435"/>
                </a:cubicBezTo>
                <a:cubicBezTo>
                  <a:pt x="869699" y="340711"/>
                  <a:pt x="633548" y="462905"/>
                  <a:pt x="470164" y="487618"/>
                </a:cubicBezTo>
                <a:cubicBezTo>
                  <a:pt x="306780" y="512331"/>
                  <a:pt x="-15869" y="434073"/>
                  <a:pt x="607" y="413478"/>
                </a:cubicBezTo>
                <a:close/>
              </a:path>
            </a:pathLst>
          </a:custGeom>
          <a:solidFill>
            <a:srgbClr val="C6452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>
            <a:extLst>
              <a:ext uri="{FF2B5EF4-FFF2-40B4-BE49-F238E27FC236}">
                <a16:creationId xmlns:a16="http://schemas.microsoft.com/office/drawing/2014/main" id="{DA45D7EB-1EAE-B2EC-2056-6E10A0403B92}"/>
              </a:ext>
            </a:extLst>
          </p:cNvPr>
          <p:cNvSpPr/>
          <p:nvPr/>
        </p:nvSpPr>
        <p:spPr>
          <a:xfrm>
            <a:off x="6163922" y="3426188"/>
            <a:ext cx="1521410" cy="266589"/>
          </a:xfrm>
          <a:custGeom>
            <a:avLst/>
            <a:gdLst>
              <a:gd name="connsiteX0" fmla="*/ 14456 w 1521410"/>
              <a:gd name="connsiteY0" fmla="*/ 206698 h 266589"/>
              <a:gd name="connsiteX1" fmla="*/ 648770 w 1521410"/>
              <a:gd name="connsiteY1" fmla="*/ 157271 h 266589"/>
              <a:gd name="connsiteX2" fmla="*/ 1035948 w 1521410"/>
              <a:gd name="connsiteY2" fmla="*/ 753 h 266589"/>
              <a:gd name="connsiteX3" fmla="*/ 953570 w 1521410"/>
              <a:gd name="connsiteY3" fmla="*/ 99607 h 266589"/>
              <a:gd name="connsiteX4" fmla="*/ 1480792 w 1521410"/>
              <a:gd name="connsiteY4" fmla="*/ 140796 h 266589"/>
              <a:gd name="connsiteX5" fmla="*/ 1324273 w 1521410"/>
              <a:gd name="connsiteY5" fmla="*/ 264363 h 266589"/>
              <a:gd name="connsiteX6" fmla="*/ 14456 w 1521410"/>
              <a:gd name="connsiteY6" fmla="*/ 206698 h 266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1410" h="266589">
                <a:moveTo>
                  <a:pt x="14456" y="206698"/>
                </a:moveTo>
                <a:cubicBezTo>
                  <a:pt x="-98128" y="188849"/>
                  <a:pt x="478521" y="191595"/>
                  <a:pt x="648770" y="157271"/>
                </a:cubicBezTo>
                <a:cubicBezTo>
                  <a:pt x="819019" y="122947"/>
                  <a:pt x="985148" y="10364"/>
                  <a:pt x="1035948" y="753"/>
                </a:cubicBezTo>
                <a:cubicBezTo>
                  <a:pt x="1086748" y="-8858"/>
                  <a:pt x="879429" y="76266"/>
                  <a:pt x="953570" y="99607"/>
                </a:cubicBezTo>
                <a:cubicBezTo>
                  <a:pt x="1027711" y="122947"/>
                  <a:pt x="1419008" y="113337"/>
                  <a:pt x="1480792" y="140796"/>
                </a:cubicBezTo>
                <a:cubicBezTo>
                  <a:pt x="1542576" y="168255"/>
                  <a:pt x="1563170" y="250633"/>
                  <a:pt x="1324273" y="264363"/>
                </a:cubicBezTo>
                <a:cubicBezTo>
                  <a:pt x="1085376" y="278093"/>
                  <a:pt x="127040" y="224547"/>
                  <a:pt x="14456" y="206698"/>
                </a:cubicBezTo>
                <a:close/>
              </a:path>
            </a:pathLst>
          </a:custGeom>
          <a:solidFill>
            <a:srgbClr val="C6452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>
            <a:extLst>
              <a:ext uri="{FF2B5EF4-FFF2-40B4-BE49-F238E27FC236}">
                <a16:creationId xmlns:a16="http://schemas.microsoft.com/office/drawing/2014/main" id="{C3781C95-5855-2862-B0E9-DBFC02C03B18}"/>
              </a:ext>
            </a:extLst>
          </p:cNvPr>
          <p:cNvSpPr/>
          <p:nvPr/>
        </p:nvSpPr>
        <p:spPr>
          <a:xfrm>
            <a:off x="5785004" y="4794376"/>
            <a:ext cx="923375" cy="243050"/>
          </a:xfrm>
          <a:custGeom>
            <a:avLst/>
            <a:gdLst>
              <a:gd name="connsiteX0" fmla="*/ 14434 w 923375"/>
              <a:gd name="connsiteY0" fmla="*/ 238943 h 243050"/>
              <a:gd name="connsiteX1" fmla="*/ 228618 w 923375"/>
              <a:gd name="connsiteY1" fmla="*/ 156565 h 243050"/>
              <a:gd name="connsiteX2" fmla="*/ 500466 w 923375"/>
              <a:gd name="connsiteY2" fmla="*/ 46 h 243050"/>
              <a:gd name="connsiteX3" fmla="*/ 500466 w 923375"/>
              <a:gd name="connsiteY3" fmla="*/ 173040 h 243050"/>
              <a:gd name="connsiteX4" fmla="*/ 920596 w 923375"/>
              <a:gd name="connsiteY4" fmla="*/ 90662 h 243050"/>
              <a:gd name="connsiteX5" fmla="*/ 648747 w 923375"/>
              <a:gd name="connsiteY5" fmla="*/ 214229 h 243050"/>
              <a:gd name="connsiteX6" fmla="*/ 14434 w 923375"/>
              <a:gd name="connsiteY6" fmla="*/ 238943 h 24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3375" h="243050">
                <a:moveTo>
                  <a:pt x="14434" y="238943"/>
                </a:moveTo>
                <a:cubicBezTo>
                  <a:pt x="-55587" y="229332"/>
                  <a:pt x="147613" y="196381"/>
                  <a:pt x="228618" y="156565"/>
                </a:cubicBezTo>
                <a:cubicBezTo>
                  <a:pt x="309623" y="116749"/>
                  <a:pt x="455158" y="-2700"/>
                  <a:pt x="500466" y="46"/>
                </a:cubicBezTo>
                <a:cubicBezTo>
                  <a:pt x="545774" y="2792"/>
                  <a:pt x="430444" y="157937"/>
                  <a:pt x="500466" y="173040"/>
                </a:cubicBezTo>
                <a:cubicBezTo>
                  <a:pt x="570488" y="188143"/>
                  <a:pt x="895883" y="83797"/>
                  <a:pt x="920596" y="90662"/>
                </a:cubicBezTo>
                <a:cubicBezTo>
                  <a:pt x="945310" y="97527"/>
                  <a:pt x="801147" y="186770"/>
                  <a:pt x="648747" y="214229"/>
                </a:cubicBezTo>
                <a:cubicBezTo>
                  <a:pt x="496347" y="241688"/>
                  <a:pt x="84455" y="248554"/>
                  <a:pt x="14434" y="238943"/>
                </a:cubicBezTo>
                <a:close/>
              </a:path>
            </a:pathLst>
          </a:custGeom>
          <a:solidFill>
            <a:srgbClr val="C6452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>
            <a:extLst>
              <a:ext uri="{FF2B5EF4-FFF2-40B4-BE49-F238E27FC236}">
                <a16:creationId xmlns:a16="http://schemas.microsoft.com/office/drawing/2014/main" id="{C856C2EE-2B68-E2B6-2724-D3F70732208F}"/>
              </a:ext>
            </a:extLst>
          </p:cNvPr>
          <p:cNvSpPr/>
          <p:nvPr/>
        </p:nvSpPr>
        <p:spPr>
          <a:xfrm>
            <a:off x="6298261" y="3961895"/>
            <a:ext cx="1034023" cy="429808"/>
          </a:xfrm>
          <a:custGeom>
            <a:avLst/>
            <a:gdLst>
              <a:gd name="connsiteX0" fmla="*/ 3685 w 1034023"/>
              <a:gd name="connsiteY0" fmla="*/ 189975 h 429808"/>
              <a:gd name="connsiteX1" fmla="*/ 456766 w 1034023"/>
              <a:gd name="connsiteY1" fmla="*/ 222927 h 429808"/>
              <a:gd name="connsiteX2" fmla="*/ 596809 w 1034023"/>
              <a:gd name="connsiteY2" fmla="*/ 124073 h 429808"/>
              <a:gd name="connsiteX3" fmla="*/ 934561 w 1034023"/>
              <a:gd name="connsiteY3" fmla="*/ 505 h 429808"/>
              <a:gd name="connsiteX4" fmla="*/ 1033415 w 1034023"/>
              <a:gd name="connsiteY4" fmla="*/ 173500 h 429808"/>
              <a:gd name="connsiteX5" fmla="*/ 901609 w 1034023"/>
              <a:gd name="connsiteY5" fmla="*/ 387683 h 429808"/>
              <a:gd name="connsiteX6" fmla="*/ 745090 w 1034023"/>
              <a:gd name="connsiteY6" fmla="*/ 420635 h 429808"/>
              <a:gd name="connsiteX7" fmla="*/ 267296 w 1034023"/>
              <a:gd name="connsiteY7" fmla="*/ 272354 h 429808"/>
              <a:gd name="connsiteX8" fmla="*/ 3685 w 1034023"/>
              <a:gd name="connsiteY8" fmla="*/ 189975 h 429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4023" h="429808">
                <a:moveTo>
                  <a:pt x="3685" y="189975"/>
                </a:moveTo>
                <a:cubicBezTo>
                  <a:pt x="35263" y="181737"/>
                  <a:pt x="357912" y="233911"/>
                  <a:pt x="456766" y="222927"/>
                </a:cubicBezTo>
                <a:cubicBezTo>
                  <a:pt x="555620" y="211943"/>
                  <a:pt x="517177" y="161143"/>
                  <a:pt x="596809" y="124073"/>
                </a:cubicBezTo>
                <a:cubicBezTo>
                  <a:pt x="676441" y="87003"/>
                  <a:pt x="861793" y="-7733"/>
                  <a:pt x="934561" y="505"/>
                </a:cubicBezTo>
                <a:cubicBezTo>
                  <a:pt x="1007329" y="8743"/>
                  <a:pt x="1038907" y="108970"/>
                  <a:pt x="1033415" y="173500"/>
                </a:cubicBezTo>
                <a:cubicBezTo>
                  <a:pt x="1027923" y="238030"/>
                  <a:pt x="949663" y="346494"/>
                  <a:pt x="901609" y="387683"/>
                </a:cubicBezTo>
                <a:cubicBezTo>
                  <a:pt x="853555" y="428872"/>
                  <a:pt x="850809" y="439857"/>
                  <a:pt x="745090" y="420635"/>
                </a:cubicBezTo>
                <a:cubicBezTo>
                  <a:pt x="639371" y="401414"/>
                  <a:pt x="383999" y="310797"/>
                  <a:pt x="267296" y="272354"/>
                </a:cubicBezTo>
                <a:cubicBezTo>
                  <a:pt x="150593" y="233911"/>
                  <a:pt x="-27893" y="198213"/>
                  <a:pt x="3685" y="189975"/>
                </a:cubicBezTo>
                <a:close/>
              </a:path>
            </a:pathLst>
          </a:custGeom>
          <a:solidFill>
            <a:srgbClr val="C6452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0DEBA1F2-9491-5610-9879-3C73C2282B5C}"/>
              </a:ext>
            </a:extLst>
          </p:cNvPr>
          <p:cNvSpPr/>
          <p:nvPr/>
        </p:nvSpPr>
        <p:spPr>
          <a:xfrm>
            <a:off x="5032846" y="2057680"/>
            <a:ext cx="1162271" cy="288724"/>
          </a:xfrm>
          <a:custGeom>
            <a:avLst/>
            <a:gdLst>
              <a:gd name="connsiteX0" fmla="*/ 473 w 1162271"/>
              <a:gd name="connsiteY0" fmla="*/ 281866 h 288724"/>
              <a:gd name="connsiteX1" fmla="*/ 362938 w 1162271"/>
              <a:gd name="connsiteY1" fmla="*/ 84158 h 288724"/>
              <a:gd name="connsiteX2" fmla="*/ 684213 w 1162271"/>
              <a:gd name="connsiteY2" fmla="*/ 1779 h 288724"/>
              <a:gd name="connsiteX3" fmla="*/ 1104343 w 1162271"/>
              <a:gd name="connsiteY3" fmla="*/ 34731 h 288724"/>
              <a:gd name="connsiteX4" fmla="*/ 1120819 w 1162271"/>
              <a:gd name="connsiteY4" fmla="*/ 117109 h 288724"/>
              <a:gd name="connsiteX5" fmla="*/ 750116 w 1162271"/>
              <a:gd name="connsiteY5" fmla="*/ 125347 h 288724"/>
              <a:gd name="connsiteX6" fmla="*/ 297035 w 1162271"/>
              <a:gd name="connsiteY6" fmla="*/ 232439 h 288724"/>
              <a:gd name="connsiteX7" fmla="*/ 473 w 1162271"/>
              <a:gd name="connsiteY7" fmla="*/ 281866 h 288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62271" h="288724">
                <a:moveTo>
                  <a:pt x="473" y="281866"/>
                </a:moveTo>
                <a:cubicBezTo>
                  <a:pt x="11457" y="257153"/>
                  <a:pt x="248981" y="130839"/>
                  <a:pt x="362938" y="84158"/>
                </a:cubicBezTo>
                <a:cubicBezTo>
                  <a:pt x="476895" y="37477"/>
                  <a:pt x="560646" y="10017"/>
                  <a:pt x="684213" y="1779"/>
                </a:cubicBezTo>
                <a:cubicBezTo>
                  <a:pt x="807780" y="-6459"/>
                  <a:pt x="1031575" y="15509"/>
                  <a:pt x="1104343" y="34731"/>
                </a:cubicBezTo>
                <a:cubicBezTo>
                  <a:pt x="1177111" y="53953"/>
                  <a:pt x="1179857" y="102006"/>
                  <a:pt x="1120819" y="117109"/>
                </a:cubicBezTo>
                <a:cubicBezTo>
                  <a:pt x="1061781" y="132212"/>
                  <a:pt x="887413" y="106125"/>
                  <a:pt x="750116" y="125347"/>
                </a:cubicBezTo>
                <a:cubicBezTo>
                  <a:pt x="612819" y="144569"/>
                  <a:pt x="421976" y="206352"/>
                  <a:pt x="297035" y="232439"/>
                </a:cubicBezTo>
                <a:cubicBezTo>
                  <a:pt x="172095" y="258525"/>
                  <a:pt x="-10511" y="306579"/>
                  <a:pt x="473" y="281866"/>
                </a:cubicBezTo>
                <a:close/>
              </a:path>
            </a:pathLst>
          </a:custGeom>
          <a:solidFill>
            <a:srgbClr val="C6452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>
            <a:extLst>
              <a:ext uri="{FF2B5EF4-FFF2-40B4-BE49-F238E27FC236}">
                <a16:creationId xmlns:a16="http://schemas.microsoft.com/office/drawing/2014/main" id="{ABA97AED-6B81-F527-92DD-4168A43E54E6}"/>
              </a:ext>
            </a:extLst>
          </p:cNvPr>
          <p:cNvSpPr/>
          <p:nvPr/>
        </p:nvSpPr>
        <p:spPr>
          <a:xfrm>
            <a:off x="5049387" y="2190664"/>
            <a:ext cx="989754" cy="172249"/>
          </a:xfrm>
          <a:custGeom>
            <a:avLst/>
            <a:gdLst>
              <a:gd name="connsiteX0" fmla="*/ 8645 w 989754"/>
              <a:gd name="connsiteY0" fmla="*/ 165358 h 172249"/>
              <a:gd name="connsiteX1" fmla="*/ 527629 w 989754"/>
              <a:gd name="connsiteY1" fmla="*/ 33552 h 172249"/>
              <a:gd name="connsiteX2" fmla="*/ 881856 w 989754"/>
              <a:gd name="connsiteY2" fmla="*/ 601 h 172249"/>
              <a:gd name="connsiteX3" fmla="*/ 988948 w 989754"/>
              <a:gd name="connsiteY3" fmla="*/ 17077 h 172249"/>
              <a:gd name="connsiteX4" fmla="*/ 840667 w 989754"/>
              <a:gd name="connsiteY4" fmla="*/ 74741 h 172249"/>
              <a:gd name="connsiteX5" fmla="*/ 626483 w 989754"/>
              <a:gd name="connsiteY5" fmla="*/ 99455 h 172249"/>
              <a:gd name="connsiteX6" fmla="*/ 231067 w 989754"/>
              <a:gd name="connsiteY6" fmla="*/ 148882 h 172249"/>
              <a:gd name="connsiteX7" fmla="*/ 8645 w 989754"/>
              <a:gd name="connsiteY7" fmla="*/ 165358 h 172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89754" h="172249">
                <a:moveTo>
                  <a:pt x="8645" y="165358"/>
                </a:moveTo>
                <a:cubicBezTo>
                  <a:pt x="58072" y="146136"/>
                  <a:pt x="382094" y="61011"/>
                  <a:pt x="527629" y="33552"/>
                </a:cubicBezTo>
                <a:cubicBezTo>
                  <a:pt x="673164" y="6093"/>
                  <a:pt x="804970" y="3347"/>
                  <a:pt x="881856" y="601"/>
                </a:cubicBezTo>
                <a:cubicBezTo>
                  <a:pt x="958742" y="-2145"/>
                  <a:pt x="995813" y="4720"/>
                  <a:pt x="988948" y="17077"/>
                </a:cubicBezTo>
                <a:cubicBezTo>
                  <a:pt x="982083" y="29434"/>
                  <a:pt x="901078" y="61011"/>
                  <a:pt x="840667" y="74741"/>
                </a:cubicBezTo>
                <a:cubicBezTo>
                  <a:pt x="780256" y="88471"/>
                  <a:pt x="626483" y="99455"/>
                  <a:pt x="626483" y="99455"/>
                </a:cubicBezTo>
                <a:lnTo>
                  <a:pt x="231067" y="148882"/>
                </a:lnTo>
                <a:cubicBezTo>
                  <a:pt x="133586" y="158493"/>
                  <a:pt x="-40782" y="184580"/>
                  <a:pt x="8645" y="165358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355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1BAD05-3408-3D58-DA19-A332B6BF6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うめぼし」の写真素材 | 14,239件の無料イラスト画像 | Adobe Stock" hidden="1">
            <a:extLst>
              <a:ext uri="{FF2B5EF4-FFF2-40B4-BE49-F238E27FC236}">
                <a16:creationId xmlns:a16="http://schemas.microsoft.com/office/drawing/2014/main" id="{FEAEFB2F-FC9F-3FE0-320F-D063ED634A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161535"/>
            <a:ext cx="60198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171B405-B646-FC70-C40D-BC69747219A1}"/>
              </a:ext>
            </a:extLst>
          </p:cNvPr>
          <p:cNvGrpSpPr/>
          <p:nvPr/>
        </p:nvGrpSpPr>
        <p:grpSpPr>
          <a:xfrm>
            <a:off x="4397661" y="1819434"/>
            <a:ext cx="3445890" cy="3269524"/>
            <a:chOff x="4397661" y="1819434"/>
            <a:chExt cx="3445890" cy="3269524"/>
          </a:xfrm>
        </p:grpSpPr>
        <p:sp>
          <p:nvSpPr>
            <p:cNvPr id="4" name="円/楕円 3">
              <a:extLst>
                <a:ext uri="{FF2B5EF4-FFF2-40B4-BE49-F238E27FC236}">
                  <a16:creationId xmlns:a16="http://schemas.microsoft.com/office/drawing/2014/main" id="{D289473C-FB33-30DE-A058-5FE09367840F}"/>
                </a:ext>
              </a:extLst>
            </p:cNvPr>
            <p:cNvSpPr/>
            <p:nvPr/>
          </p:nvSpPr>
          <p:spPr>
            <a:xfrm>
              <a:off x="4397661" y="1819434"/>
              <a:ext cx="3445890" cy="3269524"/>
            </a:xfrm>
            <a:custGeom>
              <a:avLst/>
              <a:gdLst>
                <a:gd name="connsiteX0" fmla="*/ 0 w 3501081"/>
                <a:gd name="connsiteY0" fmla="*/ 1626973 h 3253946"/>
                <a:gd name="connsiteX1" fmla="*/ 1750541 w 3501081"/>
                <a:gd name="connsiteY1" fmla="*/ 0 h 3253946"/>
                <a:gd name="connsiteX2" fmla="*/ 3501082 w 3501081"/>
                <a:gd name="connsiteY2" fmla="*/ 1626973 h 3253946"/>
                <a:gd name="connsiteX3" fmla="*/ 1750541 w 3501081"/>
                <a:gd name="connsiteY3" fmla="*/ 3253946 h 3253946"/>
                <a:gd name="connsiteX4" fmla="*/ 0 w 3501081"/>
                <a:gd name="connsiteY4" fmla="*/ 1626973 h 3253946"/>
                <a:gd name="connsiteX0" fmla="*/ 0 w 3667790"/>
                <a:gd name="connsiteY0" fmla="*/ 1633452 h 3260425"/>
                <a:gd name="connsiteX1" fmla="*/ 1750541 w 3667790"/>
                <a:gd name="connsiteY1" fmla="*/ 6479 h 3260425"/>
                <a:gd name="connsiteX2" fmla="*/ 3398109 w 3667790"/>
                <a:gd name="connsiteY2" fmla="*/ 1085636 h 3260425"/>
                <a:gd name="connsiteX3" fmla="*/ 3501082 w 3667790"/>
                <a:gd name="connsiteY3" fmla="*/ 1633452 h 3260425"/>
                <a:gd name="connsiteX4" fmla="*/ 1750541 w 3667790"/>
                <a:gd name="connsiteY4" fmla="*/ 3260425 h 3260425"/>
                <a:gd name="connsiteX5" fmla="*/ 0 w 3667790"/>
                <a:gd name="connsiteY5" fmla="*/ 1633452 h 3260425"/>
                <a:gd name="connsiteX0" fmla="*/ 0 w 3633530"/>
                <a:gd name="connsiteY0" fmla="*/ 1644097 h 3271070"/>
                <a:gd name="connsiteX1" fmla="*/ 1750541 w 3633530"/>
                <a:gd name="connsiteY1" fmla="*/ 17124 h 3271070"/>
                <a:gd name="connsiteX2" fmla="*/ 3291017 w 3633530"/>
                <a:gd name="connsiteY2" fmla="*/ 840908 h 3271070"/>
                <a:gd name="connsiteX3" fmla="*/ 3501082 w 3633530"/>
                <a:gd name="connsiteY3" fmla="*/ 1644097 h 3271070"/>
                <a:gd name="connsiteX4" fmla="*/ 1750541 w 3633530"/>
                <a:gd name="connsiteY4" fmla="*/ 3271070 h 3271070"/>
                <a:gd name="connsiteX5" fmla="*/ 0 w 3633530"/>
                <a:gd name="connsiteY5" fmla="*/ 1644097 h 3271070"/>
                <a:gd name="connsiteX0" fmla="*/ 0 w 3518087"/>
                <a:gd name="connsiteY0" fmla="*/ 1644097 h 3273789"/>
                <a:gd name="connsiteX1" fmla="*/ 1750541 w 3518087"/>
                <a:gd name="connsiteY1" fmla="*/ 17124 h 3273789"/>
                <a:gd name="connsiteX2" fmla="*/ 3291017 w 3518087"/>
                <a:gd name="connsiteY2" fmla="*/ 840908 h 3273789"/>
                <a:gd name="connsiteX3" fmla="*/ 3319850 w 3518087"/>
                <a:gd name="connsiteY3" fmla="*/ 2006562 h 3273789"/>
                <a:gd name="connsiteX4" fmla="*/ 1750541 w 3518087"/>
                <a:gd name="connsiteY4" fmla="*/ 3271070 h 3273789"/>
                <a:gd name="connsiteX5" fmla="*/ 0 w 3518087"/>
                <a:gd name="connsiteY5" fmla="*/ 1644097 h 3273789"/>
                <a:gd name="connsiteX0" fmla="*/ 0 w 3518087"/>
                <a:gd name="connsiteY0" fmla="*/ 1644097 h 3275353"/>
                <a:gd name="connsiteX1" fmla="*/ 1750541 w 3518087"/>
                <a:gd name="connsiteY1" fmla="*/ 17124 h 3275353"/>
                <a:gd name="connsiteX2" fmla="*/ 3291017 w 3518087"/>
                <a:gd name="connsiteY2" fmla="*/ 840908 h 3275353"/>
                <a:gd name="connsiteX3" fmla="*/ 3319850 w 3518087"/>
                <a:gd name="connsiteY3" fmla="*/ 2006562 h 3275353"/>
                <a:gd name="connsiteX4" fmla="*/ 1750541 w 3518087"/>
                <a:gd name="connsiteY4" fmla="*/ 3271070 h 3275353"/>
                <a:gd name="connsiteX5" fmla="*/ 0 w 3518087"/>
                <a:gd name="connsiteY5" fmla="*/ 1644097 h 3275353"/>
                <a:gd name="connsiteX0" fmla="*/ 0 w 3518087"/>
                <a:gd name="connsiteY0" fmla="*/ 1644097 h 3282589"/>
                <a:gd name="connsiteX1" fmla="*/ 1750541 w 3518087"/>
                <a:gd name="connsiteY1" fmla="*/ 17124 h 3282589"/>
                <a:gd name="connsiteX2" fmla="*/ 3291017 w 3518087"/>
                <a:gd name="connsiteY2" fmla="*/ 840908 h 3282589"/>
                <a:gd name="connsiteX3" fmla="*/ 3319850 w 3518087"/>
                <a:gd name="connsiteY3" fmla="*/ 2006562 h 3282589"/>
                <a:gd name="connsiteX4" fmla="*/ 1750541 w 3518087"/>
                <a:gd name="connsiteY4" fmla="*/ 3271070 h 3282589"/>
                <a:gd name="connsiteX5" fmla="*/ 0 w 3518087"/>
                <a:gd name="connsiteY5" fmla="*/ 1644097 h 3282589"/>
                <a:gd name="connsiteX0" fmla="*/ 0 w 3445790"/>
                <a:gd name="connsiteY0" fmla="*/ 1644097 h 3298597"/>
                <a:gd name="connsiteX1" fmla="*/ 1750541 w 3445790"/>
                <a:gd name="connsiteY1" fmla="*/ 17124 h 3298597"/>
                <a:gd name="connsiteX2" fmla="*/ 3291017 w 3445790"/>
                <a:gd name="connsiteY2" fmla="*/ 840908 h 3298597"/>
                <a:gd name="connsiteX3" fmla="*/ 3319850 w 3445790"/>
                <a:gd name="connsiteY3" fmla="*/ 2006562 h 3298597"/>
                <a:gd name="connsiteX4" fmla="*/ 2903838 w 3445790"/>
                <a:gd name="connsiteY4" fmla="*/ 2620282 h 3298597"/>
                <a:gd name="connsiteX5" fmla="*/ 1750541 w 3445790"/>
                <a:gd name="connsiteY5" fmla="*/ 3271070 h 3298597"/>
                <a:gd name="connsiteX6" fmla="*/ 0 w 3445790"/>
                <a:gd name="connsiteY6" fmla="*/ 1644097 h 3298597"/>
                <a:gd name="connsiteX0" fmla="*/ 0 w 3445790"/>
                <a:gd name="connsiteY0" fmla="*/ 1644097 h 3313669"/>
                <a:gd name="connsiteX1" fmla="*/ 1750541 w 3445790"/>
                <a:gd name="connsiteY1" fmla="*/ 17124 h 3313669"/>
                <a:gd name="connsiteX2" fmla="*/ 3291017 w 3445790"/>
                <a:gd name="connsiteY2" fmla="*/ 840908 h 3313669"/>
                <a:gd name="connsiteX3" fmla="*/ 3319850 w 3445790"/>
                <a:gd name="connsiteY3" fmla="*/ 2006562 h 3313669"/>
                <a:gd name="connsiteX4" fmla="*/ 2961503 w 3445790"/>
                <a:gd name="connsiteY4" fmla="*/ 2768563 h 3313669"/>
                <a:gd name="connsiteX5" fmla="*/ 1750541 w 3445790"/>
                <a:gd name="connsiteY5" fmla="*/ 3271070 h 3313669"/>
                <a:gd name="connsiteX6" fmla="*/ 0 w 3445790"/>
                <a:gd name="connsiteY6" fmla="*/ 1644097 h 3313669"/>
                <a:gd name="connsiteX0" fmla="*/ 0 w 3445790"/>
                <a:gd name="connsiteY0" fmla="*/ 1644097 h 3282015"/>
                <a:gd name="connsiteX1" fmla="*/ 1750541 w 3445790"/>
                <a:gd name="connsiteY1" fmla="*/ 17124 h 3282015"/>
                <a:gd name="connsiteX2" fmla="*/ 3291017 w 3445790"/>
                <a:gd name="connsiteY2" fmla="*/ 840908 h 3282015"/>
                <a:gd name="connsiteX3" fmla="*/ 3319850 w 3445790"/>
                <a:gd name="connsiteY3" fmla="*/ 2006562 h 3282015"/>
                <a:gd name="connsiteX4" fmla="*/ 2961503 w 3445790"/>
                <a:gd name="connsiteY4" fmla="*/ 2768563 h 3282015"/>
                <a:gd name="connsiteX5" fmla="*/ 1750541 w 3445790"/>
                <a:gd name="connsiteY5" fmla="*/ 3271070 h 3282015"/>
                <a:gd name="connsiteX6" fmla="*/ 0 w 3445790"/>
                <a:gd name="connsiteY6" fmla="*/ 1644097 h 3282015"/>
                <a:gd name="connsiteX0" fmla="*/ 49310 w 3495100"/>
                <a:gd name="connsiteY0" fmla="*/ 1644097 h 3271294"/>
                <a:gd name="connsiteX1" fmla="*/ 1799851 w 3495100"/>
                <a:gd name="connsiteY1" fmla="*/ 17124 h 3271294"/>
                <a:gd name="connsiteX2" fmla="*/ 3340327 w 3495100"/>
                <a:gd name="connsiteY2" fmla="*/ 840908 h 3271294"/>
                <a:gd name="connsiteX3" fmla="*/ 3369160 w 3495100"/>
                <a:gd name="connsiteY3" fmla="*/ 2006562 h 3271294"/>
                <a:gd name="connsiteX4" fmla="*/ 3010813 w 3495100"/>
                <a:gd name="connsiteY4" fmla="*/ 2768563 h 3271294"/>
                <a:gd name="connsiteX5" fmla="*/ 1799851 w 3495100"/>
                <a:gd name="connsiteY5" fmla="*/ 3271070 h 3271294"/>
                <a:gd name="connsiteX6" fmla="*/ 597127 w 3495100"/>
                <a:gd name="connsiteY6" fmla="*/ 2710898 h 3271294"/>
                <a:gd name="connsiteX7" fmla="*/ 49310 w 3495100"/>
                <a:gd name="connsiteY7" fmla="*/ 1644097 h 3271294"/>
                <a:gd name="connsiteX0" fmla="*/ 52790 w 3498580"/>
                <a:gd name="connsiteY0" fmla="*/ 1644097 h 3277070"/>
                <a:gd name="connsiteX1" fmla="*/ 1803331 w 3498580"/>
                <a:gd name="connsiteY1" fmla="*/ 17124 h 3277070"/>
                <a:gd name="connsiteX2" fmla="*/ 3343807 w 3498580"/>
                <a:gd name="connsiteY2" fmla="*/ 840908 h 3277070"/>
                <a:gd name="connsiteX3" fmla="*/ 3372640 w 3498580"/>
                <a:gd name="connsiteY3" fmla="*/ 2006562 h 3277070"/>
                <a:gd name="connsiteX4" fmla="*/ 3014293 w 3498580"/>
                <a:gd name="connsiteY4" fmla="*/ 2768563 h 3277070"/>
                <a:gd name="connsiteX5" fmla="*/ 1803331 w 3498580"/>
                <a:gd name="connsiteY5" fmla="*/ 3271070 h 3277070"/>
                <a:gd name="connsiteX6" fmla="*/ 575893 w 3498580"/>
                <a:gd name="connsiteY6" fmla="*/ 2949796 h 3277070"/>
                <a:gd name="connsiteX7" fmla="*/ 52790 w 3498580"/>
                <a:gd name="connsiteY7" fmla="*/ 1644097 h 3277070"/>
                <a:gd name="connsiteX0" fmla="*/ 47987 w 3493777"/>
                <a:gd name="connsiteY0" fmla="*/ 1644097 h 3277070"/>
                <a:gd name="connsiteX1" fmla="*/ 1798528 w 3493777"/>
                <a:gd name="connsiteY1" fmla="*/ 17124 h 3277070"/>
                <a:gd name="connsiteX2" fmla="*/ 3339004 w 3493777"/>
                <a:gd name="connsiteY2" fmla="*/ 840908 h 3277070"/>
                <a:gd name="connsiteX3" fmla="*/ 3367837 w 3493777"/>
                <a:gd name="connsiteY3" fmla="*/ 2006562 h 3277070"/>
                <a:gd name="connsiteX4" fmla="*/ 3009490 w 3493777"/>
                <a:gd name="connsiteY4" fmla="*/ 2768563 h 3277070"/>
                <a:gd name="connsiteX5" fmla="*/ 1798528 w 3493777"/>
                <a:gd name="connsiteY5" fmla="*/ 3271070 h 3277070"/>
                <a:gd name="connsiteX6" fmla="*/ 571090 w 3493777"/>
                <a:gd name="connsiteY6" fmla="*/ 2949796 h 3277070"/>
                <a:gd name="connsiteX7" fmla="*/ 47987 w 3493777"/>
                <a:gd name="connsiteY7" fmla="*/ 1644097 h 3277070"/>
                <a:gd name="connsiteX0" fmla="*/ 47987 w 3493777"/>
                <a:gd name="connsiteY0" fmla="*/ 1629355 h 3262328"/>
                <a:gd name="connsiteX1" fmla="*/ 864778 w 3493777"/>
                <a:gd name="connsiteY1" fmla="*/ 611770 h 3262328"/>
                <a:gd name="connsiteX2" fmla="*/ 1798528 w 3493777"/>
                <a:gd name="connsiteY2" fmla="*/ 2382 h 3262328"/>
                <a:gd name="connsiteX3" fmla="*/ 3339004 w 3493777"/>
                <a:gd name="connsiteY3" fmla="*/ 826166 h 3262328"/>
                <a:gd name="connsiteX4" fmla="*/ 3367837 w 3493777"/>
                <a:gd name="connsiteY4" fmla="*/ 1991820 h 3262328"/>
                <a:gd name="connsiteX5" fmla="*/ 3009490 w 3493777"/>
                <a:gd name="connsiteY5" fmla="*/ 2753821 h 3262328"/>
                <a:gd name="connsiteX6" fmla="*/ 1798528 w 3493777"/>
                <a:gd name="connsiteY6" fmla="*/ 3256328 h 3262328"/>
                <a:gd name="connsiteX7" fmla="*/ 571090 w 3493777"/>
                <a:gd name="connsiteY7" fmla="*/ 2935054 h 3262328"/>
                <a:gd name="connsiteX8" fmla="*/ 47987 w 3493777"/>
                <a:gd name="connsiteY8" fmla="*/ 1629355 h 3262328"/>
                <a:gd name="connsiteX0" fmla="*/ 690 w 3446480"/>
                <a:gd name="connsiteY0" fmla="*/ 1635511 h 3268484"/>
                <a:gd name="connsiteX1" fmla="*/ 628011 w 3446480"/>
                <a:gd name="connsiteY1" fmla="*/ 477883 h 3268484"/>
                <a:gd name="connsiteX2" fmla="*/ 1751231 w 3446480"/>
                <a:gd name="connsiteY2" fmla="*/ 8538 h 3268484"/>
                <a:gd name="connsiteX3" fmla="*/ 3291707 w 3446480"/>
                <a:gd name="connsiteY3" fmla="*/ 832322 h 3268484"/>
                <a:gd name="connsiteX4" fmla="*/ 3320540 w 3446480"/>
                <a:gd name="connsiteY4" fmla="*/ 1997976 h 3268484"/>
                <a:gd name="connsiteX5" fmla="*/ 2962193 w 3446480"/>
                <a:gd name="connsiteY5" fmla="*/ 2759977 h 3268484"/>
                <a:gd name="connsiteX6" fmla="*/ 1751231 w 3446480"/>
                <a:gd name="connsiteY6" fmla="*/ 3262484 h 3268484"/>
                <a:gd name="connsiteX7" fmla="*/ 523793 w 3446480"/>
                <a:gd name="connsiteY7" fmla="*/ 2941210 h 3268484"/>
                <a:gd name="connsiteX8" fmla="*/ 690 w 3446480"/>
                <a:gd name="connsiteY8" fmla="*/ 1635511 h 3268484"/>
                <a:gd name="connsiteX0" fmla="*/ 690 w 3446480"/>
                <a:gd name="connsiteY0" fmla="*/ 1648940 h 3281913"/>
                <a:gd name="connsiteX1" fmla="*/ 628011 w 3446480"/>
                <a:gd name="connsiteY1" fmla="*/ 491312 h 3281913"/>
                <a:gd name="connsiteX2" fmla="*/ 1751231 w 3446480"/>
                <a:gd name="connsiteY2" fmla="*/ 21967 h 3281913"/>
                <a:gd name="connsiteX3" fmla="*/ 3291707 w 3446480"/>
                <a:gd name="connsiteY3" fmla="*/ 845751 h 3281913"/>
                <a:gd name="connsiteX4" fmla="*/ 3320540 w 3446480"/>
                <a:gd name="connsiteY4" fmla="*/ 2011405 h 3281913"/>
                <a:gd name="connsiteX5" fmla="*/ 2962193 w 3446480"/>
                <a:gd name="connsiteY5" fmla="*/ 2773406 h 3281913"/>
                <a:gd name="connsiteX6" fmla="*/ 1751231 w 3446480"/>
                <a:gd name="connsiteY6" fmla="*/ 3275913 h 3281913"/>
                <a:gd name="connsiteX7" fmla="*/ 523793 w 3446480"/>
                <a:gd name="connsiteY7" fmla="*/ 2954639 h 3281913"/>
                <a:gd name="connsiteX8" fmla="*/ 690 w 3446480"/>
                <a:gd name="connsiteY8" fmla="*/ 1648940 h 3281913"/>
                <a:gd name="connsiteX0" fmla="*/ 100 w 3445890"/>
                <a:gd name="connsiteY0" fmla="*/ 1638648 h 3271621"/>
                <a:gd name="connsiteX1" fmla="*/ 561518 w 3445890"/>
                <a:gd name="connsiteY1" fmla="*/ 439831 h 3271621"/>
                <a:gd name="connsiteX2" fmla="*/ 1750641 w 3445890"/>
                <a:gd name="connsiteY2" fmla="*/ 11675 h 3271621"/>
                <a:gd name="connsiteX3" fmla="*/ 3291117 w 3445890"/>
                <a:gd name="connsiteY3" fmla="*/ 835459 h 3271621"/>
                <a:gd name="connsiteX4" fmla="*/ 3319950 w 3445890"/>
                <a:gd name="connsiteY4" fmla="*/ 2001113 h 3271621"/>
                <a:gd name="connsiteX5" fmla="*/ 2961603 w 3445890"/>
                <a:gd name="connsiteY5" fmla="*/ 2763114 h 3271621"/>
                <a:gd name="connsiteX6" fmla="*/ 1750641 w 3445890"/>
                <a:gd name="connsiteY6" fmla="*/ 3265621 h 3271621"/>
                <a:gd name="connsiteX7" fmla="*/ 523203 w 3445890"/>
                <a:gd name="connsiteY7" fmla="*/ 2944347 h 3271621"/>
                <a:gd name="connsiteX8" fmla="*/ 100 w 3445890"/>
                <a:gd name="connsiteY8" fmla="*/ 1638648 h 3271621"/>
                <a:gd name="connsiteX0" fmla="*/ 100 w 3445890"/>
                <a:gd name="connsiteY0" fmla="*/ 1636551 h 3269524"/>
                <a:gd name="connsiteX1" fmla="*/ 561518 w 3445890"/>
                <a:gd name="connsiteY1" fmla="*/ 437734 h 3269524"/>
                <a:gd name="connsiteX2" fmla="*/ 1750641 w 3445890"/>
                <a:gd name="connsiteY2" fmla="*/ 9578 h 3269524"/>
                <a:gd name="connsiteX3" fmla="*/ 3291117 w 3445890"/>
                <a:gd name="connsiteY3" fmla="*/ 833362 h 3269524"/>
                <a:gd name="connsiteX4" fmla="*/ 3319950 w 3445890"/>
                <a:gd name="connsiteY4" fmla="*/ 1999016 h 3269524"/>
                <a:gd name="connsiteX5" fmla="*/ 2961603 w 3445890"/>
                <a:gd name="connsiteY5" fmla="*/ 2761017 h 3269524"/>
                <a:gd name="connsiteX6" fmla="*/ 1750641 w 3445890"/>
                <a:gd name="connsiteY6" fmla="*/ 3263524 h 3269524"/>
                <a:gd name="connsiteX7" fmla="*/ 523203 w 3445890"/>
                <a:gd name="connsiteY7" fmla="*/ 2942250 h 3269524"/>
                <a:gd name="connsiteX8" fmla="*/ 100 w 3445890"/>
                <a:gd name="connsiteY8" fmla="*/ 1636551 h 3269524"/>
                <a:gd name="connsiteX0" fmla="*/ 100 w 3445890"/>
                <a:gd name="connsiteY0" fmla="*/ 1636551 h 3269524"/>
                <a:gd name="connsiteX1" fmla="*/ 561518 w 3445890"/>
                <a:gd name="connsiteY1" fmla="*/ 437734 h 3269524"/>
                <a:gd name="connsiteX2" fmla="*/ 1750641 w 3445890"/>
                <a:gd name="connsiteY2" fmla="*/ 9578 h 3269524"/>
                <a:gd name="connsiteX3" fmla="*/ 3291117 w 3445890"/>
                <a:gd name="connsiteY3" fmla="*/ 833362 h 3269524"/>
                <a:gd name="connsiteX4" fmla="*/ 3319950 w 3445890"/>
                <a:gd name="connsiteY4" fmla="*/ 1999016 h 3269524"/>
                <a:gd name="connsiteX5" fmla="*/ 2961603 w 3445890"/>
                <a:gd name="connsiteY5" fmla="*/ 2761017 h 3269524"/>
                <a:gd name="connsiteX6" fmla="*/ 1750641 w 3445890"/>
                <a:gd name="connsiteY6" fmla="*/ 3263524 h 3269524"/>
                <a:gd name="connsiteX7" fmla="*/ 523203 w 3445890"/>
                <a:gd name="connsiteY7" fmla="*/ 2942250 h 3269524"/>
                <a:gd name="connsiteX8" fmla="*/ 100 w 3445890"/>
                <a:gd name="connsiteY8" fmla="*/ 1636551 h 3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5890" h="3269524">
                  <a:moveTo>
                    <a:pt x="100" y="1636551"/>
                  </a:moveTo>
                  <a:cubicBezTo>
                    <a:pt x="6486" y="1219132"/>
                    <a:pt x="269761" y="708896"/>
                    <a:pt x="561518" y="437734"/>
                  </a:cubicBezTo>
                  <a:cubicBezTo>
                    <a:pt x="927416" y="232474"/>
                    <a:pt x="1295708" y="-56360"/>
                    <a:pt x="1750641" y="9578"/>
                  </a:cubicBezTo>
                  <a:cubicBezTo>
                    <a:pt x="2205574" y="75516"/>
                    <a:pt x="2834603" y="199735"/>
                    <a:pt x="3291117" y="833362"/>
                  </a:cubicBezTo>
                  <a:cubicBezTo>
                    <a:pt x="3582874" y="1104524"/>
                    <a:pt x="3384480" y="1702454"/>
                    <a:pt x="3319950" y="1999016"/>
                  </a:cubicBezTo>
                  <a:cubicBezTo>
                    <a:pt x="3255420" y="2295578"/>
                    <a:pt x="3223154" y="2550266"/>
                    <a:pt x="2961603" y="2761017"/>
                  </a:cubicBezTo>
                  <a:cubicBezTo>
                    <a:pt x="2700052" y="2971768"/>
                    <a:pt x="2157041" y="3233319"/>
                    <a:pt x="1750641" y="3263524"/>
                  </a:cubicBezTo>
                  <a:cubicBezTo>
                    <a:pt x="1344241" y="3293729"/>
                    <a:pt x="814960" y="3213412"/>
                    <a:pt x="523203" y="2942250"/>
                  </a:cubicBezTo>
                  <a:cubicBezTo>
                    <a:pt x="297349" y="2580472"/>
                    <a:pt x="-6286" y="2053970"/>
                    <a:pt x="100" y="1636551"/>
                  </a:cubicBezTo>
                  <a:close/>
                </a:path>
              </a:pathLst>
            </a:custGeom>
            <a:gradFill>
              <a:gsLst>
                <a:gs pos="86000">
                  <a:srgbClr val="D94D2B"/>
                </a:gs>
                <a:gs pos="32000">
                  <a:srgbClr val="D9A07E"/>
                </a:gs>
                <a:gs pos="100000">
                  <a:srgbClr val="D94D2B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 6">
              <a:extLst>
                <a:ext uri="{FF2B5EF4-FFF2-40B4-BE49-F238E27FC236}">
                  <a16:creationId xmlns:a16="http://schemas.microsoft.com/office/drawing/2014/main" id="{515F22D3-7EC0-42C2-AAF6-2F6439D485C9}"/>
                </a:ext>
              </a:extLst>
            </p:cNvPr>
            <p:cNvSpPr/>
            <p:nvPr/>
          </p:nvSpPr>
          <p:spPr>
            <a:xfrm rot="7677178">
              <a:off x="4982912" y="2463033"/>
              <a:ext cx="309500" cy="1038479"/>
            </a:xfrm>
            <a:custGeom>
              <a:avLst/>
              <a:gdLst>
                <a:gd name="connsiteX0" fmla="*/ 37600 w 309500"/>
                <a:gd name="connsiteY0" fmla="*/ 420 h 1038479"/>
                <a:gd name="connsiteX1" fmla="*/ 4648 w 309500"/>
                <a:gd name="connsiteY1" fmla="*/ 247555 h 1038479"/>
                <a:gd name="connsiteX2" fmla="*/ 144692 w 309500"/>
                <a:gd name="connsiteY2" fmla="*/ 560593 h 1038479"/>
                <a:gd name="connsiteX3" fmla="*/ 210594 w 309500"/>
                <a:gd name="connsiteY3" fmla="*/ 684160 h 1038479"/>
                <a:gd name="connsiteX4" fmla="*/ 218832 w 309500"/>
                <a:gd name="connsiteY4" fmla="*/ 923058 h 1038479"/>
                <a:gd name="connsiteX5" fmla="*/ 276497 w 309500"/>
                <a:gd name="connsiteY5" fmla="*/ 1038387 h 1038479"/>
                <a:gd name="connsiteX6" fmla="*/ 309448 w 309500"/>
                <a:gd name="connsiteY6" fmla="*/ 939533 h 1038479"/>
                <a:gd name="connsiteX7" fmla="*/ 284735 w 309500"/>
                <a:gd name="connsiteY7" fmla="*/ 783014 h 1038479"/>
                <a:gd name="connsiteX8" fmla="*/ 260021 w 309500"/>
                <a:gd name="connsiteY8" fmla="*/ 626495 h 1038479"/>
                <a:gd name="connsiteX9" fmla="*/ 169405 w 309500"/>
                <a:gd name="connsiteY9" fmla="*/ 404074 h 1038479"/>
                <a:gd name="connsiteX10" fmla="*/ 78789 w 309500"/>
                <a:gd name="connsiteY10" fmla="*/ 272268 h 1038479"/>
                <a:gd name="connsiteX11" fmla="*/ 78789 w 309500"/>
                <a:gd name="connsiteY11" fmla="*/ 189890 h 1038479"/>
                <a:gd name="connsiteX12" fmla="*/ 37600 w 309500"/>
                <a:gd name="connsiteY12" fmla="*/ 420 h 1038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9500" h="1038479">
                  <a:moveTo>
                    <a:pt x="37600" y="420"/>
                  </a:moveTo>
                  <a:cubicBezTo>
                    <a:pt x="25243" y="10031"/>
                    <a:pt x="-13201" y="154193"/>
                    <a:pt x="4648" y="247555"/>
                  </a:cubicBezTo>
                  <a:cubicBezTo>
                    <a:pt x="22497" y="340917"/>
                    <a:pt x="110368" y="487826"/>
                    <a:pt x="144692" y="560593"/>
                  </a:cubicBezTo>
                  <a:cubicBezTo>
                    <a:pt x="179016" y="633360"/>
                    <a:pt x="198237" y="623749"/>
                    <a:pt x="210594" y="684160"/>
                  </a:cubicBezTo>
                  <a:cubicBezTo>
                    <a:pt x="222951" y="744571"/>
                    <a:pt x="207848" y="864020"/>
                    <a:pt x="218832" y="923058"/>
                  </a:cubicBezTo>
                  <a:cubicBezTo>
                    <a:pt x="229816" y="982096"/>
                    <a:pt x="261394" y="1035641"/>
                    <a:pt x="276497" y="1038387"/>
                  </a:cubicBezTo>
                  <a:cubicBezTo>
                    <a:pt x="291600" y="1041133"/>
                    <a:pt x="308075" y="982095"/>
                    <a:pt x="309448" y="939533"/>
                  </a:cubicBezTo>
                  <a:cubicBezTo>
                    <a:pt x="310821" y="896971"/>
                    <a:pt x="284735" y="783014"/>
                    <a:pt x="284735" y="783014"/>
                  </a:cubicBezTo>
                  <a:cubicBezTo>
                    <a:pt x="276497" y="730841"/>
                    <a:pt x="279243" y="689652"/>
                    <a:pt x="260021" y="626495"/>
                  </a:cubicBezTo>
                  <a:cubicBezTo>
                    <a:pt x="240799" y="563338"/>
                    <a:pt x="199610" y="463112"/>
                    <a:pt x="169405" y="404074"/>
                  </a:cubicBezTo>
                  <a:cubicBezTo>
                    <a:pt x="139200" y="345036"/>
                    <a:pt x="93892" y="307965"/>
                    <a:pt x="78789" y="272268"/>
                  </a:cubicBezTo>
                  <a:cubicBezTo>
                    <a:pt x="63686" y="236571"/>
                    <a:pt x="80162" y="231079"/>
                    <a:pt x="78789" y="189890"/>
                  </a:cubicBezTo>
                  <a:cubicBezTo>
                    <a:pt x="77416" y="148701"/>
                    <a:pt x="49957" y="-9191"/>
                    <a:pt x="37600" y="420"/>
                  </a:cubicBezTo>
                  <a:close/>
                </a:path>
              </a:pathLst>
            </a:custGeom>
            <a:solidFill>
              <a:srgbClr val="C6452A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>
              <a:extLst>
                <a:ext uri="{FF2B5EF4-FFF2-40B4-BE49-F238E27FC236}">
                  <a16:creationId xmlns:a16="http://schemas.microsoft.com/office/drawing/2014/main" id="{31541072-8BD6-3BFC-A45E-F5CECAC96211}"/>
                </a:ext>
              </a:extLst>
            </p:cNvPr>
            <p:cNvSpPr/>
            <p:nvPr/>
          </p:nvSpPr>
          <p:spPr>
            <a:xfrm>
              <a:off x="5313357" y="3707841"/>
              <a:ext cx="400608" cy="858765"/>
            </a:xfrm>
            <a:custGeom>
              <a:avLst/>
              <a:gdLst>
                <a:gd name="connsiteX0" fmla="*/ 4544 w 400608"/>
                <a:gd name="connsiteY0" fmla="*/ 3913 h 858765"/>
                <a:gd name="connsiteX1" fmla="*/ 119873 w 400608"/>
                <a:gd name="connsiteY1" fmla="*/ 325189 h 858765"/>
                <a:gd name="connsiteX2" fmla="*/ 169300 w 400608"/>
                <a:gd name="connsiteY2" fmla="*/ 555848 h 858765"/>
                <a:gd name="connsiteX3" fmla="*/ 111636 w 400608"/>
                <a:gd name="connsiteY3" fmla="*/ 835935 h 858765"/>
                <a:gd name="connsiteX4" fmla="*/ 218727 w 400608"/>
                <a:gd name="connsiteY4" fmla="*/ 811221 h 858765"/>
                <a:gd name="connsiteX5" fmla="*/ 391722 w 400608"/>
                <a:gd name="connsiteY5" fmla="*/ 564086 h 858765"/>
                <a:gd name="connsiteX6" fmla="*/ 367009 w 400608"/>
                <a:gd name="connsiteY6" fmla="*/ 259286 h 858765"/>
                <a:gd name="connsiteX7" fmla="*/ 292868 w 400608"/>
                <a:gd name="connsiteY7" fmla="*/ 152194 h 858765"/>
                <a:gd name="connsiteX8" fmla="*/ 4544 w 400608"/>
                <a:gd name="connsiteY8" fmla="*/ 3913 h 858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608" h="858765">
                  <a:moveTo>
                    <a:pt x="4544" y="3913"/>
                  </a:moveTo>
                  <a:cubicBezTo>
                    <a:pt x="-24288" y="32745"/>
                    <a:pt x="92414" y="233200"/>
                    <a:pt x="119873" y="325189"/>
                  </a:cubicBezTo>
                  <a:cubicBezTo>
                    <a:pt x="147332" y="417178"/>
                    <a:pt x="170673" y="470724"/>
                    <a:pt x="169300" y="555848"/>
                  </a:cubicBezTo>
                  <a:cubicBezTo>
                    <a:pt x="167927" y="640972"/>
                    <a:pt x="103398" y="793373"/>
                    <a:pt x="111636" y="835935"/>
                  </a:cubicBezTo>
                  <a:cubicBezTo>
                    <a:pt x="119874" y="878497"/>
                    <a:pt x="172046" y="856529"/>
                    <a:pt x="218727" y="811221"/>
                  </a:cubicBezTo>
                  <a:cubicBezTo>
                    <a:pt x="265408" y="765913"/>
                    <a:pt x="367008" y="656075"/>
                    <a:pt x="391722" y="564086"/>
                  </a:cubicBezTo>
                  <a:cubicBezTo>
                    <a:pt x="416436" y="472097"/>
                    <a:pt x="383485" y="327935"/>
                    <a:pt x="367009" y="259286"/>
                  </a:cubicBezTo>
                  <a:cubicBezTo>
                    <a:pt x="350533" y="190637"/>
                    <a:pt x="349160" y="190637"/>
                    <a:pt x="292868" y="152194"/>
                  </a:cubicBezTo>
                  <a:cubicBezTo>
                    <a:pt x="236576" y="113751"/>
                    <a:pt x="33376" y="-24919"/>
                    <a:pt x="4544" y="3913"/>
                  </a:cubicBezTo>
                  <a:close/>
                </a:path>
              </a:pathLst>
            </a:custGeom>
            <a:solidFill>
              <a:srgbClr val="C6452A">
                <a:alpha val="4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>
              <a:extLst>
                <a:ext uri="{FF2B5EF4-FFF2-40B4-BE49-F238E27FC236}">
                  <a16:creationId xmlns:a16="http://schemas.microsoft.com/office/drawing/2014/main" id="{868F0C21-0D48-9626-7687-3140E7B449A9}"/>
                </a:ext>
              </a:extLst>
            </p:cNvPr>
            <p:cNvSpPr/>
            <p:nvPr/>
          </p:nvSpPr>
          <p:spPr>
            <a:xfrm>
              <a:off x="6421481" y="2028246"/>
              <a:ext cx="704396" cy="379384"/>
            </a:xfrm>
            <a:custGeom>
              <a:avLst/>
              <a:gdLst>
                <a:gd name="connsiteX0" fmla="*/ 4033 w 704396"/>
                <a:gd name="connsiteY0" fmla="*/ 6500 h 379384"/>
                <a:gd name="connsiteX1" fmla="*/ 407687 w 704396"/>
                <a:gd name="connsiteY1" fmla="*/ 55927 h 379384"/>
                <a:gd name="connsiteX2" fmla="*/ 580681 w 704396"/>
                <a:gd name="connsiteY2" fmla="*/ 237159 h 379384"/>
                <a:gd name="connsiteX3" fmla="*/ 704249 w 704396"/>
                <a:gd name="connsiteY3" fmla="*/ 377203 h 379384"/>
                <a:gd name="connsiteX4" fmla="*/ 597157 w 704396"/>
                <a:gd name="connsiteY4" fmla="*/ 319538 h 379384"/>
                <a:gd name="connsiteX5" fmla="*/ 259405 w 704396"/>
                <a:gd name="connsiteY5" fmla="*/ 278349 h 379384"/>
                <a:gd name="connsiteX6" fmla="*/ 201741 w 704396"/>
                <a:gd name="connsiteY6" fmla="*/ 179495 h 379384"/>
                <a:gd name="connsiteX7" fmla="*/ 4033 w 704396"/>
                <a:gd name="connsiteY7" fmla="*/ 6500 h 379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4396" h="379384">
                  <a:moveTo>
                    <a:pt x="4033" y="6500"/>
                  </a:moveTo>
                  <a:cubicBezTo>
                    <a:pt x="38357" y="-14095"/>
                    <a:pt x="311579" y="17484"/>
                    <a:pt x="407687" y="55927"/>
                  </a:cubicBezTo>
                  <a:cubicBezTo>
                    <a:pt x="503795" y="94370"/>
                    <a:pt x="531254" y="183613"/>
                    <a:pt x="580681" y="237159"/>
                  </a:cubicBezTo>
                  <a:cubicBezTo>
                    <a:pt x="630108" y="290705"/>
                    <a:pt x="701503" y="363473"/>
                    <a:pt x="704249" y="377203"/>
                  </a:cubicBezTo>
                  <a:cubicBezTo>
                    <a:pt x="706995" y="390933"/>
                    <a:pt x="671298" y="336014"/>
                    <a:pt x="597157" y="319538"/>
                  </a:cubicBezTo>
                  <a:cubicBezTo>
                    <a:pt x="523016" y="303062"/>
                    <a:pt x="325308" y="301689"/>
                    <a:pt x="259405" y="278349"/>
                  </a:cubicBezTo>
                  <a:cubicBezTo>
                    <a:pt x="193502" y="255009"/>
                    <a:pt x="238811" y="220684"/>
                    <a:pt x="201741" y="179495"/>
                  </a:cubicBezTo>
                  <a:cubicBezTo>
                    <a:pt x="164671" y="138306"/>
                    <a:pt x="-30291" y="27095"/>
                    <a:pt x="4033" y="6500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 12">
              <a:extLst>
                <a:ext uri="{FF2B5EF4-FFF2-40B4-BE49-F238E27FC236}">
                  <a16:creationId xmlns:a16="http://schemas.microsoft.com/office/drawing/2014/main" id="{C067907E-E79D-CA8A-8F95-874E1A26279A}"/>
                </a:ext>
              </a:extLst>
            </p:cNvPr>
            <p:cNvSpPr/>
            <p:nvPr/>
          </p:nvSpPr>
          <p:spPr>
            <a:xfrm>
              <a:off x="7078735" y="2638638"/>
              <a:ext cx="445472" cy="374908"/>
            </a:xfrm>
            <a:custGeom>
              <a:avLst/>
              <a:gdLst>
                <a:gd name="connsiteX0" fmla="*/ 88184 w 445472"/>
                <a:gd name="connsiteY0" fmla="*/ 5708 h 374908"/>
                <a:gd name="connsiteX1" fmla="*/ 5806 w 445472"/>
                <a:gd name="connsiteY1" fmla="*/ 219892 h 374908"/>
                <a:gd name="connsiteX2" fmla="*/ 22281 w 445472"/>
                <a:gd name="connsiteY2" fmla="*/ 318746 h 374908"/>
                <a:gd name="connsiteX3" fmla="*/ 145849 w 445472"/>
                <a:gd name="connsiteY3" fmla="*/ 368173 h 374908"/>
                <a:gd name="connsiteX4" fmla="*/ 442411 w 445472"/>
                <a:gd name="connsiteY4" fmla="*/ 170465 h 374908"/>
                <a:gd name="connsiteX5" fmla="*/ 294130 w 445472"/>
                <a:gd name="connsiteY5" fmla="*/ 170465 h 374908"/>
                <a:gd name="connsiteX6" fmla="*/ 195276 w 445472"/>
                <a:gd name="connsiteY6" fmla="*/ 71611 h 374908"/>
                <a:gd name="connsiteX7" fmla="*/ 88184 w 445472"/>
                <a:gd name="connsiteY7" fmla="*/ 5708 h 374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5472" h="374908">
                  <a:moveTo>
                    <a:pt x="88184" y="5708"/>
                  </a:moveTo>
                  <a:cubicBezTo>
                    <a:pt x="56606" y="30421"/>
                    <a:pt x="16790" y="167719"/>
                    <a:pt x="5806" y="219892"/>
                  </a:cubicBezTo>
                  <a:cubicBezTo>
                    <a:pt x="-5178" y="272065"/>
                    <a:pt x="-1059" y="294033"/>
                    <a:pt x="22281" y="318746"/>
                  </a:cubicBezTo>
                  <a:cubicBezTo>
                    <a:pt x="45621" y="343459"/>
                    <a:pt x="75827" y="392886"/>
                    <a:pt x="145849" y="368173"/>
                  </a:cubicBezTo>
                  <a:cubicBezTo>
                    <a:pt x="215871" y="343460"/>
                    <a:pt x="417698" y="203416"/>
                    <a:pt x="442411" y="170465"/>
                  </a:cubicBezTo>
                  <a:cubicBezTo>
                    <a:pt x="467124" y="137514"/>
                    <a:pt x="335319" y="186941"/>
                    <a:pt x="294130" y="170465"/>
                  </a:cubicBezTo>
                  <a:cubicBezTo>
                    <a:pt x="252941" y="153989"/>
                    <a:pt x="222735" y="100443"/>
                    <a:pt x="195276" y="71611"/>
                  </a:cubicBezTo>
                  <a:cubicBezTo>
                    <a:pt x="167817" y="42779"/>
                    <a:pt x="119762" y="-19005"/>
                    <a:pt x="88184" y="5708"/>
                  </a:cubicBezTo>
                  <a:close/>
                </a:path>
              </a:pathLst>
            </a:custGeom>
            <a:solidFill>
              <a:srgbClr val="C6452A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 13">
              <a:extLst>
                <a:ext uri="{FF2B5EF4-FFF2-40B4-BE49-F238E27FC236}">
                  <a16:creationId xmlns:a16="http://schemas.microsoft.com/office/drawing/2014/main" id="{DC9F2655-66DD-0247-014D-7DEF7865E684}"/>
                </a:ext>
              </a:extLst>
            </p:cNvPr>
            <p:cNvSpPr/>
            <p:nvPr/>
          </p:nvSpPr>
          <p:spPr>
            <a:xfrm>
              <a:off x="5553466" y="2642851"/>
              <a:ext cx="1386449" cy="492392"/>
            </a:xfrm>
            <a:custGeom>
              <a:avLst/>
              <a:gdLst>
                <a:gd name="connsiteX0" fmla="*/ 607 w 1386449"/>
                <a:gd name="connsiteY0" fmla="*/ 413478 h 492392"/>
                <a:gd name="connsiteX1" fmla="*/ 569018 w 1386449"/>
                <a:gd name="connsiteY1" fmla="*/ 364051 h 492392"/>
                <a:gd name="connsiteX2" fmla="*/ 923245 w 1386449"/>
                <a:gd name="connsiteY2" fmla="*/ 149867 h 492392"/>
                <a:gd name="connsiteX3" fmla="*/ 1153905 w 1386449"/>
                <a:gd name="connsiteY3" fmla="*/ 1586 h 492392"/>
                <a:gd name="connsiteX4" fmla="*/ 1384564 w 1386449"/>
                <a:gd name="connsiteY4" fmla="*/ 83964 h 492392"/>
                <a:gd name="connsiteX5" fmla="*/ 1022099 w 1386449"/>
                <a:gd name="connsiteY5" fmla="*/ 273435 h 492392"/>
                <a:gd name="connsiteX6" fmla="*/ 470164 w 1386449"/>
                <a:gd name="connsiteY6" fmla="*/ 487618 h 492392"/>
                <a:gd name="connsiteX7" fmla="*/ 607 w 1386449"/>
                <a:gd name="connsiteY7" fmla="*/ 413478 h 492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6449" h="492392">
                  <a:moveTo>
                    <a:pt x="607" y="413478"/>
                  </a:moveTo>
                  <a:cubicBezTo>
                    <a:pt x="17083" y="392883"/>
                    <a:pt x="415245" y="407986"/>
                    <a:pt x="569018" y="364051"/>
                  </a:cubicBezTo>
                  <a:cubicBezTo>
                    <a:pt x="722791" y="320116"/>
                    <a:pt x="825764" y="210278"/>
                    <a:pt x="923245" y="149867"/>
                  </a:cubicBezTo>
                  <a:cubicBezTo>
                    <a:pt x="1020726" y="89456"/>
                    <a:pt x="1077019" y="12570"/>
                    <a:pt x="1153905" y="1586"/>
                  </a:cubicBezTo>
                  <a:cubicBezTo>
                    <a:pt x="1230792" y="-9398"/>
                    <a:pt x="1406532" y="38656"/>
                    <a:pt x="1384564" y="83964"/>
                  </a:cubicBezTo>
                  <a:cubicBezTo>
                    <a:pt x="1362596" y="129272"/>
                    <a:pt x="1174499" y="206159"/>
                    <a:pt x="1022099" y="273435"/>
                  </a:cubicBezTo>
                  <a:cubicBezTo>
                    <a:pt x="869699" y="340711"/>
                    <a:pt x="633548" y="462905"/>
                    <a:pt x="470164" y="487618"/>
                  </a:cubicBezTo>
                  <a:cubicBezTo>
                    <a:pt x="306780" y="512331"/>
                    <a:pt x="-15869" y="434073"/>
                    <a:pt x="607" y="413478"/>
                  </a:cubicBezTo>
                  <a:close/>
                </a:path>
              </a:pathLst>
            </a:custGeom>
            <a:solidFill>
              <a:srgbClr val="C6452A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 14">
              <a:extLst>
                <a:ext uri="{FF2B5EF4-FFF2-40B4-BE49-F238E27FC236}">
                  <a16:creationId xmlns:a16="http://schemas.microsoft.com/office/drawing/2014/main" id="{29370F41-B1F0-07F4-8604-4522D6A52B30}"/>
                </a:ext>
              </a:extLst>
            </p:cNvPr>
            <p:cNvSpPr/>
            <p:nvPr/>
          </p:nvSpPr>
          <p:spPr>
            <a:xfrm>
              <a:off x="6163922" y="3426188"/>
              <a:ext cx="1521410" cy="266589"/>
            </a:xfrm>
            <a:custGeom>
              <a:avLst/>
              <a:gdLst>
                <a:gd name="connsiteX0" fmla="*/ 14456 w 1521410"/>
                <a:gd name="connsiteY0" fmla="*/ 206698 h 266589"/>
                <a:gd name="connsiteX1" fmla="*/ 648770 w 1521410"/>
                <a:gd name="connsiteY1" fmla="*/ 157271 h 266589"/>
                <a:gd name="connsiteX2" fmla="*/ 1035948 w 1521410"/>
                <a:gd name="connsiteY2" fmla="*/ 753 h 266589"/>
                <a:gd name="connsiteX3" fmla="*/ 953570 w 1521410"/>
                <a:gd name="connsiteY3" fmla="*/ 99607 h 266589"/>
                <a:gd name="connsiteX4" fmla="*/ 1480792 w 1521410"/>
                <a:gd name="connsiteY4" fmla="*/ 140796 h 266589"/>
                <a:gd name="connsiteX5" fmla="*/ 1324273 w 1521410"/>
                <a:gd name="connsiteY5" fmla="*/ 264363 h 266589"/>
                <a:gd name="connsiteX6" fmla="*/ 14456 w 1521410"/>
                <a:gd name="connsiteY6" fmla="*/ 206698 h 26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410" h="266589">
                  <a:moveTo>
                    <a:pt x="14456" y="206698"/>
                  </a:moveTo>
                  <a:cubicBezTo>
                    <a:pt x="-98128" y="188849"/>
                    <a:pt x="478521" y="191595"/>
                    <a:pt x="648770" y="157271"/>
                  </a:cubicBezTo>
                  <a:cubicBezTo>
                    <a:pt x="819019" y="122947"/>
                    <a:pt x="985148" y="10364"/>
                    <a:pt x="1035948" y="753"/>
                  </a:cubicBezTo>
                  <a:cubicBezTo>
                    <a:pt x="1086748" y="-8858"/>
                    <a:pt x="879429" y="76266"/>
                    <a:pt x="953570" y="99607"/>
                  </a:cubicBezTo>
                  <a:cubicBezTo>
                    <a:pt x="1027711" y="122947"/>
                    <a:pt x="1419008" y="113337"/>
                    <a:pt x="1480792" y="140796"/>
                  </a:cubicBezTo>
                  <a:cubicBezTo>
                    <a:pt x="1542576" y="168255"/>
                    <a:pt x="1563170" y="250633"/>
                    <a:pt x="1324273" y="264363"/>
                  </a:cubicBezTo>
                  <a:cubicBezTo>
                    <a:pt x="1085376" y="278093"/>
                    <a:pt x="127040" y="224547"/>
                    <a:pt x="14456" y="206698"/>
                  </a:cubicBezTo>
                  <a:close/>
                </a:path>
              </a:pathLst>
            </a:custGeom>
            <a:solidFill>
              <a:srgbClr val="C6452A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 15">
              <a:extLst>
                <a:ext uri="{FF2B5EF4-FFF2-40B4-BE49-F238E27FC236}">
                  <a16:creationId xmlns:a16="http://schemas.microsoft.com/office/drawing/2014/main" id="{A85AC5F3-3793-9795-5034-174BCC8A0DD1}"/>
                </a:ext>
              </a:extLst>
            </p:cNvPr>
            <p:cNvSpPr/>
            <p:nvPr/>
          </p:nvSpPr>
          <p:spPr>
            <a:xfrm>
              <a:off x="5785004" y="4794376"/>
              <a:ext cx="923375" cy="243050"/>
            </a:xfrm>
            <a:custGeom>
              <a:avLst/>
              <a:gdLst>
                <a:gd name="connsiteX0" fmla="*/ 14434 w 923375"/>
                <a:gd name="connsiteY0" fmla="*/ 238943 h 243050"/>
                <a:gd name="connsiteX1" fmla="*/ 228618 w 923375"/>
                <a:gd name="connsiteY1" fmla="*/ 156565 h 243050"/>
                <a:gd name="connsiteX2" fmla="*/ 500466 w 923375"/>
                <a:gd name="connsiteY2" fmla="*/ 46 h 243050"/>
                <a:gd name="connsiteX3" fmla="*/ 500466 w 923375"/>
                <a:gd name="connsiteY3" fmla="*/ 173040 h 243050"/>
                <a:gd name="connsiteX4" fmla="*/ 920596 w 923375"/>
                <a:gd name="connsiteY4" fmla="*/ 90662 h 243050"/>
                <a:gd name="connsiteX5" fmla="*/ 648747 w 923375"/>
                <a:gd name="connsiteY5" fmla="*/ 214229 h 243050"/>
                <a:gd name="connsiteX6" fmla="*/ 14434 w 923375"/>
                <a:gd name="connsiteY6" fmla="*/ 238943 h 2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375" h="243050">
                  <a:moveTo>
                    <a:pt x="14434" y="238943"/>
                  </a:moveTo>
                  <a:cubicBezTo>
                    <a:pt x="-55587" y="229332"/>
                    <a:pt x="147613" y="196381"/>
                    <a:pt x="228618" y="156565"/>
                  </a:cubicBezTo>
                  <a:cubicBezTo>
                    <a:pt x="309623" y="116749"/>
                    <a:pt x="455158" y="-2700"/>
                    <a:pt x="500466" y="46"/>
                  </a:cubicBezTo>
                  <a:cubicBezTo>
                    <a:pt x="545774" y="2792"/>
                    <a:pt x="430444" y="157937"/>
                    <a:pt x="500466" y="173040"/>
                  </a:cubicBezTo>
                  <a:cubicBezTo>
                    <a:pt x="570488" y="188143"/>
                    <a:pt x="895883" y="83797"/>
                    <a:pt x="920596" y="90662"/>
                  </a:cubicBezTo>
                  <a:cubicBezTo>
                    <a:pt x="945310" y="97527"/>
                    <a:pt x="801147" y="186770"/>
                    <a:pt x="648747" y="214229"/>
                  </a:cubicBezTo>
                  <a:cubicBezTo>
                    <a:pt x="496347" y="241688"/>
                    <a:pt x="84455" y="248554"/>
                    <a:pt x="14434" y="238943"/>
                  </a:cubicBezTo>
                  <a:close/>
                </a:path>
              </a:pathLst>
            </a:custGeom>
            <a:solidFill>
              <a:srgbClr val="C6452A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 16">
              <a:extLst>
                <a:ext uri="{FF2B5EF4-FFF2-40B4-BE49-F238E27FC236}">
                  <a16:creationId xmlns:a16="http://schemas.microsoft.com/office/drawing/2014/main" id="{A7C7A766-92D1-0F36-E7AD-628001EAD2D4}"/>
                </a:ext>
              </a:extLst>
            </p:cNvPr>
            <p:cNvSpPr/>
            <p:nvPr/>
          </p:nvSpPr>
          <p:spPr>
            <a:xfrm>
              <a:off x="6298261" y="3961895"/>
              <a:ext cx="1034023" cy="429808"/>
            </a:xfrm>
            <a:custGeom>
              <a:avLst/>
              <a:gdLst>
                <a:gd name="connsiteX0" fmla="*/ 3685 w 1034023"/>
                <a:gd name="connsiteY0" fmla="*/ 189975 h 429808"/>
                <a:gd name="connsiteX1" fmla="*/ 456766 w 1034023"/>
                <a:gd name="connsiteY1" fmla="*/ 222927 h 429808"/>
                <a:gd name="connsiteX2" fmla="*/ 596809 w 1034023"/>
                <a:gd name="connsiteY2" fmla="*/ 124073 h 429808"/>
                <a:gd name="connsiteX3" fmla="*/ 934561 w 1034023"/>
                <a:gd name="connsiteY3" fmla="*/ 505 h 429808"/>
                <a:gd name="connsiteX4" fmla="*/ 1033415 w 1034023"/>
                <a:gd name="connsiteY4" fmla="*/ 173500 h 429808"/>
                <a:gd name="connsiteX5" fmla="*/ 901609 w 1034023"/>
                <a:gd name="connsiteY5" fmla="*/ 387683 h 429808"/>
                <a:gd name="connsiteX6" fmla="*/ 745090 w 1034023"/>
                <a:gd name="connsiteY6" fmla="*/ 420635 h 429808"/>
                <a:gd name="connsiteX7" fmla="*/ 267296 w 1034023"/>
                <a:gd name="connsiteY7" fmla="*/ 272354 h 429808"/>
                <a:gd name="connsiteX8" fmla="*/ 3685 w 1034023"/>
                <a:gd name="connsiteY8" fmla="*/ 189975 h 429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4023" h="429808">
                  <a:moveTo>
                    <a:pt x="3685" y="189975"/>
                  </a:moveTo>
                  <a:cubicBezTo>
                    <a:pt x="35263" y="181737"/>
                    <a:pt x="357912" y="233911"/>
                    <a:pt x="456766" y="222927"/>
                  </a:cubicBezTo>
                  <a:cubicBezTo>
                    <a:pt x="555620" y="211943"/>
                    <a:pt x="517177" y="161143"/>
                    <a:pt x="596809" y="124073"/>
                  </a:cubicBezTo>
                  <a:cubicBezTo>
                    <a:pt x="676441" y="87003"/>
                    <a:pt x="861793" y="-7733"/>
                    <a:pt x="934561" y="505"/>
                  </a:cubicBezTo>
                  <a:cubicBezTo>
                    <a:pt x="1007329" y="8743"/>
                    <a:pt x="1038907" y="108970"/>
                    <a:pt x="1033415" y="173500"/>
                  </a:cubicBezTo>
                  <a:cubicBezTo>
                    <a:pt x="1027923" y="238030"/>
                    <a:pt x="949663" y="346494"/>
                    <a:pt x="901609" y="387683"/>
                  </a:cubicBezTo>
                  <a:cubicBezTo>
                    <a:pt x="853555" y="428872"/>
                    <a:pt x="850809" y="439857"/>
                    <a:pt x="745090" y="420635"/>
                  </a:cubicBezTo>
                  <a:cubicBezTo>
                    <a:pt x="639371" y="401414"/>
                    <a:pt x="383999" y="310797"/>
                    <a:pt x="267296" y="272354"/>
                  </a:cubicBezTo>
                  <a:cubicBezTo>
                    <a:pt x="150593" y="233911"/>
                    <a:pt x="-27893" y="198213"/>
                    <a:pt x="3685" y="189975"/>
                  </a:cubicBezTo>
                  <a:close/>
                </a:path>
              </a:pathLst>
            </a:custGeom>
            <a:solidFill>
              <a:srgbClr val="C6452A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 17">
              <a:extLst>
                <a:ext uri="{FF2B5EF4-FFF2-40B4-BE49-F238E27FC236}">
                  <a16:creationId xmlns:a16="http://schemas.microsoft.com/office/drawing/2014/main" id="{643277AF-0246-158F-CC74-BE69E5F810CE}"/>
                </a:ext>
              </a:extLst>
            </p:cNvPr>
            <p:cNvSpPr/>
            <p:nvPr/>
          </p:nvSpPr>
          <p:spPr>
            <a:xfrm>
              <a:off x="5032846" y="2057680"/>
              <a:ext cx="1162271" cy="288724"/>
            </a:xfrm>
            <a:custGeom>
              <a:avLst/>
              <a:gdLst>
                <a:gd name="connsiteX0" fmla="*/ 473 w 1162271"/>
                <a:gd name="connsiteY0" fmla="*/ 281866 h 288724"/>
                <a:gd name="connsiteX1" fmla="*/ 362938 w 1162271"/>
                <a:gd name="connsiteY1" fmla="*/ 84158 h 288724"/>
                <a:gd name="connsiteX2" fmla="*/ 684213 w 1162271"/>
                <a:gd name="connsiteY2" fmla="*/ 1779 h 288724"/>
                <a:gd name="connsiteX3" fmla="*/ 1104343 w 1162271"/>
                <a:gd name="connsiteY3" fmla="*/ 34731 h 288724"/>
                <a:gd name="connsiteX4" fmla="*/ 1120819 w 1162271"/>
                <a:gd name="connsiteY4" fmla="*/ 117109 h 288724"/>
                <a:gd name="connsiteX5" fmla="*/ 750116 w 1162271"/>
                <a:gd name="connsiteY5" fmla="*/ 125347 h 288724"/>
                <a:gd name="connsiteX6" fmla="*/ 297035 w 1162271"/>
                <a:gd name="connsiteY6" fmla="*/ 232439 h 288724"/>
                <a:gd name="connsiteX7" fmla="*/ 473 w 1162271"/>
                <a:gd name="connsiteY7" fmla="*/ 281866 h 28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2271" h="288724">
                  <a:moveTo>
                    <a:pt x="473" y="281866"/>
                  </a:moveTo>
                  <a:cubicBezTo>
                    <a:pt x="11457" y="257153"/>
                    <a:pt x="248981" y="130839"/>
                    <a:pt x="362938" y="84158"/>
                  </a:cubicBezTo>
                  <a:cubicBezTo>
                    <a:pt x="476895" y="37477"/>
                    <a:pt x="560646" y="10017"/>
                    <a:pt x="684213" y="1779"/>
                  </a:cubicBezTo>
                  <a:cubicBezTo>
                    <a:pt x="807780" y="-6459"/>
                    <a:pt x="1031575" y="15509"/>
                    <a:pt x="1104343" y="34731"/>
                  </a:cubicBezTo>
                  <a:cubicBezTo>
                    <a:pt x="1177111" y="53953"/>
                    <a:pt x="1179857" y="102006"/>
                    <a:pt x="1120819" y="117109"/>
                  </a:cubicBezTo>
                  <a:cubicBezTo>
                    <a:pt x="1061781" y="132212"/>
                    <a:pt x="887413" y="106125"/>
                    <a:pt x="750116" y="125347"/>
                  </a:cubicBezTo>
                  <a:cubicBezTo>
                    <a:pt x="612819" y="144569"/>
                    <a:pt x="421976" y="206352"/>
                    <a:pt x="297035" y="232439"/>
                  </a:cubicBezTo>
                  <a:cubicBezTo>
                    <a:pt x="172095" y="258525"/>
                    <a:pt x="-10511" y="306579"/>
                    <a:pt x="473" y="281866"/>
                  </a:cubicBezTo>
                  <a:close/>
                </a:path>
              </a:pathLst>
            </a:custGeom>
            <a:solidFill>
              <a:srgbClr val="C6452A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 18">
              <a:extLst>
                <a:ext uri="{FF2B5EF4-FFF2-40B4-BE49-F238E27FC236}">
                  <a16:creationId xmlns:a16="http://schemas.microsoft.com/office/drawing/2014/main" id="{0C73A560-4FB0-90AC-1282-ED70AA35E214}"/>
                </a:ext>
              </a:extLst>
            </p:cNvPr>
            <p:cNvSpPr/>
            <p:nvPr/>
          </p:nvSpPr>
          <p:spPr>
            <a:xfrm>
              <a:off x="5049387" y="2190664"/>
              <a:ext cx="989754" cy="172249"/>
            </a:xfrm>
            <a:custGeom>
              <a:avLst/>
              <a:gdLst>
                <a:gd name="connsiteX0" fmla="*/ 8645 w 989754"/>
                <a:gd name="connsiteY0" fmla="*/ 165358 h 172249"/>
                <a:gd name="connsiteX1" fmla="*/ 527629 w 989754"/>
                <a:gd name="connsiteY1" fmla="*/ 33552 h 172249"/>
                <a:gd name="connsiteX2" fmla="*/ 881856 w 989754"/>
                <a:gd name="connsiteY2" fmla="*/ 601 h 172249"/>
                <a:gd name="connsiteX3" fmla="*/ 988948 w 989754"/>
                <a:gd name="connsiteY3" fmla="*/ 17077 h 172249"/>
                <a:gd name="connsiteX4" fmla="*/ 840667 w 989754"/>
                <a:gd name="connsiteY4" fmla="*/ 74741 h 172249"/>
                <a:gd name="connsiteX5" fmla="*/ 626483 w 989754"/>
                <a:gd name="connsiteY5" fmla="*/ 99455 h 172249"/>
                <a:gd name="connsiteX6" fmla="*/ 231067 w 989754"/>
                <a:gd name="connsiteY6" fmla="*/ 148882 h 172249"/>
                <a:gd name="connsiteX7" fmla="*/ 8645 w 989754"/>
                <a:gd name="connsiteY7" fmla="*/ 165358 h 172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9754" h="172249">
                  <a:moveTo>
                    <a:pt x="8645" y="165358"/>
                  </a:moveTo>
                  <a:cubicBezTo>
                    <a:pt x="58072" y="146136"/>
                    <a:pt x="382094" y="61011"/>
                    <a:pt x="527629" y="33552"/>
                  </a:cubicBezTo>
                  <a:cubicBezTo>
                    <a:pt x="673164" y="6093"/>
                    <a:pt x="804970" y="3347"/>
                    <a:pt x="881856" y="601"/>
                  </a:cubicBezTo>
                  <a:cubicBezTo>
                    <a:pt x="958742" y="-2145"/>
                    <a:pt x="995813" y="4720"/>
                    <a:pt x="988948" y="17077"/>
                  </a:cubicBezTo>
                  <a:cubicBezTo>
                    <a:pt x="982083" y="29434"/>
                    <a:pt x="901078" y="61011"/>
                    <a:pt x="840667" y="74741"/>
                  </a:cubicBezTo>
                  <a:cubicBezTo>
                    <a:pt x="780256" y="88471"/>
                    <a:pt x="626483" y="99455"/>
                    <a:pt x="626483" y="99455"/>
                  </a:cubicBezTo>
                  <a:lnTo>
                    <a:pt x="231067" y="148882"/>
                  </a:lnTo>
                  <a:cubicBezTo>
                    <a:pt x="133586" y="158493"/>
                    <a:pt x="-40782" y="184580"/>
                    <a:pt x="8645" y="165358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フリーフォーム 2">
            <a:extLst>
              <a:ext uri="{FF2B5EF4-FFF2-40B4-BE49-F238E27FC236}">
                <a16:creationId xmlns:a16="http://schemas.microsoft.com/office/drawing/2014/main" id="{DE506192-7E36-7AA6-21AB-2BE8D0E45BAA}"/>
              </a:ext>
            </a:extLst>
          </p:cNvPr>
          <p:cNvSpPr/>
          <p:nvPr/>
        </p:nvSpPr>
        <p:spPr>
          <a:xfrm>
            <a:off x="5443787" y="3764665"/>
            <a:ext cx="303802" cy="465507"/>
          </a:xfrm>
          <a:custGeom>
            <a:avLst/>
            <a:gdLst>
              <a:gd name="connsiteX0" fmla="*/ 1424 w 303802"/>
              <a:gd name="connsiteY0" fmla="*/ 27 h 465507"/>
              <a:gd name="connsiteX1" fmla="*/ 174418 w 303802"/>
              <a:gd name="connsiteY1" fmla="*/ 98881 h 465507"/>
              <a:gd name="connsiteX2" fmla="*/ 215608 w 303802"/>
              <a:gd name="connsiteY2" fmla="*/ 214211 h 465507"/>
              <a:gd name="connsiteX3" fmla="*/ 273272 w 303802"/>
              <a:gd name="connsiteY3" fmla="*/ 436632 h 465507"/>
              <a:gd name="connsiteX4" fmla="*/ 273272 w 303802"/>
              <a:gd name="connsiteY4" fmla="*/ 444870 h 465507"/>
              <a:gd name="connsiteX5" fmla="*/ 289748 w 303802"/>
              <a:gd name="connsiteY5" fmla="*/ 271876 h 465507"/>
              <a:gd name="connsiteX6" fmla="*/ 281510 w 303802"/>
              <a:gd name="connsiteY6" fmla="*/ 90643 h 465507"/>
              <a:gd name="connsiteX7" fmla="*/ 1424 w 303802"/>
              <a:gd name="connsiteY7" fmla="*/ 27 h 46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3802" h="465507">
                <a:moveTo>
                  <a:pt x="1424" y="27"/>
                </a:moveTo>
                <a:cubicBezTo>
                  <a:pt x="-16425" y="1400"/>
                  <a:pt x="138721" y="63184"/>
                  <a:pt x="174418" y="98881"/>
                </a:cubicBezTo>
                <a:cubicBezTo>
                  <a:pt x="210115" y="134578"/>
                  <a:pt x="199132" y="157919"/>
                  <a:pt x="215608" y="214211"/>
                </a:cubicBezTo>
                <a:cubicBezTo>
                  <a:pt x="232084" y="270503"/>
                  <a:pt x="273272" y="436632"/>
                  <a:pt x="273272" y="436632"/>
                </a:cubicBezTo>
                <a:cubicBezTo>
                  <a:pt x="282883" y="475075"/>
                  <a:pt x="270526" y="472329"/>
                  <a:pt x="273272" y="444870"/>
                </a:cubicBezTo>
                <a:cubicBezTo>
                  <a:pt x="276018" y="417411"/>
                  <a:pt x="288375" y="330914"/>
                  <a:pt x="289748" y="271876"/>
                </a:cubicBezTo>
                <a:cubicBezTo>
                  <a:pt x="291121" y="212838"/>
                  <a:pt x="325445" y="133205"/>
                  <a:pt x="281510" y="90643"/>
                </a:cubicBezTo>
                <a:cubicBezTo>
                  <a:pt x="237575" y="48081"/>
                  <a:pt x="19273" y="-1346"/>
                  <a:pt x="1424" y="27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>
            <a:extLst>
              <a:ext uri="{FF2B5EF4-FFF2-40B4-BE49-F238E27FC236}">
                <a16:creationId xmlns:a16="http://schemas.microsoft.com/office/drawing/2014/main" id="{379A3330-B6D6-9097-2971-9B9C94DC99E1}"/>
              </a:ext>
            </a:extLst>
          </p:cNvPr>
          <p:cNvSpPr/>
          <p:nvPr/>
        </p:nvSpPr>
        <p:spPr>
          <a:xfrm>
            <a:off x="5005749" y="3135243"/>
            <a:ext cx="218957" cy="218957"/>
          </a:xfrm>
          <a:prstGeom prst="ellipse">
            <a:avLst/>
          </a:prstGeom>
          <a:solidFill>
            <a:schemeClr val="bg2">
              <a:lumMod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>
            <a:extLst>
              <a:ext uri="{FF2B5EF4-FFF2-40B4-BE49-F238E27FC236}">
                <a16:creationId xmlns:a16="http://schemas.microsoft.com/office/drawing/2014/main" id="{B1BF3AD2-CF26-C401-0029-638A87450D47}"/>
              </a:ext>
            </a:extLst>
          </p:cNvPr>
          <p:cNvSpPr/>
          <p:nvPr/>
        </p:nvSpPr>
        <p:spPr>
          <a:xfrm>
            <a:off x="5892564" y="3204679"/>
            <a:ext cx="218957" cy="218957"/>
          </a:xfrm>
          <a:prstGeom prst="ellipse">
            <a:avLst/>
          </a:prstGeom>
          <a:solidFill>
            <a:schemeClr val="bg2">
              <a:lumMod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>
            <a:extLst>
              <a:ext uri="{FF2B5EF4-FFF2-40B4-BE49-F238E27FC236}">
                <a16:creationId xmlns:a16="http://schemas.microsoft.com/office/drawing/2014/main" id="{D9AABB31-EF23-8784-7ED9-7C64C205DDAB}"/>
              </a:ext>
            </a:extLst>
          </p:cNvPr>
          <p:cNvSpPr/>
          <p:nvPr/>
        </p:nvSpPr>
        <p:spPr>
          <a:xfrm>
            <a:off x="5354595" y="3797643"/>
            <a:ext cx="321275" cy="760060"/>
          </a:xfrm>
          <a:custGeom>
            <a:avLst/>
            <a:gdLst>
              <a:gd name="connsiteX0" fmla="*/ 0 w 321275"/>
              <a:gd name="connsiteY0" fmla="*/ 0 h 760060"/>
              <a:gd name="connsiteX1" fmla="*/ 107091 w 321275"/>
              <a:gd name="connsiteY1" fmla="*/ 247135 h 760060"/>
              <a:gd name="connsiteX2" fmla="*/ 123567 w 321275"/>
              <a:gd name="connsiteY2" fmla="*/ 403654 h 760060"/>
              <a:gd name="connsiteX3" fmla="*/ 123567 w 321275"/>
              <a:gd name="connsiteY3" fmla="*/ 584887 h 760060"/>
              <a:gd name="connsiteX4" fmla="*/ 98854 w 321275"/>
              <a:gd name="connsiteY4" fmla="*/ 749643 h 760060"/>
              <a:gd name="connsiteX5" fmla="*/ 181232 w 321275"/>
              <a:gd name="connsiteY5" fmla="*/ 724930 h 760060"/>
              <a:gd name="connsiteX6" fmla="*/ 321275 w 321275"/>
              <a:gd name="connsiteY6" fmla="*/ 576649 h 760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1275" h="760060">
                <a:moveTo>
                  <a:pt x="0" y="0"/>
                </a:moveTo>
                <a:cubicBezTo>
                  <a:pt x="43248" y="89930"/>
                  <a:pt x="86497" y="179860"/>
                  <a:pt x="107091" y="247135"/>
                </a:cubicBezTo>
                <a:cubicBezTo>
                  <a:pt x="127685" y="314410"/>
                  <a:pt x="120821" y="347362"/>
                  <a:pt x="123567" y="403654"/>
                </a:cubicBezTo>
                <a:cubicBezTo>
                  <a:pt x="126313" y="459946"/>
                  <a:pt x="127686" y="527222"/>
                  <a:pt x="123567" y="584887"/>
                </a:cubicBezTo>
                <a:cubicBezTo>
                  <a:pt x="119448" y="642552"/>
                  <a:pt x="89243" y="726303"/>
                  <a:pt x="98854" y="749643"/>
                </a:cubicBezTo>
                <a:cubicBezTo>
                  <a:pt x="108465" y="772983"/>
                  <a:pt x="144162" y="753762"/>
                  <a:pt x="181232" y="724930"/>
                </a:cubicBezTo>
                <a:cubicBezTo>
                  <a:pt x="218302" y="696098"/>
                  <a:pt x="269788" y="636373"/>
                  <a:pt x="321275" y="576649"/>
                </a:cubicBezTo>
              </a:path>
            </a:pathLst>
          </a:custGeom>
          <a:noFill/>
          <a:ln>
            <a:solidFill>
              <a:schemeClr val="bg2">
                <a:lumMod val="2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>
            <a:extLst>
              <a:ext uri="{FF2B5EF4-FFF2-40B4-BE49-F238E27FC236}">
                <a16:creationId xmlns:a16="http://schemas.microsoft.com/office/drawing/2014/main" id="{95AAE1C0-ECC9-248D-F776-B6F575A73051}"/>
              </a:ext>
            </a:extLst>
          </p:cNvPr>
          <p:cNvSpPr/>
          <p:nvPr/>
        </p:nvSpPr>
        <p:spPr>
          <a:xfrm>
            <a:off x="5708822" y="3855308"/>
            <a:ext cx="85145" cy="296562"/>
          </a:xfrm>
          <a:custGeom>
            <a:avLst/>
            <a:gdLst>
              <a:gd name="connsiteX0" fmla="*/ 0 w 85145"/>
              <a:gd name="connsiteY0" fmla="*/ 0 h 296562"/>
              <a:gd name="connsiteX1" fmla="*/ 82378 w 85145"/>
              <a:gd name="connsiteY1" fmla="*/ 164757 h 296562"/>
              <a:gd name="connsiteX2" fmla="*/ 57664 w 85145"/>
              <a:gd name="connsiteY2" fmla="*/ 296562 h 29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145" h="296562">
                <a:moveTo>
                  <a:pt x="0" y="0"/>
                </a:moveTo>
                <a:cubicBezTo>
                  <a:pt x="36383" y="57665"/>
                  <a:pt x="72767" y="115330"/>
                  <a:pt x="82378" y="164757"/>
                </a:cubicBezTo>
                <a:cubicBezTo>
                  <a:pt x="91989" y="214184"/>
                  <a:pt x="74826" y="255373"/>
                  <a:pt x="57664" y="296562"/>
                </a:cubicBezTo>
              </a:path>
            </a:pathLst>
          </a:custGeom>
          <a:noFill/>
          <a:ln>
            <a:solidFill>
              <a:schemeClr val="bg2">
                <a:lumMod val="2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354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bg2">
              <a:lumMod val="25000"/>
              <a:alpha val="50000"/>
            </a:schemeClr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Macintosh PowerPoint</Application>
  <PresentationFormat>ワイド画面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諭 熊坂</dc:creator>
  <cp:lastModifiedBy>諭 熊坂</cp:lastModifiedBy>
  <cp:revision>2</cp:revision>
  <dcterms:created xsi:type="dcterms:W3CDTF">2025-02-18T02:00:48Z</dcterms:created>
  <dcterms:modified xsi:type="dcterms:W3CDTF">2025-02-18T02:31:56Z</dcterms:modified>
</cp:coreProperties>
</file>