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2" r:id="rId3"/>
    <p:sldId id="263" r:id="rId4"/>
    <p:sldId id="257" r:id="rId5"/>
    <p:sldId id="261" r:id="rId6"/>
    <p:sldId id="260" r:id="rId7"/>
    <p:sldId id="25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  <a:srgbClr val="000080"/>
    <a:srgbClr val="464B83"/>
    <a:srgbClr val="1B1E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7"/>
  </p:normalViewPr>
  <p:slideViewPr>
    <p:cSldViewPr snapToGrid="0">
      <p:cViewPr varScale="1">
        <p:scale>
          <a:sx n="104" d="100"/>
          <a:sy n="104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57C5C8-8093-3F8C-43C1-AFE064A9F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4E20BC-E267-6B4C-4647-C9087C737E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E4AACF-AF4D-013F-425A-D6E54ACC6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A00517-68A5-151D-8330-543582929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5125B2-72A5-0693-D0B0-78BCDD4D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40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7383F-DFD4-A6D0-C703-F3A66E432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27552D7-EC02-6D72-E0E7-17473FA3B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2860E5-4FD4-148F-6F22-4F90F8C2E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DA9825-D9E4-6FCE-E231-71E8228AE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0C20E5-82C1-7116-EF85-5E5255B84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51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AE8B2DA-C56F-3732-76BC-5372A9F7D0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BFCEAFF-E7E1-83B7-63AC-DF67B88EF4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61699-BC70-F703-5B94-AD3773CF3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99266D-9031-F5F3-461F-D4EED18E2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1551D2-4023-04CD-7AAB-C159C08F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368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1B6475-9951-C67C-39EB-920F9DC2F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C35796-B451-97C3-A86C-83E680A40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25A07D-FA32-053E-CC47-E3B58C389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EEEC14-08D6-A163-B6AE-948BC01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AAF5A6-3304-80D7-B83A-9AEA9DA6E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90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23F82-AEA6-F5F7-4263-9DD036CCF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3C86A0-76F0-9447-2132-36B7C54DB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A1A186-7A0A-05EB-C109-55A8D45C5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0FC06A-7C31-42A1-F375-0214BD743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F459E5-C4DB-F581-D8FA-1A9E14D5F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094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330BBC-5225-69F7-1E45-74696078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75822E-B038-1C3D-7582-0CA3CB7A6D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15C113-9749-ACC3-F268-91EC01F0C7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EB7902-6E19-DC70-E1D2-8157B3531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B1C1FB-881E-3063-BE56-F9971AB5E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6DFDA7-7021-5BEE-C25C-4493EBC4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41AACF-BC7F-AE03-E9EB-FA54B6094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F701DB8-C3A1-0B57-8647-EEDC5E8BE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B4C2964-7920-B6A7-7583-542546C7D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85D0981-F514-A86C-99D8-BFDE74C84C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C83122F-C44F-0376-FFC2-B8C0F4E82D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22B7C29-07C3-11DC-EA89-DFEF45B08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08828A9-0320-9A30-70AC-E0CFECD63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A94AF96-0F9B-1371-A425-CDE77247A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610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2FE0B5-3C78-FB53-D29E-E4B09DEC5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03F71E7-005F-422C-C27C-7E50A9C2E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E1EC85D-07AE-76B7-0C18-9D8B9310D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BE8E246-AFBF-EC41-ABA7-16F045E1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38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A93B047-3E0E-3A32-FC28-4F7EA0785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00AD8AB-A46C-7A4D-5F80-11004EBE1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64895A-A037-B218-6025-596464E9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002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4AAAB9-6993-190C-C713-80E989A2B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748DE4-054E-C81F-7733-1C5006A45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DF07EE-6FBC-2709-7445-9317467ECC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F09280-45A0-4F68-9EF8-198430555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D14FAD-BA28-954A-F72C-28FD9274C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976750-E17D-D8A5-0F23-70D2F4C12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43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20A329-857A-B53A-F67F-D04A23F43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4D42FA1-BC53-2719-C2DC-EF675E7D99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C115D0-D5F1-B993-00D4-A3B6F785B6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A595FE-4A4D-9258-C261-043670D0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5975B2-3378-C6E9-E41D-BB565C383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31D143-E4B1-29DA-C807-B1EFEBD5E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265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A686083-2ABD-C6EA-851D-EE0B08EF0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7EB2DC-46CC-0318-E545-CB0F967F5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4D1EE0-1819-F6EA-FC76-0886FE9081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CCEEC5-40B7-F147-B6FE-67B5BC68A258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11BDB-7499-E8FB-E55F-CE9D976846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8A1BA4-FDBB-7BFD-FDAF-7636A3010A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8099F1-D6C0-9245-98DB-43A4E02EF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942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2C404-F1BA-BB47-41AB-213F83569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フリーフォーム 66">
            <a:extLst>
              <a:ext uri="{FF2B5EF4-FFF2-40B4-BE49-F238E27FC236}">
                <a16:creationId xmlns:a16="http://schemas.microsoft.com/office/drawing/2014/main" id="{E290AE4F-EC39-AFA2-F4C3-48E5D06D309D}"/>
              </a:ext>
            </a:extLst>
          </p:cNvPr>
          <p:cNvSpPr/>
          <p:nvPr/>
        </p:nvSpPr>
        <p:spPr>
          <a:xfrm>
            <a:off x="6918290" y="3123444"/>
            <a:ext cx="1961165" cy="2692177"/>
          </a:xfrm>
          <a:custGeom>
            <a:avLst/>
            <a:gdLst>
              <a:gd name="connsiteX0" fmla="*/ 733794 w 1961165"/>
              <a:gd name="connsiteY0" fmla="*/ 969023 h 2692177"/>
              <a:gd name="connsiteX1" fmla="*/ 842078 w 1961165"/>
              <a:gd name="connsiteY1" fmla="*/ 1257781 h 2692177"/>
              <a:gd name="connsiteX2" fmla="*/ 11899 w 1961165"/>
              <a:gd name="connsiteY2" fmla="*/ 2316560 h 2692177"/>
              <a:gd name="connsiteX3" fmla="*/ 348784 w 1961165"/>
              <a:gd name="connsiteY3" fmla="*/ 1919518 h 2692177"/>
              <a:gd name="connsiteX4" fmla="*/ 312689 w 1961165"/>
              <a:gd name="connsiteY4" fmla="*/ 2689539 h 2692177"/>
              <a:gd name="connsiteX5" fmla="*/ 601447 w 1961165"/>
              <a:gd name="connsiteY5" fmla="*/ 2184213 h 2692177"/>
              <a:gd name="connsiteX6" fmla="*/ 709731 w 1961165"/>
              <a:gd name="connsiteY6" fmla="*/ 2533128 h 2692177"/>
              <a:gd name="connsiteX7" fmla="*/ 1154899 w 1961165"/>
              <a:gd name="connsiteY7" fmla="*/ 1727013 h 2692177"/>
              <a:gd name="connsiteX8" fmla="*/ 1142868 w 1961165"/>
              <a:gd name="connsiteY8" fmla="*/ 2677507 h 2692177"/>
              <a:gd name="connsiteX9" fmla="*/ 1118805 w 1961165"/>
              <a:gd name="connsiteY9" fmla="*/ 1931550 h 2692177"/>
              <a:gd name="connsiteX10" fmla="*/ 1961015 w 1961165"/>
              <a:gd name="connsiteY10" fmla="*/ 800581 h 2692177"/>
              <a:gd name="connsiteX11" fmla="*/ 1190994 w 1961165"/>
              <a:gd name="connsiteY11" fmla="*/ 6497 h 2692177"/>
              <a:gd name="connsiteX12" fmla="*/ 1551942 w 1961165"/>
              <a:gd name="connsiteY12" fmla="*/ 463697 h 2692177"/>
              <a:gd name="connsiteX13" fmla="*/ 1576005 w 1961165"/>
              <a:gd name="connsiteY13" fmla="*/ 1161528 h 2692177"/>
              <a:gd name="connsiteX14" fmla="*/ 1203026 w 1961165"/>
              <a:gd name="connsiteY14" fmla="*/ 981055 h 2692177"/>
              <a:gd name="connsiteX15" fmla="*/ 1010521 w 1961165"/>
              <a:gd name="connsiteY15" fmla="*/ 620107 h 2692177"/>
              <a:gd name="connsiteX16" fmla="*/ 950363 w 1961165"/>
              <a:gd name="connsiteY16" fmla="*/ 920897 h 2692177"/>
              <a:gd name="connsiteX17" fmla="*/ 1070678 w 1961165"/>
              <a:gd name="connsiteY17" fmla="*/ 1221686 h 2692177"/>
              <a:gd name="connsiteX18" fmla="*/ 733794 w 1961165"/>
              <a:gd name="connsiteY18" fmla="*/ 969023 h 269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165" h="2692177">
                <a:moveTo>
                  <a:pt x="733794" y="969023"/>
                </a:moveTo>
                <a:cubicBezTo>
                  <a:pt x="695694" y="975039"/>
                  <a:pt x="962394" y="1033191"/>
                  <a:pt x="842078" y="1257781"/>
                </a:cubicBezTo>
                <a:cubicBezTo>
                  <a:pt x="721762" y="1482371"/>
                  <a:pt x="94115" y="2206271"/>
                  <a:pt x="11899" y="2316560"/>
                </a:cubicBezTo>
                <a:cubicBezTo>
                  <a:pt x="-70317" y="2426850"/>
                  <a:pt x="298652" y="1857355"/>
                  <a:pt x="348784" y="1919518"/>
                </a:cubicBezTo>
                <a:cubicBezTo>
                  <a:pt x="398916" y="1981681"/>
                  <a:pt x="270579" y="2645423"/>
                  <a:pt x="312689" y="2689539"/>
                </a:cubicBezTo>
                <a:cubicBezTo>
                  <a:pt x="354799" y="2733655"/>
                  <a:pt x="535273" y="2210282"/>
                  <a:pt x="601447" y="2184213"/>
                </a:cubicBezTo>
                <a:cubicBezTo>
                  <a:pt x="667621" y="2158145"/>
                  <a:pt x="617489" y="2609328"/>
                  <a:pt x="709731" y="2533128"/>
                </a:cubicBezTo>
                <a:cubicBezTo>
                  <a:pt x="801973" y="2456928"/>
                  <a:pt x="1082710" y="1702950"/>
                  <a:pt x="1154899" y="1727013"/>
                </a:cubicBezTo>
                <a:cubicBezTo>
                  <a:pt x="1227088" y="1751076"/>
                  <a:pt x="1148884" y="2643417"/>
                  <a:pt x="1142868" y="2677507"/>
                </a:cubicBezTo>
                <a:cubicBezTo>
                  <a:pt x="1136852" y="2711597"/>
                  <a:pt x="982447" y="2244371"/>
                  <a:pt x="1118805" y="1931550"/>
                </a:cubicBezTo>
                <a:cubicBezTo>
                  <a:pt x="1255163" y="1618729"/>
                  <a:pt x="1948984" y="1121423"/>
                  <a:pt x="1961015" y="800581"/>
                </a:cubicBezTo>
                <a:cubicBezTo>
                  <a:pt x="1973046" y="479739"/>
                  <a:pt x="1259173" y="62644"/>
                  <a:pt x="1190994" y="6497"/>
                </a:cubicBezTo>
                <a:cubicBezTo>
                  <a:pt x="1122815" y="-49650"/>
                  <a:pt x="1487774" y="271192"/>
                  <a:pt x="1551942" y="463697"/>
                </a:cubicBezTo>
                <a:cubicBezTo>
                  <a:pt x="1616110" y="656202"/>
                  <a:pt x="1634158" y="1075302"/>
                  <a:pt x="1576005" y="1161528"/>
                </a:cubicBezTo>
                <a:cubicBezTo>
                  <a:pt x="1517852" y="1247754"/>
                  <a:pt x="1297273" y="1071292"/>
                  <a:pt x="1203026" y="981055"/>
                </a:cubicBezTo>
                <a:cubicBezTo>
                  <a:pt x="1108779" y="890818"/>
                  <a:pt x="1052631" y="630133"/>
                  <a:pt x="1010521" y="620107"/>
                </a:cubicBezTo>
                <a:cubicBezTo>
                  <a:pt x="968411" y="610081"/>
                  <a:pt x="940337" y="820634"/>
                  <a:pt x="950363" y="920897"/>
                </a:cubicBezTo>
                <a:cubicBezTo>
                  <a:pt x="960389" y="1021160"/>
                  <a:pt x="1112789" y="1213665"/>
                  <a:pt x="1070678" y="1221686"/>
                </a:cubicBezTo>
                <a:cubicBezTo>
                  <a:pt x="1028567" y="1229707"/>
                  <a:pt x="771894" y="963007"/>
                  <a:pt x="733794" y="969023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CF6FA3C6-1663-9AFC-69E6-5CC3E1656DE0}"/>
              </a:ext>
            </a:extLst>
          </p:cNvPr>
          <p:cNvSpPr/>
          <p:nvPr/>
        </p:nvSpPr>
        <p:spPr>
          <a:xfrm>
            <a:off x="4969236" y="5367351"/>
            <a:ext cx="1943390" cy="1574051"/>
          </a:xfrm>
          <a:custGeom>
            <a:avLst/>
            <a:gdLst>
              <a:gd name="connsiteX0" fmla="*/ 600291 w 1894995"/>
              <a:gd name="connsiteY0" fmla="*/ 296 h 1574051"/>
              <a:gd name="connsiteX1" fmla="*/ 1490941 w 1894995"/>
              <a:gd name="connsiteY1" fmla="*/ 451558 h 1574051"/>
              <a:gd name="connsiteX2" fmla="*/ 1585943 w 1894995"/>
              <a:gd name="connsiteY2" fmla="*/ 1247205 h 1574051"/>
              <a:gd name="connsiteX3" fmla="*/ 1609694 w 1894995"/>
              <a:gd name="connsiteY3" fmla="*/ 1021574 h 1574051"/>
              <a:gd name="connsiteX4" fmla="*/ 1894702 w 1894995"/>
              <a:gd name="connsiteY4" fmla="*/ 1567839 h 1574051"/>
              <a:gd name="connsiteX5" fmla="*/ 1550317 w 1894995"/>
              <a:gd name="connsiteY5" fmla="*/ 1330332 h 1574051"/>
              <a:gd name="connsiteX6" fmla="*/ 18400 w 1894995"/>
              <a:gd name="connsiteY6" fmla="*/ 1544088 h 1574051"/>
              <a:gd name="connsiteX7" fmla="*/ 707169 w 1894995"/>
              <a:gd name="connsiteY7" fmla="*/ 1033449 h 1574051"/>
              <a:gd name="connsiteX8" fmla="*/ 754670 w 1894995"/>
              <a:gd name="connsiteY8" fmla="*/ 605937 h 1574051"/>
              <a:gd name="connsiteX9" fmla="*/ 386535 w 1894995"/>
              <a:gd name="connsiteY9" fmla="*/ 974072 h 1574051"/>
              <a:gd name="connsiteX10" fmla="*/ 54026 w 1894995"/>
              <a:gd name="connsiteY10" fmla="*/ 700940 h 1574051"/>
              <a:gd name="connsiteX11" fmla="*/ 457787 w 1894995"/>
              <a:gd name="connsiteY11" fmla="*/ 261553 h 1574051"/>
              <a:gd name="connsiteX12" fmla="*/ 754670 w 1894995"/>
              <a:gd name="connsiteY12" fmla="*/ 380306 h 1574051"/>
              <a:gd name="connsiteX13" fmla="*/ 600291 w 1894995"/>
              <a:gd name="connsiteY13" fmla="*/ 296 h 157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4995" h="1574051">
                <a:moveTo>
                  <a:pt x="600291" y="296"/>
                </a:moveTo>
                <a:cubicBezTo>
                  <a:pt x="723003" y="12171"/>
                  <a:pt x="1326666" y="243740"/>
                  <a:pt x="1490941" y="451558"/>
                </a:cubicBezTo>
                <a:cubicBezTo>
                  <a:pt x="1655216" y="659376"/>
                  <a:pt x="1566151" y="1152202"/>
                  <a:pt x="1585943" y="1247205"/>
                </a:cubicBezTo>
                <a:cubicBezTo>
                  <a:pt x="1605735" y="1342208"/>
                  <a:pt x="1558234" y="968135"/>
                  <a:pt x="1609694" y="1021574"/>
                </a:cubicBezTo>
                <a:cubicBezTo>
                  <a:pt x="1661154" y="1075013"/>
                  <a:pt x="1904598" y="1516379"/>
                  <a:pt x="1894702" y="1567839"/>
                </a:cubicBezTo>
                <a:cubicBezTo>
                  <a:pt x="1884806" y="1619299"/>
                  <a:pt x="1863034" y="1334291"/>
                  <a:pt x="1550317" y="1330332"/>
                </a:cubicBezTo>
                <a:cubicBezTo>
                  <a:pt x="1237600" y="1326374"/>
                  <a:pt x="158925" y="1593568"/>
                  <a:pt x="18400" y="1544088"/>
                </a:cubicBezTo>
                <a:cubicBezTo>
                  <a:pt x="-122125" y="1494608"/>
                  <a:pt x="584457" y="1189808"/>
                  <a:pt x="707169" y="1033449"/>
                </a:cubicBezTo>
                <a:cubicBezTo>
                  <a:pt x="829881" y="877091"/>
                  <a:pt x="808109" y="615833"/>
                  <a:pt x="754670" y="605937"/>
                </a:cubicBezTo>
                <a:cubicBezTo>
                  <a:pt x="701231" y="596041"/>
                  <a:pt x="503309" y="958238"/>
                  <a:pt x="386535" y="974072"/>
                </a:cubicBezTo>
                <a:cubicBezTo>
                  <a:pt x="269761" y="989906"/>
                  <a:pt x="42151" y="819693"/>
                  <a:pt x="54026" y="700940"/>
                </a:cubicBezTo>
                <a:cubicBezTo>
                  <a:pt x="65901" y="582187"/>
                  <a:pt x="341013" y="314992"/>
                  <a:pt x="457787" y="261553"/>
                </a:cubicBezTo>
                <a:cubicBezTo>
                  <a:pt x="574561" y="208114"/>
                  <a:pt x="726961" y="423849"/>
                  <a:pt x="754670" y="380306"/>
                </a:cubicBezTo>
                <a:cubicBezTo>
                  <a:pt x="782379" y="336763"/>
                  <a:pt x="477579" y="-11579"/>
                  <a:pt x="600291" y="296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D7869256-27BB-63AB-6F83-4574935FCBA8}"/>
              </a:ext>
            </a:extLst>
          </p:cNvPr>
          <p:cNvSpPr/>
          <p:nvPr/>
        </p:nvSpPr>
        <p:spPr>
          <a:xfrm>
            <a:off x="6483366" y="5272690"/>
            <a:ext cx="1604766" cy="1532932"/>
          </a:xfrm>
          <a:custGeom>
            <a:avLst/>
            <a:gdLst>
              <a:gd name="connsiteX0" fmla="*/ 78184 w 1896145"/>
              <a:gd name="connsiteY0" fmla="*/ 866853 h 1532932"/>
              <a:gd name="connsiteX1" fmla="*/ 78184 w 1896145"/>
              <a:gd name="connsiteY1" fmla="*/ 795601 h 1532932"/>
              <a:gd name="connsiteX2" fmla="*/ 838205 w 1896145"/>
              <a:gd name="connsiteY2" fmla="*/ 35580 h 1532932"/>
              <a:gd name="connsiteX3" fmla="*/ 1206340 w 1896145"/>
              <a:gd name="connsiteY3" fmla="*/ 166209 h 1532932"/>
              <a:gd name="connsiteX4" fmla="*/ 1146964 w 1896145"/>
              <a:gd name="connsiteY4" fmla="*/ 534344 h 1532932"/>
              <a:gd name="connsiteX5" fmla="*/ 1431971 w 1896145"/>
              <a:gd name="connsiteY5" fmla="*/ 118707 h 1532932"/>
              <a:gd name="connsiteX6" fmla="*/ 1883234 w 1896145"/>
              <a:gd name="connsiteY6" fmla="*/ 724349 h 1532932"/>
              <a:gd name="connsiteX7" fmla="*/ 1693229 w 1896145"/>
              <a:gd name="connsiteY7" fmla="*/ 938105 h 1532932"/>
              <a:gd name="connsiteX8" fmla="*/ 1895109 w 1896145"/>
              <a:gd name="connsiteY8" fmla="*/ 1413118 h 1532932"/>
              <a:gd name="connsiteX9" fmla="*/ 1586351 w 1896145"/>
              <a:gd name="connsiteY9" fmla="*/ 1413118 h 1532932"/>
              <a:gd name="connsiteX10" fmla="*/ 54434 w 1896145"/>
              <a:gd name="connsiteY10" fmla="*/ 1531871 h 1532932"/>
              <a:gd name="connsiteX11" fmla="*/ 517571 w 1896145"/>
              <a:gd name="connsiteY11" fmla="*/ 1448744 h 1532932"/>
              <a:gd name="connsiteX12" fmla="*/ 517571 w 1896145"/>
              <a:gd name="connsiteY12" fmla="*/ 1104359 h 1532932"/>
              <a:gd name="connsiteX13" fmla="*/ 386943 w 1896145"/>
              <a:gd name="connsiteY13" fmla="*/ 926229 h 1532932"/>
              <a:gd name="connsiteX14" fmla="*/ 6932 w 1896145"/>
              <a:gd name="connsiteY14" fmla="*/ 1163736 h 1532932"/>
              <a:gd name="connsiteX15" fmla="*/ 137561 w 1896145"/>
              <a:gd name="connsiteY15" fmla="*/ 926229 h 1532932"/>
              <a:gd name="connsiteX16" fmla="*/ 78184 w 1896145"/>
              <a:gd name="connsiteY16" fmla="*/ 866853 h 153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6145" h="1532932">
                <a:moveTo>
                  <a:pt x="78184" y="866853"/>
                </a:moveTo>
                <a:cubicBezTo>
                  <a:pt x="68288" y="845082"/>
                  <a:pt x="-48486" y="934146"/>
                  <a:pt x="78184" y="795601"/>
                </a:cubicBezTo>
                <a:cubicBezTo>
                  <a:pt x="204854" y="657056"/>
                  <a:pt x="650179" y="140479"/>
                  <a:pt x="838205" y="35580"/>
                </a:cubicBezTo>
                <a:cubicBezTo>
                  <a:pt x="1026231" y="-69319"/>
                  <a:pt x="1154880" y="83082"/>
                  <a:pt x="1206340" y="166209"/>
                </a:cubicBezTo>
                <a:cubicBezTo>
                  <a:pt x="1257800" y="249336"/>
                  <a:pt x="1109359" y="542261"/>
                  <a:pt x="1146964" y="534344"/>
                </a:cubicBezTo>
                <a:cubicBezTo>
                  <a:pt x="1184569" y="526427"/>
                  <a:pt x="1309259" y="87040"/>
                  <a:pt x="1431971" y="118707"/>
                </a:cubicBezTo>
                <a:cubicBezTo>
                  <a:pt x="1554683" y="150374"/>
                  <a:pt x="1839691" y="587783"/>
                  <a:pt x="1883234" y="724349"/>
                </a:cubicBezTo>
                <a:cubicBezTo>
                  <a:pt x="1926777" y="860915"/>
                  <a:pt x="1691250" y="823310"/>
                  <a:pt x="1693229" y="938105"/>
                </a:cubicBezTo>
                <a:cubicBezTo>
                  <a:pt x="1695208" y="1052900"/>
                  <a:pt x="1912922" y="1333949"/>
                  <a:pt x="1895109" y="1413118"/>
                </a:cubicBezTo>
                <a:cubicBezTo>
                  <a:pt x="1877296" y="1492287"/>
                  <a:pt x="1893130" y="1393326"/>
                  <a:pt x="1586351" y="1413118"/>
                </a:cubicBezTo>
                <a:cubicBezTo>
                  <a:pt x="1279572" y="1432910"/>
                  <a:pt x="232564" y="1525933"/>
                  <a:pt x="54434" y="1531871"/>
                </a:cubicBezTo>
                <a:cubicBezTo>
                  <a:pt x="-123696" y="1537809"/>
                  <a:pt x="440382" y="1519996"/>
                  <a:pt x="517571" y="1448744"/>
                </a:cubicBezTo>
                <a:cubicBezTo>
                  <a:pt x="594760" y="1377492"/>
                  <a:pt x="539342" y="1191445"/>
                  <a:pt x="517571" y="1104359"/>
                </a:cubicBezTo>
                <a:cubicBezTo>
                  <a:pt x="495800" y="1017273"/>
                  <a:pt x="472049" y="916333"/>
                  <a:pt x="386943" y="926229"/>
                </a:cubicBezTo>
                <a:cubicBezTo>
                  <a:pt x="301837" y="936125"/>
                  <a:pt x="48496" y="1163736"/>
                  <a:pt x="6932" y="1163736"/>
                </a:cubicBezTo>
                <a:cubicBezTo>
                  <a:pt x="-34632" y="1163736"/>
                  <a:pt x="123706" y="977689"/>
                  <a:pt x="137561" y="926229"/>
                </a:cubicBezTo>
                <a:cubicBezTo>
                  <a:pt x="151416" y="874769"/>
                  <a:pt x="88080" y="888624"/>
                  <a:pt x="78184" y="866853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BBED1FDD-3ECF-5A90-44F8-CA07214A3AE9}"/>
              </a:ext>
            </a:extLst>
          </p:cNvPr>
          <p:cNvSpPr/>
          <p:nvPr/>
        </p:nvSpPr>
        <p:spPr>
          <a:xfrm>
            <a:off x="5758249" y="2754183"/>
            <a:ext cx="2026508" cy="494775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2557AE75-B80E-FFE9-EF52-CBA7060F3357}"/>
              </a:ext>
            </a:extLst>
          </p:cNvPr>
          <p:cNvSpPr/>
          <p:nvPr/>
        </p:nvSpPr>
        <p:spPr>
          <a:xfrm>
            <a:off x="4732638" y="2581693"/>
            <a:ext cx="641255" cy="654908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84BC591C-662D-9C0A-AF52-BA85F0F2CC15}"/>
              </a:ext>
            </a:extLst>
          </p:cNvPr>
          <p:cNvSpPr/>
          <p:nvPr/>
        </p:nvSpPr>
        <p:spPr>
          <a:xfrm>
            <a:off x="5857103" y="3372526"/>
            <a:ext cx="1796238" cy="86497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46CD10AF-43CA-8A29-3572-E8CEC6FE7109}"/>
              </a:ext>
            </a:extLst>
          </p:cNvPr>
          <p:cNvSpPr/>
          <p:nvPr/>
        </p:nvSpPr>
        <p:spPr>
          <a:xfrm>
            <a:off x="4744995" y="3397239"/>
            <a:ext cx="663368" cy="61784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81A44BDE-9CF5-82DE-7D03-80547B6F9281}"/>
              </a:ext>
            </a:extLst>
          </p:cNvPr>
          <p:cNvSpPr/>
          <p:nvPr/>
        </p:nvSpPr>
        <p:spPr>
          <a:xfrm>
            <a:off x="5374244" y="3965650"/>
            <a:ext cx="211010" cy="212539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1D59E8C2-4238-36E4-64C7-8F8673718E3D}"/>
              </a:ext>
            </a:extLst>
          </p:cNvPr>
          <p:cNvSpPr/>
          <p:nvPr/>
        </p:nvSpPr>
        <p:spPr>
          <a:xfrm>
            <a:off x="5163428" y="4617701"/>
            <a:ext cx="458896" cy="348846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8C110170-3E28-7D3E-7F5B-41034F214512}"/>
              </a:ext>
            </a:extLst>
          </p:cNvPr>
          <p:cNvSpPr/>
          <p:nvPr/>
        </p:nvSpPr>
        <p:spPr>
          <a:xfrm>
            <a:off x="8056605" y="3422420"/>
            <a:ext cx="428560" cy="768279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0E27DA01-921C-FF85-AB6B-DDD0465A31A5}"/>
              </a:ext>
            </a:extLst>
          </p:cNvPr>
          <p:cNvSpPr/>
          <p:nvPr/>
        </p:nvSpPr>
        <p:spPr>
          <a:xfrm>
            <a:off x="5782962" y="3940934"/>
            <a:ext cx="2088292" cy="1396314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B9EC052F-9501-8729-5AED-99B9BAB69BC2}"/>
              </a:ext>
            </a:extLst>
          </p:cNvPr>
          <p:cNvSpPr/>
          <p:nvPr/>
        </p:nvSpPr>
        <p:spPr>
          <a:xfrm>
            <a:off x="4658497" y="3286026"/>
            <a:ext cx="444844" cy="1297460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3D984CED-39D9-AC27-B711-0939B4770205}"/>
              </a:ext>
            </a:extLst>
          </p:cNvPr>
          <p:cNvSpPr/>
          <p:nvPr/>
        </p:nvSpPr>
        <p:spPr>
          <a:xfrm>
            <a:off x="4572000" y="2181040"/>
            <a:ext cx="3311611" cy="105555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39633C51-CFCE-20B3-8117-280ED7435431}"/>
              </a:ext>
            </a:extLst>
          </p:cNvPr>
          <p:cNvSpPr/>
          <p:nvPr/>
        </p:nvSpPr>
        <p:spPr>
          <a:xfrm>
            <a:off x="3878897" y="1160085"/>
            <a:ext cx="2114130" cy="4584936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555A81E4-9882-17C3-0144-177B8D9B292E}"/>
              </a:ext>
            </a:extLst>
          </p:cNvPr>
          <p:cNvSpPr/>
          <p:nvPr/>
        </p:nvSpPr>
        <p:spPr>
          <a:xfrm>
            <a:off x="6079524" y="1278931"/>
            <a:ext cx="2674794" cy="4418975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123EFDD8-FF5B-56D8-95F0-599CFE15A691}"/>
              </a:ext>
            </a:extLst>
          </p:cNvPr>
          <p:cNvSpPr/>
          <p:nvPr/>
        </p:nvSpPr>
        <p:spPr>
          <a:xfrm>
            <a:off x="6584422" y="5010912"/>
            <a:ext cx="45719" cy="753296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E8EF5DEC-A751-E465-60AC-5C6E2E0B68AE}"/>
              </a:ext>
            </a:extLst>
          </p:cNvPr>
          <p:cNvSpPr/>
          <p:nvPr/>
        </p:nvSpPr>
        <p:spPr>
          <a:xfrm>
            <a:off x="6102950" y="987225"/>
            <a:ext cx="1867158" cy="395861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69080829-180A-A69D-5D83-15E73ECC4B15}"/>
              </a:ext>
            </a:extLst>
          </p:cNvPr>
          <p:cNvSpPr/>
          <p:nvPr/>
        </p:nvSpPr>
        <p:spPr>
          <a:xfrm>
            <a:off x="3381930" y="4349872"/>
            <a:ext cx="345989" cy="185351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1515EFF7-07C7-ECF1-D9BB-BD35F109F5AB}"/>
              </a:ext>
            </a:extLst>
          </p:cNvPr>
          <p:cNvSpPr/>
          <p:nvPr/>
        </p:nvSpPr>
        <p:spPr>
          <a:xfrm>
            <a:off x="3214075" y="3806174"/>
            <a:ext cx="220765" cy="766119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4A12ADBE-0346-6CD1-AC3D-33CC89DF7437}"/>
              </a:ext>
            </a:extLst>
          </p:cNvPr>
          <p:cNvSpPr/>
          <p:nvPr/>
        </p:nvSpPr>
        <p:spPr>
          <a:xfrm>
            <a:off x="3332503" y="3756747"/>
            <a:ext cx="256427" cy="691979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3CDD8962-308A-6147-4F7D-7288C1A98A26}"/>
              </a:ext>
            </a:extLst>
          </p:cNvPr>
          <p:cNvSpPr/>
          <p:nvPr/>
        </p:nvSpPr>
        <p:spPr>
          <a:xfrm>
            <a:off x="3629065" y="4362228"/>
            <a:ext cx="476378" cy="926757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77FBEE72-8D73-653D-8115-A097ED96FCC3}"/>
              </a:ext>
            </a:extLst>
          </p:cNvPr>
          <p:cNvSpPr/>
          <p:nvPr/>
        </p:nvSpPr>
        <p:spPr>
          <a:xfrm>
            <a:off x="3657600" y="5301049"/>
            <a:ext cx="1140137" cy="704335"/>
          </a:xfrm>
          <a:custGeom>
            <a:avLst/>
            <a:gdLst>
              <a:gd name="connsiteX0" fmla="*/ 0 w 1445741"/>
              <a:gd name="connsiteY0" fmla="*/ 0 h 766119"/>
              <a:gd name="connsiteX1" fmla="*/ 556054 w 1445741"/>
              <a:gd name="connsiteY1" fmla="*/ 444843 h 766119"/>
              <a:gd name="connsiteX2" fmla="*/ 1445741 w 1445741"/>
              <a:gd name="connsiteY2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5741" h="766119">
                <a:moveTo>
                  <a:pt x="0" y="0"/>
                </a:moveTo>
                <a:cubicBezTo>
                  <a:pt x="157548" y="158578"/>
                  <a:pt x="315097" y="317157"/>
                  <a:pt x="556054" y="444843"/>
                </a:cubicBezTo>
                <a:cubicBezTo>
                  <a:pt x="797011" y="572529"/>
                  <a:pt x="1121376" y="669324"/>
                  <a:pt x="144574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22BA1AA9-E437-AB55-3690-71D5A9C23714}"/>
              </a:ext>
            </a:extLst>
          </p:cNvPr>
          <p:cNvSpPr/>
          <p:nvPr/>
        </p:nvSpPr>
        <p:spPr>
          <a:xfrm>
            <a:off x="5596952" y="5338119"/>
            <a:ext cx="967777" cy="622722"/>
          </a:xfrm>
          <a:custGeom>
            <a:avLst/>
            <a:gdLst>
              <a:gd name="connsiteX0" fmla="*/ 13016 w 967777"/>
              <a:gd name="connsiteY0" fmla="*/ 0 h 622722"/>
              <a:gd name="connsiteX1" fmla="*/ 87156 w 967777"/>
              <a:gd name="connsiteY1" fmla="*/ 49427 h 622722"/>
              <a:gd name="connsiteX2" fmla="*/ 667924 w 967777"/>
              <a:gd name="connsiteY2" fmla="*/ 284205 h 622722"/>
              <a:gd name="connsiteX3" fmla="*/ 964486 w 967777"/>
              <a:gd name="connsiteY3" fmla="*/ 617838 h 622722"/>
              <a:gd name="connsiteX4" fmla="*/ 791491 w 967777"/>
              <a:gd name="connsiteY4" fmla="*/ 469557 h 622722"/>
              <a:gd name="connsiteX5" fmla="*/ 272507 w 967777"/>
              <a:gd name="connsiteY5" fmla="*/ 284205 h 622722"/>
              <a:gd name="connsiteX6" fmla="*/ 210724 w 967777"/>
              <a:gd name="connsiteY6" fmla="*/ 210065 h 622722"/>
              <a:gd name="connsiteX7" fmla="*/ 210724 w 967777"/>
              <a:gd name="connsiteY7" fmla="*/ 210065 h 62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777" h="622722">
                <a:moveTo>
                  <a:pt x="13016" y="0"/>
                </a:moveTo>
                <a:cubicBezTo>
                  <a:pt x="-4490" y="1030"/>
                  <a:pt x="-21995" y="2060"/>
                  <a:pt x="87156" y="49427"/>
                </a:cubicBezTo>
                <a:cubicBezTo>
                  <a:pt x="196307" y="96794"/>
                  <a:pt x="521702" y="189470"/>
                  <a:pt x="667924" y="284205"/>
                </a:cubicBezTo>
                <a:cubicBezTo>
                  <a:pt x="814146" y="378940"/>
                  <a:pt x="943892" y="586946"/>
                  <a:pt x="964486" y="617838"/>
                </a:cubicBezTo>
                <a:cubicBezTo>
                  <a:pt x="985081" y="648730"/>
                  <a:pt x="906821" y="525162"/>
                  <a:pt x="791491" y="469557"/>
                </a:cubicBezTo>
                <a:cubicBezTo>
                  <a:pt x="676161" y="413952"/>
                  <a:pt x="272507" y="284205"/>
                  <a:pt x="272507" y="284205"/>
                </a:cubicBezTo>
                <a:cubicBezTo>
                  <a:pt x="175713" y="240956"/>
                  <a:pt x="210724" y="210065"/>
                  <a:pt x="210724" y="210065"/>
                </a:cubicBezTo>
                <a:lnTo>
                  <a:pt x="210724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44F6C393-073D-D66E-E9B9-9DA01D78F220}"/>
              </a:ext>
            </a:extLst>
          </p:cNvPr>
          <p:cNvSpPr/>
          <p:nvPr/>
        </p:nvSpPr>
        <p:spPr>
          <a:xfrm>
            <a:off x="3904736" y="5237503"/>
            <a:ext cx="975438" cy="615946"/>
          </a:xfrm>
          <a:custGeom>
            <a:avLst/>
            <a:gdLst>
              <a:gd name="connsiteX0" fmla="*/ 0 w 1099751"/>
              <a:gd name="connsiteY0" fmla="*/ 0 h 679621"/>
              <a:gd name="connsiteX1" fmla="*/ 370703 w 1099751"/>
              <a:gd name="connsiteY1" fmla="*/ 247135 h 679621"/>
              <a:gd name="connsiteX2" fmla="*/ 1099751 w 1099751"/>
              <a:gd name="connsiteY2" fmla="*/ 679621 h 67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751" h="679621">
                <a:moveTo>
                  <a:pt x="0" y="0"/>
                </a:moveTo>
                <a:cubicBezTo>
                  <a:pt x="93705" y="66932"/>
                  <a:pt x="187411" y="133865"/>
                  <a:pt x="370703" y="247135"/>
                </a:cubicBezTo>
                <a:cubicBezTo>
                  <a:pt x="553995" y="360405"/>
                  <a:pt x="826873" y="520013"/>
                  <a:pt x="1099751" y="6796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>
            <a:extLst>
              <a:ext uri="{FF2B5EF4-FFF2-40B4-BE49-F238E27FC236}">
                <a16:creationId xmlns:a16="http://schemas.microsoft.com/office/drawing/2014/main" id="{1212600D-63C6-20DA-FB1E-CE80BD554D6B}"/>
              </a:ext>
            </a:extLst>
          </p:cNvPr>
          <p:cNvSpPr/>
          <p:nvPr/>
        </p:nvSpPr>
        <p:spPr>
          <a:xfrm>
            <a:off x="5325762" y="5609968"/>
            <a:ext cx="889687" cy="333632"/>
          </a:xfrm>
          <a:custGeom>
            <a:avLst/>
            <a:gdLst>
              <a:gd name="connsiteX0" fmla="*/ 0 w 889687"/>
              <a:gd name="connsiteY0" fmla="*/ 0 h 333632"/>
              <a:gd name="connsiteX1" fmla="*/ 160638 w 889687"/>
              <a:gd name="connsiteY1" fmla="*/ 135924 h 333632"/>
              <a:gd name="connsiteX2" fmla="*/ 889687 w 889687"/>
              <a:gd name="connsiteY2" fmla="*/ 333632 h 33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687" h="333632">
                <a:moveTo>
                  <a:pt x="0" y="0"/>
                </a:moveTo>
                <a:cubicBezTo>
                  <a:pt x="6178" y="40159"/>
                  <a:pt x="12357" y="80319"/>
                  <a:pt x="160638" y="135924"/>
                </a:cubicBezTo>
                <a:cubicBezTo>
                  <a:pt x="308919" y="191529"/>
                  <a:pt x="599303" y="262580"/>
                  <a:pt x="889687" y="3336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>
            <a:extLst>
              <a:ext uri="{FF2B5EF4-FFF2-40B4-BE49-F238E27FC236}">
                <a16:creationId xmlns:a16="http://schemas.microsoft.com/office/drawing/2014/main" id="{B82CE1D7-BC75-33A3-6068-E966C69CF47B}"/>
              </a:ext>
            </a:extLst>
          </p:cNvPr>
          <p:cNvSpPr/>
          <p:nvPr/>
        </p:nvSpPr>
        <p:spPr>
          <a:xfrm>
            <a:off x="6647935" y="5363109"/>
            <a:ext cx="776969" cy="592848"/>
          </a:xfrm>
          <a:custGeom>
            <a:avLst/>
            <a:gdLst>
              <a:gd name="connsiteX0" fmla="*/ 0 w 776969"/>
              <a:gd name="connsiteY0" fmla="*/ 580491 h 592848"/>
              <a:gd name="connsiteX1" fmla="*/ 345989 w 776969"/>
              <a:gd name="connsiteY1" fmla="*/ 36794 h 592848"/>
              <a:gd name="connsiteX2" fmla="*/ 766119 w 776969"/>
              <a:gd name="connsiteY2" fmla="*/ 49150 h 592848"/>
              <a:gd name="connsiteX3" fmla="*/ 605481 w 776969"/>
              <a:gd name="connsiteY3" fmla="*/ 49150 h 592848"/>
              <a:gd name="connsiteX4" fmla="*/ 98854 w 776969"/>
              <a:gd name="connsiteY4" fmla="*/ 592848 h 59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969" h="592848">
                <a:moveTo>
                  <a:pt x="0" y="580491"/>
                </a:moveTo>
                <a:cubicBezTo>
                  <a:pt x="109151" y="352921"/>
                  <a:pt x="218303" y="125351"/>
                  <a:pt x="345989" y="36794"/>
                </a:cubicBezTo>
                <a:cubicBezTo>
                  <a:pt x="473675" y="-51763"/>
                  <a:pt x="722870" y="47091"/>
                  <a:pt x="766119" y="49150"/>
                </a:cubicBezTo>
                <a:cubicBezTo>
                  <a:pt x="809368" y="51209"/>
                  <a:pt x="716692" y="-41466"/>
                  <a:pt x="605481" y="49150"/>
                </a:cubicBezTo>
                <a:cubicBezTo>
                  <a:pt x="494270" y="139766"/>
                  <a:pt x="296562" y="366307"/>
                  <a:pt x="98854" y="5928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>
            <a:extLst>
              <a:ext uri="{FF2B5EF4-FFF2-40B4-BE49-F238E27FC236}">
                <a16:creationId xmlns:a16="http://schemas.microsoft.com/office/drawing/2014/main" id="{2C78BC2C-2EFF-0704-12BD-44B2E7B0B79E}"/>
              </a:ext>
            </a:extLst>
          </p:cNvPr>
          <p:cNvSpPr/>
          <p:nvPr/>
        </p:nvSpPr>
        <p:spPr>
          <a:xfrm>
            <a:off x="6610865" y="6005384"/>
            <a:ext cx="301761" cy="840259"/>
          </a:xfrm>
          <a:custGeom>
            <a:avLst/>
            <a:gdLst>
              <a:gd name="connsiteX0" fmla="*/ 0 w 301761"/>
              <a:gd name="connsiteY0" fmla="*/ 0 h 840259"/>
              <a:gd name="connsiteX1" fmla="*/ 296562 w 301761"/>
              <a:gd name="connsiteY1" fmla="*/ 407773 h 840259"/>
              <a:gd name="connsiteX2" fmla="*/ 160638 w 301761"/>
              <a:gd name="connsiteY2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761" h="840259">
                <a:moveTo>
                  <a:pt x="0" y="0"/>
                </a:moveTo>
                <a:cubicBezTo>
                  <a:pt x="134894" y="133865"/>
                  <a:pt x="269789" y="267730"/>
                  <a:pt x="296562" y="407773"/>
                </a:cubicBezTo>
                <a:cubicBezTo>
                  <a:pt x="323335" y="547816"/>
                  <a:pt x="241986" y="694037"/>
                  <a:pt x="160638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90E96674-0179-FA81-777E-045A5F643CE5}"/>
              </a:ext>
            </a:extLst>
          </p:cNvPr>
          <p:cNvSpPr/>
          <p:nvPr/>
        </p:nvSpPr>
        <p:spPr>
          <a:xfrm>
            <a:off x="6205345" y="3916221"/>
            <a:ext cx="627941" cy="605481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 78">
            <a:extLst>
              <a:ext uri="{FF2B5EF4-FFF2-40B4-BE49-F238E27FC236}">
                <a16:creationId xmlns:a16="http://schemas.microsoft.com/office/drawing/2014/main" id="{1E56D703-9016-936B-32EA-2AAF7CB41BE5}"/>
              </a:ext>
            </a:extLst>
          </p:cNvPr>
          <p:cNvSpPr/>
          <p:nvPr/>
        </p:nvSpPr>
        <p:spPr>
          <a:xfrm>
            <a:off x="8958649" y="630195"/>
            <a:ext cx="580767" cy="234778"/>
          </a:xfrm>
          <a:custGeom>
            <a:avLst/>
            <a:gdLst>
              <a:gd name="connsiteX0" fmla="*/ 0 w 580767"/>
              <a:gd name="connsiteY0" fmla="*/ 0 h 234778"/>
              <a:gd name="connsiteX1" fmla="*/ 580767 w 580767"/>
              <a:gd name="connsiteY1" fmla="*/ 234778 h 23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767" h="234778">
                <a:moveTo>
                  <a:pt x="0" y="0"/>
                </a:moveTo>
                <a:lnTo>
                  <a:pt x="580767" y="23477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 79">
            <a:extLst>
              <a:ext uri="{FF2B5EF4-FFF2-40B4-BE49-F238E27FC236}">
                <a16:creationId xmlns:a16="http://schemas.microsoft.com/office/drawing/2014/main" id="{C86F3833-DF36-4610-6551-1A1D4D549F77}"/>
              </a:ext>
            </a:extLst>
          </p:cNvPr>
          <p:cNvSpPr/>
          <p:nvPr/>
        </p:nvSpPr>
        <p:spPr>
          <a:xfrm>
            <a:off x="8859795" y="593124"/>
            <a:ext cx="811840" cy="877135"/>
          </a:xfrm>
          <a:custGeom>
            <a:avLst/>
            <a:gdLst>
              <a:gd name="connsiteX0" fmla="*/ 593124 w 811840"/>
              <a:gd name="connsiteY0" fmla="*/ 0 h 877135"/>
              <a:gd name="connsiteX1" fmla="*/ 247135 w 811840"/>
              <a:gd name="connsiteY1" fmla="*/ 481914 h 877135"/>
              <a:gd name="connsiteX2" fmla="*/ 741405 w 811840"/>
              <a:gd name="connsiteY2" fmla="*/ 556054 h 877135"/>
              <a:gd name="connsiteX3" fmla="*/ 729048 w 811840"/>
              <a:gd name="connsiteY3" fmla="*/ 840260 h 877135"/>
              <a:gd name="connsiteX4" fmla="*/ 0 w 811840"/>
              <a:gd name="connsiteY4" fmla="*/ 864973 h 87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40" h="877135">
                <a:moveTo>
                  <a:pt x="593124" y="0"/>
                </a:moveTo>
                <a:cubicBezTo>
                  <a:pt x="407772" y="194619"/>
                  <a:pt x="222421" y="389238"/>
                  <a:pt x="247135" y="481914"/>
                </a:cubicBezTo>
                <a:cubicBezTo>
                  <a:pt x="271848" y="574590"/>
                  <a:pt x="661086" y="496330"/>
                  <a:pt x="741405" y="556054"/>
                </a:cubicBezTo>
                <a:cubicBezTo>
                  <a:pt x="821724" y="615778"/>
                  <a:pt x="852616" y="788773"/>
                  <a:pt x="729048" y="840260"/>
                </a:cubicBezTo>
                <a:cubicBezTo>
                  <a:pt x="605480" y="891747"/>
                  <a:pt x="302740" y="878360"/>
                  <a:pt x="0" y="8649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 80">
            <a:extLst>
              <a:ext uri="{FF2B5EF4-FFF2-40B4-BE49-F238E27FC236}">
                <a16:creationId xmlns:a16="http://schemas.microsoft.com/office/drawing/2014/main" id="{283793C1-C0D6-6D9C-84BA-9504CF901B5C}"/>
              </a:ext>
            </a:extLst>
          </p:cNvPr>
          <p:cNvSpPr/>
          <p:nvPr/>
        </p:nvSpPr>
        <p:spPr>
          <a:xfrm>
            <a:off x="9391135" y="1594022"/>
            <a:ext cx="333633" cy="123567"/>
          </a:xfrm>
          <a:custGeom>
            <a:avLst/>
            <a:gdLst>
              <a:gd name="connsiteX0" fmla="*/ 333633 w 333633"/>
              <a:gd name="connsiteY0" fmla="*/ 0 h 123567"/>
              <a:gd name="connsiteX1" fmla="*/ 0 w 333633"/>
              <a:gd name="connsiteY1" fmla="*/ 123567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633" h="123567">
                <a:moveTo>
                  <a:pt x="333633" y="0"/>
                </a:moveTo>
                <a:lnTo>
                  <a:pt x="0" y="123567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 81">
            <a:extLst>
              <a:ext uri="{FF2B5EF4-FFF2-40B4-BE49-F238E27FC236}">
                <a16:creationId xmlns:a16="http://schemas.microsoft.com/office/drawing/2014/main" id="{16028EFB-48EE-2F00-8F9C-8AF6B05D7A8C}"/>
              </a:ext>
            </a:extLst>
          </p:cNvPr>
          <p:cNvSpPr/>
          <p:nvPr/>
        </p:nvSpPr>
        <p:spPr>
          <a:xfrm>
            <a:off x="9588843" y="1655805"/>
            <a:ext cx="12357" cy="296563"/>
          </a:xfrm>
          <a:custGeom>
            <a:avLst/>
            <a:gdLst>
              <a:gd name="connsiteX0" fmla="*/ 12357 w 12357"/>
              <a:gd name="connsiteY0" fmla="*/ 0 h 296563"/>
              <a:gd name="connsiteX1" fmla="*/ 0 w 12357"/>
              <a:gd name="connsiteY1" fmla="*/ 296563 h 29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7" h="296563">
                <a:moveTo>
                  <a:pt x="12357" y="0"/>
                </a:moveTo>
                <a:lnTo>
                  <a:pt x="0" y="29656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 83">
            <a:extLst>
              <a:ext uri="{FF2B5EF4-FFF2-40B4-BE49-F238E27FC236}">
                <a16:creationId xmlns:a16="http://schemas.microsoft.com/office/drawing/2014/main" id="{FF6C607A-F0B4-F121-77A1-AE3975408E16}"/>
              </a:ext>
            </a:extLst>
          </p:cNvPr>
          <p:cNvSpPr/>
          <p:nvPr/>
        </p:nvSpPr>
        <p:spPr>
          <a:xfrm>
            <a:off x="9391135" y="2767069"/>
            <a:ext cx="318078" cy="223266"/>
          </a:xfrm>
          <a:custGeom>
            <a:avLst/>
            <a:gdLst>
              <a:gd name="connsiteX0" fmla="*/ 0 w 318078"/>
              <a:gd name="connsiteY0" fmla="*/ 161482 h 223266"/>
              <a:gd name="connsiteX1" fmla="*/ 296562 w 318078"/>
              <a:gd name="connsiteY1" fmla="*/ 845 h 223266"/>
              <a:gd name="connsiteX2" fmla="*/ 271849 w 318078"/>
              <a:gd name="connsiteY2" fmla="*/ 223266 h 22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078" h="223266">
                <a:moveTo>
                  <a:pt x="0" y="161482"/>
                </a:moveTo>
                <a:cubicBezTo>
                  <a:pt x="125627" y="76015"/>
                  <a:pt x="251254" y="-9452"/>
                  <a:pt x="296562" y="845"/>
                </a:cubicBezTo>
                <a:cubicBezTo>
                  <a:pt x="341870" y="11142"/>
                  <a:pt x="306859" y="117204"/>
                  <a:pt x="271849" y="22326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 84">
            <a:extLst>
              <a:ext uri="{FF2B5EF4-FFF2-40B4-BE49-F238E27FC236}">
                <a16:creationId xmlns:a16="http://schemas.microsoft.com/office/drawing/2014/main" id="{6191EFF6-C093-61B0-7183-B5524479DB73}"/>
              </a:ext>
            </a:extLst>
          </p:cNvPr>
          <p:cNvSpPr/>
          <p:nvPr/>
        </p:nvSpPr>
        <p:spPr>
          <a:xfrm>
            <a:off x="8933935" y="3225114"/>
            <a:ext cx="1260389" cy="86497"/>
          </a:xfrm>
          <a:custGeom>
            <a:avLst/>
            <a:gdLst>
              <a:gd name="connsiteX0" fmla="*/ 0 w 1260389"/>
              <a:gd name="connsiteY0" fmla="*/ 86497 h 86497"/>
              <a:gd name="connsiteX1" fmla="*/ 1260389 w 1260389"/>
              <a:gd name="connsiteY1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0389" h="86497">
                <a:moveTo>
                  <a:pt x="0" y="86497"/>
                </a:moveTo>
                <a:lnTo>
                  <a:pt x="1260389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 85">
            <a:extLst>
              <a:ext uri="{FF2B5EF4-FFF2-40B4-BE49-F238E27FC236}">
                <a16:creationId xmlns:a16="http://schemas.microsoft.com/office/drawing/2014/main" id="{7B8CA7F4-EB1E-6F25-7C4A-E810C7725B97}"/>
              </a:ext>
            </a:extLst>
          </p:cNvPr>
          <p:cNvSpPr/>
          <p:nvPr/>
        </p:nvSpPr>
        <p:spPr>
          <a:xfrm>
            <a:off x="9452919" y="3060187"/>
            <a:ext cx="494279" cy="881618"/>
          </a:xfrm>
          <a:custGeom>
            <a:avLst/>
            <a:gdLst>
              <a:gd name="connsiteX0" fmla="*/ 49427 w 494279"/>
              <a:gd name="connsiteY0" fmla="*/ 16645 h 881618"/>
              <a:gd name="connsiteX1" fmla="*/ 135924 w 494279"/>
              <a:gd name="connsiteY1" fmla="*/ 66072 h 881618"/>
              <a:gd name="connsiteX2" fmla="*/ 494270 w 494279"/>
              <a:gd name="connsiteY2" fmla="*/ 547986 h 881618"/>
              <a:gd name="connsiteX3" fmla="*/ 148281 w 494279"/>
              <a:gd name="connsiteY3" fmla="*/ 585056 h 881618"/>
              <a:gd name="connsiteX4" fmla="*/ 383059 w 494279"/>
              <a:gd name="connsiteY4" fmla="*/ 424418 h 881618"/>
              <a:gd name="connsiteX5" fmla="*/ 432486 w 494279"/>
              <a:gd name="connsiteY5" fmla="*/ 634483 h 881618"/>
              <a:gd name="connsiteX6" fmla="*/ 0 w 494279"/>
              <a:gd name="connsiteY6" fmla="*/ 881618 h 881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279" h="881618">
                <a:moveTo>
                  <a:pt x="49427" y="16645"/>
                </a:moveTo>
                <a:cubicBezTo>
                  <a:pt x="55605" y="-2920"/>
                  <a:pt x="61784" y="-22485"/>
                  <a:pt x="135924" y="66072"/>
                </a:cubicBezTo>
                <a:cubicBezTo>
                  <a:pt x="210064" y="154629"/>
                  <a:pt x="492211" y="461489"/>
                  <a:pt x="494270" y="547986"/>
                </a:cubicBezTo>
                <a:cubicBezTo>
                  <a:pt x="496329" y="634483"/>
                  <a:pt x="166816" y="605651"/>
                  <a:pt x="148281" y="585056"/>
                </a:cubicBezTo>
                <a:cubicBezTo>
                  <a:pt x="129746" y="564461"/>
                  <a:pt x="335692" y="416180"/>
                  <a:pt x="383059" y="424418"/>
                </a:cubicBezTo>
                <a:cubicBezTo>
                  <a:pt x="430427" y="432656"/>
                  <a:pt x="496329" y="558283"/>
                  <a:pt x="432486" y="634483"/>
                </a:cubicBezTo>
                <a:cubicBezTo>
                  <a:pt x="368643" y="710683"/>
                  <a:pt x="184321" y="796150"/>
                  <a:pt x="0" y="88161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11995107-DA05-BA88-032A-F0E24E3E3392}"/>
              </a:ext>
            </a:extLst>
          </p:cNvPr>
          <p:cNvSpPr/>
          <p:nvPr/>
        </p:nvSpPr>
        <p:spPr>
          <a:xfrm>
            <a:off x="7437120" y="5888736"/>
            <a:ext cx="330413" cy="841248"/>
          </a:xfrm>
          <a:custGeom>
            <a:avLst/>
            <a:gdLst>
              <a:gd name="connsiteX0" fmla="*/ 0 w 330413"/>
              <a:gd name="connsiteY0" fmla="*/ 0 h 841248"/>
              <a:gd name="connsiteX1" fmla="*/ 304800 w 330413"/>
              <a:gd name="connsiteY1" fmla="*/ 438912 h 841248"/>
              <a:gd name="connsiteX2" fmla="*/ 292608 w 330413"/>
              <a:gd name="connsiteY2" fmla="*/ 841248 h 84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413" h="841248">
                <a:moveTo>
                  <a:pt x="0" y="0"/>
                </a:moveTo>
                <a:cubicBezTo>
                  <a:pt x="128016" y="149352"/>
                  <a:pt x="256032" y="298704"/>
                  <a:pt x="304800" y="438912"/>
                </a:cubicBezTo>
                <a:cubicBezTo>
                  <a:pt x="353568" y="579120"/>
                  <a:pt x="323088" y="710184"/>
                  <a:pt x="292608" y="8412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A6D2474F-F62D-CB7D-228B-AB66A07BF4AD}"/>
              </a:ext>
            </a:extLst>
          </p:cNvPr>
          <p:cNvSpPr/>
          <p:nvPr/>
        </p:nvSpPr>
        <p:spPr>
          <a:xfrm>
            <a:off x="4632960" y="6169152"/>
            <a:ext cx="719328" cy="146304"/>
          </a:xfrm>
          <a:custGeom>
            <a:avLst/>
            <a:gdLst>
              <a:gd name="connsiteX0" fmla="*/ 0 w 719328"/>
              <a:gd name="connsiteY0" fmla="*/ 0 h 146304"/>
              <a:gd name="connsiteX1" fmla="*/ 719328 w 719328"/>
              <a:gd name="connsiteY1" fmla="*/ 146304 h 14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328" h="146304">
                <a:moveTo>
                  <a:pt x="0" y="0"/>
                </a:moveTo>
                <a:lnTo>
                  <a:pt x="719328" y="14630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734CE323-2EA5-2CEB-D799-E2AF286F78BA}"/>
              </a:ext>
            </a:extLst>
          </p:cNvPr>
          <p:cNvSpPr/>
          <p:nvPr/>
        </p:nvSpPr>
        <p:spPr>
          <a:xfrm>
            <a:off x="4645152" y="5571744"/>
            <a:ext cx="461060" cy="524256"/>
          </a:xfrm>
          <a:custGeom>
            <a:avLst/>
            <a:gdLst>
              <a:gd name="connsiteX0" fmla="*/ 268224 w 461060"/>
              <a:gd name="connsiteY0" fmla="*/ 0 h 524256"/>
              <a:gd name="connsiteX1" fmla="*/ 451104 w 461060"/>
              <a:gd name="connsiteY1" fmla="*/ 268224 h 524256"/>
              <a:gd name="connsiteX2" fmla="*/ 0 w 461060"/>
              <a:gd name="connsiteY2" fmla="*/ 524256 h 52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060" h="524256">
                <a:moveTo>
                  <a:pt x="268224" y="0"/>
                </a:moveTo>
                <a:cubicBezTo>
                  <a:pt x="382016" y="90424"/>
                  <a:pt x="495808" y="180848"/>
                  <a:pt x="451104" y="268224"/>
                </a:cubicBezTo>
                <a:cubicBezTo>
                  <a:pt x="406400" y="355600"/>
                  <a:pt x="203200" y="439928"/>
                  <a:pt x="0" y="52425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1509C232-D97A-17F9-B902-E6DE5E82D92C}"/>
              </a:ext>
            </a:extLst>
          </p:cNvPr>
          <p:cNvSpPr/>
          <p:nvPr/>
        </p:nvSpPr>
        <p:spPr>
          <a:xfrm>
            <a:off x="5303520" y="6047232"/>
            <a:ext cx="405116" cy="731520"/>
          </a:xfrm>
          <a:custGeom>
            <a:avLst/>
            <a:gdLst>
              <a:gd name="connsiteX0" fmla="*/ 146304 w 405116"/>
              <a:gd name="connsiteY0" fmla="*/ 0 h 731520"/>
              <a:gd name="connsiteX1" fmla="*/ 402336 w 405116"/>
              <a:gd name="connsiteY1" fmla="*/ 402336 h 731520"/>
              <a:gd name="connsiteX2" fmla="*/ 0 w 405116"/>
              <a:gd name="connsiteY2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116" h="731520">
                <a:moveTo>
                  <a:pt x="146304" y="0"/>
                </a:moveTo>
                <a:cubicBezTo>
                  <a:pt x="286512" y="140208"/>
                  <a:pt x="426720" y="280416"/>
                  <a:pt x="402336" y="402336"/>
                </a:cubicBezTo>
                <a:cubicBezTo>
                  <a:pt x="377952" y="524256"/>
                  <a:pt x="188976" y="627888"/>
                  <a:pt x="0" y="731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53BE8D1A-86F1-DFFB-EAE6-7582D8BFC702}"/>
              </a:ext>
            </a:extLst>
          </p:cNvPr>
          <p:cNvSpPr/>
          <p:nvPr/>
        </p:nvSpPr>
        <p:spPr>
          <a:xfrm>
            <a:off x="6766560" y="5657088"/>
            <a:ext cx="585216" cy="316992"/>
          </a:xfrm>
          <a:custGeom>
            <a:avLst/>
            <a:gdLst>
              <a:gd name="connsiteX0" fmla="*/ 0 w 585216"/>
              <a:gd name="connsiteY0" fmla="*/ 316992 h 316992"/>
              <a:gd name="connsiteX1" fmla="*/ 585216 w 585216"/>
              <a:gd name="connsiteY1" fmla="*/ 0 h 31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216" h="316992">
                <a:moveTo>
                  <a:pt x="0" y="316992"/>
                </a:moveTo>
                <a:lnTo>
                  <a:pt x="58521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FF8B53AE-EE26-C875-67DB-C4F2972DB981}"/>
              </a:ext>
            </a:extLst>
          </p:cNvPr>
          <p:cNvSpPr/>
          <p:nvPr/>
        </p:nvSpPr>
        <p:spPr>
          <a:xfrm>
            <a:off x="7607808" y="5401056"/>
            <a:ext cx="304800" cy="573024"/>
          </a:xfrm>
          <a:custGeom>
            <a:avLst/>
            <a:gdLst>
              <a:gd name="connsiteX0" fmla="*/ 0 w 304800"/>
              <a:gd name="connsiteY0" fmla="*/ 0 h 573024"/>
              <a:gd name="connsiteX1" fmla="*/ 243840 w 304800"/>
              <a:gd name="connsiteY1" fmla="*/ 341376 h 573024"/>
              <a:gd name="connsiteX2" fmla="*/ 304800 w 304800"/>
              <a:gd name="connsiteY2" fmla="*/ 573024 h 57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73024">
                <a:moveTo>
                  <a:pt x="0" y="0"/>
                </a:moveTo>
                <a:cubicBezTo>
                  <a:pt x="96520" y="122936"/>
                  <a:pt x="193040" y="245872"/>
                  <a:pt x="243840" y="341376"/>
                </a:cubicBezTo>
                <a:cubicBezTo>
                  <a:pt x="294640" y="436880"/>
                  <a:pt x="299720" y="504952"/>
                  <a:pt x="304800" y="5730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523B1981-11F3-1F22-AF49-6CEA775E8E7A}"/>
              </a:ext>
            </a:extLst>
          </p:cNvPr>
          <p:cNvSpPr/>
          <p:nvPr/>
        </p:nvSpPr>
        <p:spPr>
          <a:xfrm>
            <a:off x="7705344" y="5327904"/>
            <a:ext cx="309032" cy="621792"/>
          </a:xfrm>
          <a:custGeom>
            <a:avLst/>
            <a:gdLst>
              <a:gd name="connsiteX0" fmla="*/ 0 w 309032"/>
              <a:gd name="connsiteY0" fmla="*/ 0 h 621792"/>
              <a:gd name="connsiteX1" fmla="*/ 121920 w 309032"/>
              <a:gd name="connsiteY1" fmla="*/ 195072 h 621792"/>
              <a:gd name="connsiteX2" fmla="*/ 292608 w 309032"/>
              <a:gd name="connsiteY2" fmla="*/ 451104 h 621792"/>
              <a:gd name="connsiteX3" fmla="*/ 292608 w 309032"/>
              <a:gd name="connsiteY3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32" h="621792">
                <a:moveTo>
                  <a:pt x="0" y="0"/>
                </a:moveTo>
                <a:cubicBezTo>
                  <a:pt x="36576" y="59944"/>
                  <a:pt x="73152" y="119888"/>
                  <a:pt x="121920" y="195072"/>
                </a:cubicBezTo>
                <a:cubicBezTo>
                  <a:pt x="170688" y="270256"/>
                  <a:pt x="264160" y="379984"/>
                  <a:pt x="292608" y="451104"/>
                </a:cubicBezTo>
                <a:cubicBezTo>
                  <a:pt x="321056" y="522224"/>
                  <a:pt x="306832" y="572008"/>
                  <a:pt x="292608" y="6217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8EF20283-094E-7A15-A39F-296D6AE8C7F5}"/>
              </a:ext>
            </a:extLst>
          </p:cNvPr>
          <p:cNvSpPr/>
          <p:nvPr/>
        </p:nvSpPr>
        <p:spPr>
          <a:xfrm>
            <a:off x="7847251" y="5494195"/>
            <a:ext cx="1389888" cy="1168186"/>
          </a:xfrm>
          <a:custGeom>
            <a:avLst/>
            <a:gdLst>
              <a:gd name="connsiteX0" fmla="*/ 0 w 1389888"/>
              <a:gd name="connsiteY0" fmla="*/ 156250 h 1168186"/>
              <a:gd name="connsiteX1" fmla="*/ 524256 w 1389888"/>
              <a:gd name="connsiteY1" fmla="*/ 83098 h 1168186"/>
              <a:gd name="connsiteX2" fmla="*/ 1389888 w 1389888"/>
              <a:gd name="connsiteY2" fmla="*/ 1168186 h 116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9888" h="1168186">
                <a:moveTo>
                  <a:pt x="0" y="156250"/>
                </a:moveTo>
                <a:cubicBezTo>
                  <a:pt x="146304" y="35346"/>
                  <a:pt x="292608" y="-85558"/>
                  <a:pt x="524256" y="83098"/>
                </a:cubicBezTo>
                <a:cubicBezTo>
                  <a:pt x="755904" y="251754"/>
                  <a:pt x="1072896" y="709970"/>
                  <a:pt x="1389888" y="116818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01297F39-5793-B11E-45DD-6DBD95C547E2}"/>
              </a:ext>
            </a:extLst>
          </p:cNvPr>
          <p:cNvSpPr/>
          <p:nvPr/>
        </p:nvSpPr>
        <p:spPr>
          <a:xfrm>
            <a:off x="7363968" y="5839973"/>
            <a:ext cx="353568" cy="195072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B87F965E-B4C6-7442-140F-42AEED9900D2}"/>
              </a:ext>
            </a:extLst>
          </p:cNvPr>
          <p:cNvSpPr/>
          <p:nvPr/>
        </p:nvSpPr>
        <p:spPr>
          <a:xfrm>
            <a:off x="7546848" y="5888736"/>
            <a:ext cx="524256" cy="256032"/>
          </a:xfrm>
          <a:custGeom>
            <a:avLst/>
            <a:gdLst>
              <a:gd name="connsiteX0" fmla="*/ 0 w 524256"/>
              <a:gd name="connsiteY0" fmla="*/ 256032 h 256032"/>
              <a:gd name="connsiteX1" fmla="*/ 524256 w 524256"/>
              <a:gd name="connsiteY1" fmla="*/ 0 h 25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4256" h="256032">
                <a:moveTo>
                  <a:pt x="0" y="256032"/>
                </a:moveTo>
                <a:lnTo>
                  <a:pt x="52425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4C9D9083-E06F-0432-D861-A987505B61DC}"/>
              </a:ext>
            </a:extLst>
          </p:cNvPr>
          <p:cNvSpPr/>
          <p:nvPr/>
        </p:nvSpPr>
        <p:spPr>
          <a:xfrm>
            <a:off x="7949184" y="5663257"/>
            <a:ext cx="865632" cy="859463"/>
          </a:xfrm>
          <a:custGeom>
            <a:avLst/>
            <a:gdLst>
              <a:gd name="connsiteX0" fmla="*/ 0 w 865632"/>
              <a:gd name="connsiteY0" fmla="*/ 66983 h 859463"/>
              <a:gd name="connsiteX1" fmla="*/ 219456 w 865632"/>
              <a:gd name="connsiteY1" fmla="*/ 79175 h 859463"/>
              <a:gd name="connsiteX2" fmla="*/ 865632 w 865632"/>
              <a:gd name="connsiteY2" fmla="*/ 859463 h 85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632" h="859463">
                <a:moveTo>
                  <a:pt x="0" y="66983"/>
                </a:moveTo>
                <a:cubicBezTo>
                  <a:pt x="37592" y="7039"/>
                  <a:pt x="75184" y="-52905"/>
                  <a:pt x="219456" y="79175"/>
                </a:cubicBezTo>
                <a:cubicBezTo>
                  <a:pt x="363728" y="211255"/>
                  <a:pt x="614680" y="535359"/>
                  <a:pt x="865632" y="8594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7248B0DE-9A3B-C745-18BC-8D0DC81325C1}"/>
              </a:ext>
            </a:extLst>
          </p:cNvPr>
          <p:cNvSpPr/>
          <p:nvPr/>
        </p:nvSpPr>
        <p:spPr>
          <a:xfrm>
            <a:off x="7498080" y="5834319"/>
            <a:ext cx="316992" cy="182880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1BE96B84-30E7-646F-648C-4C5666066CF3}"/>
              </a:ext>
            </a:extLst>
          </p:cNvPr>
          <p:cNvSpPr/>
          <p:nvPr/>
        </p:nvSpPr>
        <p:spPr>
          <a:xfrm>
            <a:off x="5084064" y="5547360"/>
            <a:ext cx="88370" cy="329184"/>
          </a:xfrm>
          <a:custGeom>
            <a:avLst/>
            <a:gdLst>
              <a:gd name="connsiteX0" fmla="*/ 0 w 88370"/>
              <a:gd name="connsiteY0" fmla="*/ 0 h 329184"/>
              <a:gd name="connsiteX1" fmla="*/ 85344 w 88370"/>
              <a:gd name="connsiteY1" fmla="*/ 195072 h 329184"/>
              <a:gd name="connsiteX2" fmla="*/ 60960 w 88370"/>
              <a:gd name="connsiteY2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70" h="329184">
                <a:moveTo>
                  <a:pt x="0" y="0"/>
                </a:moveTo>
                <a:cubicBezTo>
                  <a:pt x="37592" y="70104"/>
                  <a:pt x="75184" y="140208"/>
                  <a:pt x="85344" y="195072"/>
                </a:cubicBezTo>
                <a:cubicBezTo>
                  <a:pt x="95504" y="249936"/>
                  <a:pt x="78232" y="289560"/>
                  <a:pt x="60960" y="3291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フリーフォーム 91">
            <a:extLst>
              <a:ext uri="{FF2B5EF4-FFF2-40B4-BE49-F238E27FC236}">
                <a16:creationId xmlns:a16="http://schemas.microsoft.com/office/drawing/2014/main" id="{F80942F5-C551-E21C-6154-FCCAF546660E}"/>
              </a:ext>
            </a:extLst>
          </p:cNvPr>
          <p:cNvSpPr/>
          <p:nvPr/>
        </p:nvSpPr>
        <p:spPr>
          <a:xfrm>
            <a:off x="1804416" y="3779520"/>
            <a:ext cx="182880" cy="390144"/>
          </a:xfrm>
          <a:custGeom>
            <a:avLst/>
            <a:gdLst>
              <a:gd name="connsiteX0" fmla="*/ 0 w 182880"/>
              <a:gd name="connsiteY0" fmla="*/ 0 h 390144"/>
              <a:gd name="connsiteX1" fmla="*/ 121920 w 182880"/>
              <a:gd name="connsiteY1" fmla="*/ 158496 h 390144"/>
              <a:gd name="connsiteX2" fmla="*/ 182880 w 182880"/>
              <a:gd name="connsiteY2" fmla="*/ 390144 h 39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390144">
                <a:moveTo>
                  <a:pt x="0" y="0"/>
                </a:moveTo>
                <a:cubicBezTo>
                  <a:pt x="45720" y="46736"/>
                  <a:pt x="91440" y="93472"/>
                  <a:pt x="121920" y="158496"/>
                </a:cubicBezTo>
                <a:cubicBezTo>
                  <a:pt x="152400" y="223520"/>
                  <a:pt x="167640" y="306832"/>
                  <a:pt x="182880" y="3901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フリーフォーム 92">
            <a:extLst>
              <a:ext uri="{FF2B5EF4-FFF2-40B4-BE49-F238E27FC236}">
                <a16:creationId xmlns:a16="http://schemas.microsoft.com/office/drawing/2014/main" id="{3778C951-19DE-CDD8-A515-05FCE76F0415}"/>
              </a:ext>
            </a:extLst>
          </p:cNvPr>
          <p:cNvSpPr/>
          <p:nvPr/>
        </p:nvSpPr>
        <p:spPr>
          <a:xfrm>
            <a:off x="1889760" y="3754474"/>
            <a:ext cx="702302" cy="549302"/>
          </a:xfrm>
          <a:custGeom>
            <a:avLst/>
            <a:gdLst>
              <a:gd name="connsiteX0" fmla="*/ 0 w 702302"/>
              <a:gd name="connsiteY0" fmla="*/ 122582 h 549302"/>
              <a:gd name="connsiteX1" fmla="*/ 365760 w 702302"/>
              <a:gd name="connsiteY1" fmla="*/ 662 h 549302"/>
              <a:gd name="connsiteX2" fmla="*/ 658368 w 702302"/>
              <a:gd name="connsiteY2" fmla="*/ 86006 h 549302"/>
              <a:gd name="connsiteX3" fmla="*/ 694944 w 702302"/>
              <a:gd name="connsiteY3" fmla="*/ 329846 h 549302"/>
              <a:gd name="connsiteX4" fmla="*/ 597408 w 702302"/>
              <a:gd name="connsiteY4" fmla="*/ 549302 h 54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302" h="549302">
                <a:moveTo>
                  <a:pt x="0" y="122582"/>
                </a:moveTo>
                <a:cubicBezTo>
                  <a:pt x="128016" y="64670"/>
                  <a:pt x="256032" y="6758"/>
                  <a:pt x="365760" y="662"/>
                </a:cubicBezTo>
                <a:cubicBezTo>
                  <a:pt x="475488" y="-5434"/>
                  <a:pt x="603504" y="31142"/>
                  <a:pt x="658368" y="86006"/>
                </a:cubicBezTo>
                <a:cubicBezTo>
                  <a:pt x="713232" y="140870"/>
                  <a:pt x="705104" y="252630"/>
                  <a:pt x="694944" y="329846"/>
                </a:cubicBezTo>
                <a:cubicBezTo>
                  <a:pt x="684784" y="407062"/>
                  <a:pt x="641096" y="478182"/>
                  <a:pt x="597408" y="5493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 93">
            <a:extLst>
              <a:ext uri="{FF2B5EF4-FFF2-40B4-BE49-F238E27FC236}">
                <a16:creationId xmlns:a16="http://schemas.microsoft.com/office/drawing/2014/main" id="{81DCF72A-890D-916C-7E71-DE061F929871}"/>
              </a:ext>
            </a:extLst>
          </p:cNvPr>
          <p:cNvSpPr/>
          <p:nvPr/>
        </p:nvSpPr>
        <p:spPr>
          <a:xfrm>
            <a:off x="2231136" y="3840480"/>
            <a:ext cx="24384" cy="329184"/>
          </a:xfrm>
          <a:custGeom>
            <a:avLst/>
            <a:gdLst>
              <a:gd name="connsiteX0" fmla="*/ 24384 w 24384"/>
              <a:gd name="connsiteY0" fmla="*/ 0 h 329184"/>
              <a:gd name="connsiteX1" fmla="*/ 0 w 24384"/>
              <a:gd name="connsiteY1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" h="329184">
                <a:moveTo>
                  <a:pt x="24384" y="0"/>
                </a:moveTo>
                <a:lnTo>
                  <a:pt x="0" y="3291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フリーフォーム 94">
            <a:extLst>
              <a:ext uri="{FF2B5EF4-FFF2-40B4-BE49-F238E27FC236}">
                <a16:creationId xmlns:a16="http://schemas.microsoft.com/office/drawing/2014/main" id="{38AE9F72-E425-6C79-7353-E7CF729188D5}"/>
              </a:ext>
            </a:extLst>
          </p:cNvPr>
          <p:cNvSpPr/>
          <p:nvPr/>
        </p:nvSpPr>
        <p:spPr>
          <a:xfrm>
            <a:off x="2011680" y="4035552"/>
            <a:ext cx="438912" cy="24384"/>
          </a:xfrm>
          <a:custGeom>
            <a:avLst/>
            <a:gdLst>
              <a:gd name="connsiteX0" fmla="*/ 0 w 438912"/>
              <a:gd name="connsiteY0" fmla="*/ 24384 h 24384"/>
              <a:gd name="connsiteX1" fmla="*/ 438912 w 438912"/>
              <a:gd name="connsiteY1" fmla="*/ 0 h 2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8912" h="24384">
                <a:moveTo>
                  <a:pt x="0" y="24384"/>
                </a:moveTo>
                <a:lnTo>
                  <a:pt x="438912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 95">
            <a:extLst>
              <a:ext uri="{FF2B5EF4-FFF2-40B4-BE49-F238E27FC236}">
                <a16:creationId xmlns:a16="http://schemas.microsoft.com/office/drawing/2014/main" id="{13E8E0BC-8B3C-F6C1-4B01-7FC752370323}"/>
              </a:ext>
            </a:extLst>
          </p:cNvPr>
          <p:cNvSpPr/>
          <p:nvPr/>
        </p:nvSpPr>
        <p:spPr>
          <a:xfrm>
            <a:off x="1962912" y="4194048"/>
            <a:ext cx="451104" cy="98890"/>
          </a:xfrm>
          <a:custGeom>
            <a:avLst/>
            <a:gdLst>
              <a:gd name="connsiteX0" fmla="*/ 0 w 451104"/>
              <a:gd name="connsiteY0" fmla="*/ 0 h 98890"/>
              <a:gd name="connsiteX1" fmla="*/ 304800 w 451104"/>
              <a:gd name="connsiteY1" fmla="*/ 85344 h 98890"/>
              <a:gd name="connsiteX2" fmla="*/ 451104 w 451104"/>
              <a:gd name="connsiteY2" fmla="*/ 97536 h 9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104" h="98890">
                <a:moveTo>
                  <a:pt x="0" y="0"/>
                </a:moveTo>
                <a:cubicBezTo>
                  <a:pt x="114808" y="34544"/>
                  <a:pt x="229616" y="69088"/>
                  <a:pt x="304800" y="85344"/>
                </a:cubicBezTo>
                <a:cubicBezTo>
                  <a:pt x="379984" y="101600"/>
                  <a:pt x="415544" y="99568"/>
                  <a:pt x="451104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 96">
            <a:extLst>
              <a:ext uri="{FF2B5EF4-FFF2-40B4-BE49-F238E27FC236}">
                <a16:creationId xmlns:a16="http://schemas.microsoft.com/office/drawing/2014/main" id="{E761584E-D8D1-C66E-423F-CC57C8ABCB0D}"/>
              </a:ext>
            </a:extLst>
          </p:cNvPr>
          <p:cNvSpPr/>
          <p:nvPr/>
        </p:nvSpPr>
        <p:spPr>
          <a:xfrm>
            <a:off x="1853184" y="4401312"/>
            <a:ext cx="170688" cy="231648"/>
          </a:xfrm>
          <a:custGeom>
            <a:avLst/>
            <a:gdLst>
              <a:gd name="connsiteX0" fmla="*/ 0 w 170688"/>
              <a:gd name="connsiteY0" fmla="*/ 0 h 231648"/>
              <a:gd name="connsiteX1" fmla="*/ 170688 w 170688"/>
              <a:gd name="connsiteY1" fmla="*/ 231648 h 23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688" h="231648">
                <a:moveTo>
                  <a:pt x="0" y="0"/>
                </a:moveTo>
                <a:lnTo>
                  <a:pt x="170688" y="2316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 97">
            <a:extLst>
              <a:ext uri="{FF2B5EF4-FFF2-40B4-BE49-F238E27FC236}">
                <a16:creationId xmlns:a16="http://schemas.microsoft.com/office/drawing/2014/main" id="{DEF4DA34-9EBA-4DE5-2EE0-BF7CD790C65F}"/>
              </a:ext>
            </a:extLst>
          </p:cNvPr>
          <p:cNvSpPr/>
          <p:nvPr/>
        </p:nvSpPr>
        <p:spPr>
          <a:xfrm>
            <a:off x="1962912" y="4352544"/>
            <a:ext cx="680734" cy="434729"/>
          </a:xfrm>
          <a:custGeom>
            <a:avLst/>
            <a:gdLst>
              <a:gd name="connsiteX0" fmla="*/ 0 w 680734"/>
              <a:gd name="connsiteY0" fmla="*/ 0 h 434729"/>
              <a:gd name="connsiteX1" fmla="*/ 353568 w 680734"/>
              <a:gd name="connsiteY1" fmla="*/ 414528 h 434729"/>
              <a:gd name="connsiteX2" fmla="*/ 658368 w 680734"/>
              <a:gd name="connsiteY2" fmla="*/ 353568 h 434729"/>
              <a:gd name="connsiteX3" fmla="*/ 633984 w 680734"/>
              <a:gd name="connsiteY3" fmla="*/ 207264 h 43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734" h="434729">
                <a:moveTo>
                  <a:pt x="0" y="0"/>
                </a:moveTo>
                <a:cubicBezTo>
                  <a:pt x="121920" y="177800"/>
                  <a:pt x="243840" y="355600"/>
                  <a:pt x="353568" y="414528"/>
                </a:cubicBezTo>
                <a:cubicBezTo>
                  <a:pt x="463296" y="473456"/>
                  <a:pt x="611632" y="388112"/>
                  <a:pt x="658368" y="353568"/>
                </a:cubicBezTo>
                <a:cubicBezTo>
                  <a:pt x="705104" y="319024"/>
                  <a:pt x="669544" y="263144"/>
                  <a:pt x="633984" y="2072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リーフォーム 98">
            <a:extLst>
              <a:ext uri="{FF2B5EF4-FFF2-40B4-BE49-F238E27FC236}">
                <a16:creationId xmlns:a16="http://schemas.microsoft.com/office/drawing/2014/main" id="{CE99955D-91D6-CC6E-2225-92E75F051163}"/>
              </a:ext>
            </a:extLst>
          </p:cNvPr>
          <p:cNvSpPr/>
          <p:nvPr/>
        </p:nvSpPr>
        <p:spPr>
          <a:xfrm>
            <a:off x="2353056" y="4425696"/>
            <a:ext cx="136416" cy="159696"/>
          </a:xfrm>
          <a:custGeom>
            <a:avLst/>
            <a:gdLst>
              <a:gd name="connsiteX0" fmla="*/ 0 w 136416"/>
              <a:gd name="connsiteY0" fmla="*/ 0 h 159696"/>
              <a:gd name="connsiteX1" fmla="*/ 24384 w 136416"/>
              <a:gd name="connsiteY1" fmla="*/ 48768 h 159696"/>
              <a:gd name="connsiteX2" fmla="*/ 121920 w 136416"/>
              <a:gd name="connsiteY2" fmla="*/ 158496 h 159696"/>
              <a:gd name="connsiteX3" fmla="*/ 134112 w 136416"/>
              <a:gd name="connsiteY3" fmla="*/ 97536 h 15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16" h="159696">
                <a:moveTo>
                  <a:pt x="0" y="0"/>
                </a:moveTo>
                <a:cubicBezTo>
                  <a:pt x="2032" y="11176"/>
                  <a:pt x="4064" y="22352"/>
                  <a:pt x="24384" y="48768"/>
                </a:cubicBezTo>
                <a:cubicBezTo>
                  <a:pt x="44704" y="75184"/>
                  <a:pt x="121920" y="158496"/>
                  <a:pt x="121920" y="158496"/>
                </a:cubicBezTo>
                <a:cubicBezTo>
                  <a:pt x="140208" y="166624"/>
                  <a:pt x="137160" y="132080"/>
                  <a:pt x="134112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 99">
            <a:extLst>
              <a:ext uri="{FF2B5EF4-FFF2-40B4-BE49-F238E27FC236}">
                <a16:creationId xmlns:a16="http://schemas.microsoft.com/office/drawing/2014/main" id="{869A27F5-B67B-F6B1-5DAA-BFBC7B42399B}"/>
              </a:ext>
            </a:extLst>
          </p:cNvPr>
          <p:cNvSpPr/>
          <p:nvPr/>
        </p:nvSpPr>
        <p:spPr>
          <a:xfrm>
            <a:off x="2645664" y="4437888"/>
            <a:ext cx="121920" cy="109728"/>
          </a:xfrm>
          <a:custGeom>
            <a:avLst/>
            <a:gdLst>
              <a:gd name="connsiteX0" fmla="*/ 0 w 121920"/>
              <a:gd name="connsiteY0" fmla="*/ 0 h 109728"/>
              <a:gd name="connsiteX1" fmla="*/ 121920 w 121920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" h="109728">
                <a:moveTo>
                  <a:pt x="0" y="0"/>
                </a:moveTo>
                <a:lnTo>
                  <a:pt x="121920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 100">
            <a:extLst>
              <a:ext uri="{FF2B5EF4-FFF2-40B4-BE49-F238E27FC236}">
                <a16:creationId xmlns:a16="http://schemas.microsoft.com/office/drawing/2014/main" id="{8CBBF185-F5FD-9D97-D08D-1C6F5E2F8ABE}"/>
              </a:ext>
            </a:extLst>
          </p:cNvPr>
          <p:cNvSpPr/>
          <p:nvPr/>
        </p:nvSpPr>
        <p:spPr>
          <a:xfrm>
            <a:off x="2097024" y="5010912"/>
            <a:ext cx="268224" cy="109728"/>
          </a:xfrm>
          <a:custGeom>
            <a:avLst/>
            <a:gdLst>
              <a:gd name="connsiteX0" fmla="*/ 0 w 268224"/>
              <a:gd name="connsiteY0" fmla="*/ 0 h 109728"/>
              <a:gd name="connsiteX1" fmla="*/ 268224 w 268224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224" h="109728">
                <a:moveTo>
                  <a:pt x="0" y="0"/>
                </a:moveTo>
                <a:lnTo>
                  <a:pt x="268224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フリーフォーム 101">
            <a:extLst>
              <a:ext uri="{FF2B5EF4-FFF2-40B4-BE49-F238E27FC236}">
                <a16:creationId xmlns:a16="http://schemas.microsoft.com/office/drawing/2014/main" id="{4183E0E1-85B1-796D-B50B-81A039674298}"/>
              </a:ext>
            </a:extLst>
          </p:cNvPr>
          <p:cNvSpPr/>
          <p:nvPr/>
        </p:nvSpPr>
        <p:spPr>
          <a:xfrm>
            <a:off x="1767840" y="5224019"/>
            <a:ext cx="1013366" cy="579373"/>
          </a:xfrm>
          <a:custGeom>
            <a:avLst/>
            <a:gdLst>
              <a:gd name="connsiteX0" fmla="*/ 0 w 1013366"/>
              <a:gd name="connsiteY0" fmla="*/ 323341 h 579373"/>
              <a:gd name="connsiteX1" fmla="*/ 999744 w 1013366"/>
              <a:gd name="connsiteY1" fmla="*/ 6349 h 579373"/>
              <a:gd name="connsiteX2" fmla="*/ 487680 w 1013366"/>
              <a:gd name="connsiteY2" fmla="*/ 579373 h 57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3366" h="579373">
                <a:moveTo>
                  <a:pt x="0" y="323341"/>
                </a:moveTo>
                <a:cubicBezTo>
                  <a:pt x="459232" y="143509"/>
                  <a:pt x="918464" y="-36323"/>
                  <a:pt x="999744" y="6349"/>
                </a:cubicBezTo>
                <a:cubicBezTo>
                  <a:pt x="1081024" y="49021"/>
                  <a:pt x="784352" y="314197"/>
                  <a:pt x="487680" y="5793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フリーフォーム 102">
            <a:extLst>
              <a:ext uri="{FF2B5EF4-FFF2-40B4-BE49-F238E27FC236}">
                <a16:creationId xmlns:a16="http://schemas.microsoft.com/office/drawing/2014/main" id="{DF89808B-D0D7-896E-2A13-0B3994281FC5}"/>
              </a:ext>
            </a:extLst>
          </p:cNvPr>
          <p:cNvSpPr/>
          <p:nvPr/>
        </p:nvSpPr>
        <p:spPr>
          <a:xfrm>
            <a:off x="2560320" y="5900928"/>
            <a:ext cx="231648" cy="97536"/>
          </a:xfrm>
          <a:custGeom>
            <a:avLst/>
            <a:gdLst>
              <a:gd name="connsiteX0" fmla="*/ 0 w 231648"/>
              <a:gd name="connsiteY0" fmla="*/ 97536 h 97536"/>
              <a:gd name="connsiteX1" fmla="*/ 231648 w 231648"/>
              <a:gd name="connsiteY1" fmla="*/ 0 h 9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648" h="97536">
                <a:moveTo>
                  <a:pt x="0" y="97536"/>
                </a:moveTo>
                <a:lnTo>
                  <a:pt x="23164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フリーフォーム 103">
            <a:extLst>
              <a:ext uri="{FF2B5EF4-FFF2-40B4-BE49-F238E27FC236}">
                <a16:creationId xmlns:a16="http://schemas.microsoft.com/office/drawing/2014/main" id="{481C4C01-C021-8AAF-F4A3-BFCEF5ACB77E}"/>
              </a:ext>
            </a:extLst>
          </p:cNvPr>
          <p:cNvSpPr/>
          <p:nvPr/>
        </p:nvSpPr>
        <p:spPr>
          <a:xfrm>
            <a:off x="2362271" y="5900928"/>
            <a:ext cx="502849" cy="618692"/>
          </a:xfrm>
          <a:custGeom>
            <a:avLst/>
            <a:gdLst>
              <a:gd name="connsiteX0" fmla="*/ 88321 w 502849"/>
              <a:gd name="connsiteY0" fmla="*/ 0 h 618692"/>
              <a:gd name="connsiteX1" fmla="*/ 307777 w 502849"/>
              <a:gd name="connsiteY1" fmla="*/ 280416 h 618692"/>
              <a:gd name="connsiteX2" fmla="*/ 295585 w 502849"/>
              <a:gd name="connsiteY2" fmla="*/ 609600 h 618692"/>
              <a:gd name="connsiteX3" fmla="*/ 2977 w 502849"/>
              <a:gd name="connsiteY3" fmla="*/ 524256 h 618692"/>
              <a:gd name="connsiteX4" fmla="*/ 502849 w 502849"/>
              <a:gd name="connsiteY4" fmla="*/ 499872 h 6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849" h="618692">
                <a:moveTo>
                  <a:pt x="88321" y="0"/>
                </a:moveTo>
                <a:cubicBezTo>
                  <a:pt x="180777" y="89408"/>
                  <a:pt x="273233" y="178816"/>
                  <a:pt x="307777" y="280416"/>
                </a:cubicBezTo>
                <a:cubicBezTo>
                  <a:pt x="342321" y="382016"/>
                  <a:pt x="346385" y="568960"/>
                  <a:pt x="295585" y="609600"/>
                </a:cubicBezTo>
                <a:cubicBezTo>
                  <a:pt x="244785" y="650240"/>
                  <a:pt x="-31567" y="542544"/>
                  <a:pt x="2977" y="524256"/>
                </a:cubicBezTo>
                <a:cubicBezTo>
                  <a:pt x="37521" y="505968"/>
                  <a:pt x="270185" y="502920"/>
                  <a:pt x="502849" y="499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92D67E8B-9A9B-B2C0-B35F-F8C0A5B2F871}"/>
              </a:ext>
            </a:extLst>
          </p:cNvPr>
          <p:cNvSpPr/>
          <p:nvPr/>
        </p:nvSpPr>
        <p:spPr>
          <a:xfrm>
            <a:off x="6217569" y="5210438"/>
            <a:ext cx="118947" cy="463158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 69">
            <a:extLst>
              <a:ext uri="{FF2B5EF4-FFF2-40B4-BE49-F238E27FC236}">
                <a16:creationId xmlns:a16="http://schemas.microsoft.com/office/drawing/2014/main" id="{C8FDAFF5-7BC3-FFB3-39C7-CA5E84DE195E}"/>
              </a:ext>
            </a:extLst>
          </p:cNvPr>
          <p:cNvSpPr/>
          <p:nvPr/>
        </p:nvSpPr>
        <p:spPr>
          <a:xfrm>
            <a:off x="1977081" y="2829697"/>
            <a:ext cx="172995" cy="234779"/>
          </a:xfrm>
          <a:custGeom>
            <a:avLst/>
            <a:gdLst>
              <a:gd name="connsiteX0" fmla="*/ 0 w 172995"/>
              <a:gd name="connsiteY0" fmla="*/ 0 h 234779"/>
              <a:gd name="connsiteX1" fmla="*/ 74141 w 172995"/>
              <a:gd name="connsiteY1" fmla="*/ 185352 h 234779"/>
              <a:gd name="connsiteX2" fmla="*/ 172995 w 172995"/>
              <a:gd name="connsiteY2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95" h="234779">
                <a:moveTo>
                  <a:pt x="0" y="0"/>
                </a:moveTo>
                <a:cubicBezTo>
                  <a:pt x="22654" y="73111"/>
                  <a:pt x="45309" y="146222"/>
                  <a:pt x="74141" y="185352"/>
                </a:cubicBezTo>
                <a:cubicBezTo>
                  <a:pt x="102973" y="224482"/>
                  <a:pt x="137984" y="229630"/>
                  <a:pt x="172995" y="23477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 70">
            <a:extLst>
              <a:ext uri="{FF2B5EF4-FFF2-40B4-BE49-F238E27FC236}">
                <a16:creationId xmlns:a16="http://schemas.microsoft.com/office/drawing/2014/main" id="{6A4CE829-25FF-7D18-519E-DD0CE843CF59}"/>
              </a:ext>
            </a:extLst>
          </p:cNvPr>
          <p:cNvSpPr/>
          <p:nvPr/>
        </p:nvSpPr>
        <p:spPr>
          <a:xfrm>
            <a:off x="2057139" y="2866768"/>
            <a:ext cx="550137" cy="374389"/>
          </a:xfrm>
          <a:custGeom>
            <a:avLst/>
            <a:gdLst>
              <a:gd name="connsiteX0" fmla="*/ 364785 w 550137"/>
              <a:gd name="connsiteY0" fmla="*/ 0 h 374389"/>
              <a:gd name="connsiteX1" fmla="*/ 142364 w 550137"/>
              <a:gd name="connsiteY1" fmla="*/ 160637 h 374389"/>
              <a:gd name="connsiteX2" fmla="*/ 18796 w 550137"/>
              <a:gd name="connsiteY2" fmla="*/ 345989 h 374389"/>
              <a:gd name="connsiteX3" fmla="*/ 550137 w 550137"/>
              <a:gd name="connsiteY3" fmla="*/ 370702 h 37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37" h="374389">
                <a:moveTo>
                  <a:pt x="364785" y="0"/>
                </a:moveTo>
                <a:cubicBezTo>
                  <a:pt x="282407" y="51486"/>
                  <a:pt x="200029" y="102972"/>
                  <a:pt x="142364" y="160637"/>
                </a:cubicBezTo>
                <a:cubicBezTo>
                  <a:pt x="84699" y="218302"/>
                  <a:pt x="-49166" y="310978"/>
                  <a:pt x="18796" y="345989"/>
                </a:cubicBezTo>
                <a:cubicBezTo>
                  <a:pt x="86758" y="381000"/>
                  <a:pt x="318447" y="375851"/>
                  <a:pt x="550137" y="3707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921FF84C-ACC0-BD09-15C2-A9F3F8DEEBB4}"/>
              </a:ext>
            </a:extLst>
          </p:cNvPr>
          <p:cNvSpPr/>
          <p:nvPr/>
        </p:nvSpPr>
        <p:spPr>
          <a:xfrm>
            <a:off x="2891481" y="556054"/>
            <a:ext cx="506627" cy="108366"/>
          </a:xfrm>
          <a:custGeom>
            <a:avLst/>
            <a:gdLst>
              <a:gd name="connsiteX0" fmla="*/ 0 w 506627"/>
              <a:gd name="connsiteY0" fmla="*/ 0 h 108366"/>
              <a:gd name="connsiteX1" fmla="*/ 234778 w 506627"/>
              <a:gd name="connsiteY1" fmla="*/ 98854 h 108366"/>
              <a:gd name="connsiteX2" fmla="*/ 506627 w 506627"/>
              <a:gd name="connsiteY2" fmla="*/ 98854 h 10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6627" h="108366">
                <a:moveTo>
                  <a:pt x="0" y="0"/>
                </a:moveTo>
                <a:cubicBezTo>
                  <a:pt x="75170" y="41189"/>
                  <a:pt x="150340" y="82378"/>
                  <a:pt x="234778" y="98854"/>
                </a:cubicBezTo>
                <a:cubicBezTo>
                  <a:pt x="319216" y="115330"/>
                  <a:pt x="412921" y="107092"/>
                  <a:pt x="506627" y="9885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9725C365-2D3B-B019-63D1-87756A045F81}"/>
              </a:ext>
            </a:extLst>
          </p:cNvPr>
          <p:cNvSpPr/>
          <p:nvPr/>
        </p:nvSpPr>
        <p:spPr>
          <a:xfrm>
            <a:off x="2829697" y="766119"/>
            <a:ext cx="568411" cy="114497"/>
          </a:xfrm>
          <a:custGeom>
            <a:avLst/>
            <a:gdLst>
              <a:gd name="connsiteX0" fmla="*/ 0 w 568411"/>
              <a:gd name="connsiteY0" fmla="*/ 0 h 114497"/>
              <a:gd name="connsiteX1" fmla="*/ 234779 w 568411"/>
              <a:gd name="connsiteY1" fmla="*/ 111211 h 114497"/>
              <a:gd name="connsiteX2" fmla="*/ 568411 w 568411"/>
              <a:gd name="connsiteY2" fmla="*/ 74140 h 11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8411" h="114497">
                <a:moveTo>
                  <a:pt x="0" y="0"/>
                </a:moveTo>
                <a:cubicBezTo>
                  <a:pt x="70022" y="49427"/>
                  <a:pt x="140044" y="98854"/>
                  <a:pt x="234779" y="111211"/>
                </a:cubicBezTo>
                <a:cubicBezTo>
                  <a:pt x="329514" y="123568"/>
                  <a:pt x="448962" y="98854"/>
                  <a:pt x="568411" y="7414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 71">
            <a:extLst>
              <a:ext uri="{FF2B5EF4-FFF2-40B4-BE49-F238E27FC236}">
                <a16:creationId xmlns:a16="http://schemas.microsoft.com/office/drawing/2014/main" id="{11D8C487-7A9D-5067-9378-73EF3EC69E54}"/>
              </a:ext>
            </a:extLst>
          </p:cNvPr>
          <p:cNvSpPr/>
          <p:nvPr/>
        </p:nvSpPr>
        <p:spPr>
          <a:xfrm>
            <a:off x="2859090" y="494270"/>
            <a:ext cx="353667" cy="679622"/>
          </a:xfrm>
          <a:custGeom>
            <a:avLst/>
            <a:gdLst>
              <a:gd name="connsiteX0" fmla="*/ 230099 w 353667"/>
              <a:gd name="connsiteY0" fmla="*/ 0 h 679622"/>
              <a:gd name="connsiteX1" fmla="*/ 217742 w 353667"/>
              <a:gd name="connsiteY1" fmla="*/ 518984 h 679622"/>
              <a:gd name="connsiteX2" fmla="*/ 57105 w 353667"/>
              <a:gd name="connsiteY2" fmla="*/ 654908 h 679622"/>
              <a:gd name="connsiteX3" fmla="*/ 20034 w 353667"/>
              <a:gd name="connsiteY3" fmla="*/ 531341 h 679622"/>
              <a:gd name="connsiteX4" fmla="*/ 353667 w 353667"/>
              <a:gd name="connsiteY4" fmla="*/ 679622 h 67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667" h="679622">
                <a:moveTo>
                  <a:pt x="230099" y="0"/>
                </a:moveTo>
                <a:cubicBezTo>
                  <a:pt x="238336" y="204916"/>
                  <a:pt x="246574" y="409833"/>
                  <a:pt x="217742" y="518984"/>
                </a:cubicBezTo>
                <a:cubicBezTo>
                  <a:pt x="188910" y="628135"/>
                  <a:pt x="90056" y="652849"/>
                  <a:pt x="57105" y="654908"/>
                </a:cubicBezTo>
                <a:cubicBezTo>
                  <a:pt x="24154" y="656967"/>
                  <a:pt x="-29393" y="527222"/>
                  <a:pt x="20034" y="531341"/>
                </a:cubicBezTo>
                <a:cubicBezTo>
                  <a:pt x="69461" y="535460"/>
                  <a:pt x="211564" y="607541"/>
                  <a:pt x="353667" y="6796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 72">
            <a:extLst>
              <a:ext uri="{FF2B5EF4-FFF2-40B4-BE49-F238E27FC236}">
                <a16:creationId xmlns:a16="http://schemas.microsoft.com/office/drawing/2014/main" id="{3706962A-276C-2920-AFE6-4564BCA60C14}"/>
              </a:ext>
            </a:extLst>
          </p:cNvPr>
          <p:cNvSpPr/>
          <p:nvPr/>
        </p:nvSpPr>
        <p:spPr>
          <a:xfrm>
            <a:off x="2817341" y="1383957"/>
            <a:ext cx="481913" cy="101328"/>
          </a:xfrm>
          <a:custGeom>
            <a:avLst/>
            <a:gdLst>
              <a:gd name="connsiteX0" fmla="*/ 0 w 481913"/>
              <a:gd name="connsiteY0" fmla="*/ 61784 h 101328"/>
              <a:gd name="connsiteX1" fmla="*/ 296562 w 481913"/>
              <a:gd name="connsiteY1" fmla="*/ 98854 h 101328"/>
              <a:gd name="connsiteX2" fmla="*/ 481913 w 481913"/>
              <a:gd name="connsiteY2" fmla="*/ 0 h 10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913" h="101328">
                <a:moveTo>
                  <a:pt x="0" y="61784"/>
                </a:moveTo>
                <a:cubicBezTo>
                  <a:pt x="108121" y="85467"/>
                  <a:pt x="216243" y="109151"/>
                  <a:pt x="296562" y="98854"/>
                </a:cubicBezTo>
                <a:cubicBezTo>
                  <a:pt x="376881" y="88557"/>
                  <a:pt x="429397" y="44278"/>
                  <a:pt x="481913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>
            <a:extLst>
              <a:ext uri="{FF2B5EF4-FFF2-40B4-BE49-F238E27FC236}">
                <a16:creationId xmlns:a16="http://schemas.microsoft.com/office/drawing/2014/main" id="{DFE63D68-936C-F32C-D9F6-D39BDDE12E9C}"/>
              </a:ext>
            </a:extLst>
          </p:cNvPr>
          <p:cNvSpPr/>
          <p:nvPr/>
        </p:nvSpPr>
        <p:spPr>
          <a:xfrm>
            <a:off x="2866768" y="1396314"/>
            <a:ext cx="61783" cy="518983"/>
          </a:xfrm>
          <a:custGeom>
            <a:avLst/>
            <a:gdLst>
              <a:gd name="connsiteX0" fmla="*/ 61783 w 61783"/>
              <a:gd name="connsiteY0" fmla="*/ 0 h 518983"/>
              <a:gd name="connsiteX1" fmla="*/ 49427 w 61783"/>
              <a:gd name="connsiteY1" fmla="*/ 296562 h 518983"/>
              <a:gd name="connsiteX2" fmla="*/ 0 w 61783"/>
              <a:gd name="connsiteY2" fmla="*/ 518983 h 51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783" h="518983">
                <a:moveTo>
                  <a:pt x="61783" y="0"/>
                </a:moveTo>
                <a:cubicBezTo>
                  <a:pt x="60753" y="105032"/>
                  <a:pt x="59724" y="210065"/>
                  <a:pt x="49427" y="296562"/>
                </a:cubicBezTo>
                <a:cubicBezTo>
                  <a:pt x="39130" y="383059"/>
                  <a:pt x="19565" y="451021"/>
                  <a:pt x="0" y="51898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 74">
            <a:extLst>
              <a:ext uri="{FF2B5EF4-FFF2-40B4-BE49-F238E27FC236}">
                <a16:creationId xmlns:a16="http://schemas.microsoft.com/office/drawing/2014/main" id="{72F33017-FD06-7E26-A4BF-176A3DCDFEB4}"/>
              </a:ext>
            </a:extLst>
          </p:cNvPr>
          <p:cNvSpPr/>
          <p:nvPr/>
        </p:nvSpPr>
        <p:spPr>
          <a:xfrm>
            <a:off x="3089189" y="1605848"/>
            <a:ext cx="308919" cy="62314"/>
          </a:xfrm>
          <a:custGeom>
            <a:avLst/>
            <a:gdLst>
              <a:gd name="connsiteX0" fmla="*/ 0 w 308919"/>
              <a:gd name="connsiteY0" fmla="*/ 37601 h 62314"/>
              <a:gd name="connsiteX1" fmla="*/ 222422 w 308919"/>
              <a:gd name="connsiteY1" fmla="*/ 530 h 62314"/>
              <a:gd name="connsiteX2" fmla="*/ 308919 w 308919"/>
              <a:gd name="connsiteY2" fmla="*/ 62314 h 6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919" h="62314">
                <a:moveTo>
                  <a:pt x="0" y="37601"/>
                </a:moveTo>
                <a:cubicBezTo>
                  <a:pt x="85468" y="17006"/>
                  <a:pt x="170936" y="-3589"/>
                  <a:pt x="222422" y="530"/>
                </a:cubicBezTo>
                <a:cubicBezTo>
                  <a:pt x="273909" y="4649"/>
                  <a:pt x="291414" y="33481"/>
                  <a:pt x="308919" y="62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 75">
            <a:extLst>
              <a:ext uri="{FF2B5EF4-FFF2-40B4-BE49-F238E27FC236}">
                <a16:creationId xmlns:a16="http://schemas.microsoft.com/office/drawing/2014/main" id="{E6A3D806-E9F9-FC29-A6D8-F98EB27045BF}"/>
              </a:ext>
            </a:extLst>
          </p:cNvPr>
          <p:cNvSpPr/>
          <p:nvPr/>
        </p:nvSpPr>
        <p:spPr>
          <a:xfrm>
            <a:off x="3039762" y="1841157"/>
            <a:ext cx="358346" cy="74561"/>
          </a:xfrm>
          <a:custGeom>
            <a:avLst/>
            <a:gdLst>
              <a:gd name="connsiteX0" fmla="*/ 0 w 358346"/>
              <a:gd name="connsiteY0" fmla="*/ 0 h 74561"/>
              <a:gd name="connsiteX1" fmla="*/ 247135 w 358346"/>
              <a:gd name="connsiteY1" fmla="*/ 74140 h 74561"/>
              <a:gd name="connsiteX2" fmla="*/ 358346 w 358346"/>
              <a:gd name="connsiteY2" fmla="*/ 24713 h 7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346" h="74561">
                <a:moveTo>
                  <a:pt x="0" y="0"/>
                </a:moveTo>
                <a:cubicBezTo>
                  <a:pt x="93705" y="35010"/>
                  <a:pt x="187411" y="70021"/>
                  <a:pt x="247135" y="74140"/>
                </a:cubicBezTo>
                <a:cubicBezTo>
                  <a:pt x="306859" y="78259"/>
                  <a:pt x="332602" y="51486"/>
                  <a:pt x="358346" y="247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 77">
            <a:extLst>
              <a:ext uri="{FF2B5EF4-FFF2-40B4-BE49-F238E27FC236}">
                <a16:creationId xmlns:a16="http://schemas.microsoft.com/office/drawing/2014/main" id="{7D40B0D3-4A87-554E-D548-DE73457EB7D6}"/>
              </a:ext>
            </a:extLst>
          </p:cNvPr>
          <p:cNvSpPr/>
          <p:nvPr/>
        </p:nvSpPr>
        <p:spPr>
          <a:xfrm>
            <a:off x="1470454" y="358346"/>
            <a:ext cx="543697" cy="112428"/>
          </a:xfrm>
          <a:custGeom>
            <a:avLst/>
            <a:gdLst>
              <a:gd name="connsiteX0" fmla="*/ 0 w 543697"/>
              <a:gd name="connsiteY0" fmla="*/ 49427 h 112428"/>
              <a:gd name="connsiteX1" fmla="*/ 234778 w 543697"/>
              <a:gd name="connsiteY1" fmla="*/ 111211 h 112428"/>
              <a:gd name="connsiteX2" fmla="*/ 543697 w 543697"/>
              <a:gd name="connsiteY2" fmla="*/ 0 h 11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3697" h="112428">
                <a:moveTo>
                  <a:pt x="0" y="49427"/>
                </a:moveTo>
                <a:cubicBezTo>
                  <a:pt x="72081" y="84438"/>
                  <a:pt x="144162" y="119449"/>
                  <a:pt x="234778" y="111211"/>
                </a:cubicBezTo>
                <a:cubicBezTo>
                  <a:pt x="325394" y="102973"/>
                  <a:pt x="434545" y="51486"/>
                  <a:pt x="543697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 86">
            <a:extLst>
              <a:ext uri="{FF2B5EF4-FFF2-40B4-BE49-F238E27FC236}">
                <a16:creationId xmlns:a16="http://schemas.microsoft.com/office/drawing/2014/main" id="{84A1AA60-E8B0-F94D-B649-6686B46977EB}"/>
              </a:ext>
            </a:extLst>
          </p:cNvPr>
          <p:cNvSpPr/>
          <p:nvPr/>
        </p:nvSpPr>
        <p:spPr>
          <a:xfrm>
            <a:off x="1645850" y="247135"/>
            <a:ext cx="232377" cy="716692"/>
          </a:xfrm>
          <a:custGeom>
            <a:avLst/>
            <a:gdLst>
              <a:gd name="connsiteX0" fmla="*/ 59382 w 232377"/>
              <a:gd name="connsiteY0" fmla="*/ 0 h 716692"/>
              <a:gd name="connsiteX1" fmla="*/ 9955 w 232377"/>
              <a:gd name="connsiteY1" fmla="*/ 370703 h 716692"/>
              <a:gd name="connsiteX2" fmla="*/ 232377 w 232377"/>
              <a:gd name="connsiteY2" fmla="*/ 716692 h 71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377" h="716692">
                <a:moveTo>
                  <a:pt x="59382" y="0"/>
                </a:moveTo>
                <a:cubicBezTo>
                  <a:pt x="20252" y="125627"/>
                  <a:pt x="-18877" y="251254"/>
                  <a:pt x="9955" y="370703"/>
                </a:cubicBezTo>
                <a:cubicBezTo>
                  <a:pt x="38787" y="490152"/>
                  <a:pt x="135582" y="603422"/>
                  <a:pt x="232377" y="7166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 87">
            <a:extLst>
              <a:ext uri="{FF2B5EF4-FFF2-40B4-BE49-F238E27FC236}">
                <a16:creationId xmlns:a16="http://schemas.microsoft.com/office/drawing/2014/main" id="{EE86B202-3C4B-819E-5B09-F859DCF766C3}"/>
              </a:ext>
            </a:extLst>
          </p:cNvPr>
          <p:cNvSpPr/>
          <p:nvPr/>
        </p:nvSpPr>
        <p:spPr>
          <a:xfrm>
            <a:off x="1346328" y="617838"/>
            <a:ext cx="779552" cy="279949"/>
          </a:xfrm>
          <a:custGeom>
            <a:avLst/>
            <a:gdLst>
              <a:gd name="connsiteX0" fmla="*/ 519542 w 779552"/>
              <a:gd name="connsiteY0" fmla="*/ 0 h 279949"/>
              <a:gd name="connsiteX1" fmla="*/ 247694 w 779552"/>
              <a:gd name="connsiteY1" fmla="*/ 271848 h 279949"/>
              <a:gd name="connsiteX2" fmla="*/ 12915 w 779552"/>
              <a:gd name="connsiteY2" fmla="*/ 197708 h 279949"/>
              <a:gd name="connsiteX3" fmla="*/ 655467 w 779552"/>
              <a:gd name="connsiteY3" fmla="*/ 86497 h 279949"/>
              <a:gd name="connsiteX4" fmla="*/ 779034 w 779552"/>
              <a:gd name="connsiteY4" fmla="*/ 222421 h 279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552" h="279949">
                <a:moveTo>
                  <a:pt x="519542" y="0"/>
                </a:moveTo>
                <a:cubicBezTo>
                  <a:pt x="425837" y="119448"/>
                  <a:pt x="332132" y="238897"/>
                  <a:pt x="247694" y="271848"/>
                </a:cubicBezTo>
                <a:cubicBezTo>
                  <a:pt x="163256" y="304799"/>
                  <a:pt x="-55047" y="228600"/>
                  <a:pt x="12915" y="197708"/>
                </a:cubicBezTo>
                <a:cubicBezTo>
                  <a:pt x="80877" y="166816"/>
                  <a:pt x="527781" y="82378"/>
                  <a:pt x="655467" y="86497"/>
                </a:cubicBezTo>
                <a:cubicBezTo>
                  <a:pt x="783153" y="90616"/>
                  <a:pt x="781093" y="156518"/>
                  <a:pt x="779034" y="2224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 88">
            <a:extLst>
              <a:ext uri="{FF2B5EF4-FFF2-40B4-BE49-F238E27FC236}">
                <a16:creationId xmlns:a16="http://schemas.microsoft.com/office/drawing/2014/main" id="{FD7B5D97-513B-F0D9-FB07-361450D0774A}"/>
              </a:ext>
            </a:extLst>
          </p:cNvPr>
          <p:cNvSpPr/>
          <p:nvPr/>
        </p:nvSpPr>
        <p:spPr>
          <a:xfrm>
            <a:off x="1767016" y="1062681"/>
            <a:ext cx="160638" cy="148281"/>
          </a:xfrm>
          <a:custGeom>
            <a:avLst/>
            <a:gdLst>
              <a:gd name="connsiteX0" fmla="*/ 0 w 160638"/>
              <a:gd name="connsiteY0" fmla="*/ 0 h 148281"/>
              <a:gd name="connsiteX1" fmla="*/ 160638 w 160638"/>
              <a:gd name="connsiteY1" fmla="*/ 148281 h 14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638" h="148281">
                <a:moveTo>
                  <a:pt x="0" y="0"/>
                </a:moveTo>
                <a:lnTo>
                  <a:pt x="160638" y="148281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 89">
            <a:extLst>
              <a:ext uri="{FF2B5EF4-FFF2-40B4-BE49-F238E27FC236}">
                <a16:creationId xmlns:a16="http://schemas.microsoft.com/office/drawing/2014/main" id="{000D4E24-8335-463F-A2A6-58441011DC1A}"/>
              </a:ext>
            </a:extLst>
          </p:cNvPr>
          <p:cNvSpPr/>
          <p:nvPr/>
        </p:nvSpPr>
        <p:spPr>
          <a:xfrm>
            <a:off x="1631092" y="1230059"/>
            <a:ext cx="780181" cy="574130"/>
          </a:xfrm>
          <a:custGeom>
            <a:avLst/>
            <a:gdLst>
              <a:gd name="connsiteX0" fmla="*/ 0 w 780181"/>
              <a:gd name="connsiteY0" fmla="*/ 178611 h 574130"/>
              <a:gd name="connsiteX1" fmla="*/ 494270 w 780181"/>
              <a:gd name="connsiteY1" fmla="*/ 5617 h 574130"/>
              <a:gd name="connsiteX2" fmla="*/ 197708 w 780181"/>
              <a:gd name="connsiteY2" fmla="*/ 363963 h 574130"/>
              <a:gd name="connsiteX3" fmla="*/ 37070 w 780181"/>
              <a:gd name="connsiteY3" fmla="*/ 574027 h 574130"/>
              <a:gd name="connsiteX4" fmla="*/ 383059 w 780181"/>
              <a:gd name="connsiteY4" fmla="*/ 339249 h 574130"/>
              <a:gd name="connsiteX5" fmla="*/ 741405 w 780181"/>
              <a:gd name="connsiteY5" fmla="*/ 499887 h 574130"/>
              <a:gd name="connsiteX6" fmla="*/ 753762 w 780181"/>
              <a:gd name="connsiteY6" fmla="*/ 228038 h 57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181" h="574130">
                <a:moveTo>
                  <a:pt x="0" y="178611"/>
                </a:moveTo>
                <a:cubicBezTo>
                  <a:pt x="230659" y="76668"/>
                  <a:pt x="461319" y="-25275"/>
                  <a:pt x="494270" y="5617"/>
                </a:cubicBezTo>
                <a:cubicBezTo>
                  <a:pt x="527221" y="36509"/>
                  <a:pt x="273908" y="269228"/>
                  <a:pt x="197708" y="363963"/>
                </a:cubicBezTo>
                <a:cubicBezTo>
                  <a:pt x="121508" y="458698"/>
                  <a:pt x="6178" y="578146"/>
                  <a:pt x="37070" y="574027"/>
                </a:cubicBezTo>
                <a:cubicBezTo>
                  <a:pt x="67962" y="569908"/>
                  <a:pt x="265670" y="351606"/>
                  <a:pt x="383059" y="339249"/>
                </a:cubicBezTo>
                <a:cubicBezTo>
                  <a:pt x="500448" y="326892"/>
                  <a:pt x="679621" y="518422"/>
                  <a:pt x="741405" y="499887"/>
                </a:cubicBezTo>
                <a:cubicBezTo>
                  <a:pt x="803189" y="481352"/>
                  <a:pt x="778475" y="354695"/>
                  <a:pt x="753762" y="22803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フリーフォーム 90">
            <a:extLst>
              <a:ext uri="{FF2B5EF4-FFF2-40B4-BE49-F238E27FC236}">
                <a16:creationId xmlns:a16="http://schemas.microsoft.com/office/drawing/2014/main" id="{0209ABD6-BF65-2563-5FF1-2AE97E5F1FC0}"/>
              </a:ext>
            </a:extLst>
          </p:cNvPr>
          <p:cNvSpPr/>
          <p:nvPr/>
        </p:nvSpPr>
        <p:spPr>
          <a:xfrm>
            <a:off x="1666960" y="1964964"/>
            <a:ext cx="736626" cy="602923"/>
          </a:xfrm>
          <a:custGeom>
            <a:avLst/>
            <a:gdLst>
              <a:gd name="connsiteX0" fmla="*/ 1202 w 736626"/>
              <a:gd name="connsiteY0" fmla="*/ 49187 h 602923"/>
              <a:gd name="connsiteX1" fmla="*/ 544899 w 736626"/>
              <a:gd name="connsiteY1" fmla="*/ 12117 h 602923"/>
              <a:gd name="connsiteX2" fmla="*/ 1202 w 736626"/>
              <a:gd name="connsiteY2" fmla="*/ 234539 h 602923"/>
              <a:gd name="connsiteX3" fmla="*/ 730251 w 736626"/>
              <a:gd name="connsiteY3" fmla="*/ 160398 h 602923"/>
              <a:gd name="connsiteX4" fmla="*/ 347191 w 736626"/>
              <a:gd name="connsiteY4" fmla="*/ 592885 h 602923"/>
              <a:gd name="connsiteX5" fmla="*/ 186554 w 736626"/>
              <a:gd name="connsiteY5" fmla="*/ 469317 h 602923"/>
              <a:gd name="connsiteX6" fmla="*/ 446045 w 736626"/>
              <a:gd name="connsiteY6" fmla="*/ 518744 h 602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6626" h="602923">
                <a:moveTo>
                  <a:pt x="1202" y="49187"/>
                </a:moveTo>
                <a:cubicBezTo>
                  <a:pt x="273050" y="15206"/>
                  <a:pt x="544899" y="-18775"/>
                  <a:pt x="544899" y="12117"/>
                </a:cubicBezTo>
                <a:cubicBezTo>
                  <a:pt x="544899" y="43009"/>
                  <a:pt x="-29690" y="209826"/>
                  <a:pt x="1202" y="234539"/>
                </a:cubicBezTo>
                <a:cubicBezTo>
                  <a:pt x="32094" y="259252"/>
                  <a:pt x="672586" y="100674"/>
                  <a:pt x="730251" y="160398"/>
                </a:cubicBezTo>
                <a:cubicBezTo>
                  <a:pt x="787916" y="220122"/>
                  <a:pt x="437807" y="541399"/>
                  <a:pt x="347191" y="592885"/>
                </a:cubicBezTo>
                <a:cubicBezTo>
                  <a:pt x="256575" y="644371"/>
                  <a:pt x="170078" y="481674"/>
                  <a:pt x="186554" y="469317"/>
                </a:cubicBezTo>
                <a:cubicBezTo>
                  <a:pt x="203030" y="456960"/>
                  <a:pt x="324537" y="487852"/>
                  <a:pt x="446045" y="5187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BB8F0FD9-87AE-6D14-B8D3-804B271481A0}"/>
              </a:ext>
            </a:extLst>
          </p:cNvPr>
          <p:cNvSpPr/>
          <p:nvPr/>
        </p:nvSpPr>
        <p:spPr>
          <a:xfrm>
            <a:off x="6588690" y="6037545"/>
            <a:ext cx="243917" cy="772439"/>
          </a:xfrm>
          <a:custGeom>
            <a:avLst/>
            <a:gdLst>
              <a:gd name="connsiteX0" fmla="*/ 0 w 243917"/>
              <a:gd name="connsiteY0" fmla="*/ 0 h 772439"/>
              <a:gd name="connsiteX1" fmla="*/ 233820 w 243917"/>
              <a:gd name="connsiteY1" fmla="*/ 413359 h 772439"/>
              <a:gd name="connsiteX2" fmla="*/ 179540 w 243917"/>
              <a:gd name="connsiteY2" fmla="*/ 772439 h 77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917" h="772439">
                <a:moveTo>
                  <a:pt x="0" y="0"/>
                </a:moveTo>
                <a:cubicBezTo>
                  <a:pt x="101948" y="142309"/>
                  <a:pt x="203897" y="284619"/>
                  <a:pt x="233820" y="413359"/>
                </a:cubicBezTo>
                <a:cubicBezTo>
                  <a:pt x="263743" y="542099"/>
                  <a:pt x="221641" y="657269"/>
                  <a:pt x="179540" y="77243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E19B75EF-8899-39E5-300E-01401CCECF73}"/>
              </a:ext>
            </a:extLst>
          </p:cNvPr>
          <p:cNvSpPr/>
          <p:nvPr/>
        </p:nvSpPr>
        <p:spPr>
          <a:xfrm>
            <a:off x="6642970" y="5987030"/>
            <a:ext cx="137047" cy="71874"/>
          </a:xfrm>
          <a:custGeom>
            <a:avLst/>
            <a:gdLst>
              <a:gd name="connsiteX0" fmla="*/ 0 w 137047"/>
              <a:gd name="connsiteY0" fmla="*/ 21288 h 71874"/>
              <a:gd name="connsiteX1" fmla="*/ 66805 w 137047"/>
              <a:gd name="connsiteY1" fmla="*/ 411 h 71874"/>
              <a:gd name="connsiteX2" fmla="*/ 121085 w 137047"/>
              <a:gd name="connsiteY2" fmla="*/ 37989 h 71874"/>
              <a:gd name="connsiteX3" fmla="*/ 133611 w 137047"/>
              <a:gd name="connsiteY3" fmla="*/ 71392 h 71874"/>
              <a:gd name="connsiteX4" fmla="*/ 66805 w 137047"/>
              <a:gd name="connsiteY4" fmla="*/ 54691 h 7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047" h="71874">
                <a:moveTo>
                  <a:pt x="0" y="21288"/>
                </a:moveTo>
                <a:cubicBezTo>
                  <a:pt x="23312" y="9457"/>
                  <a:pt x="46624" y="-2373"/>
                  <a:pt x="66805" y="411"/>
                </a:cubicBezTo>
                <a:cubicBezTo>
                  <a:pt x="86986" y="3194"/>
                  <a:pt x="109951" y="26159"/>
                  <a:pt x="121085" y="37989"/>
                </a:cubicBezTo>
                <a:cubicBezTo>
                  <a:pt x="132219" y="49819"/>
                  <a:pt x="142658" y="68608"/>
                  <a:pt x="133611" y="71392"/>
                </a:cubicBezTo>
                <a:cubicBezTo>
                  <a:pt x="124564" y="74176"/>
                  <a:pt x="95684" y="64433"/>
                  <a:pt x="66805" y="54691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66F7CAE1-DD5D-C80F-7B25-728F07039FBC}"/>
              </a:ext>
            </a:extLst>
          </p:cNvPr>
          <p:cNvSpPr/>
          <p:nvPr/>
        </p:nvSpPr>
        <p:spPr>
          <a:xfrm>
            <a:off x="6759879" y="6016668"/>
            <a:ext cx="192968" cy="146342"/>
          </a:xfrm>
          <a:custGeom>
            <a:avLst/>
            <a:gdLst>
              <a:gd name="connsiteX0" fmla="*/ 0 w 192968"/>
              <a:gd name="connsiteY0" fmla="*/ 0 h 146342"/>
              <a:gd name="connsiteX1" fmla="*/ 167014 w 192968"/>
              <a:gd name="connsiteY1" fmla="*/ 50105 h 146342"/>
              <a:gd name="connsiteX2" fmla="*/ 183716 w 192968"/>
              <a:gd name="connsiteY2" fmla="*/ 146137 h 146342"/>
              <a:gd name="connsiteX3" fmla="*/ 79332 w 192968"/>
              <a:gd name="connsiteY3" fmla="*/ 75157 h 146342"/>
              <a:gd name="connsiteX4" fmla="*/ 33403 w 192968"/>
              <a:gd name="connsiteY4" fmla="*/ 58455 h 14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968" h="146342">
                <a:moveTo>
                  <a:pt x="0" y="0"/>
                </a:moveTo>
                <a:cubicBezTo>
                  <a:pt x="68197" y="12874"/>
                  <a:pt x="136395" y="25749"/>
                  <a:pt x="167014" y="50105"/>
                </a:cubicBezTo>
                <a:cubicBezTo>
                  <a:pt x="197633" y="74461"/>
                  <a:pt x="198329" y="141962"/>
                  <a:pt x="183716" y="146137"/>
                </a:cubicBezTo>
                <a:cubicBezTo>
                  <a:pt x="169103" y="150312"/>
                  <a:pt x="104384" y="89771"/>
                  <a:pt x="79332" y="75157"/>
                </a:cubicBezTo>
                <a:cubicBezTo>
                  <a:pt x="54280" y="60543"/>
                  <a:pt x="43841" y="59499"/>
                  <a:pt x="33403" y="58455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1EC009EC-3B00-92FA-9710-ED7DFA31D7A8}"/>
              </a:ext>
            </a:extLst>
          </p:cNvPr>
          <p:cNvSpPr/>
          <p:nvPr/>
        </p:nvSpPr>
        <p:spPr>
          <a:xfrm>
            <a:off x="6463804" y="6008256"/>
            <a:ext cx="576985" cy="752657"/>
          </a:xfrm>
          <a:custGeom>
            <a:avLst/>
            <a:gdLst>
              <a:gd name="connsiteX0" fmla="*/ 20123 w 576985"/>
              <a:gd name="connsiteY0" fmla="*/ 12534 h 752657"/>
              <a:gd name="connsiteX1" fmla="*/ 483261 w 576985"/>
              <a:gd name="connsiteY1" fmla="*/ 214414 h 752657"/>
              <a:gd name="connsiteX2" fmla="*/ 554513 w 576985"/>
              <a:gd name="connsiteY2" fmla="*/ 511297 h 752657"/>
              <a:gd name="connsiteX3" fmla="*/ 198253 w 576985"/>
              <a:gd name="connsiteY3" fmla="*/ 748804 h 752657"/>
              <a:gd name="connsiteX4" fmla="*/ 103251 w 576985"/>
              <a:gd name="connsiteY4" fmla="*/ 641926 h 752657"/>
              <a:gd name="connsiteX5" fmla="*/ 67625 w 576985"/>
              <a:gd name="connsiteY5" fmla="*/ 428170 h 752657"/>
              <a:gd name="connsiteX6" fmla="*/ 79500 w 576985"/>
              <a:gd name="connsiteY6" fmla="*/ 273791 h 752657"/>
              <a:gd name="connsiteX7" fmla="*/ 79500 w 576985"/>
              <a:gd name="connsiteY7" fmla="*/ 71910 h 752657"/>
              <a:gd name="connsiteX8" fmla="*/ 79500 w 576985"/>
              <a:gd name="connsiteY8" fmla="*/ 24409 h 752657"/>
              <a:gd name="connsiteX9" fmla="*/ 20123 w 576985"/>
              <a:gd name="connsiteY9" fmla="*/ 12534 h 75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6985" h="752657">
                <a:moveTo>
                  <a:pt x="20123" y="12534"/>
                </a:moveTo>
                <a:cubicBezTo>
                  <a:pt x="87416" y="44201"/>
                  <a:pt x="394196" y="131287"/>
                  <a:pt x="483261" y="214414"/>
                </a:cubicBezTo>
                <a:cubicBezTo>
                  <a:pt x="572326" y="297541"/>
                  <a:pt x="602014" y="422232"/>
                  <a:pt x="554513" y="511297"/>
                </a:cubicBezTo>
                <a:cubicBezTo>
                  <a:pt x="507012" y="600362"/>
                  <a:pt x="273463" y="727033"/>
                  <a:pt x="198253" y="748804"/>
                </a:cubicBezTo>
                <a:cubicBezTo>
                  <a:pt x="123043" y="770575"/>
                  <a:pt x="125022" y="695365"/>
                  <a:pt x="103251" y="641926"/>
                </a:cubicBezTo>
                <a:cubicBezTo>
                  <a:pt x="81480" y="588487"/>
                  <a:pt x="71584" y="489526"/>
                  <a:pt x="67625" y="428170"/>
                </a:cubicBezTo>
                <a:cubicBezTo>
                  <a:pt x="63667" y="366814"/>
                  <a:pt x="77521" y="333168"/>
                  <a:pt x="79500" y="273791"/>
                </a:cubicBezTo>
                <a:cubicBezTo>
                  <a:pt x="81479" y="214414"/>
                  <a:pt x="79500" y="71910"/>
                  <a:pt x="79500" y="71910"/>
                </a:cubicBezTo>
                <a:cubicBezTo>
                  <a:pt x="79500" y="30346"/>
                  <a:pt x="83458" y="30347"/>
                  <a:pt x="79500" y="24409"/>
                </a:cubicBezTo>
                <a:cubicBezTo>
                  <a:pt x="75542" y="18471"/>
                  <a:pt x="-47170" y="-19133"/>
                  <a:pt x="20123" y="12534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6B57A57E-25CB-C417-9304-05306D4D409A}"/>
              </a:ext>
            </a:extLst>
          </p:cNvPr>
          <p:cNvSpPr/>
          <p:nvPr/>
        </p:nvSpPr>
        <p:spPr>
          <a:xfrm>
            <a:off x="4585528" y="5529501"/>
            <a:ext cx="843313" cy="847548"/>
          </a:xfrm>
          <a:custGeom>
            <a:avLst/>
            <a:gdLst>
              <a:gd name="connsiteX0" fmla="*/ 307106 w 843313"/>
              <a:gd name="connsiteY0" fmla="*/ 4400 h 847548"/>
              <a:gd name="connsiteX1" fmla="*/ 485236 w 843313"/>
              <a:gd name="connsiteY1" fmla="*/ 170655 h 847548"/>
              <a:gd name="connsiteX2" fmla="*/ 259604 w 843313"/>
              <a:gd name="connsiteY2" fmla="*/ 515039 h 847548"/>
              <a:gd name="connsiteX3" fmla="*/ 10223 w 843313"/>
              <a:gd name="connsiteY3" fmla="*/ 633793 h 847548"/>
              <a:gd name="connsiteX4" fmla="*/ 627740 w 843313"/>
              <a:gd name="connsiteY4" fmla="*/ 740670 h 847548"/>
              <a:gd name="connsiteX5" fmla="*/ 841495 w 843313"/>
              <a:gd name="connsiteY5" fmla="*/ 847548 h 847548"/>
              <a:gd name="connsiteX6" fmla="*/ 734617 w 843313"/>
              <a:gd name="connsiteY6" fmla="*/ 740670 h 847548"/>
              <a:gd name="connsiteX7" fmla="*/ 805869 w 843313"/>
              <a:gd name="connsiteY7" fmla="*/ 336909 h 847548"/>
              <a:gd name="connsiteX8" fmla="*/ 307106 w 843313"/>
              <a:gd name="connsiteY8" fmla="*/ 4400 h 847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3313" h="847548">
                <a:moveTo>
                  <a:pt x="307106" y="4400"/>
                </a:moveTo>
                <a:cubicBezTo>
                  <a:pt x="253667" y="-23309"/>
                  <a:pt x="493153" y="85549"/>
                  <a:pt x="485236" y="170655"/>
                </a:cubicBezTo>
                <a:cubicBezTo>
                  <a:pt x="477319" y="255761"/>
                  <a:pt x="338773" y="437849"/>
                  <a:pt x="259604" y="515039"/>
                </a:cubicBezTo>
                <a:cubicBezTo>
                  <a:pt x="180435" y="592229"/>
                  <a:pt x="-51133" y="596188"/>
                  <a:pt x="10223" y="633793"/>
                </a:cubicBezTo>
                <a:cubicBezTo>
                  <a:pt x="71579" y="671398"/>
                  <a:pt x="489195" y="705044"/>
                  <a:pt x="627740" y="740670"/>
                </a:cubicBezTo>
                <a:cubicBezTo>
                  <a:pt x="766285" y="776296"/>
                  <a:pt x="823682" y="847548"/>
                  <a:pt x="841495" y="847548"/>
                </a:cubicBezTo>
                <a:cubicBezTo>
                  <a:pt x="859308" y="847548"/>
                  <a:pt x="740555" y="825777"/>
                  <a:pt x="734617" y="740670"/>
                </a:cubicBezTo>
                <a:cubicBezTo>
                  <a:pt x="728679" y="655563"/>
                  <a:pt x="875142" y="455662"/>
                  <a:pt x="805869" y="336909"/>
                </a:cubicBezTo>
                <a:cubicBezTo>
                  <a:pt x="736596" y="218156"/>
                  <a:pt x="360545" y="32109"/>
                  <a:pt x="307106" y="4400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1F9C4A69-52C2-FEE1-B4EF-43A9860C5806}"/>
              </a:ext>
            </a:extLst>
          </p:cNvPr>
          <p:cNvSpPr/>
          <p:nvPr/>
        </p:nvSpPr>
        <p:spPr>
          <a:xfrm>
            <a:off x="6469090" y="5900740"/>
            <a:ext cx="482815" cy="868705"/>
          </a:xfrm>
          <a:custGeom>
            <a:avLst/>
            <a:gdLst>
              <a:gd name="connsiteX0" fmla="*/ 2962 w 482815"/>
              <a:gd name="connsiteY0" fmla="*/ 1296 h 868705"/>
              <a:gd name="connsiteX1" fmla="*/ 252344 w 482815"/>
              <a:gd name="connsiteY1" fmla="*/ 298179 h 868705"/>
              <a:gd name="connsiteX2" fmla="*/ 299845 w 482815"/>
              <a:gd name="connsiteY2" fmla="*/ 630689 h 868705"/>
              <a:gd name="connsiteX3" fmla="*/ 228593 w 482815"/>
              <a:gd name="connsiteY3" fmla="*/ 868195 h 868705"/>
              <a:gd name="connsiteX4" fmla="*/ 299845 w 482815"/>
              <a:gd name="connsiteY4" fmla="*/ 690065 h 868705"/>
              <a:gd name="connsiteX5" fmla="*/ 454224 w 482815"/>
              <a:gd name="connsiteY5" fmla="*/ 559437 h 868705"/>
              <a:gd name="connsiteX6" fmla="*/ 442349 w 482815"/>
              <a:gd name="connsiteY6" fmla="*/ 416933 h 868705"/>
              <a:gd name="connsiteX7" fmla="*/ 2962 w 482815"/>
              <a:gd name="connsiteY7" fmla="*/ 1296 h 86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2815" h="868705">
                <a:moveTo>
                  <a:pt x="2962" y="1296"/>
                </a:moveTo>
                <a:cubicBezTo>
                  <a:pt x="-28705" y="-18496"/>
                  <a:pt x="202864" y="193280"/>
                  <a:pt x="252344" y="298179"/>
                </a:cubicBezTo>
                <a:cubicBezTo>
                  <a:pt x="301825" y="403078"/>
                  <a:pt x="303803" y="535687"/>
                  <a:pt x="299845" y="630689"/>
                </a:cubicBezTo>
                <a:cubicBezTo>
                  <a:pt x="295887" y="725691"/>
                  <a:pt x="228593" y="858299"/>
                  <a:pt x="228593" y="868195"/>
                </a:cubicBezTo>
                <a:cubicBezTo>
                  <a:pt x="228593" y="878091"/>
                  <a:pt x="262240" y="741525"/>
                  <a:pt x="299845" y="690065"/>
                </a:cubicBezTo>
                <a:cubicBezTo>
                  <a:pt x="337450" y="638605"/>
                  <a:pt x="430473" y="604959"/>
                  <a:pt x="454224" y="559437"/>
                </a:cubicBezTo>
                <a:cubicBezTo>
                  <a:pt x="477975" y="513915"/>
                  <a:pt x="509642" y="509956"/>
                  <a:pt x="442349" y="416933"/>
                </a:cubicBezTo>
                <a:cubicBezTo>
                  <a:pt x="375056" y="323910"/>
                  <a:pt x="34629" y="21088"/>
                  <a:pt x="2962" y="129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535B2672-C646-AAF1-7BEB-E47DB594F4A3}"/>
              </a:ext>
            </a:extLst>
          </p:cNvPr>
          <p:cNvSpPr/>
          <p:nvPr/>
        </p:nvSpPr>
        <p:spPr>
          <a:xfrm>
            <a:off x="5913900" y="5970227"/>
            <a:ext cx="492074" cy="251340"/>
          </a:xfrm>
          <a:custGeom>
            <a:avLst/>
            <a:gdLst>
              <a:gd name="connsiteX0" fmla="*/ 12 w 492074"/>
              <a:gd name="connsiteY0" fmla="*/ 3061 h 251340"/>
              <a:gd name="connsiteX1" fmla="*/ 320645 w 492074"/>
              <a:gd name="connsiteY1" fmla="*/ 98064 h 251340"/>
              <a:gd name="connsiteX2" fmla="*/ 486900 w 492074"/>
              <a:gd name="connsiteY2" fmla="*/ 98064 h 251340"/>
              <a:gd name="connsiteX3" fmla="*/ 439399 w 492074"/>
              <a:gd name="connsiteY3" fmla="*/ 228692 h 251340"/>
              <a:gd name="connsiteX4" fmla="*/ 332521 w 492074"/>
              <a:gd name="connsiteY4" fmla="*/ 228692 h 251340"/>
              <a:gd name="connsiteX5" fmla="*/ 12 w 492074"/>
              <a:gd name="connsiteY5" fmla="*/ 3061 h 2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074" h="251340">
                <a:moveTo>
                  <a:pt x="12" y="3061"/>
                </a:moveTo>
                <a:cubicBezTo>
                  <a:pt x="-1967" y="-18710"/>
                  <a:pt x="239497" y="82230"/>
                  <a:pt x="320645" y="98064"/>
                </a:cubicBezTo>
                <a:cubicBezTo>
                  <a:pt x="401793" y="113898"/>
                  <a:pt x="467108" y="76293"/>
                  <a:pt x="486900" y="98064"/>
                </a:cubicBezTo>
                <a:cubicBezTo>
                  <a:pt x="506692" y="119835"/>
                  <a:pt x="465129" y="206921"/>
                  <a:pt x="439399" y="228692"/>
                </a:cubicBezTo>
                <a:cubicBezTo>
                  <a:pt x="413669" y="250463"/>
                  <a:pt x="399814" y="266297"/>
                  <a:pt x="332521" y="228692"/>
                </a:cubicBezTo>
                <a:cubicBezTo>
                  <a:pt x="265228" y="191087"/>
                  <a:pt x="1991" y="24832"/>
                  <a:pt x="12" y="3061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F0DD2CB0-AD34-FF4A-9CA4-B2DF01D247BC}"/>
              </a:ext>
            </a:extLst>
          </p:cNvPr>
          <p:cNvSpPr/>
          <p:nvPr/>
        </p:nvSpPr>
        <p:spPr>
          <a:xfrm>
            <a:off x="5922556" y="6020576"/>
            <a:ext cx="444396" cy="294362"/>
          </a:xfrm>
          <a:custGeom>
            <a:avLst/>
            <a:gdLst>
              <a:gd name="connsiteX0" fmla="*/ 15106 w 444396"/>
              <a:gd name="connsiteY0" fmla="*/ 214 h 294362"/>
              <a:gd name="connsiteX1" fmla="*/ 395117 w 444396"/>
              <a:gd name="connsiteY1" fmla="*/ 190219 h 294362"/>
              <a:gd name="connsiteX2" fmla="*/ 430743 w 444396"/>
              <a:gd name="connsiteY2" fmla="*/ 285221 h 294362"/>
              <a:gd name="connsiteX3" fmla="*/ 311989 w 444396"/>
              <a:gd name="connsiteY3" fmla="*/ 285221 h 294362"/>
              <a:gd name="connsiteX4" fmla="*/ 98234 w 444396"/>
              <a:gd name="connsiteY4" fmla="*/ 237720 h 294362"/>
              <a:gd name="connsiteX5" fmla="*/ 74483 w 444396"/>
              <a:gd name="connsiteY5" fmla="*/ 154593 h 294362"/>
              <a:gd name="connsiteX6" fmla="*/ 15106 w 444396"/>
              <a:gd name="connsiteY6" fmla="*/ 214 h 29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396" h="294362">
                <a:moveTo>
                  <a:pt x="15106" y="214"/>
                </a:moveTo>
                <a:cubicBezTo>
                  <a:pt x="68545" y="6152"/>
                  <a:pt x="325844" y="142718"/>
                  <a:pt x="395117" y="190219"/>
                </a:cubicBezTo>
                <a:cubicBezTo>
                  <a:pt x="464390" y="237720"/>
                  <a:pt x="444598" y="269388"/>
                  <a:pt x="430743" y="285221"/>
                </a:cubicBezTo>
                <a:cubicBezTo>
                  <a:pt x="416888" y="301054"/>
                  <a:pt x="367407" y="293138"/>
                  <a:pt x="311989" y="285221"/>
                </a:cubicBezTo>
                <a:cubicBezTo>
                  <a:pt x="256571" y="277304"/>
                  <a:pt x="137818" y="259491"/>
                  <a:pt x="98234" y="237720"/>
                </a:cubicBezTo>
                <a:cubicBezTo>
                  <a:pt x="58650" y="215949"/>
                  <a:pt x="82400" y="196157"/>
                  <a:pt x="74483" y="154593"/>
                </a:cubicBezTo>
                <a:cubicBezTo>
                  <a:pt x="66566" y="113029"/>
                  <a:pt x="-38333" y="-5724"/>
                  <a:pt x="15106" y="21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 62">
            <a:extLst>
              <a:ext uri="{FF2B5EF4-FFF2-40B4-BE49-F238E27FC236}">
                <a16:creationId xmlns:a16="http://schemas.microsoft.com/office/drawing/2014/main" id="{DBE52BD0-EABF-FB2A-38CF-EEFE73D00AAB}"/>
              </a:ext>
            </a:extLst>
          </p:cNvPr>
          <p:cNvSpPr/>
          <p:nvPr/>
        </p:nvSpPr>
        <p:spPr>
          <a:xfrm>
            <a:off x="7077694" y="5997039"/>
            <a:ext cx="500216" cy="631621"/>
          </a:xfrm>
          <a:custGeom>
            <a:avLst/>
            <a:gdLst>
              <a:gd name="connsiteX0" fmla="*/ 0 w 500216"/>
              <a:gd name="connsiteY0" fmla="*/ 0 h 631621"/>
              <a:gd name="connsiteX1" fmla="*/ 83127 w 500216"/>
              <a:gd name="connsiteY1" fmla="*/ 213756 h 631621"/>
              <a:gd name="connsiteX2" fmla="*/ 35625 w 500216"/>
              <a:gd name="connsiteY2" fmla="*/ 463138 h 631621"/>
              <a:gd name="connsiteX3" fmla="*/ 23750 w 500216"/>
              <a:gd name="connsiteY3" fmla="*/ 629392 h 631621"/>
              <a:gd name="connsiteX4" fmla="*/ 83127 w 500216"/>
              <a:gd name="connsiteY4" fmla="*/ 558140 h 631621"/>
              <a:gd name="connsiteX5" fmla="*/ 463137 w 500216"/>
              <a:gd name="connsiteY5" fmla="*/ 546265 h 631621"/>
              <a:gd name="connsiteX6" fmla="*/ 475012 w 500216"/>
              <a:gd name="connsiteY6" fmla="*/ 308758 h 631621"/>
              <a:gd name="connsiteX7" fmla="*/ 368135 w 500216"/>
              <a:gd name="connsiteY7" fmla="*/ 83127 h 631621"/>
              <a:gd name="connsiteX8" fmla="*/ 225631 w 500216"/>
              <a:gd name="connsiteY8" fmla="*/ 47501 h 631621"/>
              <a:gd name="connsiteX9" fmla="*/ 0 w 500216"/>
              <a:gd name="connsiteY9" fmla="*/ 0 h 63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0216" h="631621">
                <a:moveTo>
                  <a:pt x="0" y="0"/>
                </a:moveTo>
                <a:cubicBezTo>
                  <a:pt x="38595" y="68283"/>
                  <a:pt x="77190" y="136566"/>
                  <a:pt x="83127" y="213756"/>
                </a:cubicBezTo>
                <a:cubicBezTo>
                  <a:pt x="89065" y="290946"/>
                  <a:pt x="45521" y="393865"/>
                  <a:pt x="35625" y="463138"/>
                </a:cubicBezTo>
                <a:cubicBezTo>
                  <a:pt x="25729" y="532411"/>
                  <a:pt x="23750" y="629392"/>
                  <a:pt x="23750" y="629392"/>
                </a:cubicBezTo>
                <a:cubicBezTo>
                  <a:pt x="31667" y="645226"/>
                  <a:pt x="9896" y="571994"/>
                  <a:pt x="83127" y="558140"/>
                </a:cubicBezTo>
                <a:cubicBezTo>
                  <a:pt x="156358" y="544286"/>
                  <a:pt x="397823" y="587829"/>
                  <a:pt x="463137" y="546265"/>
                </a:cubicBezTo>
                <a:cubicBezTo>
                  <a:pt x="528451" y="504701"/>
                  <a:pt x="490846" y="385948"/>
                  <a:pt x="475012" y="308758"/>
                </a:cubicBezTo>
                <a:cubicBezTo>
                  <a:pt x="459178" y="231568"/>
                  <a:pt x="409699" y="126670"/>
                  <a:pt x="368135" y="83127"/>
                </a:cubicBezTo>
                <a:cubicBezTo>
                  <a:pt x="326572" y="39584"/>
                  <a:pt x="225631" y="47501"/>
                  <a:pt x="225631" y="4750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 65">
            <a:extLst>
              <a:ext uri="{FF2B5EF4-FFF2-40B4-BE49-F238E27FC236}">
                <a16:creationId xmlns:a16="http://schemas.microsoft.com/office/drawing/2014/main" id="{8EE69B1B-2BEE-EE5B-989D-CDE3339BA182}"/>
              </a:ext>
            </a:extLst>
          </p:cNvPr>
          <p:cNvSpPr/>
          <p:nvPr/>
        </p:nvSpPr>
        <p:spPr>
          <a:xfrm>
            <a:off x="4475018" y="1067484"/>
            <a:ext cx="4139593" cy="2466619"/>
          </a:xfrm>
          <a:custGeom>
            <a:avLst/>
            <a:gdLst>
              <a:gd name="connsiteX0" fmla="*/ 674498 w 4139593"/>
              <a:gd name="connsiteY0" fmla="*/ 402099 h 2466619"/>
              <a:gd name="connsiteX1" fmla="*/ 1456550 w 4139593"/>
              <a:gd name="connsiteY1" fmla="*/ 353973 h 2466619"/>
              <a:gd name="connsiteX2" fmla="*/ 1757340 w 4139593"/>
              <a:gd name="connsiteY2" fmla="*/ 450225 h 2466619"/>
              <a:gd name="connsiteX3" fmla="*/ 1949845 w 4139593"/>
              <a:gd name="connsiteY3" fmla="*/ 5057 h 2466619"/>
              <a:gd name="connsiteX4" fmla="*/ 3586140 w 4139593"/>
              <a:gd name="connsiteY4" fmla="*/ 209594 h 2466619"/>
              <a:gd name="connsiteX5" fmla="*/ 2647677 w 4139593"/>
              <a:gd name="connsiteY5" fmla="*/ 209594 h 2466619"/>
              <a:gd name="connsiteX6" fmla="*/ 3249256 w 4139593"/>
              <a:gd name="connsiteY6" fmla="*/ 823204 h 2466619"/>
              <a:gd name="connsiteX7" fmla="*/ 3249256 w 4139593"/>
              <a:gd name="connsiteY7" fmla="*/ 654762 h 2466619"/>
              <a:gd name="connsiteX8" fmla="*/ 3995214 w 4139593"/>
              <a:gd name="connsiteY8" fmla="*/ 1966204 h 2466619"/>
              <a:gd name="connsiteX9" fmla="*/ 3670361 w 4139593"/>
              <a:gd name="connsiteY9" fmla="*/ 1930110 h 2466619"/>
              <a:gd name="connsiteX10" fmla="*/ 4139593 w 4139593"/>
              <a:gd name="connsiteY10" fmla="*/ 2459499 h 2466619"/>
              <a:gd name="connsiteX11" fmla="*/ 3670361 w 4139593"/>
              <a:gd name="connsiteY11" fmla="*/ 2242931 h 2466619"/>
              <a:gd name="connsiteX12" fmla="*/ 3586140 w 4139593"/>
              <a:gd name="connsiteY12" fmla="*/ 2351215 h 2466619"/>
              <a:gd name="connsiteX13" fmla="*/ 3165035 w 4139593"/>
              <a:gd name="connsiteY13" fmla="*/ 1581194 h 2466619"/>
              <a:gd name="connsiteX14" fmla="*/ 2022035 w 4139593"/>
              <a:gd name="connsiteY14" fmla="*/ 1833857 h 2466619"/>
              <a:gd name="connsiteX15" fmla="*/ 2142350 w 4139593"/>
              <a:gd name="connsiteY15" fmla="*/ 1220246 h 2466619"/>
              <a:gd name="connsiteX16" fmla="*/ 1191856 w 4139593"/>
              <a:gd name="connsiteY16" fmla="*/ 1785731 h 2466619"/>
              <a:gd name="connsiteX17" fmla="*/ 1384361 w 4139593"/>
              <a:gd name="connsiteY17" fmla="*/ 1148057 h 2466619"/>
              <a:gd name="connsiteX18" fmla="*/ 133077 w 4139593"/>
              <a:gd name="connsiteY18" fmla="*/ 1388688 h 2466619"/>
              <a:gd name="connsiteX19" fmla="*/ 84950 w 4139593"/>
              <a:gd name="connsiteY19" fmla="*/ 1376657 h 2466619"/>
              <a:gd name="connsiteX20" fmla="*/ 566214 w 4139593"/>
              <a:gd name="connsiteY20" fmla="*/ 1304467 h 2466619"/>
              <a:gd name="connsiteX21" fmla="*/ 722624 w 4139593"/>
              <a:gd name="connsiteY21" fmla="*/ 979615 h 2466619"/>
              <a:gd name="connsiteX22" fmla="*/ 385740 w 4139593"/>
              <a:gd name="connsiteY22" fmla="*/ 1123994 h 2466619"/>
              <a:gd name="connsiteX23" fmla="*/ 770750 w 4139593"/>
              <a:gd name="connsiteY23" fmla="*/ 630699 h 2466619"/>
              <a:gd name="connsiteX24" fmla="*/ 939193 w 4139593"/>
              <a:gd name="connsiteY24" fmla="*/ 534446 h 2466619"/>
              <a:gd name="connsiteX25" fmla="*/ 686529 w 4139593"/>
              <a:gd name="connsiteY25" fmla="*/ 582573 h 2466619"/>
              <a:gd name="connsiteX26" fmla="*/ 903098 w 4139593"/>
              <a:gd name="connsiteY26" fmla="*/ 474288 h 2466619"/>
              <a:gd name="connsiteX27" fmla="*/ 674498 w 4139593"/>
              <a:gd name="connsiteY27" fmla="*/ 402099 h 246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39593" h="2466619">
                <a:moveTo>
                  <a:pt x="674498" y="402099"/>
                </a:moveTo>
                <a:cubicBezTo>
                  <a:pt x="766740" y="382046"/>
                  <a:pt x="1276076" y="345952"/>
                  <a:pt x="1456550" y="353973"/>
                </a:cubicBezTo>
                <a:cubicBezTo>
                  <a:pt x="1637024" y="361994"/>
                  <a:pt x="1675124" y="508378"/>
                  <a:pt x="1757340" y="450225"/>
                </a:cubicBezTo>
                <a:cubicBezTo>
                  <a:pt x="1839556" y="392072"/>
                  <a:pt x="1645045" y="45162"/>
                  <a:pt x="1949845" y="5057"/>
                </a:cubicBezTo>
                <a:cubicBezTo>
                  <a:pt x="2254645" y="-35048"/>
                  <a:pt x="3469835" y="175505"/>
                  <a:pt x="3586140" y="209594"/>
                </a:cubicBezTo>
                <a:cubicBezTo>
                  <a:pt x="3702445" y="243683"/>
                  <a:pt x="2703824" y="107326"/>
                  <a:pt x="2647677" y="209594"/>
                </a:cubicBezTo>
                <a:cubicBezTo>
                  <a:pt x="2591530" y="311862"/>
                  <a:pt x="3148993" y="749009"/>
                  <a:pt x="3249256" y="823204"/>
                </a:cubicBezTo>
                <a:cubicBezTo>
                  <a:pt x="3349519" y="897399"/>
                  <a:pt x="3124930" y="464262"/>
                  <a:pt x="3249256" y="654762"/>
                </a:cubicBezTo>
                <a:cubicBezTo>
                  <a:pt x="3373582" y="845262"/>
                  <a:pt x="3925030" y="1753646"/>
                  <a:pt x="3995214" y="1966204"/>
                </a:cubicBezTo>
                <a:cubicBezTo>
                  <a:pt x="4065398" y="2178762"/>
                  <a:pt x="3646298" y="1847894"/>
                  <a:pt x="3670361" y="1930110"/>
                </a:cubicBezTo>
                <a:cubicBezTo>
                  <a:pt x="3694424" y="2012326"/>
                  <a:pt x="4139593" y="2407362"/>
                  <a:pt x="4139593" y="2459499"/>
                </a:cubicBezTo>
                <a:cubicBezTo>
                  <a:pt x="4139593" y="2511636"/>
                  <a:pt x="3762603" y="2260978"/>
                  <a:pt x="3670361" y="2242931"/>
                </a:cubicBezTo>
                <a:cubicBezTo>
                  <a:pt x="3578119" y="2224884"/>
                  <a:pt x="3670361" y="2461505"/>
                  <a:pt x="3586140" y="2351215"/>
                </a:cubicBezTo>
                <a:cubicBezTo>
                  <a:pt x="3501919" y="2240926"/>
                  <a:pt x="3425719" y="1667420"/>
                  <a:pt x="3165035" y="1581194"/>
                </a:cubicBezTo>
                <a:cubicBezTo>
                  <a:pt x="2904351" y="1494968"/>
                  <a:pt x="2192483" y="1894015"/>
                  <a:pt x="2022035" y="1833857"/>
                </a:cubicBezTo>
                <a:cubicBezTo>
                  <a:pt x="1851588" y="1773699"/>
                  <a:pt x="2280713" y="1228267"/>
                  <a:pt x="2142350" y="1220246"/>
                </a:cubicBezTo>
                <a:cubicBezTo>
                  <a:pt x="2003987" y="1212225"/>
                  <a:pt x="1318187" y="1797762"/>
                  <a:pt x="1191856" y="1785731"/>
                </a:cubicBezTo>
                <a:cubicBezTo>
                  <a:pt x="1065525" y="1773700"/>
                  <a:pt x="1560824" y="1214231"/>
                  <a:pt x="1384361" y="1148057"/>
                </a:cubicBezTo>
                <a:cubicBezTo>
                  <a:pt x="1207898" y="1081883"/>
                  <a:pt x="349645" y="1350588"/>
                  <a:pt x="133077" y="1388688"/>
                </a:cubicBezTo>
                <a:cubicBezTo>
                  <a:pt x="-83492" y="1426788"/>
                  <a:pt x="12760" y="1390694"/>
                  <a:pt x="84950" y="1376657"/>
                </a:cubicBezTo>
                <a:cubicBezTo>
                  <a:pt x="157139" y="1362620"/>
                  <a:pt x="459935" y="1370641"/>
                  <a:pt x="566214" y="1304467"/>
                </a:cubicBezTo>
                <a:cubicBezTo>
                  <a:pt x="672493" y="1238293"/>
                  <a:pt x="752703" y="1009694"/>
                  <a:pt x="722624" y="979615"/>
                </a:cubicBezTo>
                <a:cubicBezTo>
                  <a:pt x="692545" y="949536"/>
                  <a:pt x="377719" y="1182147"/>
                  <a:pt x="385740" y="1123994"/>
                </a:cubicBezTo>
                <a:cubicBezTo>
                  <a:pt x="393761" y="1065841"/>
                  <a:pt x="678508" y="728957"/>
                  <a:pt x="770750" y="630699"/>
                </a:cubicBezTo>
                <a:cubicBezTo>
                  <a:pt x="862992" y="532441"/>
                  <a:pt x="953230" y="542467"/>
                  <a:pt x="939193" y="534446"/>
                </a:cubicBezTo>
                <a:cubicBezTo>
                  <a:pt x="925156" y="526425"/>
                  <a:pt x="692545" y="592599"/>
                  <a:pt x="686529" y="582573"/>
                </a:cubicBezTo>
                <a:cubicBezTo>
                  <a:pt x="680513" y="572547"/>
                  <a:pt x="907109" y="504367"/>
                  <a:pt x="903098" y="474288"/>
                </a:cubicBezTo>
                <a:cubicBezTo>
                  <a:pt x="899088" y="444209"/>
                  <a:pt x="582256" y="422152"/>
                  <a:pt x="674498" y="40209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 67">
            <a:extLst>
              <a:ext uri="{FF2B5EF4-FFF2-40B4-BE49-F238E27FC236}">
                <a16:creationId xmlns:a16="http://schemas.microsoft.com/office/drawing/2014/main" id="{EDF4A324-0DBD-8DC2-DAF4-6AE8DC1152CE}"/>
              </a:ext>
            </a:extLst>
          </p:cNvPr>
          <p:cNvSpPr/>
          <p:nvPr/>
        </p:nvSpPr>
        <p:spPr>
          <a:xfrm>
            <a:off x="6528951" y="1191963"/>
            <a:ext cx="1629084" cy="1048577"/>
          </a:xfrm>
          <a:custGeom>
            <a:avLst/>
            <a:gdLst>
              <a:gd name="connsiteX0" fmla="*/ 4196 w 1629084"/>
              <a:gd name="connsiteY0" fmla="*/ 109178 h 1048577"/>
              <a:gd name="connsiteX1" fmla="*/ 593744 w 1629084"/>
              <a:gd name="connsiteY1" fmla="*/ 36988 h 1048577"/>
              <a:gd name="connsiteX2" fmla="*/ 1171260 w 1629084"/>
              <a:gd name="connsiteY2" fmla="*/ 578409 h 1048577"/>
              <a:gd name="connsiteX3" fmla="*/ 786249 w 1629084"/>
              <a:gd name="connsiteY3" fmla="*/ 482157 h 1048577"/>
              <a:gd name="connsiteX4" fmla="*/ 1628460 w 1629084"/>
              <a:gd name="connsiteY4" fmla="*/ 1047641 h 1048577"/>
              <a:gd name="connsiteX5" fmla="*/ 906565 w 1629084"/>
              <a:gd name="connsiteY5" fmla="*/ 602473 h 1048577"/>
              <a:gd name="connsiteX6" fmla="*/ 4196 w 1629084"/>
              <a:gd name="connsiteY6" fmla="*/ 109178 h 10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9084" h="1048577">
                <a:moveTo>
                  <a:pt x="4196" y="109178"/>
                </a:moveTo>
                <a:cubicBezTo>
                  <a:pt x="-47941" y="14931"/>
                  <a:pt x="399233" y="-41217"/>
                  <a:pt x="593744" y="36988"/>
                </a:cubicBezTo>
                <a:cubicBezTo>
                  <a:pt x="788255" y="115193"/>
                  <a:pt x="1139176" y="504214"/>
                  <a:pt x="1171260" y="578409"/>
                </a:cubicBezTo>
                <a:cubicBezTo>
                  <a:pt x="1203344" y="652604"/>
                  <a:pt x="710049" y="403952"/>
                  <a:pt x="786249" y="482157"/>
                </a:cubicBezTo>
                <a:cubicBezTo>
                  <a:pt x="862449" y="560362"/>
                  <a:pt x="1608407" y="1027588"/>
                  <a:pt x="1628460" y="1047641"/>
                </a:cubicBezTo>
                <a:cubicBezTo>
                  <a:pt x="1648513" y="1067694"/>
                  <a:pt x="1181286" y="760889"/>
                  <a:pt x="906565" y="602473"/>
                </a:cubicBezTo>
                <a:cubicBezTo>
                  <a:pt x="631844" y="444057"/>
                  <a:pt x="56333" y="203425"/>
                  <a:pt x="4196" y="10917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 68">
            <a:extLst>
              <a:ext uri="{FF2B5EF4-FFF2-40B4-BE49-F238E27FC236}">
                <a16:creationId xmlns:a16="http://schemas.microsoft.com/office/drawing/2014/main" id="{6620C9CD-7BA4-FC50-EE2A-C82884F7F095}"/>
              </a:ext>
            </a:extLst>
          </p:cNvPr>
          <p:cNvSpPr/>
          <p:nvPr/>
        </p:nvSpPr>
        <p:spPr>
          <a:xfrm>
            <a:off x="4390763" y="1167452"/>
            <a:ext cx="1750052" cy="1590551"/>
          </a:xfrm>
          <a:custGeom>
            <a:avLst/>
            <a:gdLst>
              <a:gd name="connsiteX0" fmla="*/ 763 w 1750052"/>
              <a:gd name="connsiteY0" fmla="*/ 602920 h 1590551"/>
              <a:gd name="connsiteX1" fmla="*/ 806879 w 1750052"/>
              <a:gd name="connsiteY1" fmla="*/ 1342 h 1590551"/>
              <a:gd name="connsiteX2" fmla="*/ 1733311 w 1750052"/>
              <a:gd name="connsiteY2" fmla="*/ 446510 h 1590551"/>
              <a:gd name="connsiteX3" fmla="*/ 1408458 w 1750052"/>
              <a:gd name="connsiteY3" fmla="*/ 663078 h 1590551"/>
              <a:gd name="connsiteX4" fmla="*/ 1468616 w 1750052"/>
              <a:gd name="connsiteY4" fmla="*/ 1577478 h 1590551"/>
              <a:gd name="connsiteX5" fmla="*/ 1107669 w 1750052"/>
              <a:gd name="connsiteY5" fmla="*/ 1216531 h 1590551"/>
              <a:gd name="connsiteX6" fmla="*/ 794848 w 1750052"/>
              <a:gd name="connsiteY6" fmla="*/ 1409036 h 1590551"/>
              <a:gd name="connsiteX7" fmla="*/ 241395 w 1750052"/>
              <a:gd name="connsiteY7" fmla="*/ 1312784 h 1590551"/>
              <a:gd name="connsiteX8" fmla="*/ 939226 w 1750052"/>
              <a:gd name="connsiteY8" fmla="*/ 446510 h 1590551"/>
              <a:gd name="connsiteX9" fmla="*/ 133111 w 1750052"/>
              <a:gd name="connsiteY9" fmla="*/ 975899 h 1590551"/>
              <a:gd name="connsiteX10" fmla="*/ 590311 w 1750052"/>
              <a:gd name="connsiteY10" fmla="*/ 554794 h 1590551"/>
              <a:gd name="connsiteX11" fmla="*/ 133111 w 1750052"/>
              <a:gd name="connsiteY11" fmla="*/ 675110 h 1590551"/>
              <a:gd name="connsiteX12" fmla="*/ 650469 w 1750052"/>
              <a:gd name="connsiteY12" fmla="*/ 290099 h 1590551"/>
              <a:gd name="connsiteX13" fmla="*/ 763 w 1750052"/>
              <a:gd name="connsiteY13" fmla="*/ 602920 h 1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0052" h="1590551">
                <a:moveTo>
                  <a:pt x="763" y="602920"/>
                </a:moveTo>
                <a:cubicBezTo>
                  <a:pt x="26831" y="554794"/>
                  <a:pt x="518121" y="27410"/>
                  <a:pt x="806879" y="1342"/>
                </a:cubicBezTo>
                <a:cubicBezTo>
                  <a:pt x="1095637" y="-24726"/>
                  <a:pt x="1633048" y="336221"/>
                  <a:pt x="1733311" y="446510"/>
                </a:cubicBezTo>
                <a:cubicBezTo>
                  <a:pt x="1833574" y="556799"/>
                  <a:pt x="1452574" y="474583"/>
                  <a:pt x="1408458" y="663078"/>
                </a:cubicBezTo>
                <a:cubicBezTo>
                  <a:pt x="1364342" y="851573"/>
                  <a:pt x="1518748" y="1485236"/>
                  <a:pt x="1468616" y="1577478"/>
                </a:cubicBezTo>
                <a:cubicBezTo>
                  <a:pt x="1418485" y="1669720"/>
                  <a:pt x="1219964" y="1244605"/>
                  <a:pt x="1107669" y="1216531"/>
                </a:cubicBezTo>
                <a:cubicBezTo>
                  <a:pt x="995374" y="1188457"/>
                  <a:pt x="939227" y="1392994"/>
                  <a:pt x="794848" y="1409036"/>
                </a:cubicBezTo>
                <a:cubicBezTo>
                  <a:pt x="650469" y="1425078"/>
                  <a:pt x="217332" y="1473205"/>
                  <a:pt x="241395" y="1312784"/>
                </a:cubicBezTo>
                <a:cubicBezTo>
                  <a:pt x="265458" y="1152363"/>
                  <a:pt x="957273" y="502657"/>
                  <a:pt x="939226" y="446510"/>
                </a:cubicBezTo>
                <a:cubicBezTo>
                  <a:pt x="921179" y="390362"/>
                  <a:pt x="191264" y="957852"/>
                  <a:pt x="133111" y="975899"/>
                </a:cubicBezTo>
                <a:cubicBezTo>
                  <a:pt x="74958" y="993946"/>
                  <a:pt x="590311" y="604925"/>
                  <a:pt x="590311" y="554794"/>
                </a:cubicBezTo>
                <a:cubicBezTo>
                  <a:pt x="590311" y="504663"/>
                  <a:pt x="123085" y="719226"/>
                  <a:pt x="133111" y="675110"/>
                </a:cubicBezTo>
                <a:cubicBezTo>
                  <a:pt x="143137" y="630994"/>
                  <a:pt x="676538" y="302131"/>
                  <a:pt x="650469" y="290099"/>
                </a:cubicBezTo>
                <a:cubicBezTo>
                  <a:pt x="624401" y="278067"/>
                  <a:pt x="-25305" y="651046"/>
                  <a:pt x="763" y="60292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>
            <a:extLst>
              <a:ext uri="{FF2B5EF4-FFF2-40B4-BE49-F238E27FC236}">
                <a16:creationId xmlns:a16="http://schemas.microsoft.com/office/drawing/2014/main" id="{F0CA5D54-40F7-CD3E-BB5A-79343D65A812}"/>
              </a:ext>
            </a:extLst>
          </p:cNvPr>
          <p:cNvSpPr/>
          <p:nvPr/>
        </p:nvSpPr>
        <p:spPr>
          <a:xfrm>
            <a:off x="6566491" y="4029189"/>
            <a:ext cx="514555" cy="514555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>
            <a:extLst>
              <a:ext uri="{FF2B5EF4-FFF2-40B4-BE49-F238E27FC236}">
                <a16:creationId xmlns:a16="http://schemas.microsoft.com/office/drawing/2014/main" id="{3E5957BC-6A86-4B60-AB69-45C4E78F9C2C}"/>
              </a:ext>
            </a:extLst>
          </p:cNvPr>
          <p:cNvSpPr/>
          <p:nvPr/>
        </p:nvSpPr>
        <p:spPr>
          <a:xfrm>
            <a:off x="5002418" y="3988117"/>
            <a:ext cx="227881" cy="227881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フリーフォーム 105">
            <a:extLst>
              <a:ext uri="{FF2B5EF4-FFF2-40B4-BE49-F238E27FC236}">
                <a16:creationId xmlns:a16="http://schemas.microsoft.com/office/drawing/2014/main" id="{8D593E96-EFAC-D55A-CAAC-6935A1662622}"/>
              </a:ext>
            </a:extLst>
          </p:cNvPr>
          <p:cNvSpPr/>
          <p:nvPr/>
        </p:nvSpPr>
        <p:spPr>
          <a:xfrm>
            <a:off x="5063280" y="4585747"/>
            <a:ext cx="633436" cy="445256"/>
          </a:xfrm>
          <a:custGeom>
            <a:avLst/>
            <a:gdLst>
              <a:gd name="connsiteX0" fmla="*/ 627657 w 633436"/>
              <a:gd name="connsiteY0" fmla="*/ 240647 h 445256"/>
              <a:gd name="connsiteX1" fmla="*/ 266709 w 633436"/>
              <a:gd name="connsiteY1" fmla="*/ 15 h 445256"/>
              <a:gd name="connsiteX2" fmla="*/ 374994 w 633436"/>
              <a:gd name="connsiteY2" fmla="*/ 228615 h 445256"/>
              <a:gd name="connsiteX3" fmla="*/ 2015 w 633436"/>
              <a:gd name="connsiteY3" fmla="*/ 252678 h 445256"/>
              <a:gd name="connsiteX4" fmla="*/ 567499 w 633436"/>
              <a:gd name="connsiteY4" fmla="*/ 445183 h 445256"/>
              <a:gd name="connsiteX5" fmla="*/ 411088 w 633436"/>
              <a:gd name="connsiteY5" fmla="*/ 228615 h 445256"/>
              <a:gd name="connsiteX6" fmla="*/ 567499 w 633436"/>
              <a:gd name="connsiteY6" fmla="*/ 360962 h 445256"/>
              <a:gd name="connsiteX7" fmla="*/ 495309 w 633436"/>
              <a:gd name="connsiteY7" fmla="*/ 192520 h 445256"/>
              <a:gd name="connsiteX8" fmla="*/ 627657 w 633436"/>
              <a:gd name="connsiteY8" fmla="*/ 240647 h 4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436" h="445256">
                <a:moveTo>
                  <a:pt x="627657" y="240647"/>
                </a:moveTo>
                <a:cubicBezTo>
                  <a:pt x="589557" y="208563"/>
                  <a:pt x="308819" y="2020"/>
                  <a:pt x="266709" y="15"/>
                </a:cubicBezTo>
                <a:cubicBezTo>
                  <a:pt x="224599" y="-1990"/>
                  <a:pt x="419110" y="186504"/>
                  <a:pt x="374994" y="228615"/>
                </a:cubicBezTo>
                <a:cubicBezTo>
                  <a:pt x="330878" y="270726"/>
                  <a:pt x="-30069" y="216583"/>
                  <a:pt x="2015" y="252678"/>
                </a:cubicBezTo>
                <a:cubicBezTo>
                  <a:pt x="34099" y="288773"/>
                  <a:pt x="499320" y="449193"/>
                  <a:pt x="567499" y="445183"/>
                </a:cubicBezTo>
                <a:cubicBezTo>
                  <a:pt x="635678" y="441173"/>
                  <a:pt x="411088" y="242652"/>
                  <a:pt x="411088" y="228615"/>
                </a:cubicBezTo>
                <a:cubicBezTo>
                  <a:pt x="411088" y="214578"/>
                  <a:pt x="553462" y="366978"/>
                  <a:pt x="567499" y="360962"/>
                </a:cubicBezTo>
                <a:cubicBezTo>
                  <a:pt x="581536" y="354946"/>
                  <a:pt x="487288" y="214578"/>
                  <a:pt x="495309" y="192520"/>
                </a:cubicBezTo>
                <a:cubicBezTo>
                  <a:pt x="503330" y="170462"/>
                  <a:pt x="665757" y="272731"/>
                  <a:pt x="627657" y="240647"/>
                </a:cubicBezTo>
                <a:close/>
              </a:path>
            </a:pathLst>
          </a:custGeom>
          <a:solidFill>
            <a:srgbClr val="FF8AD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フリーフォーム 108">
            <a:extLst>
              <a:ext uri="{FF2B5EF4-FFF2-40B4-BE49-F238E27FC236}">
                <a16:creationId xmlns:a16="http://schemas.microsoft.com/office/drawing/2014/main" id="{80D85111-D5BE-7B70-408D-4CBD71491668}"/>
              </a:ext>
            </a:extLst>
          </p:cNvPr>
          <p:cNvSpPr/>
          <p:nvPr/>
        </p:nvSpPr>
        <p:spPr>
          <a:xfrm>
            <a:off x="3308417" y="3742417"/>
            <a:ext cx="97454" cy="336550"/>
          </a:xfrm>
          <a:custGeom>
            <a:avLst/>
            <a:gdLst>
              <a:gd name="connsiteX0" fmla="*/ 8554 w 97454"/>
              <a:gd name="connsiteY0" fmla="*/ 0 h 336550"/>
              <a:gd name="connsiteX1" fmla="*/ 8554 w 97454"/>
              <a:gd name="connsiteY1" fmla="*/ 133350 h 336550"/>
              <a:gd name="connsiteX2" fmla="*/ 97454 w 97454"/>
              <a:gd name="connsiteY2" fmla="*/ 33655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454" h="336550">
                <a:moveTo>
                  <a:pt x="8554" y="0"/>
                </a:moveTo>
                <a:cubicBezTo>
                  <a:pt x="1145" y="38629"/>
                  <a:pt x="-6263" y="77258"/>
                  <a:pt x="8554" y="133350"/>
                </a:cubicBezTo>
                <a:cubicBezTo>
                  <a:pt x="23371" y="189442"/>
                  <a:pt x="60412" y="262996"/>
                  <a:pt x="97454" y="3365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フリーフォーム 109">
            <a:extLst>
              <a:ext uri="{FF2B5EF4-FFF2-40B4-BE49-F238E27FC236}">
                <a16:creationId xmlns:a16="http://schemas.microsoft.com/office/drawing/2014/main" id="{7AFB417D-D9A8-42A4-A743-A99CD7247B22}"/>
              </a:ext>
            </a:extLst>
          </p:cNvPr>
          <p:cNvSpPr/>
          <p:nvPr/>
        </p:nvSpPr>
        <p:spPr>
          <a:xfrm>
            <a:off x="3255997" y="3697216"/>
            <a:ext cx="157026" cy="401761"/>
          </a:xfrm>
          <a:custGeom>
            <a:avLst/>
            <a:gdLst>
              <a:gd name="connsiteX0" fmla="*/ 6999 w 157026"/>
              <a:gd name="connsiteY0" fmla="*/ 3926 h 401761"/>
              <a:gd name="connsiteX1" fmla="*/ 127649 w 157026"/>
              <a:gd name="connsiteY1" fmla="*/ 156326 h 401761"/>
              <a:gd name="connsiteX2" fmla="*/ 156224 w 157026"/>
              <a:gd name="connsiteY2" fmla="*/ 308726 h 401761"/>
              <a:gd name="connsiteX3" fmla="*/ 146699 w 157026"/>
              <a:gd name="connsiteY3" fmla="*/ 400801 h 401761"/>
              <a:gd name="connsiteX4" fmla="*/ 121299 w 157026"/>
              <a:gd name="connsiteY4" fmla="*/ 346826 h 401761"/>
              <a:gd name="connsiteX5" fmla="*/ 13349 w 157026"/>
              <a:gd name="connsiteY5" fmla="*/ 194426 h 401761"/>
              <a:gd name="connsiteX6" fmla="*/ 13349 w 157026"/>
              <a:gd name="connsiteY6" fmla="*/ 324601 h 401761"/>
              <a:gd name="connsiteX7" fmla="*/ 6999 w 157026"/>
              <a:gd name="connsiteY7" fmla="*/ 3926 h 40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026" h="401761">
                <a:moveTo>
                  <a:pt x="6999" y="3926"/>
                </a:moveTo>
                <a:cubicBezTo>
                  <a:pt x="26049" y="-24120"/>
                  <a:pt x="102778" y="105526"/>
                  <a:pt x="127649" y="156326"/>
                </a:cubicBezTo>
                <a:cubicBezTo>
                  <a:pt x="152520" y="207126"/>
                  <a:pt x="153049" y="267980"/>
                  <a:pt x="156224" y="308726"/>
                </a:cubicBezTo>
                <a:cubicBezTo>
                  <a:pt x="159399" y="349472"/>
                  <a:pt x="152520" y="394451"/>
                  <a:pt x="146699" y="400801"/>
                </a:cubicBezTo>
                <a:cubicBezTo>
                  <a:pt x="140878" y="407151"/>
                  <a:pt x="143524" y="381222"/>
                  <a:pt x="121299" y="346826"/>
                </a:cubicBezTo>
                <a:cubicBezTo>
                  <a:pt x="99074" y="312430"/>
                  <a:pt x="31341" y="198130"/>
                  <a:pt x="13349" y="194426"/>
                </a:cubicBezTo>
                <a:cubicBezTo>
                  <a:pt x="-4643" y="190722"/>
                  <a:pt x="12820" y="355822"/>
                  <a:pt x="13349" y="324601"/>
                </a:cubicBezTo>
                <a:cubicBezTo>
                  <a:pt x="13878" y="293380"/>
                  <a:pt x="-12051" y="31972"/>
                  <a:pt x="6999" y="3926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フリーフォーム 110">
            <a:extLst>
              <a:ext uri="{FF2B5EF4-FFF2-40B4-BE49-F238E27FC236}">
                <a16:creationId xmlns:a16="http://schemas.microsoft.com/office/drawing/2014/main" id="{A4D479BF-C3A6-E1E8-AE73-625635CBC8B7}"/>
              </a:ext>
            </a:extLst>
          </p:cNvPr>
          <p:cNvSpPr/>
          <p:nvPr/>
        </p:nvSpPr>
        <p:spPr>
          <a:xfrm>
            <a:off x="8184835" y="3632920"/>
            <a:ext cx="208495" cy="425251"/>
          </a:xfrm>
          <a:custGeom>
            <a:avLst/>
            <a:gdLst>
              <a:gd name="connsiteX0" fmla="*/ 22463 w 208495"/>
              <a:gd name="connsiteY0" fmla="*/ 0 h 425251"/>
              <a:gd name="connsiteX1" fmla="*/ 156277 w 208495"/>
              <a:gd name="connsiteY1" fmla="*/ 185853 h 425251"/>
              <a:gd name="connsiteX2" fmla="*/ 208316 w 208495"/>
              <a:gd name="connsiteY2" fmla="*/ 356839 h 425251"/>
              <a:gd name="connsiteX3" fmla="*/ 141409 w 208495"/>
              <a:gd name="connsiteY3" fmla="*/ 416312 h 425251"/>
              <a:gd name="connsiteX4" fmla="*/ 160 w 208495"/>
              <a:gd name="connsiteY4" fmla="*/ 178419 h 425251"/>
              <a:gd name="connsiteX5" fmla="*/ 119106 w 208495"/>
              <a:gd name="connsiteY5" fmla="*/ 267629 h 42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495" h="425251">
                <a:moveTo>
                  <a:pt x="22463" y="0"/>
                </a:moveTo>
                <a:cubicBezTo>
                  <a:pt x="73882" y="63190"/>
                  <a:pt x="125302" y="126380"/>
                  <a:pt x="156277" y="185853"/>
                </a:cubicBezTo>
                <a:cubicBezTo>
                  <a:pt x="187252" y="245326"/>
                  <a:pt x="210794" y="318429"/>
                  <a:pt x="208316" y="356839"/>
                </a:cubicBezTo>
                <a:cubicBezTo>
                  <a:pt x="205838" y="395249"/>
                  <a:pt x="176102" y="446049"/>
                  <a:pt x="141409" y="416312"/>
                </a:cubicBezTo>
                <a:cubicBezTo>
                  <a:pt x="106716" y="386575"/>
                  <a:pt x="3877" y="203200"/>
                  <a:pt x="160" y="178419"/>
                </a:cubicBezTo>
                <a:cubicBezTo>
                  <a:pt x="-3557" y="153639"/>
                  <a:pt x="57774" y="210634"/>
                  <a:pt x="119106" y="2676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フリーフォーム 111">
            <a:extLst>
              <a:ext uri="{FF2B5EF4-FFF2-40B4-BE49-F238E27FC236}">
                <a16:creationId xmlns:a16="http://schemas.microsoft.com/office/drawing/2014/main" id="{D2B3DEEE-2BCD-BD2F-B4FF-A70B0598D17A}"/>
              </a:ext>
            </a:extLst>
          </p:cNvPr>
          <p:cNvSpPr/>
          <p:nvPr/>
        </p:nvSpPr>
        <p:spPr>
          <a:xfrm>
            <a:off x="7130031" y="4274049"/>
            <a:ext cx="791344" cy="999044"/>
          </a:xfrm>
          <a:custGeom>
            <a:avLst/>
            <a:gdLst>
              <a:gd name="connsiteX0" fmla="*/ 791344 w 791344"/>
              <a:gd name="connsiteY0" fmla="*/ 0 h 999044"/>
              <a:gd name="connsiteX1" fmla="*/ 10508 w 791344"/>
              <a:gd name="connsiteY1" fmla="*/ 976045 h 999044"/>
              <a:gd name="connsiteX2" fmla="*/ 339281 w 791344"/>
              <a:gd name="connsiteY2" fmla="*/ 708917 h 999044"/>
              <a:gd name="connsiteX3" fmla="*/ 318733 w 791344"/>
              <a:gd name="connsiteY3" fmla="*/ 914400 h 9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44" h="999044">
                <a:moveTo>
                  <a:pt x="791344" y="0"/>
                </a:moveTo>
                <a:cubicBezTo>
                  <a:pt x="438598" y="428946"/>
                  <a:pt x="85852" y="857892"/>
                  <a:pt x="10508" y="976045"/>
                </a:cubicBezTo>
                <a:cubicBezTo>
                  <a:pt x="-64836" y="1094198"/>
                  <a:pt x="287910" y="719191"/>
                  <a:pt x="339281" y="708917"/>
                </a:cubicBezTo>
                <a:cubicBezTo>
                  <a:pt x="390652" y="698643"/>
                  <a:pt x="354692" y="806521"/>
                  <a:pt x="318733" y="9144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フリーフォーム 113">
            <a:extLst>
              <a:ext uri="{FF2B5EF4-FFF2-40B4-BE49-F238E27FC236}">
                <a16:creationId xmlns:a16="http://schemas.microsoft.com/office/drawing/2014/main" id="{772495B7-0526-38F0-96D2-128F8CDFE965}"/>
              </a:ext>
            </a:extLst>
          </p:cNvPr>
          <p:cNvSpPr/>
          <p:nvPr/>
        </p:nvSpPr>
        <p:spPr>
          <a:xfrm>
            <a:off x="5198724" y="5013789"/>
            <a:ext cx="513707" cy="287676"/>
          </a:xfrm>
          <a:custGeom>
            <a:avLst/>
            <a:gdLst>
              <a:gd name="connsiteX0" fmla="*/ 0 w 513707"/>
              <a:gd name="connsiteY0" fmla="*/ 0 h 287676"/>
              <a:gd name="connsiteX1" fmla="*/ 133564 w 513707"/>
              <a:gd name="connsiteY1" fmla="*/ 164386 h 287676"/>
              <a:gd name="connsiteX2" fmla="*/ 513707 w 513707"/>
              <a:gd name="connsiteY2" fmla="*/ 287676 h 28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3707" h="287676">
                <a:moveTo>
                  <a:pt x="0" y="0"/>
                </a:moveTo>
                <a:cubicBezTo>
                  <a:pt x="23973" y="58220"/>
                  <a:pt x="47946" y="116440"/>
                  <a:pt x="133564" y="164386"/>
                </a:cubicBezTo>
                <a:cubicBezTo>
                  <a:pt x="219182" y="212332"/>
                  <a:pt x="366444" y="250004"/>
                  <a:pt x="513707" y="2876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フリーフォーム 114">
            <a:extLst>
              <a:ext uri="{FF2B5EF4-FFF2-40B4-BE49-F238E27FC236}">
                <a16:creationId xmlns:a16="http://schemas.microsoft.com/office/drawing/2014/main" id="{B22F3C7F-4F8E-D39A-0667-A79FA3F837A6}"/>
              </a:ext>
            </a:extLst>
          </p:cNvPr>
          <p:cNvSpPr/>
          <p:nvPr/>
        </p:nvSpPr>
        <p:spPr>
          <a:xfrm>
            <a:off x="4501603" y="2722652"/>
            <a:ext cx="709927" cy="2081244"/>
          </a:xfrm>
          <a:custGeom>
            <a:avLst/>
            <a:gdLst>
              <a:gd name="connsiteX0" fmla="*/ 19026 w 709927"/>
              <a:gd name="connsiteY0" fmla="*/ 0 h 2081244"/>
              <a:gd name="connsiteX1" fmla="*/ 337525 w 709927"/>
              <a:gd name="connsiteY1" fmla="*/ 1448656 h 2081244"/>
              <a:gd name="connsiteX2" fmla="*/ 471089 w 709927"/>
              <a:gd name="connsiteY2" fmla="*/ 1633591 h 2081244"/>
              <a:gd name="connsiteX3" fmla="*/ 707395 w 709927"/>
              <a:gd name="connsiteY3" fmla="*/ 1910993 h 2081244"/>
              <a:gd name="connsiteX4" fmla="*/ 584105 w 709927"/>
              <a:gd name="connsiteY4" fmla="*/ 1797977 h 2081244"/>
              <a:gd name="connsiteX5" fmla="*/ 399170 w 709927"/>
              <a:gd name="connsiteY5" fmla="*/ 2065105 h 2081244"/>
              <a:gd name="connsiteX6" fmla="*/ 275880 w 709927"/>
              <a:gd name="connsiteY6" fmla="*/ 1243173 h 2081244"/>
              <a:gd name="connsiteX7" fmla="*/ 19026 w 709927"/>
              <a:gd name="connsiteY7" fmla="*/ 462337 h 2081244"/>
              <a:gd name="connsiteX8" fmla="*/ 19026 w 709927"/>
              <a:gd name="connsiteY8" fmla="*/ 791110 h 2081244"/>
              <a:gd name="connsiteX9" fmla="*/ 19026 w 709927"/>
              <a:gd name="connsiteY9" fmla="*/ 0 h 208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927" h="2081244">
                <a:moveTo>
                  <a:pt x="19026" y="0"/>
                </a:moveTo>
                <a:cubicBezTo>
                  <a:pt x="140603" y="588195"/>
                  <a:pt x="262181" y="1176391"/>
                  <a:pt x="337525" y="1448656"/>
                </a:cubicBezTo>
                <a:cubicBezTo>
                  <a:pt x="412869" y="1720921"/>
                  <a:pt x="409444" y="1556535"/>
                  <a:pt x="471089" y="1633591"/>
                </a:cubicBezTo>
                <a:cubicBezTo>
                  <a:pt x="532734" y="1710647"/>
                  <a:pt x="688559" y="1883595"/>
                  <a:pt x="707395" y="1910993"/>
                </a:cubicBezTo>
                <a:cubicBezTo>
                  <a:pt x="726231" y="1938391"/>
                  <a:pt x="635476" y="1772292"/>
                  <a:pt x="584105" y="1797977"/>
                </a:cubicBezTo>
                <a:cubicBezTo>
                  <a:pt x="532734" y="1823662"/>
                  <a:pt x="450541" y="2157572"/>
                  <a:pt x="399170" y="2065105"/>
                </a:cubicBezTo>
                <a:cubicBezTo>
                  <a:pt x="347799" y="1972638"/>
                  <a:pt x="339237" y="1510301"/>
                  <a:pt x="275880" y="1243173"/>
                </a:cubicBezTo>
                <a:cubicBezTo>
                  <a:pt x="212523" y="976045"/>
                  <a:pt x="61835" y="537681"/>
                  <a:pt x="19026" y="462337"/>
                </a:cubicBezTo>
                <a:cubicBezTo>
                  <a:pt x="-23783" y="386993"/>
                  <a:pt x="19026" y="791110"/>
                  <a:pt x="19026" y="791110"/>
                </a:cubicBezTo>
                <a:lnTo>
                  <a:pt x="19026" y="0"/>
                </a:ln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フリーフォーム 115">
            <a:extLst>
              <a:ext uri="{FF2B5EF4-FFF2-40B4-BE49-F238E27FC236}">
                <a16:creationId xmlns:a16="http://schemas.microsoft.com/office/drawing/2014/main" id="{F0509AC6-C301-BBE0-6622-9CAAA949B058}"/>
              </a:ext>
            </a:extLst>
          </p:cNvPr>
          <p:cNvSpPr/>
          <p:nvPr/>
        </p:nvSpPr>
        <p:spPr>
          <a:xfrm>
            <a:off x="3918574" y="1345348"/>
            <a:ext cx="1344592" cy="4352885"/>
          </a:xfrm>
          <a:custGeom>
            <a:avLst/>
            <a:gdLst>
              <a:gd name="connsiteX0" fmla="*/ 684248 w 1344592"/>
              <a:gd name="connsiteY0" fmla="*/ 298517 h 4352885"/>
              <a:gd name="connsiteX1" fmla="*/ 6154 w 1344592"/>
              <a:gd name="connsiteY1" fmla="*/ 1921834 h 4352885"/>
              <a:gd name="connsiteX2" fmla="*/ 355475 w 1344592"/>
              <a:gd name="connsiteY2" fmla="*/ 1603335 h 4352885"/>
              <a:gd name="connsiteX3" fmla="*/ 468491 w 1344592"/>
              <a:gd name="connsiteY3" fmla="*/ 2641025 h 4352885"/>
              <a:gd name="connsiteX4" fmla="*/ 550684 w 1344592"/>
              <a:gd name="connsiteY4" fmla="*/ 2599928 h 4352885"/>
              <a:gd name="connsiteX5" fmla="*/ 1043844 w 1344592"/>
              <a:gd name="connsiteY5" fmla="*/ 4315713 h 4352885"/>
              <a:gd name="connsiteX6" fmla="*/ 982199 w 1344592"/>
              <a:gd name="connsiteY6" fmla="*/ 3812279 h 4352885"/>
              <a:gd name="connsiteX7" fmla="*/ 1259601 w 1344592"/>
              <a:gd name="connsiteY7" fmla="*/ 4202697 h 4352885"/>
              <a:gd name="connsiteX8" fmla="*/ 992473 w 1344592"/>
              <a:gd name="connsiteY8" fmla="*/ 3236926 h 4352885"/>
              <a:gd name="connsiteX9" fmla="*/ 684248 w 1344592"/>
              <a:gd name="connsiteY9" fmla="*/ 1634158 h 4352885"/>
              <a:gd name="connsiteX10" fmla="*/ 756168 w 1344592"/>
              <a:gd name="connsiteY10" fmla="*/ 1736899 h 4352885"/>
              <a:gd name="connsiteX11" fmla="*/ 673974 w 1344592"/>
              <a:gd name="connsiteY11" fmla="*/ 1264288 h 4352885"/>
              <a:gd name="connsiteX12" fmla="*/ 1341795 w 1344592"/>
              <a:gd name="connsiteY12" fmla="*/ 216324 h 4352885"/>
              <a:gd name="connsiteX13" fmla="*/ 920554 w 1344592"/>
              <a:gd name="connsiteY13" fmla="*/ 658113 h 4352885"/>
              <a:gd name="connsiteX14" fmla="*/ 1115763 w 1344592"/>
              <a:gd name="connsiteY14" fmla="*/ 567 h 4352885"/>
              <a:gd name="connsiteX15" fmla="*/ 725345 w 1344592"/>
              <a:gd name="connsiteY15" fmla="*/ 534823 h 4352885"/>
              <a:gd name="connsiteX16" fmla="*/ 920554 w 1344592"/>
              <a:gd name="connsiteY16" fmla="*/ 62212 h 4352885"/>
              <a:gd name="connsiteX17" fmla="*/ 519862 w 1344592"/>
              <a:gd name="connsiteY17" fmla="*/ 832773 h 4352885"/>
              <a:gd name="connsiteX18" fmla="*/ 684248 w 1344592"/>
              <a:gd name="connsiteY18" fmla="*/ 298517 h 435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44592" h="4352885">
                <a:moveTo>
                  <a:pt x="684248" y="298517"/>
                </a:moveTo>
                <a:cubicBezTo>
                  <a:pt x="598630" y="480027"/>
                  <a:pt x="60950" y="1704364"/>
                  <a:pt x="6154" y="1921834"/>
                </a:cubicBezTo>
                <a:cubicBezTo>
                  <a:pt x="-48642" y="2139304"/>
                  <a:pt x="278419" y="1483470"/>
                  <a:pt x="355475" y="1603335"/>
                </a:cubicBezTo>
                <a:cubicBezTo>
                  <a:pt x="432531" y="1723200"/>
                  <a:pt x="435956" y="2474926"/>
                  <a:pt x="468491" y="2641025"/>
                </a:cubicBezTo>
                <a:cubicBezTo>
                  <a:pt x="501026" y="2807124"/>
                  <a:pt x="454792" y="2320813"/>
                  <a:pt x="550684" y="2599928"/>
                </a:cubicBezTo>
                <a:cubicBezTo>
                  <a:pt x="646576" y="2879043"/>
                  <a:pt x="971925" y="4113655"/>
                  <a:pt x="1043844" y="4315713"/>
                </a:cubicBezTo>
                <a:cubicBezTo>
                  <a:pt x="1115763" y="4517772"/>
                  <a:pt x="946239" y="3831115"/>
                  <a:pt x="982199" y="3812279"/>
                </a:cubicBezTo>
                <a:cubicBezTo>
                  <a:pt x="1018159" y="3793443"/>
                  <a:pt x="1257889" y="4298589"/>
                  <a:pt x="1259601" y="4202697"/>
                </a:cubicBezTo>
                <a:cubicBezTo>
                  <a:pt x="1261313" y="4106805"/>
                  <a:pt x="1088365" y="3665016"/>
                  <a:pt x="992473" y="3236926"/>
                </a:cubicBezTo>
                <a:cubicBezTo>
                  <a:pt x="896581" y="2808836"/>
                  <a:pt x="723632" y="1884162"/>
                  <a:pt x="684248" y="1634158"/>
                </a:cubicBezTo>
                <a:cubicBezTo>
                  <a:pt x="644864" y="1384154"/>
                  <a:pt x="757880" y="1798544"/>
                  <a:pt x="756168" y="1736899"/>
                </a:cubicBezTo>
                <a:cubicBezTo>
                  <a:pt x="754456" y="1675254"/>
                  <a:pt x="576370" y="1517717"/>
                  <a:pt x="673974" y="1264288"/>
                </a:cubicBezTo>
                <a:cubicBezTo>
                  <a:pt x="771578" y="1010859"/>
                  <a:pt x="1300698" y="317353"/>
                  <a:pt x="1341795" y="216324"/>
                </a:cubicBezTo>
                <a:cubicBezTo>
                  <a:pt x="1382892" y="115295"/>
                  <a:pt x="958226" y="694072"/>
                  <a:pt x="920554" y="658113"/>
                </a:cubicBezTo>
                <a:cubicBezTo>
                  <a:pt x="882882" y="622154"/>
                  <a:pt x="1148298" y="21115"/>
                  <a:pt x="1115763" y="567"/>
                </a:cubicBezTo>
                <a:cubicBezTo>
                  <a:pt x="1083228" y="-19981"/>
                  <a:pt x="757880" y="524549"/>
                  <a:pt x="725345" y="534823"/>
                </a:cubicBezTo>
                <a:cubicBezTo>
                  <a:pt x="692810" y="545097"/>
                  <a:pt x="954801" y="12554"/>
                  <a:pt x="920554" y="62212"/>
                </a:cubicBezTo>
                <a:cubicBezTo>
                  <a:pt x="886307" y="111870"/>
                  <a:pt x="559246" y="793389"/>
                  <a:pt x="519862" y="832773"/>
                </a:cubicBezTo>
                <a:cubicBezTo>
                  <a:pt x="480478" y="872157"/>
                  <a:pt x="769866" y="117007"/>
                  <a:pt x="684248" y="298517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フリーフォーム 116">
            <a:extLst>
              <a:ext uri="{FF2B5EF4-FFF2-40B4-BE49-F238E27FC236}">
                <a16:creationId xmlns:a16="http://schemas.microsoft.com/office/drawing/2014/main" id="{13771040-EF19-5D17-F532-E297728DF7FA}"/>
              </a:ext>
            </a:extLst>
          </p:cNvPr>
          <p:cNvSpPr/>
          <p:nvPr/>
        </p:nvSpPr>
        <p:spPr>
          <a:xfrm>
            <a:off x="3425529" y="4753232"/>
            <a:ext cx="153812" cy="457200"/>
          </a:xfrm>
          <a:custGeom>
            <a:avLst/>
            <a:gdLst>
              <a:gd name="connsiteX0" fmla="*/ 1412 w 153812"/>
              <a:gd name="connsiteY0" fmla="*/ 0 h 457200"/>
              <a:gd name="connsiteX1" fmla="*/ 22006 w 153812"/>
              <a:gd name="connsiteY1" fmla="*/ 300682 h 457200"/>
              <a:gd name="connsiteX2" fmla="*/ 153812 w 153812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812" h="457200">
                <a:moveTo>
                  <a:pt x="1412" y="0"/>
                </a:moveTo>
                <a:cubicBezTo>
                  <a:pt x="-991" y="112241"/>
                  <a:pt x="-3394" y="224482"/>
                  <a:pt x="22006" y="300682"/>
                </a:cubicBezTo>
                <a:cubicBezTo>
                  <a:pt x="47406" y="376882"/>
                  <a:pt x="100609" y="417041"/>
                  <a:pt x="153812" y="4572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フリーフォーム 118">
            <a:extLst>
              <a:ext uri="{FF2B5EF4-FFF2-40B4-BE49-F238E27FC236}">
                <a16:creationId xmlns:a16="http://schemas.microsoft.com/office/drawing/2014/main" id="{81385E04-846C-2EAB-C6DE-FD929B2FD50B}"/>
              </a:ext>
            </a:extLst>
          </p:cNvPr>
          <p:cNvSpPr/>
          <p:nvPr/>
        </p:nvSpPr>
        <p:spPr>
          <a:xfrm>
            <a:off x="3437467" y="4436533"/>
            <a:ext cx="299155" cy="158045"/>
          </a:xfrm>
          <a:custGeom>
            <a:avLst/>
            <a:gdLst>
              <a:gd name="connsiteX0" fmla="*/ 0 w 299155"/>
              <a:gd name="connsiteY0" fmla="*/ 158045 h 158045"/>
              <a:gd name="connsiteX1" fmla="*/ 101600 w 299155"/>
              <a:gd name="connsiteY1" fmla="*/ 45156 h 158045"/>
              <a:gd name="connsiteX2" fmla="*/ 299155 w 299155"/>
              <a:gd name="connsiteY2" fmla="*/ 0 h 15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155" h="158045">
                <a:moveTo>
                  <a:pt x="0" y="158045"/>
                </a:moveTo>
                <a:cubicBezTo>
                  <a:pt x="25870" y="114771"/>
                  <a:pt x="51741" y="71497"/>
                  <a:pt x="101600" y="45156"/>
                </a:cubicBezTo>
                <a:cubicBezTo>
                  <a:pt x="151459" y="18815"/>
                  <a:pt x="225307" y="9407"/>
                  <a:pt x="299155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フリーフォーム 119">
            <a:extLst>
              <a:ext uri="{FF2B5EF4-FFF2-40B4-BE49-F238E27FC236}">
                <a16:creationId xmlns:a16="http://schemas.microsoft.com/office/drawing/2014/main" id="{502C202B-7C4E-763C-F165-4DEB5D4ADE41}"/>
              </a:ext>
            </a:extLst>
          </p:cNvPr>
          <p:cNvSpPr/>
          <p:nvPr/>
        </p:nvSpPr>
        <p:spPr>
          <a:xfrm>
            <a:off x="3304004" y="4069911"/>
            <a:ext cx="164066" cy="315884"/>
          </a:xfrm>
          <a:custGeom>
            <a:avLst/>
            <a:gdLst>
              <a:gd name="connsiteX0" fmla="*/ 164066 w 164066"/>
              <a:gd name="connsiteY0" fmla="*/ 0 h 315884"/>
              <a:gd name="connsiteX1" fmla="*/ 124165 w 164066"/>
              <a:gd name="connsiteY1" fmla="*/ 96428 h 315884"/>
              <a:gd name="connsiteX2" fmla="*/ 14437 w 164066"/>
              <a:gd name="connsiteY2" fmla="*/ 202831 h 315884"/>
              <a:gd name="connsiteX3" fmla="*/ 4461 w 164066"/>
              <a:gd name="connsiteY3" fmla="*/ 315884 h 3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66" h="315884">
                <a:moveTo>
                  <a:pt x="164066" y="0"/>
                </a:moveTo>
                <a:cubicBezTo>
                  <a:pt x="156584" y="31311"/>
                  <a:pt x="149103" y="62623"/>
                  <a:pt x="124165" y="96428"/>
                </a:cubicBezTo>
                <a:cubicBezTo>
                  <a:pt x="99227" y="130233"/>
                  <a:pt x="34388" y="166255"/>
                  <a:pt x="14437" y="202831"/>
                </a:cubicBezTo>
                <a:cubicBezTo>
                  <a:pt x="-5514" y="239407"/>
                  <a:pt x="-527" y="277645"/>
                  <a:pt x="4461" y="3158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フリーフォーム 123">
            <a:extLst>
              <a:ext uri="{FF2B5EF4-FFF2-40B4-BE49-F238E27FC236}">
                <a16:creationId xmlns:a16="http://schemas.microsoft.com/office/drawing/2014/main" id="{B886057F-2E93-9BA0-4B36-4BAB4728140C}"/>
              </a:ext>
            </a:extLst>
          </p:cNvPr>
          <p:cNvSpPr/>
          <p:nvPr/>
        </p:nvSpPr>
        <p:spPr>
          <a:xfrm>
            <a:off x="5936265" y="2802623"/>
            <a:ext cx="1486537" cy="346434"/>
          </a:xfrm>
          <a:custGeom>
            <a:avLst/>
            <a:gdLst>
              <a:gd name="connsiteX0" fmla="*/ 0 w 1486537"/>
              <a:gd name="connsiteY0" fmla="*/ 346434 h 346434"/>
              <a:gd name="connsiteX1" fmla="*/ 48899 w 1486537"/>
              <a:gd name="connsiteY1" fmla="*/ 321984 h 346434"/>
              <a:gd name="connsiteX2" fmla="*/ 684578 w 1486537"/>
              <a:gd name="connsiteY2" fmla="*/ 4145 h 346434"/>
              <a:gd name="connsiteX3" fmla="*/ 1261579 w 1486537"/>
              <a:gd name="connsiteY3" fmla="*/ 141060 h 346434"/>
              <a:gd name="connsiteX4" fmla="*/ 1188231 w 1486537"/>
              <a:gd name="connsiteY4" fmla="*/ 145950 h 346434"/>
              <a:gd name="connsiteX5" fmla="*/ 1486511 w 1486537"/>
              <a:gd name="connsiteY5" fmla="*/ 292645 h 346434"/>
              <a:gd name="connsiteX6" fmla="*/ 1202901 w 1486537"/>
              <a:gd name="connsiteY6" fmla="*/ 136171 h 346434"/>
              <a:gd name="connsiteX7" fmla="*/ 777485 w 1486537"/>
              <a:gd name="connsiteY7" fmla="*/ 43264 h 346434"/>
              <a:gd name="connsiteX8" fmla="*/ 420526 w 1486537"/>
              <a:gd name="connsiteY8" fmla="*/ 150840 h 346434"/>
              <a:gd name="connsiteX9" fmla="*/ 562332 w 1486537"/>
              <a:gd name="connsiteY9" fmla="*/ 87272 h 346434"/>
              <a:gd name="connsiteX10" fmla="*/ 0 w 1486537"/>
              <a:gd name="connsiteY10" fmla="*/ 346434 h 34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86537" h="346434">
                <a:moveTo>
                  <a:pt x="0" y="346434"/>
                </a:moveTo>
                <a:lnTo>
                  <a:pt x="48899" y="321984"/>
                </a:lnTo>
                <a:cubicBezTo>
                  <a:pt x="162995" y="264936"/>
                  <a:pt x="482465" y="34299"/>
                  <a:pt x="684578" y="4145"/>
                </a:cubicBezTo>
                <a:cubicBezTo>
                  <a:pt x="886691" y="-26009"/>
                  <a:pt x="1177637" y="117426"/>
                  <a:pt x="1261579" y="141060"/>
                </a:cubicBezTo>
                <a:cubicBezTo>
                  <a:pt x="1345521" y="164694"/>
                  <a:pt x="1150743" y="120686"/>
                  <a:pt x="1188231" y="145950"/>
                </a:cubicBezTo>
                <a:cubicBezTo>
                  <a:pt x="1225719" y="171214"/>
                  <a:pt x="1484066" y="294275"/>
                  <a:pt x="1486511" y="292645"/>
                </a:cubicBezTo>
                <a:cubicBezTo>
                  <a:pt x="1488956" y="291015"/>
                  <a:pt x="1321072" y="177735"/>
                  <a:pt x="1202901" y="136171"/>
                </a:cubicBezTo>
                <a:cubicBezTo>
                  <a:pt x="1084730" y="94607"/>
                  <a:pt x="907881" y="40819"/>
                  <a:pt x="777485" y="43264"/>
                </a:cubicBezTo>
                <a:cubicBezTo>
                  <a:pt x="647089" y="45709"/>
                  <a:pt x="456385" y="143505"/>
                  <a:pt x="420526" y="150840"/>
                </a:cubicBezTo>
                <a:cubicBezTo>
                  <a:pt x="384667" y="158175"/>
                  <a:pt x="562332" y="87272"/>
                  <a:pt x="562332" y="87272"/>
                </a:cubicBezTo>
                <a:lnTo>
                  <a:pt x="0" y="346434"/>
                </a:ln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フリーフォーム 124">
            <a:extLst>
              <a:ext uri="{FF2B5EF4-FFF2-40B4-BE49-F238E27FC236}">
                <a16:creationId xmlns:a16="http://schemas.microsoft.com/office/drawing/2014/main" id="{75BB229D-F6D2-E94A-81F2-E4BBC253A549}"/>
              </a:ext>
            </a:extLst>
          </p:cNvPr>
          <p:cNvSpPr/>
          <p:nvPr/>
        </p:nvSpPr>
        <p:spPr>
          <a:xfrm>
            <a:off x="4745089" y="2626001"/>
            <a:ext cx="586532" cy="650742"/>
          </a:xfrm>
          <a:custGeom>
            <a:avLst/>
            <a:gdLst>
              <a:gd name="connsiteX0" fmla="*/ 2945 w 586532"/>
              <a:gd name="connsiteY0" fmla="*/ 4733 h 650742"/>
              <a:gd name="connsiteX1" fmla="*/ 384353 w 586532"/>
              <a:gd name="connsiteY1" fmla="*/ 395920 h 650742"/>
              <a:gd name="connsiteX2" fmla="*/ 418582 w 586532"/>
              <a:gd name="connsiteY2" fmla="*/ 527946 h 650742"/>
              <a:gd name="connsiteX3" fmla="*/ 467480 w 586532"/>
              <a:gd name="connsiteY3" fmla="*/ 449708 h 650742"/>
              <a:gd name="connsiteX4" fmla="*/ 584836 w 586532"/>
              <a:gd name="connsiteY4" fmla="*/ 650192 h 650742"/>
              <a:gd name="connsiteX5" fmla="*/ 526158 w 586532"/>
              <a:gd name="connsiteY5" fmla="*/ 503496 h 650742"/>
              <a:gd name="connsiteX6" fmla="*/ 379463 w 586532"/>
              <a:gd name="connsiteY6" fmla="*/ 332352 h 650742"/>
              <a:gd name="connsiteX7" fmla="*/ 447921 w 586532"/>
              <a:gd name="connsiteY7" fmla="*/ 361691 h 650742"/>
              <a:gd name="connsiteX8" fmla="*/ 311005 w 586532"/>
              <a:gd name="connsiteY8" fmla="*/ 97640 h 650742"/>
              <a:gd name="connsiteX9" fmla="*/ 399022 w 586532"/>
              <a:gd name="connsiteY9" fmla="*/ 298123 h 650742"/>
              <a:gd name="connsiteX10" fmla="*/ 218098 w 586532"/>
              <a:gd name="connsiteY10" fmla="*/ 185657 h 650742"/>
              <a:gd name="connsiteX11" fmla="*/ 2945 w 586532"/>
              <a:gd name="connsiteY11" fmla="*/ 4733 h 65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6532" h="650742">
                <a:moveTo>
                  <a:pt x="2945" y="4733"/>
                </a:moveTo>
                <a:cubicBezTo>
                  <a:pt x="30654" y="39777"/>
                  <a:pt x="315080" y="308718"/>
                  <a:pt x="384353" y="395920"/>
                </a:cubicBezTo>
                <a:cubicBezTo>
                  <a:pt x="453626" y="483122"/>
                  <a:pt x="404727" y="518981"/>
                  <a:pt x="418582" y="527946"/>
                </a:cubicBezTo>
                <a:cubicBezTo>
                  <a:pt x="432437" y="536911"/>
                  <a:pt x="439771" y="429334"/>
                  <a:pt x="467480" y="449708"/>
                </a:cubicBezTo>
                <a:cubicBezTo>
                  <a:pt x="495189" y="470082"/>
                  <a:pt x="575056" y="641227"/>
                  <a:pt x="584836" y="650192"/>
                </a:cubicBezTo>
                <a:cubicBezTo>
                  <a:pt x="594616" y="659157"/>
                  <a:pt x="560387" y="556469"/>
                  <a:pt x="526158" y="503496"/>
                </a:cubicBezTo>
                <a:cubicBezTo>
                  <a:pt x="491929" y="450523"/>
                  <a:pt x="392503" y="355986"/>
                  <a:pt x="379463" y="332352"/>
                </a:cubicBezTo>
                <a:cubicBezTo>
                  <a:pt x="366423" y="308718"/>
                  <a:pt x="459331" y="400810"/>
                  <a:pt x="447921" y="361691"/>
                </a:cubicBezTo>
                <a:cubicBezTo>
                  <a:pt x="436511" y="322572"/>
                  <a:pt x="319155" y="108235"/>
                  <a:pt x="311005" y="97640"/>
                </a:cubicBezTo>
                <a:cubicBezTo>
                  <a:pt x="302855" y="87045"/>
                  <a:pt x="414507" y="283454"/>
                  <a:pt x="399022" y="298123"/>
                </a:cubicBezTo>
                <a:cubicBezTo>
                  <a:pt x="383538" y="312793"/>
                  <a:pt x="285741" y="232110"/>
                  <a:pt x="218098" y="185657"/>
                </a:cubicBezTo>
                <a:cubicBezTo>
                  <a:pt x="150455" y="139204"/>
                  <a:pt x="-24764" y="-30311"/>
                  <a:pt x="2945" y="4733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フリーフォーム 129">
            <a:extLst>
              <a:ext uri="{FF2B5EF4-FFF2-40B4-BE49-F238E27FC236}">
                <a16:creationId xmlns:a16="http://schemas.microsoft.com/office/drawing/2014/main" id="{8C293EB9-E329-3DDA-3B96-D42970F7430E}"/>
              </a:ext>
            </a:extLst>
          </p:cNvPr>
          <p:cNvSpPr/>
          <p:nvPr/>
        </p:nvSpPr>
        <p:spPr>
          <a:xfrm>
            <a:off x="7080488" y="3312018"/>
            <a:ext cx="376517" cy="37522"/>
          </a:xfrm>
          <a:custGeom>
            <a:avLst/>
            <a:gdLst>
              <a:gd name="connsiteX0" fmla="*/ 0 w 376517"/>
              <a:gd name="connsiteY0" fmla="*/ 3293 h 37522"/>
              <a:gd name="connsiteX1" fmla="*/ 210263 w 376517"/>
              <a:gd name="connsiteY1" fmla="*/ 3293 h 37522"/>
              <a:gd name="connsiteX2" fmla="*/ 376517 w 376517"/>
              <a:gd name="connsiteY2" fmla="*/ 37522 h 3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517" h="37522">
                <a:moveTo>
                  <a:pt x="0" y="3293"/>
                </a:moveTo>
                <a:cubicBezTo>
                  <a:pt x="73755" y="440"/>
                  <a:pt x="147510" y="-2412"/>
                  <a:pt x="210263" y="3293"/>
                </a:cubicBezTo>
                <a:cubicBezTo>
                  <a:pt x="273016" y="8998"/>
                  <a:pt x="324766" y="23260"/>
                  <a:pt x="376517" y="375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3B07BF2B-E0C0-01C7-67CA-B14FB946FF3D}"/>
              </a:ext>
            </a:extLst>
          </p:cNvPr>
          <p:cNvSpPr/>
          <p:nvPr/>
        </p:nvSpPr>
        <p:spPr>
          <a:xfrm>
            <a:off x="3354759" y="4648200"/>
            <a:ext cx="157368" cy="581891"/>
          </a:xfrm>
          <a:custGeom>
            <a:avLst/>
            <a:gdLst>
              <a:gd name="connsiteX0" fmla="*/ 4968 w 157368"/>
              <a:gd name="connsiteY0" fmla="*/ 0 h 581891"/>
              <a:gd name="connsiteX1" fmla="*/ 18823 w 157368"/>
              <a:gd name="connsiteY1" fmla="*/ 353291 h 581891"/>
              <a:gd name="connsiteX2" fmla="*/ 157368 w 157368"/>
              <a:gd name="connsiteY2" fmla="*/ 581891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8" h="581891">
                <a:moveTo>
                  <a:pt x="4968" y="0"/>
                </a:moveTo>
                <a:cubicBezTo>
                  <a:pt x="-805" y="128154"/>
                  <a:pt x="-6577" y="256309"/>
                  <a:pt x="18823" y="353291"/>
                </a:cubicBezTo>
                <a:cubicBezTo>
                  <a:pt x="44223" y="450273"/>
                  <a:pt x="100795" y="516082"/>
                  <a:pt x="157368" y="58189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051AE522-A4C9-1CB7-ACBE-354AADCB559C}"/>
              </a:ext>
            </a:extLst>
          </p:cNvPr>
          <p:cNvSpPr/>
          <p:nvPr/>
        </p:nvSpPr>
        <p:spPr>
          <a:xfrm>
            <a:off x="5140036" y="3844636"/>
            <a:ext cx="131619" cy="207819"/>
          </a:xfrm>
          <a:custGeom>
            <a:avLst/>
            <a:gdLst>
              <a:gd name="connsiteX0" fmla="*/ 0 w 131619"/>
              <a:gd name="connsiteY0" fmla="*/ 0 h 207819"/>
              <a:gd name="connsiteX1" fmla="*/ 103909 w 131619"/>
              <a:gd name="connsiteY1" fmla="*/ 90055 h 207819"/>
              <a:gd name="connsiteX2" fmla="*/ 131619 w 131619"/>
              <a:gd name="connsiteY2" fmla="*/ 207819 h 207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619" h="207819">
                <a:moveTo>
                  <a:pt x="0" y="0"/>
                </a:moveTo>
                <a:cubicBezTo>
                  <a:pt x="40986" y="27709"/>
                  <a:pt x="81973" y="55419"/>
                  <a:pt x="103909" y="90055"/>
                </a:cubicBezTo>
                <a:cubicBezTo>
                  <a:pt x="125845" y="124691"/>
                  <a:pt x="128732" y="166255"/>
                  <a:pt x="131619" y="2078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E5FA005D-27C5-C412-C19A-59C50E60C907}"/>
              </a:ext>
            </a:extLst>
          </p:cNvPr>
          <p:cNvSpPr/>
          <p:nvPr/>
        </p:nvSpPr>
        <p:spPr>
          <a:xfrm>
            <a:off x="6448804" y="5153891"/>
            <a:ext cx="48978" cy="311727"/>
          </a:xfrm>
          <a:custGeom>
            <a:avLst/>
            <a:gdLst>
              <a:gd name="connsiteX0" fmla="*/ 48978 w 48978"/>
              <a:gd name="connsiteY0" fmla="*/ 0 h 311727"/>
              <a:gd name="connsiteX1" fmla="*/ 487 w 48978"/>
              <a:gd name="connsiteY1" fmla="*/ 193964 h 311727"/>
              <a:gd name="connsiteX2" fmla="*/ 28196 w 48978"/>
              <a:gd name="connsiteY2" fmla="*/ 311727 h 3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78" h="311727">
                <a:moveTo>
                  <a:pt x="48978" y="0"/>
                </a:moveTo>
                <a:cubicBezTo>
                  <a:pt x="26464" y="71005"/>
                  <a:pt x="3951" y="142010"/>
                  <a:pt x="487" y="193964"/>
                </a:cubicBezTo>
                <a:cubicBezTo>
                  <a:pt x="-2977" y="245918"/>
                  <a:pt x="12609" y="278822"/>
                  <a:pt x="28196" y="31172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F496CC95-E06C-C9F3-0F0B-36088344EF68}"/>
              </a:ext>
            </a:extLst>
          </p:cNvPr>
          <p:cNvSpPr/>
          <p:nvPr/>
        </p:nvSpPr>
        <p:spPr>
          <a:xfrm>
            <a:off x="9303567" y="1915297"/>
            <a:ext cx="75305" cy="778476"/>
          </a:xfrm>
          <a:custGeom>
            <a:avLst/>
            <a:gdLst>
              <a:gd name="connsiteX0" fmla="*/ 13428 w 75305"/>
              <a:gd name="connsiteY0" fmla="*/ 0 h 778476"/>
              <a:gd name="connsiteX1" fmla="*/ 75211 w 75305"/>
              <a:gd name="connsiteY1" fmla="*/ 284206 h 778476"/>
              <a:gd name="connsiteX2" fmla="*/ 1071 w 75305"/>
              <a:gd name="connsiteY2" fmla="*/ 518984 h 778476"/>
              <a:gd name="connsiteX3" fmla="*/ 38141 w 75305"/>
              <a:gd name="connsiteY3" fmla="*/ 778476 h 77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05" h="778476">
                <a:moveTo>
                  <a:pt x="13428" y="0"/>
                </a:moveTo>
                <a:cubicBezTo>
                  <a:pt x="45349" y="98854"/>
                  <a:pt x="77270" y="197709"/>
                  <a:pt x="75211" y="284206"/>
                </a:cubicBezTo>
                <a:cubicBezTo>
                  <a:pt x="73152" y="370703"/>
                  <a:pt x="7249" y="436606"/>
                  <a:pt x="1071" y="518984"/>
                </a:cubicBezTo>
                <a:cubicBezTo>
                  <a:pt x="-5107" y="601362"/>
                  <a:pt x="16517" y="689919"/>
                  <a:pt x="38141" y="7784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886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C4868C-0869-128C-B2C8-EBD70DD51A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フリーフォーム 270">
            <a:extLst>
              <a:ext uri="{FF2B5EF4-FFF2-40B4-BE49-F238E27FC236}">
                <a16:creationId xmlns:a16="http://schemas.microsoft.com/office/drawing/2014/main" id="{E6C1E2D3-C127-6071-F1B0-577D54EA50A4}"/>
              </a:ext>
            </a:extLst>
          </p:cNvPr>
          <p:cNvSpPr/>
          <p:nvPr/>
        </p:nvSpPr>
        <p:spPr>
          <a:xfrm>
            <a:off x="4969236" y="5367351"/>
            <a:ext cx="1943390" cy="1574051"/>
          </a:xfrm>
          <a:custGeom>
            <a:avLst/>
            <a:gdLst>
              <a:gd name="connsiteX0" fmla="*/ 600291 w 1894995"/>
              <a:gd name="connsiteY0" fmla="*/ 296 h 1574051"/>
              <a:gd name="connsiteX1" fmla="*/ 1490941 w 1894995"/>
              <a:gd name="connsiteY1" fmla="*/ 451558 h 1574051"/>
              <a:gd name="connsiteX2" fmla="*/ 1585943 w 1894995"/>
              <a:gd name="connsiteY2" fmla="*/ 1247205 h 1574051"/>
              <a:gd name="connsiteX3" fmla="*/ 1609694 w 1894995"/>
              <a:gd name="connsiteY3" fmla="*/ 1021574 h 1574051"/>
              <a:gd name="connsiteX4" fmla="*/ 1894702 w 1894995"/>
              <a:gd name="connsiteY4" fmla="*/ 1567839 h 1574051"/>
              <a:gd name="connsiteX5" fmla="*/ 1550317 w 1894995"/>
              <a:gd name="connsiteY5" fmla="*/ 1330332 h 1574051"/>
              <a:gd name="connsiteX6" fmla="*/ 18400 w 1894995"/>
              <a:gd name="connsiteY6" fmla="*/ 1544088 h 1574051"/>
              <a:gd name="connsiteX7" fmla="*/ 707169 w 1894995"/>
              <a:gd name="connsiteY7" fmla="*/ 1033449 h 1574051"/>
              <a:gd name="connsiteX8" fmla="*/ 754670 w 1894995"/>
              <a:gd name="connsiteY8" fmla="*/ 605937 h 1574051"/>
              <a:gd name="connsiteX9" fmla="*/ 386535 w 1894995"/>
              <a:gd name="connsiteY9" fmla="*/ 974072 h 1574051"/>
              <a:gd name="connsiteX10" fmla="*/ 54026 w 1894995"/>
              <a:gd name="connsiteY10" fmla="*/ 700940 h 1574051"/>
              <a:gd name="connsiteX11" fmla="*/ 457787 w 1894995"/>
              <a:gd name="connsiteY11" fmla="*/ 261553 h 1574051"/>
              <a:gd name="connsiteX12" fmla="*/ 754670 w 1894995"/>
              <a:gd name="connsiteY12" fmla="*/ 380306 h 1574051"/>
              <a:gd name="connsiteX13" fmla="*/ 600291 w 1894995"/>
              <a:gd name="connsiteY13" fmla="*/ 296 h 157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4995" h="1574051">
                <a:moveTo>
                  <a:pt x="600291" y="296"/>
                </a:moveTo>
                <a:cubicBezTo>
                  <a:pt x="723003" y="12171"/>
                  <a:pt x="1326666" y="243740"/>
                  <a:pt x="1490941" y="451558"/>
                </a:cubicBezTo>
                <a:cubicBezTo>
                  <a:pt x="1655216" y="659376"/>
                  <a:pt x="1566151" y="1152202"/>
                  <a:pt x="1585943" y="1247205"/>
                </a:cubicBezTo>
                <a:cubicBezTo>
                  <a:pt x="1605735" y="1342208"/>
                  <a:pt x="1558234" y="968135"/>
                  <a:pt x="1609694" y="1021574"/>
                </a:cubicBezTo>
                <a:cubicBezTo>
                  <a:pt x="1661154" y="1075013"/>
                  <a:pt x="1904598" y="1516379"/>
                  <a:pt x="1894702" y="1567839"/>
                </a:cubicBezTo>
                <a:cubicBezTo>
                  <a:pt x="1884806" y="1619299"/>
                  <a:pt x="1863034" y="1334291"/>
                  <a:pt x="1550317" y="1330332"/>
                </a:cubicBezTo>
                <a:cubicBezTo>
                  <a:pt x="1237600" y="1326374"/>
                  <a:pt x="158925" y="1593568"/>
                  <a:pt x="18400" y="1544088"/>
                </a:cubicBezTo>
                <a:cubicBezTo>
                  <a:pt x="-122125" y="1494608"/>
                  <a:pt x="584457" y="1189808"/>
                  <a:pt x="707169" y="1033449"/>
                </a:cubicBezTo>
                <a:cubicBezTo>
                  <a:pt x="829881" y="877091"/>
                  <a:pt x="808109" y="615833"/>
                  <a:pt x="754670" y="605937"/>
                </a:cubicBezTo>
                <a:cubicBezTo>
                  <a:pt x="701231" y="596041"/>
                  <a:pt x="503309" y="958238"/>
                  <a:pt x="386535" y="974072"/>
                </a:cubicBezTo>
                <a:cubicBezTo>
                  <a:pt x="269761" y="989906"/>
                  <a:pt x="42151" y="819693"/>
                  <a:pt x="54026" y="700940"/>
                </a:cubicBezTo>
                <a:cubicBezTo>
                  <a:pt x="65901" y="582187"/>
                  <a:pt x="341013" y="314992"/>
                  <a:pt x="457787" y="261553"/>
                </a:cubicBezTo>
                <a:cubicBezTo>
                  <a:pt x="574561" y="208114"/>
                  <a:pt x="726961" y="423849"/>
                  <a:pt x="754670" y="380306"/>
                </a:cubicBezTo>
                <a:cubicBezTo>
                  <a:pt x="782379" y="336763"/>
                  <a:pt x="477579" y="-11579"/>
                  <a:pt x="600291" y="296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6699ABD8-8B29-0E6A-4C80-36B746C732D1}"/>
              </a:ext>
            </a:extLst>
          </p:cNvPr>
          <p:cNvSpPr/>
          <p:nvPr/>
        </p:nvSpPr>
        <p:spPr>
          <a:xfrm>
            <a:off x="2780270" y="1173771"/>
            <a:ext cx="654908" cy="222543"/>
          </a:xfrm>
          <a:custGeom>
            <a:avLst/>
            <a:gdLst>
              <a:gd name="connsiteX0" fmla="*/ 0 w 654908"/>
              <a:gd name="connsiteY0" fmla="*/ 222543 h 222543"/>
              <a:gd name="connsiteX1" fmla="*/ 531341 w 654908"/>
              <a:gd name="connsiteY1" fmla="*/ 121 h 222543"/>
              <a:gd name="connsiteX2" fmla="*/ 654908 w 654908"/>
              <a:gd name="connsiteY2" fmla="*/ 197829 h 2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4908" h="222543">
                <a:moveTo>
                  <a:pt x="0" y="222543"/>
                </a:moveTo>
                <a:cubicBezTo>
                  <a:pt x="211095" y="113391"/>
                  <a:pt x="422190" y="4240"/>
                  <a:pt x="531341" y="121"/>
                </a:cubicBezTo>
                <a:cubicBezTo>
                  <a:pt x="640492" y="-3998"/>
                  <a:pt x="647700" y="96915"/>
                  <a:pt x="654908" y="1978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B6D08850-4014-E61F-6F12-9A906BDF2907}"/>
              </a:ext>
            </a:extLst>
          </p:cNvPr>
          <p:cNvSpPr/>
          <p:nvPr/>
        </p:nvSpPr>
        <p:spPr>
          <a:xfrm>
            <a:off x="3114925" y="1099751"/>
            <a:ext cx="196686" cy="753763"/>
          </a:xfrm>
          <a:custGeom>
            <a:avLst/>
            <a:gdLst>
              <a:gd name="connsiteX0" fmla="*/ 36048 w 196686"/>
              <a:gd name="connsiteY0" fmla="*/ 0 h 753763"/>
              <a:gd name="connsiteX1" fmla="*/ 11334 w 196686"/>
              <a:gd name="connsiteY1" fmla="*/ 407773 h 753763"/>
              <a:gd name="connsiteX2" fmla="*/ 196686 w 196686"/>
              <a:gd name="connsiteY2" fmla="*/ 753763 h 75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686" h="753763">
                <a:moveTo>
                  <a:pt x="36048" y="0"/>
                </a:moveTo>
                <a:cubicBezTo>
                  <a:pt x="10304" y="141073"/>
                  <a:pt x="-15439" y="282146"/>
                  <a:pt x="11334" y="407773"/>
                </a:cubicBezTo>
                <a:cubicBezTo>
                  <a:pt x="38107" y="533400"/>
                  <a:pt x="117396" y="643581"/>
                  <a:pt x="196686" y="7537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 71">
            <a:extLst>
              <a:ext uri="{FF2B5EF4-FFF2-40B4-BE49-F238E27FC236}">
                <a16:creationId xmlns:a16="http://schemas.microsoft.com/office/drawing/2014/main" id="{D36FFD97-E2F0-F7A3-B9DB-4080000AE904}"/>
              </a:ext>
            </a:extLst>
          </p:cNvPr>
          <p:cNvSpPr/>
          <p:nvPr/>
        </p:nvSpPr>
        <p:spPr>
          <a:xfrm>
            <a:off x="2824350" y="1482811"/>
            <a:ext cx="722039" cy="395796"/>
          </a:xfrm>
          <a:custGeom>
            <a:avLst/>
            <a:gdLst>
              <a:gd name="connsiteX0" fmla="*/ 660255 w 722039"/>
              <a:gd name="connsiteY0" fmla="*/ 0 h 395796"/>
              <a:gd name="connsiteX1" fmla="*/ 5347 w 722039"/>
              <a:gd name="connsiteY1" fmla="*/ 395416 h 395796"/>
              <a:gd name="connsiteX2" fmla="*/ 363693 w 722039"/>
              <a:gd name="connsiteY2" fmla="*/ 74140 h 395796"/>
              <a:gd name="connsiteX3" fmla="*/ 610828 w 722039"/>
              <a:gd name="connsiteY3" fmla="*/ 148281 h 395796"/>
              <a:gd name="connsiteX4" fmla="*/ 722039 w 722039"/>
              <a:gd name="connsiteY4" fmla="*/ 321275 h 395796"/>
              <a:gd name="connsiteX5" fmla="*/ 722039 w 722039"/>
              <a:gd name="connsiteY5" fmla="*/ 321275 h 395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2039" h="395796">
                <a:moveTo>
                  <a:pt x="660255" y="0"/>
                </a:moveTo>
                <a:cubicBezTo>
                  <a:pt x="357514" y="191529"/>
                  <a:pt x="54774" y="383059"/>
                  <a:pt x="5347" y="395416"/>
                </a:cubicBezTo>
                <a:cubicBezTo>
                  <a:pt x="-44080" y="407773"/>
                  <a:pt x="262780" y="115329"/>
                  <a:pt x="363693" y="74140"/>
                </a:cubicBezTo>
                <a:cubicBezTo>
                  <a:pt x="464606" y="32951"/>
                  <a:pt x="551104" y="107092"/>
                  <a:pt x="610828" y="148281"/>
                </a:cubicBezTo>
                <a:cubicBezTo>
                  <a:pt x="670552" y="189470"/>
                  <a:pt x="722039" y="321275"/>
                  <a:pt x="722039" y="321275"/>
                </a:cubicBezTo>
                <a:lnTo>
                  <a:pt x="722039" y="32127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 72">
            <a:extLst>
              <a:ext uri="{FF2B5EF4-FFF2-40B4-BE49-F238E27FC236}">
                <a16:creationId xmlns:a16="http://schemas.microsoft.com/office/drawing/2014/main" id="{7D9561AE-F804-B3AA-0D65-516D42D5622D}"/>
              </a:ext>
            </a:extLst>
          </p:cNvPr>
          <p:cNvSpPr/>
          <p:nvPr/>
        </p:nvSpPr>
        <p:spPr>
          <a:xfrm>
            <a:off x="3052119" y="2113005"/>
            <a:ext cx="111211" cy="234779"/>
          </a:xfrm>
          <a:custGeom>
            <a:avLst/>
            <a:gdLst>
              <a:gd name="connsiteX0" fmla="*/ 0 w 111211"/>
              <a:gd name="connsiteY0" fmla="*/ 0 h 234779"/>
              <a:gd name="connsiteX1" fmla="*/ 111211 w 111211"/>
              <a:gd name="connsiteY1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11" h="234779">
                <a:moveTo>
                  <a:pt x="0" y="0"/>
                </a:moveTo>
                <a:lnTo>
                  <a:pt x="111211" y="2347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>
            <a:extLst>
              <a:ext uri="{FF2B5EF4-FFF2-40B4-BE49-F238E27FC236}">
                <a16:creationId xmlns:a16="http://schemas.microsoft.com/office/drawing/2014/main" id="{BC752A87-7967-10B7-BC8A-CD275EE9E35B}"/>
              </a:ext>
            </a:extLst>
          </p:cNvPr>
          <p:cNvSpPr/>
          <p:nvPr/>
        </p:nvSpPr>
        <p:spPr>
          <a:xfrm>
            <a:off x="3087169" y="2026508"/>
            <a:ext cx="409793" cy="579469"/>
          </a:xfrm>
          <a:custGeom>
            <a:avLst/>
            <a:gdLst>
              <a:gd name="connsiteX0" fmla="*/ 409793 w 409793"/>
              <a:gd name="connsiteY0" fmla="*/ 0 h 579469"/>
              <a:gd name="connsiteX1" fmla="*/ 39090 w 409793"/>
              <a:gd name="connsiteY1" fmla="*/ 358346 h 579469"/>
              <a:gd name="connsiteX2" fmla="*/ 51447 w 409793"/>
              <a:gd name="connsiteY2" fmla="*/ 568411 h 579469"/>
              <a:gd name="connsiteX3" fmla="*/ 397436 w 409793"/>
              <a:gd name="connsiteY3" fmla="*/ 531341 h 579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793" h="579469">
                <a:moveTo>
                  <a:pt x="409793" y="0"/>
                </a:moveTo>
                <a:cubicBezTo>
                  <a:pt x="254303" y="131805"/>
                  <a:pt x="98814" y="263611"/>
                  <a:pt x="39090" y="358346"/>
                </a:cubicBezTo>
                <a:cubicBezTo>
                  <a:pt x="-20634" y="453081"/>
                  <a:pt x="-8277" y="539579"/>
                  <a:pt x="51447" y="568411"/>
                </a:cubicBezTo>
                <a:cubicBezTo>
                  <a:pt x="111171" y="597243"/>
                  <a:pt x="254303" y="564292"/>
                  <a:pt x="397436" y="53134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 74">
            <a:extLst>
              <a:ext uri="{FF2B5EF4-FFF2-40B4-BE49-F238E27FC236}">
                <a16:creationId xmlns:a16="http://schemas.microsoft.com/office/drawing/2014/main" id="{3866BAC9-F4BD-D43F-92F3-4C4DBDB07108}"/>
              </a:ext>
            </a:extLst>
          </p:cNvPr>
          <p:cNvSpPr/>
          <p:nvPr/>
        </p:nvSpPr>
        <p:spPr>
          <a:xfrm>
            <a:off x="2925327" y="2902550"/>
            <a:ext cx="311210" cy="421330"/>
          </a:xfrm>
          <a:custGeom>
            <a:avLst/>
            <a:gdLst>
              <a:gd name="connsiteX0" fmla="*/ 3224 w 311210"/>
              <a:gd name="connsiteY0" fmla="*/ 1288 h 421330"/>
              <a:gd name="connsiteX1" fmla="*/ 40295 w 311210"/>
              <a:gd name="connsiteY1" fmla="*/ 63072 h 421330"/>
              <a:gd name="connsiteX2" fmla="*/ 287430 w 311210"/>
              <a:gd name="connsiteY2" fmla="*/ 409061 h 421330"/>
              <a:gd name="connsiteX3" fmla="*/ 287430 w 311210"/>
              <a:gd name="connsiteY3" fmla="*/ 310207 h 42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210" h="421330">
                <a:moveTo>
                  <a:pt x="3224" y="1288"/>
                </a:moveTo>
                <a:cubicBezTo>
                  <a:pt x="-1925" y="-1801"/>
                  <a:pt x="-7073" y="-4890"/>
                  <a:pt x="40295" y="63072"/>
                </a:cubicBezTo>
                <a:cubicBezTo>
                  <a:pt x="87663" y="131034"/>
                  <a:pt x="246241" y="367872"/>
                  <a:pt x="287430" y="409061"/>
                </a:cubicBezTo>
                <a:cubicBezTo>
                  <a:pt x="328619" y="450250"/>
                  <a:pt x="308024" y="380228"/>
                  <a:pt x="287430" y="31020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 75">
            <a:extLst>
              <a:ext uri="{FF2B5EF4-FFF2-40B4-BE49-F238E27FC236}">
                <a16:creationId xmlns:a16="http://schemas.microsoft.com/office/drawing/2014/main" id="{40893D99-C1C2-56FA-1A0E-114ADC5DE54E}"/>
              </a:ext>
            </a:extLst>
          </p:cNvPr>
          <p:cNvSpPr/>
          <p:nvPr/>
        </p:nvSpPr>
        <p:spPr>
          <a:xfrm>
            <a:off x="3113903" y="2767914"/>
            <a:ext cx="444843" cy="174031"/>
          </a:xfrm>
          <a:custGeom>
            <a:avLst/>
            <a:gdLst>
              <a:gd name="connsiteX0" fmla="*/ 0 w 444843"/>
              <a:gd name="connsiteY0" fmla="*/ 123567 h 174031"/>
              <a:gd name="connsiteX1" fmla="*/ 49427 w 444843"/>
              <a:gd name="connsiteY1" fmla="*/ 160637 h 174031"/>
              <a:gd name="connsiteX2" fmla="*/ 210065 w 444843"/>
              <a:gd name="connsiteY2" fmla="*/ 160637 h 174031"/>
              <a:gd name="connsiteX3" fmla="*/ 444843 w 444843"/>
              <a:gd name="connsiteY3" fmla="*/ 0 h 17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843" h="174031">
                <a:moveTo>
                  <a:pt x="0" y="123567"/>
                </a:moveTo>
                <a:cubicBezTo>
                  <a:pt x="7208" y="139013"/>
                  <a:pt x="14416" y="154459"/>
                  <a:pt x="49427" y="160637"/>
                </a:cubicBezTo>
                <a:cubicBezTo>
                  <a:pt x="84438" y="166815"/>
                  <a:pt x="144162" y="187410"/>
                  <a:pt x="210065" y="160637"/>
                </a:cubicBezTo>
                <a:cubicBezTo>
                  <a:pt x="275968" y="133864"/>
                  <a:pt x="360405" y="66932"/>
                  <a:pt x="444843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フリーフォーム 76">
            <a:extLst>
              <a:ext uri="{FF2B5EF4-FFF2-40B4-BE49-F238E27FC236}">
                <a16:creationId xmlns:a16="http://schemas.microsoft.com/office/drawing/2014/main" id="{5B1120EC-B07B-3A47-E5EC-AD285BEF5CF0}"/>
              </a:ext>
            </a:extLst>
          </p:cNvPr>
          <p:cNvSpPr/>
          <p:nvPr/>
        </p:nvSpPr>
        <p:spPr>
          <a:xfrm>
            <a:off x="3336324" y="2780270"/>
            <a:ext cx="284206" cy="484405"/>
          </a:xfrm>
          <a:custGeom>
            <a:avLst/>
            <a:gdLst>
              <a:gd name="connsiteX0" fmla="*/ 0 w 284206"/>
              <a:gd name="connsiteY0" fmla="*/ 0 h 484405"/>
              <a:gd name="connsiteX1" fmla="*/ 148281 w 284206"/>
              <a:gd name="connsiteY1" fmla="*/ 469557 h 484405"/>
              <a:gd name="connsiteX2" fmla="*/ 49427 w 284206"/>
              <a:gd name="connsiteY2" fmla="*/ 370703 h 484405"/>
              <a:gd name="connsiteX3" fmla="*/ 284206 w 284206"/>
              <a:gd name="connsiteY3" fmla="*/ 407773 h 48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206" h="484405">
                <a:moveTo>
                  <a:pt x="0" y="0"/>
                </a:moveTo>
                <a:cubicBezTo>
                  <a:pt x="70021" y="203886"/>
                  <a:pt x="140043" y="407773"/>
                  <a:pt x="148281" y="469557"/>
                </a:cubicBezTo>
                <a:cubicBezTo>
                  <a:pt x="156519" y="531341"/>
                  <a:pt x="26773" y="381000"/>
                  <a:pt x="49427" y="370703"/>
                </a:cubicBezTo>
                <a:cubicBezTo>
                  <a:pt x="72081" y="360406"/>
                  <a:pt x="178143" y="384089"/>
                  <a:pt x="284206" y="4077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 77">
            <a:extLst>
              <a:ext uri="{FF2B5EF4-FFF2-40B4-BE49-F238E27FC236}">
                <a16:creationId xmlns:a16="http://schemas.microsoft.com/office/drawing/2014/main" id="{524C390B-B7C3-CFDE-2902-3EE0ED156B49}"/>
              </a:ext>
            </a:extLst>
          </p:cNvPr>
          <p:cNvSpPr/>
          <p:nvPr/>
        </p:nvSpPr>
        <p:spPr>
          <a:xfrm>
            <a:off x="2051222" y="630195"/>
            <a:ext cx="12356" cy="840259"/>
          </a:xfrm>
          <a:custGeom>
            <a:avLst/>
            <a:gdLst>
              <a:gd name="connsiteX0" fmla="*/ 0 w 12356"/>
              <a:gd name="connsiteY0" fmla="*/ 0 h 840259"/>
              <a:gd name="connsiteX1" fmla="*/ 12356 w 12356"/>
              <a:gd name="connsiteY1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6" h="840259">
                <a:moveTo>
                  <a:pt x="0" y="0"/>
                </a:moveTo>
                <a:lnTo>
                  <a:pt x="12356" y="84025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 86">
            <a:extLst>
              <a:ext uri="{FF2B5EF4-FFF2-40B4-BE49-F238E27FC236}">
                <a16:creationId xmlns:a16="http://schemas.microsoft.com/office/drawing/2014/main" id="{5B5A2F2A-7C9A-DC30-4C22-E46FB5EF5622}"/>
              </a:ext>
            </a:extLst>
          </p:cNvPr>
          <p:cNvSpPr/>
          <p:nvPr/>
        </p:nvSpPr>
        <p:spPr>
          <a:xfrm>
            <a:off x="1816443" y="930060"/>
            <a:ext cx="657545" cy="540394"/>
          </a:xfrm>
          <a:custGeom>
            <a:avLst/>
            <a:gdLst>
              <a:gd name="connsiteX0" fmla="*/ 0 w 657545"/>
              <a:gd name="connsiteY0" fmla="*/ 70837 h 540394"/>
              <a:gd name="connsiteX1" fmla="*/ 543698 w 657545"/>
              <a:gd name="connsiteY1" fmla="*/ 9054 h 540394"/>
              <a:gd name="connsiteX2" fmla="*/ 86498 w 657545"/>
              <a:gd name="connsiteY2" fmla="*/ 243832 h 540394"/>
              <a:gd name="connsiteX3" fmla="*/ 593125 w 657545"/>
              <a:gd name="connsiteY3" fmla="*/ 206762 h 540394"/>
              <a:gd name="connsiteX4" fmla="*/ 642552 w 657545"/>
              <a:gd name="connsiteY4" fmla="*/ 404470 h 540394"/>
              <a:gd name="connsiteX5" fmla="*/ 518984 w 657545"/>
              <a:gd name="connsiteY5" fmla="*/ 540394 h 54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7545" h="540394">
                <a:moveTo>
                  <a:pt x="0" y="70837"/>
                </a:moveTo>
                <a:cubicBezTo>
                  <a:pt x="264641" y="25529"/>
                  <a:pt x="529282" y="-19779"/>
                  <a:pt x="543698" y="9054"/>
                </a:cubicBezTo>
                <a:cubicBezTo>
                  <a:pt x="558114" y="37886"/>
                  <a:pt x="78260" y="210881"/>
                  <a:pt x="86498" y="243832"/>
                </a:cubicBezTo>
                <a:cubicBezTo>
                  <a:pt x="94736" y="276783"/>
                  <a:pt x="500449" y="179989"/>
                  <a:pt x="593125" y="206762"/>
                </a:cubicBezTo>
                <a:cubicBezTo>
                  <a:pt x="685801" y="233535"/>
                  <a:pt x="654909" y="348865"/>
                  <a:pt x="642552" y="404470"/>
                </a:cubicBezTo>
                <a:cubicBezTo>
                  <a:pt x="630195" y="460075"/>
                  <a:pt x="574589" y="500234"/>
                  <a:pt x="518984" y="5403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 87">
            <a:extLst>
              <a:ext uri="{FF2B5EF4-FFF2-40B4-BE49-F238E27FC236}">
                <a16:creationId xmlns:a16="http://schemas.microsoft.com/office/drawing/2014/main" id="{5514EEF2-3A87-7F34-1626-84BF0A757537}"/>
              </a:ext>
            </a:extLst>
          </p:cNvPr>
          <p:cNvSpPr/>
          <p:nvPr/>
        </p:nvSpPr>
        <p:spPr>
          <a:xfrm>
            <a:off x="1841157" y="1742303"/>
            <a:ext cx="617838" cy="123567"/>
          </a:xfrm>
          <a:custGeom>
            <a:avLst/>
            <a:gdLst>
              <a:gd name="connsiteX0" fmla="*/ 0 w 617838"/>
              <a:gd name="connsiteY0" fmla="*/ 123567 h 123567"/>
              <a:gd name="connsiteX1" fmla="*/ 617838 w 617838"/>
              <a:gd name="connsiteY1" fmla="*/ 0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7838" h="123567">
                <a:moveTo>
                  <a:pt x="0" y="123567"/>
                </a:moveTo>
                <a:lnTo>
                  <a:pt x="61783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 88">
            <a:extLst>
              <a:ext uri="{FF2B5EF4-FFF2-40B4-BE49-F238E27FC236}">
                <a16:creationId xmlns:a16="http://schemas.microsoft.com/office/drawing/2014/main" id="{3573A2B1-B579-41DB-04A3-37043B87F428}"/>
              </a:ext>
            </a:extLst>
          </p:cNvPr>
          <p:cNvSpPr/>
          <p:nvPr/>
        </p:nvSpPr>
        <p:spPr>
          <a:xfrm>
            <a:off x="2063578" y="1717589"/>
            <a:ext cx="24714" cy="518984"/>
          </a:xfrm>
          <a:custGeom>
            <a:avLst/>
            <a:gdLst>
              <a:gd name="connsiteX0" fmla="*/ 24714 w 24714"/>
              <a:gd name="connsiteY0" fmla="*/ 0 h 518984"/>
              <a:gd name="connsiteX1" fmla="*/ 0 w 24714"/>
              <a:gd name="connsiteY1" fmla="*/ 518984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714" h="518984">
                <a:moveTo>
                  <a:pt x="24714" y="0"/>
                </a:moveTo>
                <a:lnTo>
                  <a:pt x="0" y="5189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 89">
            <a:extLst>
              <a:ext uri="{FF2B5EF4-FFF2-40B4-BE49-F238E27FC236}">
                <a16:creationId xmlns:a16="http://schemas.microsoft.com/office/drawing/2014/main" id="{78072352-F9BA-E86C-333E-B3B8FB9B5286}"/>
              </a:ext>
            </a:extLst>
          </p:cNvPr>
          <p:cNvSpPr/>
          <p:nvPr/>
        </p:nvSpPr>
        <p:spPr>
          <a:xfrm>
            <a:off x="2211859" y="1927423"/>
            <a:ext cx="321276" cy="123799"/>
          </a:xfrm>
          <a:custGeom>
            <a:avLst/>
            <a:gdLst>
              <a:gd name="connsiteX0" fmla="*/ 0 w 321276"/>
              <a:gd name="connsiteY0" fmla="*/ 123799 h 123799"/>
              <a:gd name="connsiteX1" fmla="*/ 135925 w 321276"/>
              <a:gd name="connsiteY1" fmla="*/ 231 h 123799"/>
              <a:gd name="connsiteX2" fmla="*/ 321276 w 321276"/>
              <a:gd name="connsiteY2" fmla="*/ 99085 h 1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1276" h="123799">
                <a:moveTo>
                  <a:pt x="0" y="123799"/>
                </a:moveTo>
                <a:cubicBezTo>
                  <a:pt x="41189" y="64074"/>
                  <a:pt x="82379" y="4350"/>
                  <a:pt x="135925" y="231"/>
                </a:cubicBezTo>
                <a:cubicBezTo>
                  <a:pt x="189471" y="-3888"/>
                  <a:pt x="255373" y="47598"/>
                  <a:pt x="321276" y="9908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フリーフォーム 90">
            <a:extLst>
              <a:ext uri="{FF2B5EF4-FFF2-40B4-BE49-F238E27FC236}">
                <a16:creationId xmlns:a16="http://schemas.microsoft.com/office/drawing/2014/main" id="{9FD10F50-C594-9215-1D0D-472802CF33A2}"/>
              </a:ext>
            </a:extLst>
          </p:cNvPr>
          <p:cNvSpPr/>
          <p:nvPr/>
        </p:nvSpPr>
        <p:spPr>
          <a:xfrm>
            <a:off x="2298357" y="2174789"/>
            <a:ext cx="240464" cy="99153"/>
          </a:xfrm>
          <a:custGeom>
            <a:avLst/>
            <a:gdLst>
              <a:gd name="connsiteX0" fmla="*/ 0 w 240464"/>
              <a:gd name="connsiteY0" fmla="*/ 24714 h 99153"/>
              <a:gd name="connsiteX1" fmla="*/ 210065 w 240464"/>
              <a:gd name="connsiteY1" fmla="*/ 98854 h 99153"/>
              <a:gd name="connsiteX2" fmla="*/ 234778 w 240464"/>
              <a:gd name="connsiteY2" fmla="*/ 0 h 99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464" h="99153">
                <a:moveTo>
                  <a:pt x="0" y="24714"/>
                </a:moveTo>
                <a:cubicBezTo>
                  <a:pt x="85467" y="63843"/>
                  <a:pt x="170935" y="102973"/>
                  <a:pt x="210065" y="98854"/>
                </a:cubicBezTo>
                <a:cubicBezTo>
                  <a:pt x="249195" y="94735"/>
                  <a:pt x="241986" y="47367"/>
                  <a:pt x="234778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フリーフォーム 104">
            <a:extLst>
              <a:ext uri="{FF2B5EF4-FFF2-40B4-BE49-F238E27FC236}">
                <a16:creationId xmlns:a16="http://schemas.microsoft.com/office/drawing/2014/main" id="{59155C81-8048-FD09-8393-B31E8164F1A7}"/>
              </a:ext>
            </a:extLst>
          </p:cNvPr>
          <p:cNvSpPr/>
          <p:nvPr/>
        </p:nvSpPr>
        <p:spPr>
          <a:xfrm>
            <a:off x="2162432" y="2458995"/>
            <a:ext cx="383060" cy="531923"/>
          </a:xfrm>
          <a:custGeom>
            <a:avLst/>
            <a:gdLst>
              <a:gd name="connsiteX0" fmla="*/ 0 w 383060"/>
              <a:gd name="connsiteY0" fmla="*/ 0 h 531923"/>
              <a:gd name="connsiteX1" fmla="*/ 61784 w 383060"/>
              <a:gd name="connsiteY1" fmla="*/ 370702 h 531923"/>
              <a:gd name="connsiteX2" fmla="*/ 259492 w 383060"/>
              <a:gd name="connsiteY2" fmla="*/ 531340 h 531923"/>
              <a:gd name="connsiteX3" fmla="*/ 383060 w 383060"/>
              <a:gd name="connsiteY3" fmla="*/ 321275 h 531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060" h="531923">
                <a:moveTo>
                  <a:pt x="0" y="0"/>
                </a:moveTo>
                <a:cubicBezTo>
                  <a:pt x="9267" y="141072"/>
                  <a:pt x="18535" y="282145"/>
                  <a:pt x="61784" y="370702"/>
                </a:cubicBezTo>
                <a:cubicBezTo>
                  <a:pt x="105033" y="459259"/>
                  <a:pt x="205946" y="539578"/>
                  <a:pt x="259492" y="531340"/>
                </a:cubicBezTo>
                <a:cubicBezTo>
                  <a:pt x="313038" y="523102"/>
                  <a:pt x="348049" y="422188"/>
                  <a:pt x="383060" y="3212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フリーフォーム 105">
            <a:extLst>
              <a:ext uri="{FF2B5EF4-FFF2-40B4-BE49-F238E27FC236}">
                <a16:creationId xmlns:a16="http://schemas.microsoft.com/office/drawing/2014/main" id="{8833A7DB-60FE-EFA0-68D7-08AE3D0E8F19}"/>
              </a:ext>
            </a:extLst>
          </p:cNvPr>
          <p:cNvSpPr/>
          <p:nvPr/>
        </p:nvSpPr>
        <p:spPr>
          <a:xfrm>
            <a:off x="2471351" y="3175686"/>
            <a:ext cx="210065" cy="333633"/>
          </a:xfrm>
          <a:custGeom>
            <a:avLst/>
            <a:gdLst>
              <a:gd name="connsiteX0" fmla="*/ 0 w 210065"/>
              <a:gd name="connsiteY0" fmla="*/ 0 h 333633"/>
              <a:gd name="connsiteX1" fmla="*/ 210065 w 210065"/>
              <a:gd name="connsiteY1" fmla="*/ 333633 h 33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065" h="333633">
                <a:moveTo>
                  <a:pt x="0" y="0"/>
                </a:moveTo>
                <a:lnTo>
                  <a:pt x="210065" y="33363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フリーフォーム 106">
            <a:extLst>
              <a:ext uri="{FF2B5EF4-FFF2-40B4-BE49-F238E27FC236}">
                <a16:creationId xmlns:a16="http://schemas.microsoft.com/office/drawing/2014/main" id="{20E27E49-3AC4-3E54-1937-6BB70A6289C5}"/>
              </a:ext>
            </a:extLst>
          </p:cNvPr>
          <p:cNvSpPr/>
          <p:nvPr/>
        </p:nvSpPr>
        <p:spPr>
          <a:xfrm>
            <a:off x="2607276" y="3200400"/>
            <a:ext cx="111210" cy="135924"/>
          </a:xfrm>
          <a:custGeom>
            <a:avLst/>
            <a:gdLst>
              <a:gd name="connsiteX0" fmla="*/ 0 w 111210"/>
              <a:gd name="connsiteY0" fmla="*/ 0 h 135924"/>
              <a:gd name="connsiteX1" fmla="*/ 111210 w 111210"/>
              <a:gd name="connsiteY1" fmla="*/ 135924 h 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10" h="135924">
                <a:moveTo>
                  <a:pt x="0" y="0"/>
                </a:moveTo>
                <a:lnTo>
                  <a:pt x="111210" y="13592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フリーフォーム 107">
            <a:extLst>
              <a:ext uri="{FF2B5EF4-FFF2-40B4-BE49-F238E27FC236}">
                <a16:creationId xmlns:a16="http://schemas.microsoft.com/office/drawing/2014/main" id="{F6A654B5-DBC0-A846-D0B1-CEB82DE0FDD8}"/>
              </a:ext>
            </a:extLst>
          </p:cNvPr>
          <p:cNvSpPr/>
          <p:nvPr/>
        </p:nvSpPr>
        <p:spPr>
          <a:xfrm>
            <a:off x="2681416" y="3064476"/>
            <a:ext cx="160638" cy="271848"/>
          </a:xfrm>
          <a:custGeom>
            <a:avLst/>
            <a:gdLst>
              <a:gd name="connsiteX0" fmla="*/ 0 w 160638"/>
              <a:gd name="connsiteY0" fmla="*/ 0 h 271848"/>
              <a:gd name="connsiteX1" fmla="*/ 160638 w 160638"/>
              <a:gd name="connsiteY1" fmla="*/ 271848 h 27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638" h="271848">
                <a:moveTo>
                  <a:pt x="0" y="0"/>
                </a:moveTo>
                <a:lnTo>
                  <a:pt x="160638" y="2718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フリーフォーム 108">
            <a:extLst>
              <a:ext uri="{FF2B5EF4-FFF2-40B4-BE49-F238E27FC236}">
                <a16:creationId xmlns:a16="http://schemas.microsoft.com/office/drawing/2014/main" id="{40545130-DF84-E67E-6BF8-412674D48CE7}"/>
              </a:ext>
            </a:extLst>
          </p:cNvPr>
          <p:cNvSpPr/>
          <p:nvPr/>
        </p:nvSpPr>
        <p:spPr>
          <a:xfrm>
            <a:off x="1235676" y="2644129"/>
            <a:ext cx="738270" cy="284422"/>
          </a:xfrm>
          <a:custGeom>
            <a:avLst/>
            <a:gdLst>
              <a:gd name="connsiteX0" fmla="*/ 0 w 738270"/>
              <a:gd name="connsiteY0" fmla="*/ 247352 h 284422"/>
              <a:gd name="connsiteX1" fmla="*/ 691978 w 738270"/>
              <a:gd name="connsiteY1" fmla="*/ 217 h 284422"/>
              <a:gd name="connsiteX2" fmla="*/ 617838 w 738270"/>
              <a:gd name="connsiteY2" fmla="*/ 284422 h 28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8270" h="284422">
                <a:moveTo>
                  <a:pt x="0" y="247352"/>
                </a:moveTo>
                <a:cubicBezTo>
                  <a:pt x="294502" y="120695"/>
                  <a:pt x="589005" y="-5961"/>
                  <a:pt x="691978" y="217"/>
                </a:cubicBezTo>
                <a:cubicBezTo>
                  <a:pt x="794951" y="6395"/>
                  <a:pt x="706394" y="145408"/>
                  <a:pt x="617838" y="2844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フリーフォーム 109">
            <a:extLst>
              <a:ext uri="{FF2B5EF4-FFF2-40B4-BE49-F238E27FC236}">
                <a16:creationId xmlns:a16="http://schemas.microsoft.com/office/drawing/2014/main" id="{283F785C-E823-26D1-5654-64D7226B47EE}"/>
              </a:ext>
            </a:extLst>
          </p:cNvPr>
          <p:cNvSpPr/>
          <p:nvPr/>
        </p:nvSpPr>
        <p:spPr>
          <a:xfrm>
            <a:off x="1606378" y="2582562"/>
            <a:ext cx="135925" cy="210065"/>
          </a:xfrm>
          <a:custGeom>
            <a:avLst/>
            <a:gdLst>
              <a:gd name="connsiteX0" fmla="*/ 0 w 135925"/>
              <a:gd name="connsiteY0" fmla="*/ 0 h 210065"/>
              <a:gd name="connsiteX1" fmla="*/ 135925 w 135925"/>
              <a:gd name="connsiteY1" fmla="*/ 210065 h 21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5925" h="210065">
                <a:moveTo>
                  <a:pt x="0" y="0"/>
                </a:moveTo>
                <a:lnTo>
                  <a:pt x="135925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フリーフォーム 110">
            <a:extLst>
              <a:ext uri="{FF2B5EF4-FFF2-40B4-BE49-F238E27FC236}">
                <a16:creationId xmlns:a16="http://schemas.microsoft.com/office/drawing/2014/main" id="{6428FAD8-A554-97C6-986A-4F0F68FE934A}"/>
              </a:ext>
            </a:extLst>
          </p:cNvPr>
          <p:cNvSpPr/>
          <p:nvPr/>
        </p:nvSpPr>
        <p:spPr>
          <a:xfrm>
            <a:off x="1408670" y="2615148"/>
            <a:ext cx="259492" cy="622322"/>
          </a:xfrm>
          <a:custGeom>
            <a:avLst/>
            <a:gdLst>
              <a:gd name="connsiteX0" fmla="*/ 0 w 259492"/>
              <a:gd name="connsiteY0" fmla="*/ 4484 h 622322"/>
              <a:gd name="connsiteX1" fmla="*/ 49427 w 259492"/>
              <a:gd name="connsiteY1" fmla="*/ 90982 h 622322"/>
              <a:gd name="connsiteX2" fmla="*/ 259492 w 259492"/>
              <a:gd name="connsiteY2" fmla="*/ 622322 h 62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492" h="622322">
                <a:moveTo>
                  <a:pt x="0" y="4484"/>
                </a:moveTo>
                <a:cubicBezTo>
                  <a:pt x="3089" y="-3754"/>
                  <a:pt x="6178" y="-11991"/>
                  <a:pt x="49427" y="90982"/>
                </a:cubicBezTo>
                <a:cubicBezTo>
                  <a:pt x="92676" y="193955"/>
                  <a:pt x="176084" y="408138"/>
                  <a:pt x="259492" y="6223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フリーフォーム 111">
            <a:extLst>
              <a:ext uri="{FF2B5EF4-FFF2-40B4-BE49-F238E27FC236}">
                <a16:creationId xmlns:a16="http://schemas.microsoft.com/office/drawing/2014/main" id="{128FAB31-2ECA-1FC5-8CD9-BA305B67D4A0}"/>
              </a:ext>
            </a:extLst>
          </p:cNvPr>
          <p:cNvSpPr/>
          <p:nvPr/>
        </p:nvSpPr>
        <p:spPr>
          <a:xfrm>
            <a:off x="1346886" y="3451182"/>
            <a:ext cx="535814" cy="981422"/>
          </a:xfrm>
          <a:custGeom>
            <a:avLst/>
            <a:gdLst>
              <a:gd name="connsiteX0" fmla="*/ 0 w 535814"/>
              <a:gd name="connsiteY0" fmla="*/ 95207 h 981422"/>
              <a:gd name="connsiteX1" fmla="*/ 345990 w 535814"/>
              <a:gd name="connsiteY1" fmla="*/ 21067 h 981422"/>
              <a:gd name="connsiteX2" fmla="*/ 86498 w 535814"/>
              <a:gd name="connsiteY2" fmla="*/ 428840 h 981422"/>
              <a:gd name="connsiteX3" fmla="*/ 531341 w 535814"/>
              <a:gd name="connsiteY3" fmla="*/ 367056 h 981422"/>
              <a:gd name="connsiteX4" fmla="*/ 308919 w 535814"/>
              <a:gd name="connsiteY4" fmla="*/ 972537 h 981422"/>
              <a:gd name="connsiteX5" fmla="*/ 197709 w 535814"/>
              <a:gd name="connsiteY5" fmla="*/ 737759 h 981422"/>
              <a:gd name="connsiteX6" fmla="*/ 321276 w 535814"/>
              <a:gd name="connsiteY6" fmla="*/ 873683 h 981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5814" h="981422">
                <a:moveTo>
                  <a:pt x="0" y="95207"/>
                </a:moveTo>
                <a:cubicBezTo>
                  <a:pt x="165787" y="30334"/>
                  <a:pt x="331574" y="-34539"/>
                  <a:pt x="345990" y="21067"/>
                </a:cubicBezTo>
                <a:cubicBezTo>
                  <a:pt x="360406" y="76672"/>
                  <a:pt x="55606" y="371175"/>
                  <a:pt x="86498" y="428840"/>
                </a:cubicBezTo>
                <a:cubicBezTo>
                  <a:pt x="117390" y="486505"/>
                  <a:pt x="494271" y="276440"/>
                  <a:pt x="531341" y="367056"/>
                </a:cubicBezTo>
                <a:cubicBezTo>
                  <a:pt x="568411" y="457672"/>
                  <a:pt x="364524" y="910753"/>
                  <a:pt x="308919" y="972537"/>
                </a:cubicBezTo>
                <a:cubicBezTo>
                  <a:pt x="253314" y="1034321"/>
                  <a:pt x="195650" y="754235"/>
                  <a:pt x="197709" y="737759"/>
                </a:cubicBezTo>
                <a:cubicBezTo>
                  <a:pt x="199769" y="721283"/>
                  <a:pt x="260522" y="797483"/>
                  <a:pt x="321276" y="87368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フリーフォーム 112">
            <a:extLst>
              <a:ext uri="{FF2B5EF4-FFF2-40B4-BE49-F238E27FC236}">
                <a16:creationId xmlns:a16="http://schemas.microsoft.com/office/drawing/2014/main" id="{F8915359-CF31-EEBF-1392-0EE1AC504C23}"/>
              </a:ext>
            </a:extLst>
          </p:cNvPr>
          <p:cNvSpPr/>
          <p:nvPr/>
        </p:nvSpPr>
        <p:spPr>
          <a:xfrm>
            <a:off x="1581663" y="4510219"/>
            <a:ext cx="172995" cy="234779"/>
          </a:xfrm>
          <a:custGeom>
            <a:avLst/>
            <a:gdLst>
              <a:gd name="connsiteX0" fmla="*/ 0 w 172995"/>
              <a:gd name="connsiteY0" fmla="*/ 0 h 234779"/>
              <a:gd name="connsiteX1" fmla="*/ 74141 w 172995"/>
              <a:gd name="connsiteY1" fmla="*/ 185352 h 234779"/>
              <a:gd name="connsiteX2" fmla="*/ 172995 w 172995"/>
              <a:gd name="connsiteY2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95" h="234779">
                <a:moveTo>
                  <a:pt x="0" y="0"/>
                </a:moveTo>
                <a:cubicBezTo>
                  <a:pt x="22654" y="73111"/>
                  <a:pt x="45309" y="146222"/>
                  <a:pt x="74141" y="185352"/>
                </a:cubicBezTo>
                <a:cubicBezTo>
                  <a:pt x="102973" y="224482"/>
                  <a:pt x="137984" y="229630"/>
                  <a:pt x="172995" y="23477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フリーフォーム 113">
            <a:extLst>
              <a:ext uri="{FF2B5EF4-FFF2-40B4-BE49-F238E27FC236}">
                <a16:creationId xmlns:a16="http://schemas.microsoft.com/office/drawing/2014/main" id="{CA0973C4-6842-F638-4500-664E5B2EF0BC}"/>
              </a:ext>
            </a:extLst>
          </p:cNvPr>
          <p:cNvSpPr/>
          <p:nvPr/>
        </p:nvSpPr>
        <p:spPr>
          <a:xfrm>
            <a:off x="1661721" y="4547290"/>
            <a:ext cx="550137" cy="374389"/>
          </a:xfrm>
          <a:custGeom>
            <a:avLst/>
            <a:gdLst>
              <a:gd name="connsiteX0" fmla="*/ 364785 w 550137"/>
              <a:gd name="connsiteY0" fmla="*/ 0 h 374389"/>
              <a:gd name="connsiteX1" fmla="*/ 142364 w 550137"/>
              <a:gd name="connsiteY1" fmla="*/ 160637 h 374389"/>
              <a:gd name="connsiteX2" fmla="*/ 18796 w 550137"/>
              <a:gd name="connsiteY2" fmla="*/ 345989 h 374389"/>
              <a:gd name="connsiteX3" fmla="*/ 550137 w 550137"/>
              <a:gd name="connsiteY3" fmla="*/ 370702 h 37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37" h="374389">
                <a:moveTo>
                  <a:pt x="364785" y="0"/>
                </a:moveTo>
                <a:cubicBezTo>
                  <a:pt x="282407" y="51486"/>
                  <a:pt x="200029" y="102972"/>
                  <a:pt x="142364" y="160637"/>
                </a:cubicBezTo>
                <a:cubicBezTo>
                  <a:pt x="84699" y="218302"/>
                  <a:pt x="-49166" y="310978"/>
                  <a:pt x="18796" y="345989"/>
                </a:cubicBezTo>
                <a:cubicBezTo>
                  <a:pt x="86758" y="381000"/>
                  <a:pt x="318447" y="375851"/>
                  <a:pt x="550137" y="3707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フリーフォーム 114">
            <a:extLst>
              <a:ext uri="{FF2B5EF4-FFF2-40B4-BE49-F238E27FC236}">
                <a16:creationId xmlns:a16="http://schemas.microsoft.com/office/drawing/2014/main" id="{B9B06A99-EDCC-D346-FAF9-E158810670BC}"/>
              </a:ext>
            </a:extLst>
          </p:cNvPr>
          <p:cNvSpPr/>
          <p:nvPr/>
        </p:nvSpPr>
        <p:spPr>
          <a:xfrm>
            <a:off x="506953" y="3779520"/>
            <a:ext cx="182880" cy="390144"/>
          </a:xfrm>
          <a:custGeom>
            <a:avLst/>
            <a:gdLst>
              <a:gd name="connsiteX0" fmla="*/ 0 w 182880"/>
              <a:gd name="connsiteY0" fmla="*/ 0 h 390144"/>
              <a:gd name="connsiteX1" fmla="*/ 121920 w 182880"/>
              <a:gd name="connsiteY1" fmla="*/ 158496 h 390144"/>
              <a:gd name="connsiteX2" fmla="*/ 182880 w 182880"/>
              <a:gd name="connsiteY2" fmla="*/ 390144 h 39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390144">
                <a:moveTo>
                  <a:pt x="0" y="0"/>
                </a:moveTo>
                <a:cubicBezTo>
                  <a:pt x="45720" y="46736"/>
                  <a:pt x="91440" y="93472"/>
                  <a:pt x="121920" y="158496"/>
                </a:cubicBezTo>
                <a:cubicBezTo>
                  <a:pt x="152400" y="223520"/>
                  <a:pt x="167640" y="306832"/>
                  <a:pt x="182880" y="3901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フリーフォーム 115">
            <a:extLst>
              <a:ext uri="{FF2B5EF4-FFF2-40B4-BE49-F238E27FC236}">
                <a16:creationId xmlns:a16="http://schemas.microsoft.com/office/drawing/2014/main" id="{7B2646B6-0672-4A11-5D31-CBCFA0F45431}"/>
              </a:ext>
            </a:extLst>
          </p:cNvPr>
          <p:cNvSpPr/>
          <p:nvPr/>
        </p:nvSpPr>
        <p:spPr>
          <a:xfrm>
            <a:off x="592297" y="3754474"/>
            <a:ext cx="702302" cy="549302"/>
          </a:xfrm>
          <a:custGeom>
            <a:avLst/>
            <a:gdLst>
              <a:gd name="connsiteX0" fmla="*/ 0 w 702302"/>
              <a:gd name="connsiteY0" fmla="*/ 122582 h 549302"/>
              <a:gd name="connsiteX1" fmla="*/ 365760 w 702302"/>
              <a:gd name="connsiteY1" fmla="*/ 662 h 549302"/>
              <a:gd name="connsiteX2" fmla="*/ 658368 w 702302"/>
              <a:gd name="connsiteY2" fmla="*/ 86006 h 549302"/>
              <a:gd name="connsiteX3" fmla="*/ 694944 w 702302"/>
              <a:gd name="connsiteY3" fmla="*/ 329846 h 549302"/>
              <a:gd name="connsiteX4" fmla="*/ 597408 w 702302"/>
              <a:gd name="connsiteY4" fmla="*/ 549302 h 54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302" h="549302">
                <a:moveTo>
                  <a:pt x="0" y="122582"/>
                </a:moveTo>
                <a:cubicBezTo>
                  <a:pt x="128016" y="64670"/>
                  <a:pt x="256032" y="6758"/>
                  <a:pt x="365760" y="662"/>
                </a:cubicBezTo>
                <a:cubicBezTo>
                  <a:pt x="475488" y="-5434"/>
                  <a:pt x="603504" y="31142"/>
                  <a:pt x="658368" y="86006"/>
                </a:cubicBezTo>
                <a:cubicBezTo>
                  <a:pt x="713232" y="140870"/>
                  <a:pt x="705104" y="252630"/>
                  <a:pt x="694944" y="329846"/>
                </a:cubicBezTo>
                <a:cubicBezTo>
                  <a:pt x="684784" y="407062"/>
                  <a:pt x="641096" y="478182"/>
                  <a:pt x="597408" y="5493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フリーフォーム 116">
            <a:extLst>
              <a:ext uri="{FF2B5EF4-FFF2-40B4-BE49-F238E27FC236}">
                <a16:creationId xmlns:a16="http://schemas.microsoft.com/office/drawing/2014/main" id="{1C2D7CEF-A759-5E11-C335-AA1C3BA936FB}"/>
              </a:ext>
            </a:extLst>
          </p:cNvPr>
          <p:cNvSpPr/>
          <p:nvPr/>
        </p:nvSpPr>
        <p:spPr>
          <a:xfrm>
            <a:off x="933673" y="3840480"/>
            <a:ext cx="24384" cy="329184"/>
          </a:xfrm>
          <a:custGeom>
            <a:avLst/>
            <a:gdLst>
              <a:gd name="connsiteX0" fmla="*/ 24384 w 24384"/>
              <a:gd name="connsiteY0" fmla="*/ 0 h 329184"/>
              <a:gd name="connsiteX1" fmla="*/ 0 w 24384"/>
              <a:gd name="connsiteY1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" h="329184">
                <a:moveTo>
                  <a:pt x="24384" y="0"/>
                </a:moveTo>
                <a:lnTo>
                  <a:pt x="0" y="3291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フリーフォーム 117">
            <a:extLst>
              <a:ext uri="{FF2B5EF4-FFF2-40B4-BE49-F238E27FC236}">
                <a16:creationId xmlns:a16="http://schemas.microsoft.com/office/drawing/2014/main" id="{A13782FE-D800-7C84-9FBA-1C5E71294D04}"/>
              </a:ext>
            </a:extLst>
          </p:cNvPr>
          <p:cNvSpPr/>
          <p:nvPr/>
        </p:nvSpPr>
        <p:spPr>
          <a:xfrm>
            <a:off x="714217" y="4035552"/>
            <a:ext cx="438912" cy="24384"/>
          </a:xfrm>
          <a:custGeom>
            <a:avLst/>
            <a:gdLst>
              <a:gd name="connsiteX0" fmla="*/ 0 w 438912"/>
              <a:gd name="connsiteY0" fmla="*/ 24384 h 24384"/>
              <a:gd name="connsiteX1" fmla="*/ 438912 w 438912"/>
              <a:gd name="connsiteY1" fmla="*/ 0 h 2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8912" h="24384">
                <a:moveTo>
                  <a:pt x="0" y="24384"/>
                </a:moveTo>
                <a:lnTo>
                  <a:pt x="438912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フリーフォーム 118">
            <a:extLst>
              <a:ext uri="{FF2B5EF4-FFF2-40B4-BE49-F238E27FC236}">
                <a16:creationId xmlns:a16="http://schemas.microsoft.com/office/drawing/2014/main" id="{DB665284-A629-CB40-A474-7844194719D1}"/>
              </a:ext>
            </a:extLst>
          </p:cNvPr>
          <p:cNvSpPr/>
          <p:nvPr/>
        </p:nvSpPr>
        <p:spPr>
          <a:xfrm>
            <a:off x="665449" y="4194048"/>
            <a:ext cx="451104" cy="98890"/>
          </a:xfrm>
          <a:custGeom>
            <a:avLst/>
            <a:gdLst>
              <a:gd name="connsiteX0" fmla="*/ 0 w 451104"/>
              <a:gd name="connsiteY0" fmla="*/ 0 h 98890"/>
              <a:gd name="connsiteX1" fmla="*/ 304800 w 451104"/>
              <a:gd name="connsiteY1" fmla="*/ 85344 h 98890"/>
              <a:gd name="connsiteX2" fmla="*/ 451104 w 451104"/>
              <a:gd name="connsiteY2" fmla="*/ 97536 h 9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104" h="98890">
                <a:moveTo>
                  <a:pt x="0" y="0"/>
                </a:moveTo>
                <a:cubicBezTo>
                  <a:pt x="114808" y="34544"/>
                  <a:pt x="229616" y="69088"/>
                  <a:pt x="304800" y="85344"/>
                </a:cubicBezTo>
                <a:cubicBezTo>
                  <a:pt x="379984" y="101600"/>
                  <a:pt x="415544" y="99568"/>
                  <a:pt x="451104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フリーフォーム 119">
            <a:extLst>
              <a:ext uri="{FF2B5EF4-FFF2-40B4-BE49-F238E27FC236}">
                <a16:creationId xmlns:a16="http://schemas.microsoft.com/office/drawing/2014/main" id="{FEB9E199-AC9F-F76A-D643-0B836F412DAC}"/>
              </a:ext>
            </a:extLst>
          </p:cNvPr>
          <p:cNvSpPr/>
          <p:nvPr/>
        </p:nvSpPr>
        <p:spPr>
          <a:xfrm>
            <a:off x="555721" y="4401312"/>
            <a:ext cx="170688" cy="231648"/>
          </a:xfrm>
          <a:custGeom>
            <a:avLst/>
            <a:gdLst>
              <a:gd name="connsiteX0" fmla="*/ 0 w 170688"/>
              <a:gd name="connsiteY0" fmla="*/ 0 h 231648"/>
              <a:gd name="connsiteX1" fmla="*/ 170688 w 170688"/>
              <a:gd name="connsiteY1" fmla="*/ 231648 h 23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688" h="231648">
                <a:moveTo>
                  <a:pt x="0" y="0"/>
                </a:moveTo>
                <a:lnTo>
                  <a:pt x="170688" y="2316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フリーフォーム 120">
            <a:extLst>
              <a:ext uri="{FF2B5EF4-FFF2-40B4-BE49-F238E27FC236}">
                <a16:creationId xmlns:a16="http://schemas.microsoft.com/office/drawing/2014/main" id="{A9E99934-77AD-623B-A9CF-37BF41F5C206}"/>
              </a:ext>
            </a:extLst>
          </p:cNvPr>
          <p:cNvSpPr/>
          <p:nvPr/>
        </p:nvSpPr>
        <p:spPr>
          <a:xfrm>
            <a:off x="665449" y="4352544"/>
            <a:ext cx="680734" cy="434729"/>
          </a:xfrm>
          <a:custGeom>
            <a:avLst/>
            <a:gdLst>
              <a:gd name="connsiteX0" fmla="*/ 0 w 680734"/>
              <a:gd name="connsiteY0" fmla="*/ 0 h 434729"/>
              <a:gd name="connsiteX1" fmla="*/ 353568 w 680734"/>
              <a:gd name="connsiteY1" fmla="*/ 414528 h 434729"/>
              <a:gd name="connsiteX2" fmla="*/ 658368 w 680734"/>
              <a:gd name="connsiteY2" fmla="*/ 353568 h 434729"/>
              <a:gd name="connsiteX3" fmla="*/ 633984 w 680734"/>
              <a:gd name="connsiteY3" fmla="*/ 207264 h 43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734" h="434729">
                <a:moveTo>
                  <a:pt x="0" y="0"/>
                </a:moveTo>
                <a:cubicBezTo>
                  <a:pt x="121920" y="177800"/>
                  <a:pt x="243840" y="355600"/>
                  <a:pt x="353568" y="414528"/>
                </a:cubicBezTo>
                <a:cubicBezTo>
                  <a:pt x="463296" y="473456"/>
                  <a:pt x="611632" y="388112"/>
                  <a:pt x="658368" y="353568"/>
                </a:cubicBezTo>
                <a:cubicBezTo>
                  <a:pt x="705104" y="319024"/>
                  <a:pt x="669544" y="263144"/>
                  <a:pt x="633984" y="2072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フリーフォーム 121">
            <a:extLst>
              <a:ext uri="{FF2B5EF4-FFF2-40B4-BE49-F238E27FC236}">
                <a16:creationId xmlns:a16="http://schemas.microsoft.com/office/drawing/2014/main" id="{60440B4D-5504-1641-9780-5840CEA52D66}"/>
              </a:ext>
            </a:extLst>
          </p:cNvPr>
          <p:cNvSpPr/>
          <p:nvPr/>
        </p:nvSpPr>
        <p:spPr>
          <a:xfrm>
            <a:off x="1055593" y="4425696"/>
            <a:ext cx="136416" cy="159696"/>
          </a:xfrm>
          <a:custGeom>
            <a:avLst/>
            <a:gdLst>
              <a:gd name="connsiteX0" fmla="*/ 0 w 136416"/>
              <a:gd name="connsiteY0" fmla="*/ 0 h 159696"/>
              <a:gd name="connsiteX1" fmla="*/ 24384 w 136416"/>
              <a:gd name="connsiteY1" fmla="*/ 48768 h 159696"/>
              <a:gd name="connsiteX2" fmla="*/ 121920 w 136416"/>
              <a:gd name="connsiteY2" fmla="*/ 158496 h 159696"/>
              <a:gd name="connsiteX3" fmla="*/ 134112 w 136416"/>
              <a:gd name="connsiteY3" fmla="*/ 97536 h 15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16" h="159696">
                <a:moveTo>
                  <a:pt x="0" y="0"/>
                </a:moveTo>
                <a:cubicBezTo>
                  <a:pt x="2032" y="11176"/>
                  <a:pt x="4064" y="22352"/>
                  <a:pt x="24384" y="48768"/>
                </a:cubicBezTo>
                <a:cubicBezTo>
                  <a:pt x="44704" y="75184"/>
                  <a:pt x="121920" y="158496"/>
                  <a:pt x="121920" y="158496"/>
                </a:cubicBezTo>
                <a:cubicBezTo>
                  <a:pt x="140208" y="166624"/>
                  <a:pt x="137160" y="132080"/>
                  <a:pt x="134112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フリーフォーム 122">
            <a:extLst>
              <a:ext uri="{FF2B5EF4-FFF2-40B4-BE49-F238E27FC236}">
                <a16:creationId xmlns:a16="http://schemas.microsoft.com/office/drawing/2014/main" id="{3144C82B-568C-DF77-6C86-558D5C399A38}"/>
              </a:ext>
            </a:extLst>
          </p:cNvPr>
          <p:cNvSpPr/>
          <p:nvPr/>
        </p:nvSpPr>
        <p:spPr>
          <a:xfrm>
            <a:off x="1348201" y="4437888"/>
            <a:ext cx="121920" cy="109728"/>
          </a:xfrm>
          <a:custGeom>
            <a:avLst/>
            <a:gdLst>
              <a:gd name="connsiteX0" fmla="*/ 0 w 121920"/>
              <a:gd name="connsiteY0" fmla="*/ 0 h 109728"/>
              <a:gd name="connsiteX1" fmla="*/ 121920 w 121920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" h="109728">
                <a:moveTo>
                  <a:pt x="0" y="0"/>
                </a:moveTo>
                <a:lnTo>
                  <a:pt x="121920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フリーフォーム 123">
            <a:extLst>
              <a:ext uri="{FF2B5EF4-FFF2-40B4-BE49-F238E27FC236}">
                <a16:creationId xmlns:a16="http://schemas.microsoft.com/office/drawing/2014/main" id="{56C3982C-3938-2A59-59F4-B8C13BA2D06D}"/>
              </a:ext>
            </a:extLst>
          </p:cNvPr>
          <p:cNvSpPr/>
          <p:nvPr/>
        </p:nvSpPr>
        <p:spPr>
          <a:xfrm>
            <a:off x="799561" y="5010912"/>
            <a:ext cx="268224" cy="109728"/>
          </a:xfrm>
          <a:custGeom>
            <a:avLst/>
            <a:gdLst>
              <a:gd name="connsiteX0" fmla="*/ 0 w 268224"/>
              <a:gd name="connsiteY0" fmla="*/ 0 h 109728"/>
              <a:gd name="connsiteX1" fmla="*/ 268224 w 268224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224" h="109728">
                <a:moveTo>
                  <a:pt x="0" y="0"/>
                </a:moveTo>
                <a:lnTo>
                  <a:pt x="268224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フリーフォーム 124">
            <a:extLst>
              <a:ext uri="{FF2B5EF4-FFF2-40B4-BE49-F238E27FC236}">
                <a16:creationId xmlns:a16="http://schemas.microsoft.com/office/drawing/2014/main" id="{04D15226-3E13-7DC3-78D2-02833EB4EAB7}"/>
              </a:ext>
            </a:extLst>
          </p:cNvPr>
          <p:cNvSpPr/>
          <p:nvPr/>
        </p:nvSpPr>
        <p:spPr>
          <a:xfrm>
            <a:off x="470377" y="5224019"/>
            <a:ext cx="1013366" cy="579373"/>
          </a:xfrm>
          <a:custGeom>
            <a:avLst/>
            <a:gdLst>
              <a:gd name="connsiteX0" fmla="*/ 0 w 1013366"/>
              <a:gd name="connsiteY0" fmla="*/ 323341 h 579373"/>
              <a:gd name="connsiteX1" fmla="*/ 999744 w 1013366"/>
              <a:gd name="connsiteY1" fmla="*/ 6349 h 579373"/>
              <a:gd name="connsiteX2" fmla="*/ 487680 w 1013366"/>
              <a:gd name="connsiteY2" fmla="*/ 579373 h 57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3366" h="579373">
                <a:moveTo>
                  <a:pt x="0" y="323341"/>
                </a:moveTo>
                <a:cubicBezTo>
                  <a:pt x="459232" y="143509"/>
                  <a:pt x="918464" y="-36323"/>
                  <a:pt x="999744" y="6349"/>
                </a:cubicBezTo>
                <a:cubicBezTo>
                  <a:pt x="1081024" y="49021"/>
                  <a:pt x="784352" y="314197"/>
                  <a:pt x="487680" y="5793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フリーフォーム 125">
            <a:extLst>
              <a:ext uri="{FF2B5EF4-FFF2-40B4-BE49-F238E27FC236}">
                <a16:creationId xmlns:a16="http://schemas.microsoft.com/office/drawing/2014/main" id="{011E0B52-164A-F62E-00D4-CA70EA4F17D4}"/>
              </a:ext>
            </a:extLst>
          </p:cNvPr>
          <p:cNvSpPr/>
          <p:nvPr/>
        </p:nvSpPr>
        <p:spPr>
          <a:xfrm>
            <a:off x="1262857" y="5900928"/>
            <a:ext cx="231648" cy="97536"/>
          </a:xfrm>
          <a:custGeom>
            <a:avLst/>
            <a:gdLst>
              <a:gd name="connsiteX0" fmla="*/ 0 w 231648"/>
              <a:gd name="connsiteY0" fmla="*/ 97536 h 97536"/>
              <a:gd name="connsiteX1" fmla="*/ 231648 w 231648"/>
              <a:gd name="connsiteY1" fmla="*/ 0 h 9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648" h="97536">
                <a:moveTo>
                  <a:pt x="0" y="97536"/>
                </a:moveTo>
                <a:lnTo>
                  <a:pt x="23164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フリーフォーム 126">
            <a:extLst>
              <a:ext uri="{FF2B5EF4-FFF2-40B4-BE49-F238E27FC236}">
                <a16:creationId xmlns:a16="http://schemas.microsoft.com/office/drawing/2014/main" id="{A4BC90DE-18F5-A330-988A-5521D66B4591}"/>
              </a:ext>
            </a:extLst>
          </p:cNvPr>
          <p:cNvSpPr/>
          <p:nvPr/>
        </p:nvSpPr>
        <p:spPr>
          <a:xfrm>
            <a:off x="1064808" y="5900928"/>
            <a:ext cx="502849" cy="618692"/>
          </a:xfrm>
          <a:custGeom>
            <a:avLst/>
            <a:gdLst>
              <a:gd name="connsiteX0" fmla="*/ 88321 w 502849"/>
              <a:gd name="connsiteY0" fmla="*/ 0 h 618692"/>
              <a:gd name="connsiteX1" fmla="*/ 307777 w 502849"/>
              <a:gd name="connsiteY1" fmla="*/ 280416 h 618692"/>
              <a:gd name="connsiteX2" fmla="*/ 295585 w 502849"/>
              <a:gd name="connsiteY2" fmla="*/ 609600 h 618692"/>
              <a:gd name="connsiteX3" fmla="*/ 2977 w 502849"/>
              <a:gd name="connsiteY3" fmla="*/ 524256 h 618692"/>
              <a:gd name="connsiteX4" fmla="*/ 502849 w 502849"/>
              <a:gd name="connsiteY4" fmla="*/ 499872 h 6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849" h="618692">
                <a:moveTo>
                  <a:pt x="88321" y="0"/>
                </a:moveTo>
                <a:cubicBezTo>
                  <a:pt x="180777" y="89408"/>
                  <a:pt x="273233" y="178816"/>
                  <a:pt x="307777" y="280416"/>
                </a:cubicBezTo>
                <a:cubicBezTo>
                  <a:pt x="342321" y="382016"/>
                  <a:pt x="346385" y="568960"/>
                  <a:pt x="295585" y="609600"/>
                </a:cubicBezTo>
                <a:cubicBezTo>
                  <a:pt x="244785" y="650240"/>
                  <a:pt x="-31567" y="542544"/>
                  <a:pt x="2977" y="524256"/>
                </a:cubicBezTo>
                <a:cubicBezTo>
                  <a:pt x="37521" y="505968"/>
                  <a:pt x="270185" y="502920"/>
                  <a:pt x="502849" y="499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フリーフォーム 127">
            <a:extLst>
              <a:ext uri="{FF2B5EF4-FFF2-40B4-BE49-F238E27FC236}">
                <a16:creationId xmlns:a16="http://schemas.microsoft.com/office/drawing/2014/main" id="{5B4819A6-F1BF-8AC7-5E5F-9D2E827E5E7A}"/>
              </a:ext>
            </a:extLst>
          </p:cNvPr>
          <p:cNvSpPr/>
          <p:nvPr/>
        </p:nvSpPr>
        <p:spPr>
          <a:xfrm>
            <a:off x="1952368" y="3258128"/>
            <a:ext cx="531964" cy="584823"/>
          </a:xfrm>
          <a:custGeom>
            <a:avLst/>
            <a:gdLst>
              <a:gd name="connsiteX0" fmla="*/ 0 w 531964"/>
              <a:gd name="connsiteY0" fmla="*/ 263548 h 584823"/>
              <a:gd name="connsiteX1" fmla="*/ 432486 w 531964"/>
              <a:gd name="connsiteY1" fmla="*/ 4056 h 584823"/>
              <a:gd name="connsiteX2" fmla="*/ 531340 w 531964"/>
              <a:gd name="connsiteY2" fmla="*/ 139980 h 584823"/>
              <a:gd name="connsiteX3" fmla="*/ 407773 w 531964"/>
              <a:gd name="connsiteY3" fmla="*/ 584823 h 584823"/>
              <a:gd name="connsiteX4" fmla="*/ 407773 w 531964"/>
              <a:gd name="connsiteY4" fmla="*/ 584823 h 584823"/>
              <a:gd name="connsiteX5" fmla="*/ 370702 w 531964"/>
              <a:gd name="connsiteY5" fmla="*/ 560110 h 584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1964" h="584823">
                <a:moveTo>
                  <a:pt x="0" y="263548"/>
                </a:moveTo>
                <a:cubicBezTo>
                  <a:pt x="171964" y="144099"/>
                  <a:pt x="343929" y="24651"/>
                  <a:pt x="432486" y="4056"/>
                </a:cubicBezTo>
                <a:cubicBezTo>
                  <a:pt x="521043" y="-16539"/>
                  <a:pt x="535459" y="43185"/>
                  <a:pt x="531340" y="139980"/>
                </a:cubicBezTo>
                <a:cubicBezTo>
                  <a:pt x="527221" y="236774"/>
                  <a:pt x="407773" y="584823"/>
                  <a:pt x="407773" y="584823"/>
                </a:cubicBezTo>
                <a:lnTo>
                  <a:pt x="407773" y="584823"/>
                </a:lnTo>
                <a:lnTo>
                  <a:pt x="370702" y="56011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フリーフォーム 128">
            <a:extLst>
              <a:ext uri="{FF2B5EF4-FFF2-40B4-BE49-F238E27FC236}">
                <a16:creationId xmlns:a16="http://schemas.microsoft.com/office/drawing/2014/main" id="{CBD484FD-A9A9-8871-3C15-F39447B922FF}"/>
              </a:ext>
            </a:extLst>
          </p:cNvPr>
          <p:cNvSpPr/>
          <p:nvPr/>
        </p:nvSpPr>
        <p:spPr>
          <a:xfrm>
            <a:off x="1964724" y="3225114"/>
            <a:ext cx="370703" cy="593124"/>
          </a:xfrm>
          <a:custGeom>
            <a:avLst/>
            <a:gdLst>
              <a:gd name="connsiteX0" fmla="*/ 370703 w 370703"/>
              <a:gd name="connsiteY0" fmla="*/ 0 h 593124"/>
              <a:gd name="connsiteX1" fmla="*/ 0 w 370703"/>
              <a:gd name="connsiteY1" fmla="*/ 593124 h 593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03" h="593124">
                <a:moveTo>
                  <a:pt x="370703" y="0"/>
                </a:moveTo>
                <a:lnTo>
                  <a:pt x="0" y="59312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フリーフォーム 190">
            <a:extLst>
              <a:ext uri="{FF2B5EF4-FFF2-40B4-BE49-F238E27FC236}">
                <a16:creationId xmlns:a16="http://schemas.microsoft.com/office/drawing/2014/main" id="{FA0B7287-0942-BBE6-DF4A-5413280FE093}"/>
              </a:ext>
            </a:extLst>
          </p:cNvPr>
          <p:cNvSpPr/>
          <p:nvPr/>
        </p:nvSpPr>
        <p:spPr>
          <a:xfrm>
            <a:off x="6918290" y="3123444"/>
            <a:ext cx="1961165" cy="2692177"/>
          </a:xfrm>
          <a:custGeom>
            <a:avLst/>
            <a:gdLst>
              <a:gd name="connsiteX0" fmla="*/ 733794 w 1961165"/>
              <a:gd name="connsiteY0" fmla="*/ 969023 h 2692177"/>
              <a:gd name="connsiteX1" fmla="*/ 842078 w 1961165"/>
              <a:gd name="connsiteY1" fmla="*/ 1257781 h 2692177"/>
              <a:gd name="connsiteX2" fmla="*/ 11899 w 1961165"/>
              <a:gd name="connsiteY2" fmla="*/ 2316560 h 2692177"/>
              <a:gd name="connsiteX3" fmla="*/ 348784 w 1961165"/>
              <a:gd name="connsiteY3" fmla="*/ 1919518 h 2692177"/>
              <a:gd name="connsiteX4" fmla="*/ 312689 w 1961165"/>
              <a:gd name="connsiteY4" fmla="*/ 2689539 h 2692177"/>
              <a:gd name="connsiteX5" fmla="*/ 601447 w 1961165"/>
              <a:gd name="connsiteY5" fmla="*/ 2184213 h 2692177"/>
              <a:gd name="connsiteX6" fmla="*/ 709731 w 1961165"/>
              <a:gd name="connsiteY6" fmla="*/ 2533128 h 2692177"/>
              <a:gd name="connsiteX7" fmla="*/ 1154899 w 1961165"/>
              <a:gd name="connsiteY7" fmla="*/ 1727013 h 2692177"/>
              <a:gd name="connsiteX8" fmla="*/ 1142868 w 1961165"/>
              <a:gd name="connsiteY8" fmla="*/ 2677507 h 2692177"/>
              <a:gd name="connsiteX9" fmla="*/ 1118805 w 1961165"/>
              <a:gd name="connsiteY9" fmla="*/ 1931550 h 2692177"/>
              <a:gd name="connsiteX10" fmla="*/ 1961015 w 1961165"/>
              <a:gd name="connsiteY10" fmla="*/ 800581 h 2692177"/>
              <a:gd name="connsiteX11" fmla="*/ 1190994 w 1961165"/>
              <a:gd name="connsiteY11" fmla="*/ 6497 h 2692177"/>
              <a:gd name="connsiteX12" fmla="*/ 1551942 w 1961165"/>
              <a:gd name="connsiteY12" fmla="*/ 463697 h 2692177"/>
              <a:gd name="connsiteX13" fmla="*/ 1576005 w 1961165"/>
              <a:gd name="connsiteY13" fmla="*/ 1161528 h 2692177"/>
              <a:gd name="connsiteX14" fmla="*/ 1203026 w 1961165"/>
              <a:gd name="connsiteY14" fmla="*/ 981055 h 2692177"/>
              <a:gd name="connsiteX15" fmla="*/ 1010521 w 1961165"/>
              <a:gd name="connsiteY15" fmla="*/ 620107 h 2692177"/>
              <a:gd name="connsiteX16" fmla="*/ 950363 w 1961165"/>
              <a:gd name="connsiteY16" fmla="*/ 920897 h 2692177"/>
              <a:gd name="connsiteX17" fmla="*/ 1070678 w 1961165"/>
              <a:gd name="connsiteY17" fmla="*/ 1221686 h 2692177"/>
              <a:gd name="connsiteX18" fmla="*/ 733794 w 1961165"/>
              <a:gd name="connsiteY18" fmla="*/ 969023 h 269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165" h="2692177">
                <a:moveTo>
                  <a:pt x="733794" y="969023"/>
                </a:moveTo>
                <a:cubicBezTo>
                  <a:pt x="695694" y="975039"/>
                  <a:pt x="962394" y="1033191"/>
                  <a:pt x="842078" y="1257781"/>
                </a:cubicBezTo>
                <a:cubicBezTo>
                  <a:pt x="721762" y="1482371"/>
                  <a:pt x="94115" y="2206271"/>
                  <a:pt x="11899" y="2316560"/>
                </a:cubicBezTo>
                <a:cubicBezTo>
                  <a:pt x="-70317" y="2426850"/>
                  <a:pt x="298652" y="1857355"/>
                  <a:pt x="348784" y="1919518"/>
                </a:cubicBezTo>
                <a:cubicBezTo>
                  <a:pt x="398916" y="1981681"/>
                  <a:pt x="270579" y="2645423"/>
                  <a:pt x="312689" y="2689539"/>
                </a:cubicBezTo>
                <a:cubicBezTo>
                  <a:pt x="354799" y="2733655"/>
                  <a:pt x="535273" y="2210282"/>
                  <a:pt x="601447" y="2184213"/>
                </a:cubicBezTo>
                <a:cubicBezTo>
                  <a:pt x="667621" y="2158145"/>
                  <a:pt x="617489" y="2609328"/>
                  <a:pt x="709731" y="2533128"/>
                </a:cubicBezTo>
                <a:cubicBezTo>
                  <a:pt x="801973" y="2456928"/>
                  <a:pt x="1082710" y="1702950"/>
                  <a:pt x="1154899" y="1727013"/>
                </a:cubicBezTo>
                <a:cubicBezTo>
                  <a:pt x="1227088" y="1751076"/>
                  <a:pt x="1148884" y="2643417"/>
                  <a:pt x="1142868" y="2677507"/>
                </a:cubicBezTo>
                <a:cubicBezTo>
                  <a:pt x="1136852" y="2711597"/>
                  <a:pt x="982447" y="2244371"/>
                  <a:pt x="1118805" y="1931550"/>
                </a:cubicBezTo>
                <a:cubicBezTo>
                  <a:pt x="1255163" y="1618729"/>
                  <a:pt x="1948984" y="1121423"/>
                  <a:pt x="1961015" y="800581"/>
                </a:cubicBezTo>
                <a:cubicBezTo>
                  <a:pt x="1973046" y="479739"/>
                  <a:pt x="1259173" y="62644"/>
                  <a:pt x="1190994" y="6497"/>
                </a:cubicBezTo>
                <a:cubicBezTo>
                  <a:pt x="1122815" y="-49650"/>
                  <a:pt x="1487774" y="271192"/>
                  <a:pt x="1551942" y="463697"/>
                </a:cubicBezTo>
                <a:cubicBezTo>
                  <a:pt x="1616110" y="656202"/>
                  <a:pt x="1634158" y="1075302"/>
                  <a:pt x="1576005" y="1161528"/>
                </a:cubicBezTo>
                <a:cubicBezTo>
                  <a:pt x="1517852" y="1247754"/>
                  <a:pt x="1297273" y="1071292"/>
                  <a:pt x="1203026" y="981055"/>
                </a:cubicBezTo>
                <a:cubicBezTo>
                  <a:pt x="1108779" y="890818"/>
                  <a:pt x="1052631" y="630133"/>
                  <a:pt x="1010521" y="620107"/>
                </a:cubicBezTo>
                <a:cubicBezTo>
                  <a:pt x="968411" y="610081"/>
                  <a:pt x="940337" y="820634"/>
                  <a:pt x="950363" y="920897"/>
                </a:cubicBezTo>
                <a:cubicBezTo>
                  <a:pt x="960389" y="1021160"/>
                  <a:pt x="1112789" y="1213665"/>
                  <a:pt x="1070678" y="1221686"/>
                </a:cubicBezTo>
                <a:cubicBezTo>
                  <a:pt x="1028567" y="1229707"/>
                  <a:pt x="771894" y="963007"/>
                  <a:pt x="733794" y="969023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フリーフォーム 191">
            <a:extLst>
              <a:ext uri="{FF2B5EF4-FFF2-40B4-BE49-F238E27FC236}">
                <a16:creationId xmlns:a16="http://schemas.microsoft.com/office/drawing/2014/main" id="{84C789B5-7944-21E7-4367-038F5C9DED7F}"/>
              </a:ext>
            </a:extLst>
          </p:cNvPr>
          <p:cNvSpPr/>
          <p:nvPr/>
        </p:nvSpPr>
        <p:spPr>
          <a:xfrm>
            <a:off x="6483366" y="5272690"/>
            <a:ext cx="1604766" cy="1532932"/>
          </a:xfrm>
          <a:custGeom>
            <a:avLst/>
            <a:gdLst>
              <a:gd name="connsiteX0" fmla="*/ 78184 w 1896145"/>
              <a:gd name="connsiteY0" fmla="*/ 866853 h 1532932"/>
              <a:gd name="connsiteX1" fmla="*/ 78184 w 1896145"/>
              <a:gd name="connsiteY1" fmla="*/ 795601 h 1532932"/>
              <a:gd name="connsiteX2" fmla="*/ 838205 w 1896145"/>
              <a:gd name="connsiteY2" fmla="*/ 35580 h 1532932"/>
              <a:gd name="connsiteX3" fmla="*/ 1206340 w 1896145"/>
              <a:gd name="connsiteY3" fmla="*/ 166209 h 1532932"/>
              <a:gd name="connsiteX4" fmla="*/ 1146964 w 1896145"/>
              <a:gd name="connsiteY4" fmla="*/ 534344 h 1532932"/>
              <a:gd name="connsiteX5" fmla="*/ 1431971 w 1896145"/>
              <a:gd name="connsiteY5" fmla="*/ 118707 h 1532932"/>
              <a:gd name="connsiteX6" fmla="*/ 1883234 w 1896145"/>
              <a:gd name="connsiteY6" fmla="*/ 724349 h 1532932"/>
              <a:gd name="connsiteX7" fmla="*/ 1693229 w 1896145"/>
              <a:gd name="connsiteY7" fmla="*/ 938105 h 1532932"/>
              <a:gd name="connsiteX8" fmla="*/ 1895109 w 1896145"/>
              <a:gd name="connsiteY8" fmla="*/ 1413118 h 1532932"/>
              <a:gd name="connsiteX9" fmla="*/ 1586351 w 1896145"/>
              <a:gd name="connsiteY9" fmla="*/ 1413118 h 1532932"/>
              <a:gd name="connsiteX10" fmla="*/ 54434 w 1896145"/>
              <a:gd name="connsiteY10" fmla="*/ 1531871 h 1532932"/>
              <a:gd name="connsiteX11" fmla="*/ 517571 w 1896145"/>
              <a:gd name="connsiteY11" fmla="*/ 1448744 h 1532932"/>
              <a:gd name="connsiteX12" fmla="*/ 517571 w 1896145"/>
              <a:gd name="connsiteY12" fmla="*/ 1104359 h 1532932"/>
              <a:gd name="connsiteX13" fmla="*/ 386943 w 1896145"/>
              <a:gd name="connsiteY13" fmla="*/ 926229 h 1532932"/>
              <a:gd name="connsiteX14" fmla="*/ 6932 w 1896145"/>
              <a:gd name="connsiteY14" fmla="*/ 1163736 h 1532932"/>
              <a:gd name="connsiteX15" fmla="*/ 137561 w 1896145"/>
              <a:gd name="connsiteY15" fmla="*/ 926229 h 1532932"/>
              <a:gd name="connsiteX16" fmla="*/ 78184 w 1896145"/>
              <a:gd name="connsiteY16" fmla="*/ 866853 h 153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6145" h="1532932">
                <a:moveTo>
                  <a:pt x="78184" y="866853"/>
                </a:moveTo>
                <a:cubicBezTo>
                  <a:pt x="68288" y="845082"/>
                  <a:pt x="-48486" y="934146"/>
                  <a:pt x="78184" y="795601"/>
                </a:cubicBezTo>
                <a:cubicBezTo>
                  <a:pt x="204854" y="657056"/>
                  <a:pt x="650179" y="140479"/>
                  <a:pt x="838205" y="35580"/>
                </a:cubicBezTo>
                <a:cubicBezTo>
                  <a:pt x="1026231" y="-69319"/>
                  <a:pt x="1154880" y="83082"/>
                  <a:pt x="1206340" y="166209"/>
                </a:cubicBezTo>
                <a:cubicBezTo>
                  <a:pt x="1257800" y="249336"/>
                  <a:pt x="1109359" y="542261"/>
                  <a:pt x="1146964" y="534344"/>
                </a:cubicBezTo>
                <a:cubicBezTo>
                  <a:pt x="1184569" y="526427"/>
                  <a:pt x="1309259" y="87040"/>
                  <a:pt x="1431971" y="118707"/>
                </a:cubicBezTo>
                <a:cubicBezTo>
                  <a:pt x="1554683" y="150374"/>
                  <a:pt x="1839691" y="587783"/>
                  <a:pt x="1883234" y="724349"/>
                </a:cubicBezTo>
                <a:cubicBezTo>
                  <a:pt x="1926777" y="860915"/>
                  <a:pt x="1691250" y="823310"/>
                  <a:pt x="1693229" y="938105"/>
                </a:cubicBezTo>
                <a:cubicBezTo>
                  <a:pt x="1695208" y="1052900"/>
                  <a:pt x="1912922" y="1333949"/>
                  <a:pt x="1895109" y="1413118"/>
                </a:cubicBezTo>
                <a:cubicBezTo>
                  <a:pt x="1877296" y="1492287"/>
                  <a:pt x="1893130" y="1393326"/>
                  <a:pt x="1586351" y="1413118"/>
                </a:cubicBezTo>
                <a:cubicBezTo>
                  <a:pt x="1279572" y="1432910"/>
                  <a:pt x="232564" y="1525933"/>
                  <a:pt x="54434" y="1531871"/>
                </a:cubicBezTo>
                <a:cubicBezTo>
                  <a:pt x="-123696" y="1537809"/>
                  <a:pt x="440382" y="1519996"/>
                  <a:pt x="517571" y="1448744"/>
                </a:cubicBezTo>
                <a:cubicBezTo>
                  <a:pt x="594760" y="1377492"/>
                  <a:pt x="539342" y="1191445"/>
                  <a:pt x="517571" y="1104359"/>
                </a:cubicBezTo>
                <a:cubicBezTo>
                  <a:pt x="495800" y="1017273"/>
                  <a:pt x="472049" y="916333"/>
                  <a:pt x="386943" y="926229"/>
                </a:cubicBezTo>
                <a:cubicBezTo>
                  <a:pt x="301837" y="936125"/>
                  <a:pt x="48496" y="1163736"/>
                  <a:pt x="6932" y="1163736"/>
                </a:cubicBezTo>
                <a:cubicBezTo>
                  <a:pt x="-34632" y="1163736"/>
                  <a:pt x="123706" y="977689"/>
                  <a:pt x="137561" y="926229"/>
                </a:cubicBezTo>
                <a:cubicBezTo>
                  <a:pt x="151416" y="874769"/>
                  <a:pt x="88080" y="888624"/>
                  <a:pt x="78184" y="866853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フリーフォーム 192">
            <a:extLst>
              <a:ext uri="{FF2B5EF4-FFF2-40B4-BE49-F238E27FC236}">
                <a16:creationId xmlns:a16="http://schemas.microsoft.com/office/drawing/2014/main" id="{A1D5645E-4E7B-5FA6-C480-657E04D6E945}"/>
              </a:ext>
            </a:extLst>
          </p:cNvPr>
          <p:cNvSpPr/>
          <p:nvPr/>
        </p:nvSpPr>
        <p:spPr>
          <a:xfrm>
            <a:off x="5758249" y="2754183"/>
            <a:ext cx="2026508" cy="494775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 193">
            <a:extLst>
              <a:ext uri="{FF2B5EF4-FFF2-40B4-BE49-F238E27FC236}">
                <a16:creationId xmlns:a16="http://schemas.microsoft.com/office/drawing/2014/main" id="{01A25063-E5A9-C134-39AC-D64A3396C64D}"/>
              </a:ext>
            </a:extLst>
          </p:cNvPr>
          <p:cNvSpPr/>
          <p:nvPr/>
        </p:nvSpPr>
        <p:spPr>
          <a:xfrm>
            <a:off x="4732638" y="2581693"/>
            <a:ext cx="641255" cy="654908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 194">
            <a:extLst>
              <a:ext uri="{FF2B5EF4-FFF2-40B4-BE49-F238E27FC236}">
                <a16:creationId xmlns:a16="http://schemas.microsoft.com/office/drawing/2014/main" id="{2CC7F5B5-F9F0-AF70-8923-8B30CF51845E}"/>
              </a:ext>
            </a:extLst>
          </p:cNvPr>
          <p:cNvSpPr/>
          <p:nvPr/>
        </p:nvSpPr>
        <p:spPr>
          <a:xfrm>
            <a:off x="5857103" y="3372526"/>
            <a:ext cx="1796238" cy="86497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フリーフォーム 195">
            <a:extLst>
              <a:ext uri="{FF2B5EF4-FFF2-40B4-BE49-F238E27FC236}">
                <a16:creationId xmlns:a16="http://schemas.microsoft.com/office/drawing/2014/main" id="{69206B2E-A3BC-2F70-B1B9-517DBFDC9DD9}"/>
              </a:ext>
            </a:extLst>
          </p:cNvPr>
          <p:cNvSpPr/>
          <p:nvPr/>
        </p:nvSpPr>
        <p:spPr>
          <a:xfrm>
            <a:off x="4744995" y="3397239"/>
            <a:ext cx="663368" cy="61784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フリーフォーム 196">
            <a:extLst>
              <a:ext uri="{FF2B5EF4-FFF2-40B4-BE49-F238E27FC236}">
                <a16:creationId xmlns:a16="http://schemas.microsoft.com/office/drawing/2014/main" id="{6CD1ACBB-0EDB-B4C3-3608-737DFA27F8D5}"/>
              </a:ext>
            </a:extLst>
          </p:cNvPr>
          <p:cNvSpPr/>
          <p:nvPr/>
        </p:nvSpPr>
        <p:spPr>
          <a:xfrm>
            <a:off x="5374244" y="3965650"/>
            <a:ext cx="211010" cy="212539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フリーフォーム 197">
            <a:extLst>
              <a:ext uri="{FF2B5EF4-FFF2-40B4-BE49-F238E27FC236}">
                <a16:creationId xmlns:a16="http://schemas.microsoft.com/office/drawing/2014/main" id="{4A0B8378-D6C2-400D-1C42-45EBD5998B89}"/>
              </a:ext>
            </a:extLst>
          </p:cNvPr>
          <p:cNvSpPr/>
          <p:nvPr/>
        </p:nvSpPr>
        <p:spPr>
          <a:xfrm>
            <a:off x="5163428" y="4617701"/>
            <a:ext cx="458896" cy="348846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フリーフォーム 198">
            <a:extLst>
              <a:ext uri="{FF2B5EF4-FFF2-40B4-BE49-F238E27FC236}">
                <a16:creationId xmlns:a16="http://schemas.microsoft.com/office/drawing/2014/main" id="{4F52F65F-3C56-ACB7-0AC3-2EC3ADD7E710}"/>
              </a:ext>
            </a:extLst>
          </p:cNvPr>
          <p:cNvSpPr/>
          <p:nvPr/>
        </p:nvSpPr>
        <p:spPr>
          <a:xfrm>
            <a:off x="8056605" y="3422420"/>
            <a:ext cx="428560" cy="768279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フリーフォーム 199">
            <a:extLst>
              <a:ext uri="{FF2B5EF4-FFF2-40B4-BE49-F238E27FC236}">
                <a16:creationId xmlns:a16="http://schemas.microsoft.com/office/drawing/2014/main" id="{10D6ED4E-FFEC-3EBF-7E8D-7FC445B21138}"/>
              </a:ext>
            </a:extLst>
          </p:cNvPr>
          <p:cNvSpPr/>
          <p:nvPr/>
        </p:nvSpPr>
        <p:spPr>
          <a:xfrm>
            <a:off x="5782962" y="3940934"/>
            <a:ext cx="2088292" cy="1396314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フリーフォーム 200">
            <a:extLst>
              <a:ext uri="{FF2B5EF4-FFF2-40B4-BE49-F238E27FC236}">
                <a16:creationId xmlns:a16="http://schemas.microsoft.com/office/drawing/2014/main" id="{9A3FAF1A-95E0-3823-1CD1-9DB10A714A16}"/>
              </a:ext>
            </a:extLst>
          </p:cNvPr>
          <p:cNvSpPr/>
          <p:nvPr/>
        </p:nvSpPr>
        <p:spPr>
          <a:xfrm>
            <a:off x="4658497" y="3286026"/>
            <a:ext cx="444844" cy="1297460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フリーフォーム 201">
            <a:extLst>
              <a:ext uri="{FF2B5EF4-FFF2-40B4-BE49-F238E27FC236}">
                <a16:creationId xmlns:a16="http://schemas.microsoft.com/office/drawing/2014/main" id="{157046E0-D753-0B9B-C7CA-C50BD8AE0247}"/>
              </a:ext>
            </a:extLst>
          </p:cNvPr>
          <p:cNvSpPr/>
          <p:nvPr/>
        </p:nvSpPr>
        <p:spPr>
          <a:xfrm>
            <a:off x="4572000" y="2181040"/>
            <a:ext cx="3311611" cy="105555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フリーフォーム 202">
            <a:extLst>
              <a:ext uri="{FF2B5EF4-FFF2-40B4-BE49-F238E27FC236}">
                <a16:creationId xmlns:a16="http://schemas.microsoft.com/office/drawing/2014/main" id="{C0CBFCE9-535F-49BB-81A8-938501AF3496}"/>
              </a:ext>
            </a:extLst>
          </p:cNvPr>
          <p:cNvSpPr/>
          <p:nvPr/>
        </p:nvSpPr>
        <p:spPr>
          <a:xfrm>
            <a:off x="3878897" y="1160085"/>
            <a:ext cx="2114130" cy="4584936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フリーフォーム 203">
            <a:extLst>
              <a:ext uri="{FF2B5EF4-FFF2-40B4-BE49-F238E27FC236}">
                <a16:creationId xmlns:a16="http://schemas.microsoft.com/office/drawing/2014/main" id="{39A800B7-4C7F-0421-3BBA-FD26F34FD1BC}"/>
              </a:ext>
            </a:extLst>
          </p:cNvPr>
          <p:cNvSpPr/>
          <p:nvPr/>
        </p:nvSpPr>
        <p:spPr>
          <a:xfrm>
            <a:off x="6079524" y="1278931"/>
            <a:ext cx="2674794" cy="4418975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フリーフォーム 204">
            <a:extLst>
              <a:ext uri="{FF2B5EF4-FFF2-40B4-BE49-F238E27FC236}">
                <a16:creationId xmlns:a16="http://schemas.microsoft.com/office/drawing/2014/main" id="{E2294F76-52F0-67F3-338B-79F2613C7169}"/>
              </a:ext>
            </a:extLst>
          </p:cNvPr>
          <p:cNvSpPr/>
          <p:nvPr/>
        </p:nvSpPr>
        <p:spPr>
          <a:xfrm>
            <a:off x="6584422" y="5010912"/>
            <a:ext cx="45719" cy="753296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フリーフォーム 205">
            <a:extLst>
              <a:ext uri="{FF2B5EF4-FFF2-40B4-BE49-F238E27FC236}">
                <a16:creationId xmlns:a16="http://schemas.microsoft.com/office/drawing/2014/main" id="{EAC7D7F5-C772-1FEF-FE54-81395E9B6229}"/>
              </a:ext>
            </a:extLst>
          </p:cNvPr>
          <p:cNvSpPr/>
          <p:nvPr/>
        </p:nvSpPr>
        <p:spPr>
          <a:xfrm>
            <a:off x="6102950" y="987225"/>
            <a:ext cx="1867158" cy="395861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フリーフォーム 206">
            <a:extLst>
              <a:ext uri="{FF2B5EF4-FFF2-40B4-BE49-F238E27FC236}">
                <a16:creationId xmlns:a16="http://schemas.microsoft.com/office/drawing/2014/main" id="{21BC4F6C-F804-7A15-7144-88F5090AFFFA}"/>
              </a:ext>
            </a:extLst>
          </p:cNvPr>
          <p:cNvSpPr/>
          <p:nvPr/>
        </p:nvSpPr>
        <p:spPr>
          <a:xfrm>
            <a:off x="3381930" y="4349872"/>
            <a:ext cx="345989" cy="185351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フリーフォーム 207">
            <a:extLst>
              <a:ext uri="{FF2B5EF4-FFF2-40B4-BE49-F238E27FC236}">
                <a16:creationId xmlns:a16="http://schemas.microsoft.com/office/drawing/2014/main" id="{486A0576-CCFB-F82B-5579-21FD2A5E7D8C}"/>
              </a:ext>
            </a:extLst>
          </p:cNvPr>
          <p:cNvSpPr/>
          <p:nvPr/>
        </p:nvSpPr>
        <p:spPr>
          <a:xfrm>
            <a:off x="3214075" y="3806174"/>
            <a:ext cx="220765" cy="766119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フリーフォーム 208">
            <a:extLst>
              <a:ext uri="{FF2B5EF4-FFF2-40B4-BE49-F238E27FC236}">
                <a16:creationId xmlns:a16="http://schemas.microsoft.com/office/drawing/2014/main" id="{87F68D49-54E8-0987-A0C0-9A55C78E1D3F}"/>
              </a:ext>
            </a:extLst>
          </p:cNvPr>
          <p:cNvSpPr/>
          <p:nvPr/>
        </p:nvSpPr>
        <p:spPr>
          <a:xfrm>
            <a:off x="3332503" y="3756747"/>
            <a:ext cx="256427" cy="691979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フリーフォーム 209">
            <a:extLst>
              <a:ext uri="{FF2B5EF4-FFF2-40B4-BE49-F238E27FC236}">
                <a16:creationId xmlns:a16="http://schemas.microsoft.com/office/drawing/2014/main" id="{858AE5D2-E20C-BC99-9D70-6E45E536D8F1}"/>
              </a:ext>
            </a:extLst>
          </p:cNvPr>
          <p:cNvSpPr/>
          <p:nvPr/>
        </p:nvSpPr>
        <p:spPr>
          <a:xfrm>
            <a:off x="3629065" y="4362228"/>
            <a:ext cx="476378" cy="926757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フリーフォーム 210">
            <a:extLst>
              <a:ext uri="{FF2B5EF4-FFF2-40B4-BE49-F238E27FC236}">
                <a16:creationId xmlns:a16="http://schemas.microsoft.com/office/drawing/2014/main" id="{F6EEC987-1145-F80D-8EAA-F54F75E32575}"/>
              </a:ext>
            </a:extLst>
          </p:cNvPr>
          <p:cNvSpPr/>
          <p:nvPr/>
        </p:nvSpPr>
        <p:spPr>
          <a:xfrm>
            <a:off x="3657600" y="5301049"/>
            <a:ext cx="1140137" cy="704335"/>
          </a:xfrm>
          <a:custGeom>
            <a:avLst/>
            <a:gdLst>
              <a:gd name="connsiteX0" fmla="*/ 0 w 1445741"/>
              <a:gd name="connsiteY0" fmla="*/ 0 h 766119"/>
              <a:gd name="connsiteX1" fmla="*/ 556054 w 1445741"/>
              <a:gd name="connsiteY1" fmla="*/ 444843 h 766119"/>
              <a:gd name="connsiteX2" fmla="*/ 1445741 w 1445741"/>
              <a:gd name="connsiteY2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5741" h="766119">
                <a:moveTo>
                  <a:pt x="0" y="0"/>
                </a:moveTo>
                <a:cubicBezTo>
                  <a:pt x="157548" y="158578"/>
                  <a:pt x="315097" y="317157"/>
                  <a:pt x="556054" y="444843"/>
                </a:cubicBezTo>
                <a:cubicBezTo>
                  <a:pt x="797011" y="572529"/>
                  <a:pt x="1121376" y="669324"/>
                  <a:pt x="144574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フリーフォーム 211">
            <a:extLst>
              <a:ext uri="{FF2B5EF4-FFF2-40B4-BE49-F238E27FC236}">
                <a16:creationId xmlns:a16="http://schemas.microsoft.com/office/drawing/2014/main" id="{6D9D0835-BFB4-E52C-D4E5-6C97734D6449}"/>
              </a:ext>
            </a:extLst>
          </p:cNvPr>
          <p:cNvSpPr/>
          <p:nvPr/>
        </p:nvSpPr>
        <p:spPr>
          <a:xfrm>
            <a:off x="5596952" y="5338119"/>
            <a:ext cx="967777" cy="622722"/>
          </a:xfrm>
          <a:custGeom>
            <a:avLst/>
            <a:gdLst>
              <a:gd name="connsiteX0" fmla="*/ 13016 w 967777"/>
              <a:gd name="connsiteY0" fmla="*/ 0 h 622722"/>
              <a:gd name="connsiteX1" fmla="*/ 87156 w 967777"/>
              <a:gd name="connsiteY1" fmla="*/ 49427 h 622722"/>
              <a:gd name="connsiteX2" fmla="*/ 667924 w 967777"/>
              <a:gd name="connsiteY2" fmla="*/ 284205 h 622722"/>
              <a:gd name="connsiteX3" fmla="*/ 964486 w 967777"/>
              <a:gd name="connsiteY3" fmla="*/ 617838 h 622722"/>
              <a:gd name="connsiteX4" fmla="*/ 791491 w 967777"/>
              <a:gd name="connsiteY4" fmla="*/ 469557 h 622722"/>
              <a:gd name="connsiteX5" fmla="*/ 272507 w 967777"/>
              <a:gd name="connsiteY5" fmla="*/ 284205 h 622722"/>
              <a:gd name="connsiteX6" fmla="*/ 210724 w 967777"/>
              <a:gd name="connsiteY6" fmla="*/ 210065 h 622722"/>
              <a:gd name="connsiteX7" fmla="*/ 210724 w 967777"/>
              <a:gd name="connsiteY7" fmla="*/ 210065 h 62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777" h="622722">
                <a:moveTo>
                  <a:pt x="13016" y="0"/>
                </a:moveTo>
                <a:cubicBezTo>
                  <a:pt x="-4490" y="1030"/>
                  <a:pt x="-21995" y="2060"/>
                  <a:pt x="87156" y="49427"/>
                </a:cubicBezTo>
                <a:cubicBezTo>
                  <a:pt x="196307" y="96794"/>
                  <a:pt x="521702" y="189470"/>
                  <a:pt x="667924" y="284205"/>
                </a:cubicBezTo>
                <a:cubicBezTo>
                  <a:pt x="814146" y="378940"/>
                  <a:pt x="943892" y="586946"/>
                  <a:pt x="964486" y="617838"/>
                </a:cubicBezTo>
                <a:cubicBezTo>
                  <a:pt x="985081" y="648730"/>
                  <a:pt x="906821" y="525162"/>
                  <a:pt x="791491" y="469557"/>
                </a:cubicBezTo>
                <a:cubicBezTo>
                  <a:pt x="676161" y="413952"/>
                  <a:pt x="272507" y="284205"/>
                  <a:pt x="272507" y="284205"/>
                </a:cubicBezTo>
                <a:cubicBezTo>
                  <a:pt x="175713" y="240956"/>
                  <a:pt x="210724" y="210065"/>
                  <a:pt x="210724" y="210065"/>
                </a:cubicBezTo>
                <a:lnTo>
                  <a:pt x="210724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フリーフォーム 212">
            <a:extLst>
              <a:ext uri="{FF2B5EF4-FFF2-40B4-BE49-F238E27FC236}">
                <a16:creationId xmlns:a16="http://schemas.microsoft.com/office/drawing/2014/main" id="{2BA8E6D4-C8E9-7604-B4E3-5DF5B2734372}"/>
              </a:ext>
            </a:extLst>
          </p:cNvPr>
          <p:cNvSpPr/>
          <p:nvPr/>
        </p:nvSpPr>
        <p:spPr>
          <a:xfrm>
            <a:off x="3904736" y="5237503"/>
            <a:ext cx="975438" cy="615946"/>
          </a:xfrm>
          <a:custGeom>
            <a:avLst/>
            <a:gdLst>
              <a:gd name="connsiteX0" fmla="*/ 0 w 1099751"/>
              <a:gd name="connsiteY0" fmla="*/ 0 h 679621"/>
              <a:gd name="connsiteX1" fmla="*/ 370703 w 1099751"/>
              <a:gd name="connsiteY1" fmla="*/ 247135 h 679621"/>
              <a:gd name="connsiteX2" fmla="*/ 1099751 w 1099751"/>
              <a:gd name="connsiteY2" fmla="*/ 679621 h 67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751" h="679621">
                <a:moveTo>
                  <a:pt x="0" y="0"/>
                </a:moveTo>
                <a:cubicBezTo>
                  <a:pt x="93705" y="66932"/>
                  <a:pt x="187411" y="133865"/>
                  <a:pt x="370703" y="247135"/>
                </a:cubicBezTo>
                <a:cubicBezTo>
                  <a:pt x="553995" y="360405"/>
                  <a:pt x="826873" y="520013"/>
                  <a:pt x="1099751" y="6796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フリーフォーム 213">
            <a:extLst>
              <a:ext uri="{FF2B5EF4-FFF2-40B4-BE49-F238E27FC236}">
                <a16:creationId xmlns:a16="http://schemas.microsoft.com/office/drawing/2014/main" id="{F368F2D3-C6F9-FD13-071D-2A57E049F893}"/>
              </a:ext>
            </a:extLst>
          </p:cNvPr>
          <p:cNvSpPr/>
          <p:nvPr/>
        </p:nvSpPr>
        <p:spPr>
          <a:xfrm>
            <a:off x="5325762" y="5609968"/>
            <a:ext cx="889687" cy="333632"/>
          </a:xfrm>
          <a:custGeom>
            <a:avLst/>
            <a:gdLst>
              <a:gd name="connsiteX0" fmla="*/ 0 w 889687"/>
              <a:gd name="connsiteY0" fmla="*/ 0 h 333632"/>
              <a:gd name="connsiteX1" fmla="*/ 160638 w 889687"/>
              <a:gd name="connsiteY1" fmla="*/ 135924 h 333632"/>
              <a:gd name="connsiteX2" fmla="*/ 889687 w 889687"/>
              <a:gd name="connsiteY2" fmla="*/ 333632 h 33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687" h="333632">
                <a:moveTo>
                  <a:pt x="0" y="0"/>
                </a:moveTo>
                <a:cubicBezTo>
                  <a:pt x="6178" y="40159"/>
                  <a:pt x="12357" y="80319"/>
                  <a:pt x="160638" y="135924"/>
                </a:cubicBezTo>
                <a:cubicBezTo>
                  <a:pt x="308919" y="191529"/>
                  <a:pt x="599303" y="262580"/>
                  <a:pt x="889687" y="3336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フリーフォーム 214">
            <a:extLst>
              <a:ext uri="{FF2B5EF4-FFF2-40B4-BE49-F238E27FC236}">
                <a16:creationId xmlns:a16="http://schemas.microsoft.com/office/drawing/2014/main" id="{1855AC35-60B9-EEB7-0A68-0D4A6250132F}"/>
              </a:ext>
            </a:extLst>
          </p:cNvPr>
          <p:cNvSpPr/>
          <p:nvPr/>
        </p:nvSpPr>
        <p:spPr>
          <a:xfrm>
            <a:off x="6647935" y="5363109"/>
            <a:ext cx="776969" cy="592848"/>
          </a:xfrm>
          <a:custGeom>
            <a:avLst/>
            <a:gdLst>
              <a:gd name="connsiteX0" fmla="*/ 0 w 776969"/>
              <a:gd name="connsiteY0" fmla="*/ 580491 h 592848"/>
              <a:gd name="connsiteX1" fmla="*/ 345989 w 776969"/>
              <a:gd name="connsiteY1" fmla="*/ 36794 h 592848"/>
              <a:gd name="connsiteX2" fmla="*/ 766119 w 776969"/>
              <a:gd name="connsiteY2" fmla="*/ 49150 h 592848"/>
              <a:gd name="connsiteX3" fmla="*/ 605481 w 776969"/>
              <a:gd name="connsiteY3" fmla="*/ 49150 h 592848"/>
              <a:gd name="connsiteX4" fmla="*/ 98854 w 776969"/>
              <a:gd name="connsiteY4" fmla="*/ 592848 h 59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969" h="592848">
                <a:moveTo>
                  <a:pt x="0" y="580491"/>
                </a:moveTo>
                <a:cubicBezTo>
                  <a:pt x="109151" y="352921"/>
                  <a:pt x="218303" y="125351"/>
                  <a:pt x="345989" y="36794"/>
                </a:cubicBezTo>
                <a:cubicBezTo>
                  <a:pt x="473675" y="-51763"/>
                  <a:pt x="722870" y="47091"/>
                  <a:pt x="766119" y="49150"/>
                </a:cubicBezTo>
                <a:cubicBezTo>
                  <a:pt x="809368" y="51209"/>
                  <a:pt x="716692" y="-41466"/>
                  <a:pt x="605481" y="49150"/>
                </a:cubicBezTo>
                <a:cubicBezTo>
                  <a:pt x="494270" y="139766"/>
                  <a:pt x="296562" y="366307"/>
                  <a:pt x="98854" y="5928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フリーフォーム 215">
            <a:extLst>
              <a:ext uri="{FF2B5EF4-FFF2-40B4-BE49-F238E27FC236}">
                <a16:creationId xmlns:a16="http://schemas.microsoft.com/office/drawing/2014/main" id="{60FE7019-56BE-CE30-B8F4-E0AE33C9C49A}"/>
              </a:ext>
            </a:extLst>
          </p:cNvPr>
          <p:cNvSpPr/>
          <p:nvPr/>
        </p:nvSpPr>
        <p:spPr>
          <a:xfrm>
            <a:off x="6610865" y="6005384"/>
            <a:ext cx="301761" cy="840259"/>
          </a:xfrm>
          <a:custGeom>
            <a:avLst/>
            <a:gdLst>
              <a:gd name="connsiteX0" fmla="*/ 0 w 301761"/>
              <a:gd name="connsiteY0" fmla="*/ 0 h 840259"/>
              <a:gd name="connsiteX1" fmla="*/ 296562 w 301761"/>
              <a:gd name="connsiteY1" fmla="*/ 407773 h 840259"/>
              <a:gd name="connsiteX2" fmla="*/ 160638 w 301761"/>
              <a:gd name="connsiteY2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761" h="840259">
                <a:moveTo>
                  <a:pt x="0" y="0"/>
                </a:moveTo>
                <a:cubicBezTo>
                  <a:pt x="134894" y="133865"/>
                  <a:pt x="269789" y="267730"/>
                  <a:pt x="296562" y="407773"/>
                </a:cubicBezTo>
                <a:cubicBezTo>
                  <a:pt x="323335" y="547816"/>
                  <a:pt x="241986" y="694037"/>
                  <a:pt x="160638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フリーフォーム 216">
            <a:extLst>
              <a:ext uri="{FF2B5EF4-FFF2-40B4-BE49-F238E27FC236}">
                <a16:creationId xmlns:a16="http://schemas.microsoft.com/office/drawing/2014/main" id="{A8181B22-DD71-940C-4323-A15BC0CDAE29}"/>
              </a:ext>
            </a:extLst>
          </p:cNvPr>
          <p:cNvSpPr/>
          <p:nvPr/>
        </p:nvSpPr>
        <p:spPr>
          <a:xfrm>
            <a:off x="6205345" y="3916221"/>
            <a:ext cx="627941" cy="605481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フリーフォーム 217">
            <a:extLst>
              <a:ext uri="{FF2B5EF4-FFF2-40B4-BE49-F238E27FC236}">
                <a16:creationId xmlns:a16="http://schemas.microsoft.com/office/drawing/2014/main" id="{7DCF4AF6-37F0-CB9A-DBAA-3E819068CB7B}"/>
              </a:ext>
            </a:extLst>
          </p:cNvPr>
          <p:cNvSpPr/>
          <p:nvPr/>
        </p:nvSpPr>
        <p:spPr>
          <a:xfrm>
            <a:off x="8958649" y="630195"/>
            <a:ext cx="580767" cy="234778"/>
          </a:xfrm>
          <a:custGeom>
            <a:avLst/>
            <a:gdLst>
              <a:gd name="connsiteX0" fmla="*/ 0 w 580767"/>
              <a:gd name="connsiteY0" fmla="*/ 0 h 234778"/>
              <a:gd name="connsiteX1" fmla="*/ 580767 w 580767"/>
              <a:gd name="connsiteY1" fmla="*/ 234778 h 23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767" h="234778">
                <a:moveTo>
                  <a:pt x="0" y="0"/>
                </a:moveTo>
                <a:lnTo>
                  <a:pt x="580767" y="23477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フリーフォーム 218">
            <a:extLst>
              <a:ext uri="{FF2B5EF4-FFF2-40B4-BE49-F238E27FC236}">
                <a16:creationId xmlns:a16="http://schemas.microsoft.com/office/drawing/2014/main" id="{E1157659-526A-4761-5771-37E156B45E14}"/>
              </a:ext>
            </a:extLst>
          </p:cNvPr>
          <p:cNvSpPr/>
          <p:nvPr/>
        </p:nvSpPr>
        <p:spPr>
          <a:xfrm>
            <a:off x="8859795" y="593124"/>
            <a:ext cx="811840" cy="877135"/>
          </a:xfrm>
          <a:custGeom>
            <a:avLst/>
            <a:gdLst>
              <a:gd name="connsiteX0" fmla="*/ 593124 w 811840"/>
              <a:gd name="connsiteY0" fmla="*/ 0 h 877135"/>
              <a:gd name="connsiteX1" fmla="*/ 247135 w 811840"/>
              <a:gd name="connsiteY1" fmla="*/ 481914 h 877135"/>
              <a:gd name="connsiteX2" fmla="*/ 741405 w 811840"/>
              <a:gd name="connsiteY2" fmla="*/ 556054 h 877135"/>
              <a:gd name="connsiteX3" fmla="*/ 729048 w 811840"/>
              <a:gd name="connsiteY3" fmla="*/ 840260 h 877135"/>
              <a:gd name="connsiteX4" fmla="*/ 0 w 811840"/>
              <a:gd name="connsiteY4" fmla="*/ 864973 h 87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40" h="877135">
                <a:moveTo>
                  <a:pt x="593124" y="0"/>
                </a:moveTo>
                <a:cubicBezTo>
                  <a:pt x="407772" y="194619"/>
                  <a:pt x="222421" y="389238"/>
                  <a:pt x="247135" y="481914"/>
                </a:cubicBezTo>
                <a:cubicBezTo>
                  <a:pt x="271848" y="574590"/>
                  <a:pt x="661086" y="496330"/>
                  <a:pt x="741405" y="556054"/>
                </a:cubicBezTo>
                <a:cubicBezTo>
                  <a:pt x="821724" y="615778"/>
                  <a:pt x="852616" y="788773"/>
                  <a:pt x="729048" y="840260"/>
                </a:cubicBezTo>
                <a:cubicBezTo>
                  <a:pt x="605480" y="891747"/>
                  <a:pt x="302740" y="878360"/>
                  <a:pt x="0" y="8649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フリーフォーム 219">
            <a:extLst>
              <a:ext uri="{FF2B5EF4-FFF2-40B4-BE49-F238E27FC236}">
                <a16:creationId xmlns:a16="http://schemas.microsoft.com/office/drawing/2014/main" id="{14BA913F-ADB2-BA65-558D-4C685C0C2A4C}"/>
              </a:ext>
            </a:extLst>
          </p:cNvPr>
          <p:cNvSpPr/>
          <p:nvPr/>
        </p:nvSpPr>
        <p:spPr>
          <a:xfrm>
            <a:off x="9391135" y="1594022"/>
            <a:ext cx="333633" cy="123567"/>
          </a:xfrm>
          <a:custGeom>
            <a:avLst/>
            <a:gdLst>
              <a:gd name="connsiteX0" fmla="*/ 333633 w 333633"/>
              <a:gd name="connsiteY0" fmla="*/ 0 h 123567"/>
              <a:gd name="connsiteX1" fmla="*/ 0 w 333633"/>
              <a:gd name="connsiteY1" fmla="*/ 123567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633" h="123567">
                <a:moveTo>
                  <a:pt x="333633" y="0"/>
                </a:moveTo>
                <a:lnTo>
                  <a:pt x="0" y="123567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フリーフォーム 220">
            <a:extLst>
              <a:ext uri="{FF2B5EF4-FFF2-40B4-BE49-F238E27FC236}">
                <a16:creationId xmlns:a16="http://schemas.microsoft.com/office/drawing/2014/main" id="{EFA8A20E-09B0-ECF5-A691-A3317403201D}"/>
              </a:ext>
            </a:extLst>
          </p:cNvPr>
          <p:cNvSpPr/>
          <p:nvPr/>
        </p:nvSpPr>
        <p:spPr>
          <a:xfrm>
            <a:off x="9588843" y="1655805"/>
            <a:ext cx="12357" cy="296563"/>
          </a:xfrm>
          <a:custGeom>
            <a:avLst/>
            <a:gdLst>
              <a:gd name="connsiteX0" fmla="*/ 12357 w 12357"/>
              <a:gd name="connsiteY0" fmla="*/ 0 h 296563"/>
              <a:gd name="connsiteX1" fmla="*/ 0 w 12357"/>
              <a:gd name="connsiteY1" fmla="*/ 296563 h 29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7" h="296563">
                <a:moveTo>
                  <a:pt x="12357" y="0"/>
                </a:moveTo>
                <a:lnTo>
                  <a:pt x="0" y="29656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フリーフォーム 222">
            <a:extLst>
              <a:ext uri="{FF2B5EF4-FFF2-40B4-BE49-F238E27FC236}">
                <a16:creationId xmlns:a16="http://schemas.microsoft.com/office/drawing/2014/main" id="{7489D946-B8B4-5E07-C76D-078F588D3104}"/>
              </a:ext>
            </a:extLst>
          </p:cNvPr>
          <p:cNvSpPr/>
          <p:nvPr/>
        </p:nvSpPr>
        <p:spPr>
          <a:xfrm>
            <a:off x="9391135" y="2767069"/>
            <a:ext cx="318078" cy="223266"/>
          </a:xfrm>
          <a:custGeom>
            <a:avLst/>
            <a:gdLst>
              <a:gd name="connsiteX0" fmla="*/ 0 w 318078"/>
              <a:gd name="connsiteY0" fmla="*/ 161482 h 223266"/>
              <a:gd name="connsiteX1" fmla="*/ 296562 w 318078"/>
              <a:gd name="connsiteY1" fmla="*/ 845 h 223266"/>
              <a:gd name="connsiteX2" fmla="*/ 271849 w 318078"/>
              <a:gd name="connsiteY2" fmla="*/ 223266 h 22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078" h="223266">
                <a:moveTo>
                  <a:pt x="0" y="161482"/>
                </a:moveTo>
                <a:cubicBezTo>
                  <a:pt x="125627" y="76015"/>
                  <a:pt x="251254" y="-9452"/>
                  <a:pt x="296562" y="845"/>
                </a:cubicBezTo>
                <a:cubicBezTo>
                  <a:pt x="341870" y="11142"/>
                  <a:pt x="306859" y="117204"/>
                  <a:pt x="271849" y="22326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フリーフォーム 223">
            <a:extLst>
              <a:ext uri="{FF2B5EF4-FFF2-40B4-BE49-F238E27FC236}">
                <a16:creationId xmlns:a16="http://schemas.microsoft.com/office/drawing/2014/main" id="{6A690048-4CE4-DD68-2298-209F52011B62}"/>
              </a:ext>
            </a:extLst>
          </p:cNvPr>
          <p:cNvSpPr/>
          <p:nvPr/>
        </p:nvSpPr>
        <p:spPr>
          <a:xfrm>
            <a:off x="8933935" y="3225114"/>
            <a:ext cx="1260389" cy="86497"/>
          </a:xfrm>
          <a:custGeom>
            <a:avLst/>
            <a:gdLst>
              <a:gd name="connsiteX0" fmla="*/ 0 w 1260389"/>
              <a:gd name="connsiteY0" fmla="*/ 86497 h 86497"/>
              <a:gd name="connsiteX1" fmla="*/ 1260389 w 1260389"/>
              <a:gd name="connsiteY1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0389" h="86497">
                <a:moveTo>
                  <a:pt x="0" y="86497"/>
                </a:moveTo>
                <a:lnTo>
                  <a:pt x="1260389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フリーフォーム 224">
            <a:extLst>
              <a:ext uri="{FF2B5EF4-FFF2-40B4-BE49-F238E27FC236}">
                <a16:creationId xmlns:a16="http://schemas.microsoft.com/office/drawing/2014/main" id="{2E7E5732-6A10-B972-147B-794197D9DF35}"/>
              </a:ext>
            </a:extLst>
          </p:cNvPr>
          <p:cNvSpPr/>
          <p:nvPr/>
        </p:nvSpPr>
        <p:spPr>
          <a:xfrm>
            <a:off x="9452919" y="3060187"/>
            <a:ext cx="494279" cy="881618"/>
          </a:xfrm>
          <a:custGeom>
            <a:avLst/>
            <a:gdLst>
              <a:gd name="connsiteX0" fmla="*/ 49427 w 494279"/>
              <a:gd name="connsiteY0" fmla="*/ 16645 h 881618"/>
              <a:gd name="connsiteX1" fmla="*/ 135924 w 494279"/>
              <a:gd name="connsiteY1" fmla="*/ 66072 h 881618"/>
              <a:gd name="connsiteX2" fmla="*/ 494270 w 494279"/>
              <a:gd name="connsiteY2" fmla="*/ 547986 h 881618"/>
              <a:gd name="connsiteX3" fmla="*/ 148281 w 494279"/>
              <a:gd name="connsiteY3" fmla="*/ 585056 h 881618"/>
              <a:gd name="connsiteX4" fmla="*/ 383059 w 494279"/>
              <a:gd name="connsiteY4" fmla="*/ 424418 h 881618"/>
              <a:gd name="connsiteX5" fmla="*/ 432486 w 494279"/>
              <a:gd name="connsiteY5" fmla="*/ 634483 h 881618"/>
              <a:gd name="connsiteX6" fmla="*/ 0 w 494279"/>
              <a:gd name="connsiteY6" fmla="*/ 881618 h 881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279" h="881618">
                <a:moveTo>
                  <a:pt x="49427" y="16645"/>
                </a:moveTo>
                <a:cubicBezTo>
                  <a:pt x="55605" y="-2920"/>
                  <a:pt x="61784" y="-22485"/>
                  <a:pt x="135924" y="66072"/>
                </a:cubicBezTo>
                <a:cubicBezTo>
                  <a:pt x="210064" y="154629"/>
                  <a:pt x="492211" y="461489"/>
                  <a:pt x="494270" y="547986"/>
                </a:cubicBezTo>
                <a:cubicBezTo>
                  <a:pt x="496329" y="634483"/>
                  <a:pt x="166816" y="605651"/>
                  <a:pt x="148281" y="585056"/>
                </a:cubicBezTo>
                <a:cubicBezTo>
                  <a:pt x="129746" y="564461"/>
                  <a:pt x="335692" y="416180"/>
                  <a:pt x="383059" y="424418"/>
                </a:cubicBezTo>
                <a:cubicBezTo>
                  <a:pt x="430427" y="432656"/>
                  <a:pt x="496329" y="558283"/>
                  <a:pt x="432486" y="634483"/>
                </a:cubicBezTo>
                <a:cubicBezTo>
                  <a:pt x="368643" y="710683"/>
                  <a:pt x="184321" y="796150"/>
                  <a:pt x="0" y="88161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フリーフォーム 225">
            <a:extLst>
              <a:ext uri="{FF2B5EF4-FFF2-40B4-BE49-F238E27FC236}">
                <a16:creationId xmlns:a16="http://schemas.microsoft.com/office/drawing/2014/main" id="{B2467B6D-357E-4F3D-3292-091CAC8730C4}"/>
              </a:ext>
            </a:extLst>
          </p:cNvPr>
          <p:cNvSpPr/>
          <p:nvPr/>
        </p:nvSpPr>
        <p:spPr>
          <a:xfrm>
            <a:off x="7437120" y="5888736"/>
            <a:ext cx="330413" cy="841248"/>
          </a:xfrm>
          <a:custGeom>
            <a:avLst/>
            <a:gdLst>
              <a:gd name="connsiteX0" fmla="*/ 0 w 330413"/>
              <a:gd name="connsiteY0" fmla="*/ 0 h 841248"/>
              <a:gd name="connsiteX1" fmla="*/ 304800 w 330413"/>
              <a:gd name="connsiteY1" fmla="*/ 438912 h 841248"/>
              <a:gd name="connsiteX2" fmla="*/ 292608 w 330413"/>
              <a:gd name="connsiteY2" fmla="*/ 841248 h 84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413" h="841248">
                <a:moveTo>
                  <a:pt x="0" y="0"/>
                </a:moveTo>
                <a:cubicBezTo>
                  <a:pt x="128016" y="149352"/>
                  <a:pt x="256032" y="298704"/>
                  <a:pt x="304800" y="438912"/>
                </a:cubicBezTo>
                <a:cubicBezTo>
                  <a:pt x="353568" y="579120"/>
                  <a:pt x="323088" y="710184"/>
                  <a:pt x="292608" y="8412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フリーフォーム 226">
            <a:extLst>
              <a:ext uri="{FF2B5EF4-FFF2-40B4-BE49-F238E27FC236}">
                <a16:creationId xmlns:a16="http://schemas.microsoft.com/office/drawing/2014/main" id="{04EBB512-083F-6956-2FC9-BD1703A2A0A0}"/>
              </a:ext>
            </a:extLst>
          </p:cNvPr>
          <p:cNvSpPr/>
          <p:nvPr/>
        </p:nvSpPr>
        <p:spPr>
          <a:xfrm>
            <a:off x="4632960" y="6169152"/>
            <a:ext cx="719328" cy="146304"/>
          </a:xfrm>
          <a:custGeom>
            <a:avLst/>
            <a:gdLst>
              <a:gd name="connsiteX0" fmla="*/ 0 w 719328"/>
              <a:gd name="connsiteY0" fmla="*/ 0 h 146304"/>
              <a:gd name="connsiteX1" fmla="*/ 719328 w 719328"/>
              <a:gd name="connsiteY1" fmla="*/ 146304 h 14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328" h="146304">
                <a:moveTo>
                  <a:pt x="0" y="0"/>
                </a:moveTo>
                <a:lnTo>
                  <a:pt x="719328" y="14630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フリーフォーム 227">
            <a:extLst>
              <a:ext uri="{FF2B5EF4-FFF2-40B4-BE49-F238E27FC236}">
                <a16:creationId xmlns:a16="http://schemas.microsoft.com/office/drawing/2014/main" id="{F882A925-AD79-F317-408C-E06FA1EA5527}"/>
              </a:ext>
            </a:extLst>
          </p:cNvPr>
          <p:cNvSpPr/>
          <p:nvPr/>
        </p:nvSpPr>
        <p:spPr>
          <a:xfrm>
            <a:off x="4645152" y="5571744"/>
            <a:ext cx="461060" cy="524256"/>
          </a:xfrm>
          <a:custGeom>
            <a:avLst/>
            <a:gdLst>
              <a:gd name="connsiteX0" fmla="*/ 268224 w 461060"/>
              <a:gd name="connsiteY0" fmla="*/ 0 h 524256"/>
              <a:gd name="connsiteX1" fmla="*/ 451104 w 461060"/>
              <a:gd name="connsiteY1" fmla="*/ 268224 h 524256"/>
              <a:gd name="connsiteX2" fmla="*/ 0 w 461060"/>
              <a:gd name="connsiteY2" fmla="*/ 524256 h 52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060" h="524256">
                <a:moveTo>
                  <a:pt x="268224" y="0"/>
                </a:moveTo>
                <a:cubicBezTo>
                  <a:pt x="382016" y="90424"/>
                  <a:pt x="495808" y="180848"/>
                  <a:pt x="451104" y="268224"/>
                </a:cubicBezTo>
                <a:cubicBezTo>
                  <a:pt x="406400" y="355600"/>
                  <a:pt x="203200" y="439928"/>
                  <a:pt x="0" y="52425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フリーフォーム 228">
            <a:extLst>
              <a:ext uri="{FF2B5EF4-FFF2-40B4-BE49-F238E27FC236}">
                <a16:creationId xmlns:a16="http://schemas.microsoft.com/office/drawing/2014/main" id="{80CBDA80-7163-4433-EC34-88D60982E4BC}"/>
              </a:ext>
            </a:extLst>
          </p:cNvPr>
          <p:cNvSpPr/>
          <p:nvPr/>
        </p:nvSpPr>
        <p:spPr>
          <a:xfrm>
            <a:off x="5303520" y="6047232"/>
            <a:ext cx="405116" cy="731520"/>
          </a:xfrm>
          <a:custGeom>
            <a:avLst/>
            <a:gdLst>
              <a:gd name="connsiteX0" fmla="*/ 146304 w 405116"/>
              <a:gd name="connsiteY0" fmla="*/ 0 h 731520"/>
              <a:gd name="connsiteX1" fmla="*/ 402336 w 405116"/>
              <a:gd name="connsiteY1" fmla="*/ 402336 h 731520"/>
              <a:gd name="connsiteX2" fmla="*/ 0 w 405116"/>
              <a:gd name="connsiteY2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116" h="731520">
                <a:moveTo>
                  <a:pt x="146304" y="0"/>
                </a:moveTo>
                <a:cubicBezTo>
                  <a:pt x="286512" y="140208"/>
                  <a:pt x="426720" y="280416"/>
                  <a:pt x="402336" y="402336"/>
                </a:cubicBezTo>
                <a:cubicBezTo>
                  <a:pt x="377952" y="524256"/>
                  <a:pt x="188976" y="627888"/>
                  <a:pt x="0" y="731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フリーフォーム 229">
            <a:extLst>
              <a:ext uri="{FF2B5EF4-FFF2-40B4-BE49-F238E27FC236}">
                <a16:creationId xmlns:a16="http://schemas.microsoft.com/office/drawing/2014/main" id="{E544D5C5-EA01-1AEA-772A-1B466D54CED3}"/>
              </a:ext>
            </a:extLst>
          </p:cNvPr>
          <p:cNvSpPr/>
          <p:nvPr/>
        </p:nvSpPr>
        <p:spPr>
          <a:xfrm>
            <a:off x="6766560" y="5657088"/>
            <a:ext cx="585216" cy="316992"/>
          </a:xfrm>
          <a:custGeom>
            <a:avLst/>
            <a:gdLst>
              <a:gd name="connsiteX0" fmla="*/ 0 w 585216"/>
              <a:gd name="connsiteY0" fmla="*/ 316992 h 316992"/>
              <a:gd name="connsiteX1" fmla="*/ 585216 w 585216"/>
              <a:gd name="connsiteY1" fmla="*/ 0 h 31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216" h="316992">
                <a:moveTo>
                  <a:pt x="0" y="316992"/>
                </a:moveTo>
                <a:lnTo>
                  <a:pt x="58521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フリーフォーム 230">
            <a:extLst>
              <a:ext uri="{FF2B5EF4-FFF2-40B4-BE49-F238E27FC236}">
                <a16:creationId xmlns:a16="http://schemas.microsoft.com/office/drawing/2014/main" id="{42A7B7D5-4CFE-0A5D-5C8D-58707760B2E5}"/>
              </a:ext>
            </a:extLst>
          </p:cNvPr>
          <p:cNvSpPr/>
          <p:nvPr/>
        </p:nvSpPr>
        <p:spPr>
          <a:xfrm>
            <a:off x="7607808" y="5401056"/>
            <a:ext cx="304800" cy="573024"/>
          </a:xfrm>
          <a:custGeom>
            <a:avLst/>
            <a:gdLst>
              <a:gd name="connsiteX0" fmla="*/ 0 w 304800"/>
              <a:gd name="connsiteY0" fmla="*/ 0 h 573024"/>
              <a:gd name="connsiteX1" fmla="*/ 243840 w 304800"/>
              <a:gd name="connsiteY1" fmla="*/ 341376 h 573024"/>
              <a:gd name="connsiteX2" fmla="*/ 304800 w 304800"/>
              <a:gd name="connsiteY2" fmla="*/ 573024 h 57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73024">
                <a:moveTo>
                  <a:pt x="0" y="0"/>
                </a:moveTo>
                <a:cubicBezTo>
                  <a:pt x="96520" y="122936"/>
                  <a:pt x="193040" y="245872"/>
                  <a:pt x="243840" y="341376"/>
                </a:cubicBezTo>
                <a:cubicBezTo>
                  <a:pt x="294640" y="436880"/>
                  <a:pt x="299720" y="504952"/>
                  <a:pt x="304800" y="5730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フリーフォーム 231">
            <a:extLst>
              <a:ext uri="{FF2B5EF4-FFF2-40B4-BE49-F238E27FC236}">
                <a16:creationId xmlns:a16="http://schemas.microsoft.com/office/drawing/2014/main" id="{250CE9D0-C1EA-0780-B45F-69C070A50229}"/>
              </a:ext>
            </a:extLst>
          </p:cNvPr>
          <p:cNvSpPr/>
          <p:nvPr/>
        </p:nvSpPr>
        <p:spPr>
          <a:xfrm>
            <a:off x="7705344" y="5327904"/>
            <a:ext cx="309032" cy="621792"/>
          </a:xfrm>
          <a:custGeom>
            <a:avLst/>
            <a:gdLst>
              <a:gd name="connsiteX0" fmla="*/ 0 w 309032"/>
              <a:gd name="connsiteY0" fmla="*/ 0 h 621792"/>
              <a:gd name="connsiteX1" fmla="*/ 121920 w 309032"/>
              <a:gd name="connsiteY1" fmla="*/ 195072 h 621792"/>
              <a:gd name="connsiteX2" fmla="*/ 292608 w 309032"/>
              <a:gd name="connsiteY2" fmla="*/ 451104 h 621792"/>
              <a:gd name="connsiteX3" fmla="*/ 292608 w 309032"/>
              <a:gd name="connsiteY3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32" h="621792">
                <a:moveTo>
                  <a:pt x="0" y="0"/>
                </a:moveTo>
                <a:cubicBezTo>
                  <a:pt x="36576" y="59944"/>
                  <a:pt x="73152" y="119888"/>
                  <a:pt x="121920" y="195072"/>
                </a:cubicBezTo>
                <a:cubicBezTo>
                  <a:pt x="170688" y="270256"/>
                  <a:pt x="264160" y="379984"/>
                  <a:pt x="292608" y="451104"/>
                </a:cubicBezTo>
                <a:cubicBezTo>
                  <a:pt x="321056" y="522224"/>
                  <a:pt x="306832" y="572008"/>
                  <a:pt x="292608" y="6217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フリーフォーム 232">
            <a:extLst>
              <a:ext uri="{FF2B5EF4-FFF2-40B4-BE49-F238E27FC236}">
                <a16:creationId xmlns:a16="http://schemas.microsoft.com/office/drawing/2014/main" id="{70D5EED0-C888-2F9C-0C8A-E75BE28C2F00}"/>
              </a:ext>
            </a:extLst>
          </p:cNvPr>
          <p:cNvSpPr/>
          <p:nvPr/>
        </p:nvSpPr>
        <p:spPr>
          <a:xfrm>
            <a:off x="7847251" y="5494195"/>
            <a:ext cx="1389888" cy="1168186"/>
          </a:xfrm>
          <a:custGeom>
            <a:avLst/>
            <a:gdLst>
              <a:gd name="connsiteX0" fmla="*/ 0 w 1389888"/>
              <a:gd name="connsiteY0" fmla="*/ 156250 h 1168186"/>
              <a:gd name="connsiteX1" fmla="*/ 524256 w 1389888"/>
              <a:gd name="connsiteY1" fmla="*/ 83098 h 1168186"/>
              <a:gd name="connsiteX2" fmla="*/ 1389888 w 1389888"/>
              <a:gd name="connsiteY2" fmla="*/ 1168186 h 116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9888" h="1168186">
                <a:moveTo>
                  <a:pt x="0" y="156250"/>
                </a:moveTo>
                <a:cubicBezTo>
                  <a:pt x="146304" y="35346"/>
                  <a:pt x="292608" y="-85558"/>
                  <a:pt x="524256" y="83098"/>
                </a:cubicBezTo>
                <a:cubicBezTo>
                  <a:pt x="755904" y="251754"/>
                  <a:pt x="1072896" y="709970"/>
                  <a:pt x="1389888" y="116818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フリーフォーム 233">
            <a:extLst>
              <a:ext uri="{FF2B5EF4-FFF2-40B4-BE49-F238E27FC236}">
                <a16:creationId xmlns:a16="http://schemas.microsoft.com/office/drawing/2014/main" id="{55341D53-1048-2C56-DC19-21BE412DC781}"/>
              </a:ext>
            </a:extLst>
          </p:cNvPr>
          <p:cNvSpPr/>
          <p:nvPr/>
        </p:nvSpPr>
        <p:spPr>
          <a:xfrm>
            <a:off x="7363968" y="5839973"/>
            <a:ext cx="353568" cy="195072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フリーフォーム 234">
            <a:extLst>
              <a:ext uri="{FF2B5EF4-FFF2-40B4-BE49-F238E27FC236}">
                <a16:creationId xmlns:a16="http://schemas.microsoft.com/office/drawing/2014/main" id="{C4EB1D39-D800-BE45-1D4C-2CA91B7697BA}"/>
              </a:ext>
            </a:extLst>
          </p:cNvPr>
          <p:cNvSpPr/>
          <p:nvPr/>
        </p:nvSpPr>
        <p:spPr>
          <a:xfrm>
            <a:off x="7546848" y="5888736"/>
            <a:ext cx="524256" cy="256032"/>
          </a:xfrm>
          <a:custGeom>
            <a:avLst/>
            <a:gdLst>
              <a:gd name="connsiteX0" fmla="*/ 0 w 524256"/>
              <a:gd name="connsiteY0" fmla="*/ 256032 h 256032"/>
              <a:gd name="connsiteX1" fmla="*/ 524256 w 524256"/>
              <a:gd name="connsiteY1" fmla="*/ 0 h 25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4256" h="256032">
                <a:moveTo>
                  <a:pt x="0" y="256032"/>
                </a:moveTo>
                <a:lnTo>
                  <a:pt x="52425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フリーフォーム 235">
            <a:extLst>
              <a:ext uri="{FF2B5EF4-FFF2-40B4-BE49-F238E27FC236}">
                <a16:creationId xmlns:a16="http://schemas.microsoft.com/office/drawing/2014/main" id="{1580DED3-958A-2A7D-5DC4-A0F8F60CF7FB}"/>
              </a:ext>
            </a:extLst>
          </p:cNvPr>
          <p:cNvSpPr/>
          <p:nvPr/>
        </p:nvSpPr>
        <p:spPr>
          <a:xfrm>
            <a:off x="7949184" y="5663257"/>
            <a:ext cx="865632" cy="859463"/>
          </a:xfrm>
          <a:custGeom>
            <a:avLst/>
            <a:gdLst>
              <a:gd name="connsiteX0" fmla="*/ 0 w 865632"/>
              <a:gd name="connsiteY0" fmla="*/ 66983 h 859463"/>
              <a:gd name="connsiteX1" fmla="*/ 219456 w 865632"/>
              <a:gd name="connsiteY1" fmla="*/ 79175 h 859463"/>
              <a:gd name="connsiteX2" fmla="*/ 865632 w 865632"/>
              <a:gd name="connsiteY2" fmla="*/ 859463 h 85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632" h="859463">
                <a:moveTo>
                  <a:pt x="0" y="66983"/>
                </a:moveTo>
                <a:cubicBezTo>
                  <a:pt x="37592" y="7039"/>
                  <a:pt x="75184" y="-52905"/>
                  <a:pt x="219456" y="79175"/>
                </a:cubicBezTo>
                <a:cubicBezTo>
                  <a:pt x="363728" y="211255"/>
                  <a:pt x="614680" y="535359"/>
                  <a:pt x="865632" y="8594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フリーフォーム 236">
            <a:extLst>
              <a:ext uri="{FF2B5EF4-FFF2-40B4-BE49-F238E27FC236}">
                <a16:creationId xmlns:a16="http://schemas.microsoft.com/office/drawing/2014/main" id="{26C3F54A-F5E6-D1F6-C89F-48BD07BA2582}"/>
              </a:ext>
            </a:extLst>
          </p:cNvPr>
          <p:cNvSpPr/>
          <p:nvPr/>
        </p:nvSpPr>
        <p:spPr>
          <a:xfrm>
            <a:off x="7498080" y="5834319"/>
            <a:ext cx="316992" cy="182880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フリーフォーム 237">
            <a:extLst>
              <a:ext uri="{FF2B5EF4-FFF2-40B4-BE49-F238E27FC236}">
                <a16:creationId xmlns:a16="http://schemas.microsoft.com/office/drawing/2014/main" id="{E045D933-E25C-4525-5AAD-9AB211133D0D}"/>
              </a:ext>
            </a:extLst>
          </p:cNvPr>
          <p:cNvSpPr/>
          <p:nvPr/>
        </p:nvSpPr>
        <p:spPr>
          <a:xfrm>
            <a:off x="5084064" y="5547360"/>
            <a:ext cx="88370" cy="329184"/>
          </a:xfrm>
          <a:custGeom>
            <a:avLst/>
            <a:gdLst>
              <a:gd name="connsiteX0" fmla="*/ 0 w 88370"/>
              <a:gd name="connsiteY0" fmla="*/ 0 h 329184"/>
              <a:gd name="connsiteX1" fmla="*/ 85344 w 88370"/>
              <a:gd name="connsiteY1" fmla="*/ 195072 h 329184"/>
              <a:gd name="connsiteX2" fmla="*/ 60960 w 88370"/>
              <a:gd name="connsiteY2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70" h="329184">
                <a:moveTo>
                  <a:pt x="0" y="0"/>
                </a:moveTo>
                <a:cubicBezTo>
                  <a:pt x="37592" y="70104"/>
                  <a:pt x="75184" y="140208"/>
                  <a:pt x="85344" y="195072"/>
                </a:cubicBezTo>
                <a:cubicBezTo>
                  <a:pt x="95504" y="249936"/>
                  <a:pt x="78232" y="289560"/>
                  <a:pt x="60960" y="3291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フリーフォーム 238">
            <a:extLst>
              <a:ext uri="{FF2B5EF4-FFF2-40B4-BE49-F238E27FC236}">
                <a16:creationId xmlns:a16="http://schemas.microsoft.com/office/drawing/2014/main" id="{7708C0A7-D600-8CFD-D816-F4486FE5B20F}"/>
              </a:ext>
            </a:extLst>
          </p:cNvPr>
          <p:cNvSpPr/>
          <p:nvPr/>
        </p:nvSpPr>
        <p:spPr>
          <a:xfrm>
            <a:off x="6217569" y="5210438"/>
            <a:ext cx="118947" cy="463158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フリーフォーム 239">
            <a:extLst>
              <a:ext uri="{FF2B5EF4-FFF2-40B4-BE49-F238E27FC236}">
                <a16:creationId xmlns:a16="http://schemas.microsoft.com/office/drawing/2014/main" id="{1E18FA14-01A2-05CE-8791-E7DB5312FEB0}"/>
              </a:ext>
            </a:extLst>
          </p:cNvPr>
          <p:cNvSpPr/>
          <p:nvPr/>
        </p:nvSpPr>
        <p:spPr>
          <a:xfrm>
            <a:off x="6588690" y="6037545"/>
            <a:ext cx="243917" cy="772439"/>
          </a:xfrm>
          <a:custGeom>
            <a:avLst/>
            <a:gdLst>
              <a:gd name="connsiteX0" fmla="*/ 0 w 243917"/>
              <a:gd name="connsiteY0" fmla="*/ 0 h 772439"/>
              <a:gd name="connsiteX1" fmla="*/ 233820 w 243917"/>
              <a:gd name="connsiteY1" fmla="*/ 413359 h 772439"/>
              <a:gd name="connsiteX2" fmla="*/ 179540 w 243917"/>
              <a:gd name="connsiteY2" fmla="*/ 772439 h 77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917" h="772439">
                <a:moveTo>
                  <a:pt x="0" y="0"/>
                </a:moveTo>
                <a:cubicBezTo>
                  <a:pt x="101948" y="142309"/>
                  <a:pt x="203897" y="284619"/>
                  <a:pt x="233820" y="413359"/>
                </a:cubicBezTo>
                <a:cubicBezTo>
                  <a:pt x="263743" y="542099"/>
                  <a:pt x="221641" y="657269"/>
                  <a:pt x="179540" y="77243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フリーフォーム 240">
            <a:extLst>
              <a:ext uri="{FF2B5EF4-FFF2-40B4-BE49-F238E27FC236}">
                <a16:creationId xmlns:a16="http://schemas.microsoft.com/office/drawing/2014/main" id="{D5E2A6CF-1E19-6CD7-1C04-9A827CBBA15E}"/>
              </a:ext>
            </a:extLst>
          </p:cNvPr>
          <p:cNvSpPr/>
          <p:nvPr/>
        </p:nvSpPr>
        <p:spPr>
          <a:xfrm>
            <a:off x="6642970" y="5987030"/>
            <a:ext cx="137047" cy="71874"/>
          </a:xfrm>
          <a:custGeom>
            <a:avLst/>
            <a:gdLst>
              <a:gd name="connsiteX0" fmla="*/ 0 w 137047"/>
              <a:gd name="connsiteY0" fmla="*/ 21288 h 71874"/>
              <a:gd name="connsiteX1" fmla="*/ 66805 w 137047"/>
              <a:gd name="connsiteY1" fmla="*/ 411 h 71874"/>
              <a:gd name="connsiteX2" fmla="*/ 121085 w 137047"/>
              <a:gd name="connsiteY2" fmla="*/ 37989 h 71874"/>
              <a:gd name="connsiteX3" fmla="*/ 133611 w 137047"/>
              <a:gd name="connsiteY3" fmla="*/ 71392 h 71874"/>
              <a:gd name="connsiteX4" fmla="*/ 66805 w 137047"/>
              <a:gd name="connsiteY4" fmla="*/ 54691 h 7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047" h="71874">
                <a:moveTo>
                  <a:pt x="0" y="21288"/>
                </a:moveTo>
                <a:cubicBezTo>
                  <a:pt x="23312" y="9457"/>
                  <a:pt x="46624" y="-2373"/>
                  <a:pt x="66805" y="411"/>
                </a:cubicBezTo>
                <a:cubicBezTo>
                  <a:pt x="86986" y="3194"/>
                  <a:pt x="109951" y="26159"/>
                  <a:pt x="121085" y="37989"/>
                </a:cubicBezTo>
                <a:cubicBezTo>
                  <a:pt x="132219" y="49819"/>
                  <a:pt x="142658" y="68608"/>
                  <a:pt x="133611" y="71392"/>
                </a:cubicBezTo>
                <a:cubicBezTo>
                  <a:pt x="124564" y="74176"/>
                  <a:pt x="95684" y="64433"/>
                  <a:pt x="66805" y="54691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フリーフォーム 241">
            <a:extLst>
              <a:ext uri="{FF2B5EF4-FFF2-40B4-BE49-F238E27FC236}">
                <a16:creationId xmlns:a16="http://schemas.microsoft.com/office/drawing/2014/main" id="{95F310E8-FC70-1ABC-0C8A-7DEFA7F7655D}"/>
              </a:ext>
            </a:extLst>
          </p:cNvPr>
          <p:cNvSpPr/>
          <p:nvPr/>
        </p:nvSpPr>
        <p:spPr>
          <a:xfrm>
            <a:off x="6759879" y="6016668"/>
            <a:ext cx="192968" cy="146342"/>
          </a:xfrm>
          <a:custGeom>
            <a:avLst/>
            <a:gdLst>
              <a:gd name="connsiteX0" fmla="*/ 0 w 192968"/>
              <a:gd name="connsiteY0" fmla="*/ 0 h 146342"/>
              <a:gd name="connsiteX1" fmla="*/ 167014 w 192968"/>
              <a:gd name="connsiteY1" fmla="*/ 50105 h 146342"/>
              <a:gd name="connsiteX2" fmla="*/ 183716 w 192968"/>
              <a:gd name="connsiteY2" fmla="*/ 146137 h 146342"/>
              <a:gd name="connsiteX3" fmla="*/ 79332 w 192968"/>
              <a:gd name="connsiteY3" fmla="*/ 75157 h 146342"/>
              <a:gd name="connsiteX4" fmla="*/ 33403 w 192968"/>
              <a:gd name="connsiteY4" fmla="*/ 58455 h 14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968" h="146342">
                <a:moveTo>
                  <a:pt x="0" y="0"/>
                </a:moveTo>
                <a:cubicBezTo>
                  <a:pt x="68197" y="12874"/>
                  <a:pt x="136395" y="25749"/>
                  <a:pt x="167014" y="50105"/>
                </a:cubicBezTo>
                <a:cubicBezTo>
                  <a:pt x="197633" y="74461"/>
                  <a:pt x="198329" y="141962"/>
                  <a:pt x="183716" y="146137"/>
                </a:cubicBezTo>
                <a:cubicBezTo>
                  <a:pt x="169103" y="150312"/>
                  <a:pt x="104384" y="89771"/>
                  <a:pt x="79332" y="75157"/>
                </a:cubicBezTo>
                <a:cubicBezTo>
                  <a:pt x="54280" y="60543"/>
                  <a:pt x="43841" y="59499"/>
                  <a:pt x="33403" y="58455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フリーフォーム 242">
            <a:extLst>
              <a:ext uri="{FF2B5EF4-FFF2-40B4-BE49-F238E27FC236}">
                <a16:creationId xmlns:a16="http://schemas.microsoft.com/office/drawing/2014/main" id="{EF316B4E-E91A-8E15-C6D5-54376C0FFC7D}"/>
              </a:ext>
            </a:extLst>
          </p:cNvPr>
          <p:cNvSpPr/>
          <p:nvPr/>
        </p:nvSpPr>
        <p:spPr>
          <a:xfrm>
            <a:off x="6463804" y="6008256"/>
            <a:ext cx="576985" cy="752657"/>
          </a:xfrm>
          <a:custGeom>
            <a:avLst/>
            <a:gdLst>
              <a:gd name="connsiteX0" fmla="*/ 20123 w 576985"/>
              <a:gd name="connsiteY0" fmla="*/ 12534 h 752657"/>
              <a:gd name="connsiteX1" fmla="*/ 483261 w 576985"/>
              <a:gd name="connsiteY1" fmla="*/ 214414 h 752657"/>
              <a:gd name="connsiteX2" fmla="*/ 554513 w 576985"/>
              <a:gd name="connsiteY2" fmla="*/ 511297 h 752657"/>
              <a:gd name="connsiteX3" fmla="*/ 198253 w 576985"/>
              <a:gd name="connsiteY3" fmla="*/ 748804 h 752657"/>
              <a:gd name="connsiteX4" fmla="*/ 103251 w 576985"/>
              <a:gd name="connsiteY4" fmla="*/ 641926 h 752657"/>
              <a:gd name="connsiteX5" fmla="*/ 67625 w 576985"/>
              <a:gd name="connsiteY5" fmla="*/ 428170 h 752657"/>
              <a:gd name="connsiteX6" fmla="*/ 79500 w 576985"/>
              <a:gd name="connsiteY6" fmla="*/ 273791 h 752657"/>
              <a:gd name="connsiteX7" fmla="*/ 79500 w 576985"/>
              <a:gd name="connsiteY7" fmla="*/ 71910 h 752657"/>
              <a:gd name="connsiteX8" fmla="*/ 79500 w 576985"/>
              <a:gd name="connsiteY8" fmla="*/ 24409 h 752657"/>
              <a:gd name="connsiteX9" fmla="*/ 20123 w 576985"/>
              <a:gd name="connsiteY9" fmla="*/ 12534 h 75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6985" h="752657">
                <a:moveTo>
                  <a:pt x="20123" y="12534"/>
                </a:moveTo>
                <a:cubicBezTo>
                  <a:pt x="87416" y="44201"/>
                  <a:pt x="394196" y="131287"/>
                  <a:pt x="483261" y="214414"/>
                </a:cubicBezTo>
                <a:cubicBezTo>
                  <a:pt x="572326" y="297541"/>
                  <a:pt x="602014" y="422232"/>
                  <a:pt x="554513" y="511297"/>
                </a:cubicBezTo>
                <a:cubicBezTo>
                  <a:pt x="507012" y="600362"/>
                  <a:pt x="273463" y="727033"/>
                  <a:pt x="198253" y="748804"/>
                </a:cubicBezTo>
                <a:cubicBezTo>
                  <a:pt x="123043" y="770575"/>
                  <a:pt x="125022" y="695365"/>
                  <a:pt x="103251" y="641926"/>
                </a:cubicBezTo>
                <a:cubicBezTo>
                  <a:pt x="81480" y="588487"/>
                  <a:pt x="71584" y="489526"/>
                  <a:pt x="67625" y="428170"/>
                </a:cubicBezTo>
                <a:cubicBezTo>
                  <a:pt x="63667" y="366814"/>
                  <a:pt x="77521" y="333168"/>
                  <a:pt x="79500" y="273791"/>
                </a:cubicBezTo>
                <a:cubicBezTo>
                  <a:pt x="81479" y="214414"/>
                  <a:pt x="79500" y="71910"/>
                  <a:pt x="79500" y="71910"/>
                </a:cubicBezTo>
                <a:cubicBezTo>
                  <a:pt x="79500" y="30346"/>
                  <a:pt x="83458" y="30347"/>
                  <a:pt x="79500" y="24409"/>
                </a:cubicBezTo>
                <a:cubicBezTo>
                  <a:pt x="75542" y="18471"/>
                  <a:pt x="-47170" y="-19133"/>
                  <a:pt x="20123" y="12534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フリーフォーム 243">
            <a:extLst>
              <a:ext uri="{FF2B5EF4-FFF2-40B4-BE49-F238E27FC236}">
                <a16:creationId xmlns:a16="http://schemas.microsoft.com/office/drawing/2014/main" id="{3C9C7CF1-DF21-41E2-22D9-00F7E31FF46E}"/>
              </a:ext>
            </a:extLst>
          </p:cNvPr>
          <p:cNvSpPr/>
          <p:nvPr/>
        </p:nvSpPr>
        <p:spPr>
          <a:xfrm>
            <a:off x="4585528" y="5529501"/>
            <a:ext cx="843313" cy="847548"/>
          </a:xfrm>
          <a:custGeom>
            <a:avLst/>
            <a:gdLst>
              <a:gd name="connsiteX0" fmla="*/ 307106 w 843313"/>
              <a:gd name="connsiteY0" fmla="*/ 4400 h 847548"/>
              <a:gd name="connsiteX1" fmla="*/ 485236 w 843313"/>
              <a:gd name="connsiteY1" fmla="*/ 170655 h 847548"/>
              <a:gd name="connsiteX2" fmla="*/ 259604 w 843313"/>
              <a:gd name="connsiteY2" fmla="*/ 515039 h 847548"/>
              <a:gd name="connsiteX3" fmla="*/ 10223 w 843313"/>
              <a:gd name="connsiteY3" fmla="*/ 633793 h 847548"/>
              <a:gd name="connsiteX4" fmla="*/ 627740 w 843313"/>
              <a:gd name="connsiteY4" fmla="*/ 740670 h 847548"/>
              <a:gd name="connsiteX5" fmla="*/ 841495 w 843313"/>
              <a:gd name="connsiteY5" fmla="*/ 847548 h 847548"/>
              <a:gd name="connsiteX6" fmla="*/ 734617 w 843313"/>
              <a:gd name="connsiteY6" fmla="*/ 740670 h 847548"/>
              <a:gd name="connsiteX7" fmla="*/ 805869 w 843313"/>
              <a:gd name="connsiteY7" fmla="*/ 336909 h 847548"/>
              <a:gd name="connsiteX8" fmla="*/ 307106 w 843313"/>
              <a:gd name="connsiteY8" fmla="*/ 4400 h 847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3313" h="847548">
                <a:moveTo>
                  <a:pt x="307106" y="4400"/>
                </a:moveTo>
                <a:cubicBezTo>
                  <a:pt x="253667" y="-23309"/>
                  <a:pt x="493153" y="85549"/>
                  <a:pt x="485236" y="170655"/>
                </a:cubicBezTo>
                <a:cubicBezTo>
                  <a:pt x="477319" y="255761"/>
                  <a:pt x="338773" y="437849"/>
                  <a:pt x="259604" y="515039"/>
                </a:cubicBezTo>
                <a:cubicBezTo>
                  <a:pt x="180435" y="592229"/>
                  <a:pt x="-51133" y="596188"/>
                  <a:pt x="10223" y="633793"/>
                </a:cubicBezTo>
                <a:cubicBezTo>
                  <a:pt x="71579" y="671398"/>
                  <a:pt x="489195" y="705044"/>
                  <a:pt x="627740" y="740670"/>
                </a:cubicBezTo>
                <a:cubicBezTo>
                  <a:pt x="766285" y="776296"/>
                  <a:pt x="823682" y="847548"/>
                  <a:pt x="841495" y="847548"/>
                </a:cubicBezTo>
                <a:cubicBezTo>
                  <a:pt x="859308" y="847548"/>
                  <a:pt x="740555" y="825777"/>
                  <a:pt x="734617" y="740670"/>
                </a:cubicBezTo>
                <a:cubicBezTo>
                  <a:pt x="728679" y="655563"/>
                  <a:pt x="875142" y="455662"/>
                  <a:pt x="805869" y="336909"/>
                </a:cubicBezTo>
                <a:cubicBezTo>
                  <a:pt x="736596" y="218156"/>
                  <a:pt x="360545" y="32109"/>
                  <a:pt x="307106" y="4400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フリーフォーム 244">
            <a:extLst>
              <a:ext uri="{FF2B5EF4-FFF2-40B4-BE49-F238E27FC236}">
                <a16:creationId xmlns:a16="http://schemas.microsoft.com/office/drawing/2014/main" id="{1EB7B08F-C3D3-DF11-C802-EEE31FA11622}"/>
              </a:ext>
            </a:extLst>
          </p:cNvPr>
          <p:cNvSpPr/>
          <p:nvPr/>
        </p:nvSpPr>
        <p:spPr>
          <a:xfrm>
            <a:off x="6469090" y="5900740"/>
            <a:ext cx="482815" cy="868705"/>
          </a:xfrm>
          <a:custGeom>
            <a:avLst/>
            <a:gdLst>
              <a:gd name="connsiteX0" fmla="*/ 2962 w 482815"/>
              <a:gd name="connsiteY0" fmla="*/ 1296 h 868705"/>
              <a:gd name="connsiteX1" fmla="*/ 252344 w 482815"/>
              <a:gd name="connsiteY1" fmla="*/ 298179 h 868705"/>
              <a:gd name="connsiteX2" fmla="*/ 299845 w 482815"/>
              <a:gd name="connsiteY2" fmla="*/ 630689 h 868705"/>
              <a:gd name="connsiteX3" fmla="*/ 228593 w 482815"/>
              <a:gd name="connsiteY3" fmla="*/ 868195 h 868705"/>
              <a:gd name="connsiteX4" fmla="*/ 299845 w 482815"/>
              <a:gd name="connsiteY4" fmla="*/ 690065 h 868705"/>
              <a:gd name="connsiteX5" fmla="*/ 454224 w 482815"/>
              <a:gd name="connsiteY5" fmla="*/ 559437 h 868705"/>
              <a:gd name="connsiteX6" fmla="*/ 442349 w 482815"/>
              <a:gd name="connsiteY6" fmla="*/ 416933 h 868705"/>
              <a:gd name="connsiteX7" fmla="*/ 2962 w 482815"/>
              <a:gd name="connsiteY7" fmla="*/ 1296 h 86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2815" h="868705">
                <a:moveTo>
                  <a:pt x="2962" y="1296"/>
                </a:moveTo>
                <a:cubicBezTo>
                  <a:pt x="-28705" y="-18496"/>
                  <a:pt x="202864" y="193280"/>
                  <a:pt x="252344" y="298179"/>
                </a:cubicBezTo>
                <a:cubicBezTo>
                  <a:pt x="301825" y="403078"/>
                  <a:pt x="303803" y="535687"/>
                  <a:pt x="299845" y="630689"/>
                </a:cubicBezTo>
                <a:cubicBezTo>
                  <a:pt x="295887" y="725691"/>
                  <a:pt x="228593" y="858299"/>
                  <a:pt x="228593" y="868195"/>
                </a:cubicBezTo>
                <a:cubicBezTo>
                  <a:pt x="228593" y="878091"/>
                  <a:pt x="262240" y="741525"/>
                  <a:pt x="299845" y="690065"/>
                </a:cubicBezTo>
                <a:cubicBezTo>
                  <a:pt x="337450" y="638605"/>
                  <a:pt x="430473" y="604959"/>
                  <a:pt x="454224" y="559437"/>
                </a:cubicBezTo>
                <a:cubicBezTo>
                  <a:pt x="477975" y="513915"/>
                  <a:pt x="509642" y="509956"/>
                  <a:pt x="442349" y="416933"/>
                </a:cubicBezTo>
                <a:cubicBezTo>
                  <a:pt x="375056" y="323910"/>
                  <a:pt x="34629" y="21088"/>
                  <a:pt x="2962" y="129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フリーフォーム 245">
            <a:extLst>
              <a:ext uri="{FF2B5EF4-FFF2-40B4-BE49-F238E27FC236}">
                <a16:creationId xmlns:a16="http://schemas.microsoft.com/office/drawing/2014/main" id="{DE493EF5-7C71-8FCF-F5CD-D994C59CFFFE}"/>
              </a:ext>
            </a:extLst>
          </p:cNvPr>
          <p:cNvSpPr/>
          <p:nvPr/>
        </p:nvSpPr>
        <p:spPr>
          <a:xfrm>
            <a:off x="5913900" y="5970227"/>
            <a:ext cx="492074" cy="251340"/>
          </a:xfrm>
          <a:custGeom>
            <a:avLst/>
            <a:gdLst>
              <a:gd name="connsiteX0" fmla="*/ 12 w 492074"/>
              <a:gd name="connsiteY0" fmla="*/ 3061 h 251340"/>
              <a:gd name="connsiteX1" fmla="*/ 320645 w 492074"/>
              <a:gd name="connsiteY1" fmla="*/ 98064 h 251340"/>
              <a:gd name="connsiteX2" fmla="*/ 486900 w 492074"/>
              <a:gd name="connsiteY2" fmla="*/ 98064 h 251340"/>
              <a:gd name="connsiteX3" fmla="*/ 439399 w 492074"/>
              <a:gd name="connsiteY3" fmla="*/ 228692 h 251340"/>
              <a:gd name="connsiteX4" fmla="*/ 332521 w 492074"/>
              <a:gd name="connsiteY4" fmla="*/ 228692 h 251340"/>
              <a:gd name="connsiteX5" fmla="*/ 12 w 492074"/>
              <a:gd name="connsiteY5" fmla="*/ 3061 h 2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074" h="251340">
                <a:moveTo>
                  <a:pt x="12" y="3061"/>
                </a:moveTo>
                <a:cubicBezTo>
                  <a:pt x="-1967" y="-18710"/>
                  <a:pt x="239497" y="82230"/>
                  <a:pt x="320645" y="98064"/>
                </a:cubicBezTo>
                <a:cubicBezTo>
                  <a:pt x="401793" y="113898"/>
                  <a:pt x="467108" y="76293"/>
                  <a:pt x="486900" y="98064"/>
                </a:cubicBezTo>
                <a:cubicBezTo>
                  <a:pt x="506692" y="119835"/>
                  <a:pt x="465129" y="206921"/>
                  <a:pt x="439399" y="228692"/>
                </a:cubicBezTo>
                <a:cubicBezTo>
                  <a:pt x="413669" y="250463"/>
                  <a:pt x="399814" y="266297"/>
                  <a:pt x="332521" y="228692"/>
                </a:cubicBezTo>
                <a:cubicBezTo>
                  <a:pt x="265228" y="191087"/>
                  <a:pt x="1991" y="24832"/>
                  <a:pt x="12" y="3061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フリーフォーム 246">
            <a:extLst>
              <a:ext uri="{FF2B5EF4-FFF2-40B4-BE49-F238E27FC236}">
                <a16:creationId xmlns:a16="http://schemas.microsoft.com/office/drawing/2014/main" id="{DB963E47-2166-C665-8A77-BC8DC8F3A18E}"/>
              </a:ext>
            </a:extLst>
          </p:cNvPr>
          <p:cNvSpPr/>
          <p:nvPr/>
        </p:nvSpPr>
        <p:spPr>
          <a:xfrm>
            <a:off x="5922556" y="6020576"/>
            <a:ext cx="444396" cy="294362"/>
          </a:xfrm>
          <a:custGeom>
            <a:avLst/>
            <a:gdLst>
              <a:gd name="connsiteX0" fmla="*/ 15106 w 444396"/>
              <a:gd name="connsiteY0" fmla="*/ 214 h 294362"/>
              <a:gd name="connsiteX1" fmla="*/ 395117 w 444396"/>
              <a:gd name="connsiteY1" fmla="*/ 190219 h 294362"/>
              <a:gd name="connsiteX2" fmla="*/ 430743 w 444396"/>
              <a:gd name="connsiteY2" fmla="*/ 285221 h 294362"/>
              <a:gd name="connsiteX3" fmla="*/ 311989 w 444396"/>
              <a:gd name="connsiteY3" fmla="*/ 285221 h 294362"/>
              <a:gd name="connsiteX4" fmla="*/ 98234 w 444396"/>
              <a:gd name="connsiteY4" fmla="*/ 237720 h 294362"/>
              <a:gd name="connsiteX5" fmla="*/ 74483 w 444396"/>
              <a:gd name="connsiteY5" fmla="*/ 154593 h 294362"/>
              <a:gd name="connsiteX6" fmla="*/ 15106 w 444396"/>
              <a:gd name="connsiteY6" fmla="*/ 214 h 29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396" h="294362">
                <a:moveTo>
                  <a:pt x="15106" y="214"/>
                </a:moveTo>
                <a:cubicBezTo>
                  <a:pt x="68545" y="6152"/>
                  <a:pt x="325844" y="142718"/>
                  <a:pt x="395117" y="190219"/>
                </a:cubicBezTo>
                <a:cubicBezTo>
                  <a:pt x="464390" y="237720"/>
                  <a:pt x="444598" y="269388"/>
                  <a:pt x="430743" y="285221"/>
                </a:cubicBezTo>
                <a:cubicBezTo>
                  <a:pt x="416888" y="301054"/>
                  <a:pt x="367407" y="293138"/>
                  <a:pt x="311989" y="285221"/>
                </a:cubicBezTo>
                <a:cubicBezTo>
                  <a:pt x="256571" y="277304"/>
                  <a:pt x="137818" y="259491"/>
                  <a:pt x="98234" y="237720"/>
                </a:cubicBezTo>
                <a:cubicBezTo>
                  <a:pt x="58650" y="215949"/>
                  <a:pt x="82400" y="196157"/>
                  <a:pt x="74483" y="154593"/>
                </a:cubicBezTo>
                <a:cubicBezTo>
                  <a:pt x="66566" y="113029"/>
                  <a:pt x="-38333" y="-5724"/>
                  <a:pt x="15106" y="21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フリーフォーム 247">
            <a:extLst>
              <a:ext uri="{FF2B5EF4-FFF2-40B4-BE49-F238E27FC236}">
                <a16:creationId xmlns:a16="http://schemas.microsoft.com/office/drawing/2014/main" id="{299F3B3B-365C-3E27-FABA-517253278695}"/>
              </a:ext>
            </a:extLst>
          </p:cNvPr>
          <p:cNvSpPr/>
          <p:nvPr/>
        </p:nvSpPr>
        <p:spPr>
          <a:xfrm>
            <a:off x="7077694" y="5997039"/>
            <a:ext cx="500216" cy="631621"/>
          </a:xfrm>
          <a:custGeom>
            <a:avLst/>
            <a:gdLst>
              <a:gd name="connsiteX0" fmla="*/ 0 w 500216"/>
              <a:gd name="connsiteY0" fmla="*/ 0 h 631621"/>
              <a:gd name="connsiteX1" fmla="*/ 83127 w 500216"/>
              <a:gd name="connsiteY1" fmla="*/ 213756 h 631621"/>
              <a:gd name="connsiteX2" fmla="*/ 35625 w 500216"/>
              <a:gd name="connsiteY2" fmla="*/ 463138 h 631621"/>
              <a:gd name="connsiteX3" fmla="*/ 23750 w 500216"/>
              <a:gd name="connsiteY3" fmla="*/ 629392 h 631621"/>
              <a:gd name="connsiteX4" fmla="*/ 83127 w 500216"/>
              <a:gd name="connsiteY4" fmla="*/ 558140 h 631621"/>
              <a:gd name="connsiteX5" fmla="*/ 463137 w 500216"/>
              <a:gd name="connsiteY5" fmla="*/ 546265 h 631621"/>
              <a:gd name="connsiteX6" fmla="*/ 475012 w 500216"/>
              <a:gd name="connsiteY6" fmla="*/ 308758 h 631621"/>
              <a:gd name="connsiteX7" fmla="*/ 368135 w 500216"/>
              <a:gd name="connsiteY7" fmla="*/ 83127 h 631621"/>
              <a:gd name="connsiteX8" fmla="*/ 225631 w 500216"/>
              <a:gd name="connsiteY8" fmla="*/ 47501 h 631621"/>
              <a:gd name="connsiteX9" fmla="*/ 0 w 500216"/>
              <a:gd name="connsiteY9" fmla="*/ 0 h 63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0216" h="631621">
                <a:moveTo>
                  <a:pt x="0" y="0"/>
                </a:moveTo>
                <a:cubicBezTo>
                  <a:pt x="38595" y="68283"/>
                  <a:pt x="77190" y="136566"/>
                  <a:pt x="83127" y="213756"/>
                </a:cubicBezTo>
                <a:cubicBezTo>
                  <a:pt x="89065" y="290946"/>
                  <a:pt x="45521" y="393865"/>
                  <a:pt x="35625" y="463138"/>
                </a:cubicBezTo>
                <a:cubicBezTo>
                  <a:pt x="25729" y="532411"/>
                  <a:pt x="23750" y="629392"/>
                  <a:pt x="23750" y="629392"/>
                </a:cubicBezTo>
                <a:cubicBezTo>
                  <a:pt x="31667" y="645226"/>
                  <a:pt x="9896" y="571994"/>
                  <a:pt x="83127" y="558140"/>
                </a:cubicBezTo>
                <a:cubicBezTo>
                  <a:pt x="156358" y="544286"/>
                  <a:pt x="397823" y="587829"/>
                  <a:pt x="463137" y="546265"/>
                </a:cubicBezTo>
                <a:cubicBezTo>
                  <a:pt x="528451" y="504701"/>
                  <a:pt x="490846" y="385948"/>
                  <a:pt x="475012" y="308758"/>
                </a:cubicBezTo>
                <a:cubicBezTo>
                  <a:pt x="459178" y="231568"/>
                  <a:pt x="409699" y="126670"/>
                  <a:pt x="368135" y="83127"/>
                </a:cubicBezTo>
                <a:cubicBezTo>
                  <a:pt x="326572" y="39584"/>
                  <a:pt x="225631" y="47501"/>
                  <a:pt x="225631" y="4750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フリーフォーム 248">
            <a:extLst>
              <a:ext uri="{FF2B5EF4-FFF2-40B4-BE49-F238E27FC236}">
                <a16:creationId xmlns:a16="http://schemas.microsoft.com/office/drawing/2014/main" id="{3025A73C-E32C-9C17-7227-D6C6C395F0F2}"/>
              </a:ext>
            </a:extLst>
          </p:cNvPr>
          <p:cNvSpPr/>
          <p:nvPr/>
        </p:nvSpPr>
        <p:spPr>
          <a:xfrm>
            <a:off x="4475018" y="1067484"/>
            <a:ext cx="4139593" cy="2466619"/>
          </a:xfrm>
          <a:custGeom>
            <a:avLst/>
            <a:gdLst>
              <a:gd name="connsiteX0" fmla="*/ 674498 w 4139593"/>
              <a:gd name="connsiteY0" fmla="*/ 402099 h 2466619"/>
              <a:gd name="connsiteX1" fmla="*/ 1456550 w 4139593"/>
              <a:gd name="connsiteY1" fmla="*/ 353973 h 2466619"/>
              <a:gd name="connsiteX2" fmla="*/ 1757340 w 4139593"/>
              <a:gd name="connsiteY2" fmla="*/ 450225 h 2466619"/>
              <a:gd name="connsiteX3" fmla="*/ 1949845 w 4139593"/>
              <a:gd name="connsiteY3" fmla="*/ 5057 h 2466619"/>
              <a:gd name="connsiteX4" fmla="*/ 3586140 w 4139593"/>
              <a:gd name="connsiteY4" fmla="*/ 209594 h 2466619"/>
              <a:gd name="connsiteX5" fmla="*/ 2647677 w 4139593"/>
              <a:gd name="connsiteY5" fmla="*/ 209594 h 2466619"/>
              <a:gd name="connsiteX6" fmla="*/ 3249256 w 4139593"/>
              <a:gd name="connsiteY6" fmla="*/ 823204 h 2466619"/>
              <a:gd name="connsiteX7" fmla="*/ 3249256 w 4139593"/>
              <a:gd name="connsiteY7" fmla="*/ 654762 h 2466619"/>
              <a:gd name="connsiteX8" fmla="*/ 3995214 w 4139593"/>
              <a:gd name="connsiteY8" fmla="*/ 1966204 h 2466619"/>
              <a:gd name="connsiteX9" fmla="*/ 3670361 w 4139593"/>
              <a:gd name="connsiteY9" fmla="*/ 1930110 h 2466619"/>
              <a:gd name="connsiteX10" fmla="*/ 4139593 w 4139593"/>
              <a:gd name="connsiteY10" fmla="*/ 2459499 h 2466619"/>
              <a:gd name="connsiteX11" fmla="*/ 3670361 w 4139593"/>
              <a:gd name="connsiteY11" fmla="*/ 2242931 h 2466619"/>
              <a:gd name="connsiteX12" fmla="*/ 3586140 w 4139593"/>
              <a:gd name="connsiteY12" fmla="*/ 2351215 h 2466619"/>
              <a:gd name="connsiteX13" fmla="*/ 3165035 w 4139593"/>
              <a:gd name="connsiteY13" fmla="*/ 1581194 h 2466619"/>
              <a:gd name="connsiteX14" fmla="*/ 2022035 w 4139593"/>
              <a:gd name="connsiteY14" fmla="*/ 1833857 h 2466619"/>
              <a:gd name="connsiteX15" fmla="*/ 2142350 w 4139593"/>
              <a:gd name="connsiteY15" fmla="*/ 1220246 h 2466619"/>
              <a:gd name="connsiteX16" fmla="*/ 1191856 w 4139593"/>
              <a:gd name="connsiteY16" fmla="*/ 1785731 h 2466619"/>
              <a:gd name="connsiteX17" fmla="*/ 1384361 w 4139593"/>
              <a:gd name="connsiteY17" fmla="*/ 1148057 h 2466619"/>
              <a:gd name="connsiteX18" fmla="*/ 133077 w 4139593"/>
              <a:gd name="connsiteY18" fmla="*/ 1388688 h 2466619"/>
              <a:gd name="connsiteX19" fmla="*/ 84950 w 4139593"/>
              <a:gd name="connsiteY19" fmla="*/ 1376657 h 2466619"/>
              <a:gd name="connsiteX20" fmla="*/ 566214 w 4139593"/>
              <a:gd name="connsiteY20" fmla="*/ 1304467 h 2466619"/>
              <a:gd name="connsiteX21" fmla="*/ 722624 w 4139593"/>
              <a:gd name="connsiteY21" fmla="*/ 979615 h 2466619"/>
              <a:gd name="connsiteX22" fmla="*/ 385740 w 4139593"/>
              <a:gd name="connsiteY22" fmla="*/ 1123994 h 2466619"/>
              <a:gd name="connsiteX23" fmla="*/ 770750 w 4139593"/>
              <a:gd name="connsiteY23" fmla="*/ 630699 h 2466619"/>
              <a:gd name="connsiteX24" fmla="*/ 939193 w 4139593"/>
              <a:gd name="connsiteY24" fmla="*/ 534446 h 2466619"/>
              <a:gd name="connsiteX25" fmla="*/ 686529 w 4139593"/>
              <a:gd name="connsiteY25" fmla="*/ 582573 h 2466619"/>
              <a:gd name="connsiteX26" fmla="*/ 903098 w 4139593"/>
              <a:gd name="connsiteY26" fmla="*/ 474288 h 2466619"/>
              <a:gd name="connsiteX27" fmla="*/ 674498 w 4139593"/>
              <a:gd name="connsiteY27" fmla="*/ 402099 h 246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39593" h="2466619">
                <a:moveTo>
                  <a:pt x="674498" y="402099"/>
                </a:moveTo>
                <a:cubicBezTo>
                  <a:pt x="766740" y="382046"/>
                  <a:pt x="1276076" y="345952"/>
                  <a:pt x="1456550" y="353973"/>
                </a:cubicBezTo>
                <a:cubicBezTo>
                  <a:pt x="1637024" y="361994"/>
                  <a:pt x="1675124" y="508378"/>
                  <a:pt x="1757340" y="450225"/>
                </a:cubicBezTo>
                <a:cubicBezTo>
                  <a:pt x="1839556" y="392072"/>
                  <a:pt x="1645045" y="45162"/>
                  <a:pt x="1949845" y="5057"/>
                </a:cubicBezTo>
                <a:cubicBezTo>
                  <a:pt x="2254645" y="-35048"/>
                  <a:pt x="3469835" y="175505"/>
                  <a:pt x="3586140" y="209594"/>
                </a:cubicBezTo>
                <a:cubicBezTo>
                  <a:pt x="3702445" y="243683"/>
                  <a:pt x="2703824" y="107326"/>
                  <a:pt x="2647677" y="209594"/>
                </a:cubicBezTo>
                <a:cubicBezTo>
                  <a:pt x="2591530" y="311862"/>
                  <a:pt x="3148993" y="749009"/>
                  <a:pt x="3249256" y="823204"/>
                </a:cubicBezTo>
                <a:cubicBezTo>
                  <a:pt x="3349519" y="897399"/>
                  <a:pt x="3124930" y="464262"/>
                  <a:pt x="3249256" y="654762"/>
                </a:cubicBezTo>
                <a:cubicBezTo>
                  <a:pt x="3373582" y="845262"/>
                  <a:pt x="3925030" y="1753646"/>
                  <a:pt x="3995214" y="1966204"/>
                </a:cubicBezTo>
                <a:cubicBezTo>
                  <a:pt x="4065398" y="2178762"/>
                  <a:pt x="3646298" y="1847894"/>
                  <a:pt x="3670361" y="1930110"/>
                </a:cubicBezTo>
                <a:cubicBezTo>
                  <a:pt x="3694424" y="2012326"/>
                  <a:pt x="4139593" y="2407362"/>
                  <a:pt x="4139593" y="2459499"/>
                </a:cubicBezTo>
                <a:cubicBezTo>
                  <a:pt x="4139593" y="2511636"/>
                  <a:pt x="3762603" y="2260978"/>
                  <a:pt x="3670361" y="2242931"/>
                </a:cubicBezTo>
                <a:cubicBezTo>
                  <a:pt x="3578119" y="2224884"/>
                  <a:pt x="3670361" y="2461505"/>
                  <a:pt x="3586140" y="2351215"/>
                </a:cubicBezTo>
                <a:cubicBezTo>
                  <a:pt x="3501919" y="2240926"/>
                  <a:pt x="3425719" y="1667420"/>
                  <a:pt x="3165035" y="1581194"/>
                </a:cubicBezTo>
                <a:cubicBezTo>
                  <a:pt x="2904351" y="1494968"/>
                  <a:pt x="2192483" y="1894015"/>
                  <a:pt x="2022035" y="1833857"/>
                </a:cubicBezTo>
                <a:cubicBezTo>
                  <a:pt x="1851588" y="1773699"/>
                  <a:pt x="2280713" y="1228267"/>
                  <a:pt x="2142350" y="1220246"/>
                </a:cubicBezTo>
                <a:cubicBezTo>
                  <a:pt x="2003987" y="1212225"/>
                  <a:pt x="1318187" y="1797762"/>
                  <a:pt x="1191856" y="1785731"/>
                </a:cubicBezTo>
                <a:cubicBezTo>
                  <a:pt x="1065525" y="1773700"/>
                  <a:pt x="1560824" y="1214231"/>
                  <a:pt x="1384361" y="1148057"/>
                </a:cubicBezTo>
                <a:cubicBezTo>
                  <a:pt x="1207898" y="1081883"/>
                  <a:pt x="349645" y="1350588"/>
                  <a:pt x="133077" y="1388688"/>
                </a:cubicBezTo>
                <a:cubicBezTo>
                  <a:pt x="-83492" y="1426788"/>
                  <a:pt x="12760" y="1390694"/>
                  <a:pt x="84950" y="1376657"/>
                </a:cubicBezTo>
                <a:cubicBezTo>
                  <a:pt x="157139" y="1362620"/>
                  <a:pt x="459935" y="1370641"/>
                  <a:pt x="566214" y="1304467"/>
                </a:cubicBezTo>
                <a:cubicBezTo>
                  <a:pt x="672493" y="1238293"/>
                  <a:pt x="752703" y="1009694"/>
                  <a:pt x="722624" y="979615"/>
                </a:cubicBezTo>
                <a:cubicBezTo>
                  <a:pt x="692545" y="949536"/>
                  <a:pt x="377719" y="1182147"/>
                  <a:pt x="385740" y="1123994"/>
                </a:cubicBezTo>
                <a:cubicBezTo>
                  <a:pt x="393761" y="1065841"/>
                  <a:pt x="678508" y="728957"/>
                  <a:pt x="770750" y="630699"/>
                </a:cubicBezTo>
                <a:cubicBezTo>
                  <a:pt x="862992" y="532441"/>
                  <a:pt x="953230" y="542467"/>
                  <a:pt x="939193" y="534446"/>
                </a:cubicBezTo>
                <a:cubicBezTo>
                  <a:pt x="925156" y="526425"/>
                  <a:pt x="692545" y="592599"/>
                  <a:pt x="686529" y="582573"/>
                </a:cubicBezTo>
                <a:cubicBezTo>
                  <a:pt x="680513" y="572547"/>
                  <a:pt x="907109" y="504367"/>
                  <a:pt x="903098" y="474288"/>
                </a:cubicBezTo>
                <a:cubicBezTo>
                  <a:pt x="899088" y="444209"/>
                  <a:pt x="582256" y="422152"/>
                  <a:pt x="674498" y="40209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フリーフォーム 249">
            <a:extLst>
              <a:ext uri="{FF2B5EF4-FFF2-40B4-BE49-F238E27FC236}">
                <a16:creationId xmlns:a16="http://schemas.microsoft.com/office/drawing/2014/main" id="{F026A973-D898-B62E-D0B3-36B68D6AC6DE}"/>
              </a:ext>
            </a:extLst>
          </p:cNvPr>
          <p:cNvSpPr/>
          <p:nvPr/>
        </p:nvSpPr>
        <p:spPr>
          <a:xfrm>
            <a:off x="6528951" y="1191963"/>
            <a:ext cx="1629084" cy="1048577"/>
          </a:xfrm>
          <a:custGeom>
            <a:avLst/>
            <a:gdLst>
              <a:gd name="connsiteX0" fmla="*/ 4196 w 1629084"/>
              <a:gd name="connsiteY0" fmla="*/ 109178 h 1048577"/>
              <a:gd name="connsiteX1" fmla="*/ 593744 w 1629084"/>
              <a:gd name="connsiteY1" fmla="*/ 36988 h 1048577"/>
              <a:gd name="connsiteX2" fmla="*/ 1171260 w 1629084"/>
              <a:gd name="connsiteY2" fmla="*/ 578409 h 1048577"/>
              <a:gd name="connsiteX3" fmla="*/ 786249 w 1629084"/>
              <a:gd name="connsiteY3" fmla="*/ 482157 h 1048577"/>
              <a:gd name="connsiteX4" fmla="*/ 1628460 w 1629084"/>
              <a:gd name="connsiteY4" fmla="*/ 1047641 h 1048577"/>
              <a:gd name="connsiteX5" fmla="*/ 906565 w 1629084"/>
              <a:gd name="connsiteY5" fmla="*/ 602473 h 1048577"/>
              <a:gd name="connsiteX6" fmla="*/ 4196 w 1629084"/>
              <a:gd name="connsiteY6" fmla="*/ 109178 h 10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9084" h="1048577">
                <a:moveTo>
                  <a:pt x="4196" y="109178"/>
                </a:moveTo>
                <a:cubicBezTo>
                  <a:pt x="-47941" y="14931"/>
                  <a:pt x="399233" y="-41217"/>
                  <a:pt x="593744" y="36988"/>
                </a:cubicBezTo>
                <a:cubicBezTo>
                  <a:pt x="788255" y="115193"/>
                  <a:pt x="1139176" y="504214"/>
                  <a:pt x="1171260" y="578409"/>
                </a:cubicBezTo>
                <a:cubicBezTo>
                  <a:pt x="1203344" y="652604"/>
                  <a:pt x="710049" y="403952"/>
                  <a:pt x="786249" y="482157"/>
                </a:cubicBezTo>
                <a:cubicBezTo>
                  <a:pt x="862449" y="560362"/>
                  <a:pt x="1608407" y="1027588"/>
                  <a:pt x="1628460" y="1047641"/>
                </a:cubicBezTo>
                <a:cubicBezTo>
                  <a:pt x="1648513" y="1067694"/>
                  <a:pt x="1181286" y="760889"/>
                  <a:pt x="906565" y="602473"/>
                </a:cubicBezTo>
                <a:cubicBezTo>
                  <a:pt x="631844" y="444057"/>
                  <a:pt x="56333" y="203425"/>
                  <a:pt x="4196" y="10917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フリーフォーム 250">
            <a:extLst>
              <a:ext uri="{FF2B5EF4-FFF2-40B4-BE49-F238E27FC236}">
                <a16:creationId xmlns:a16="http://schemas.microsoft.com/office/drawing/2014/main" id="{ACA2549D-5009-976B-C06B-72324419D1EB}"/>
              </a:ext>
            </a:extLst>
          </p:cNvPr>
          <p:cNvSpPr/>
          <p:nvPr/>
        </p:nvSpPr>
        <p:spPr>
          <a:xfrm>
            <a:off x="4390763" y="1167452"/>
            <a:ext cx="1750052" cy="1590551"/>
          </a:xfrm>
          <a:custGeom>
            <a:avLst/>
            <a:gdLst>
              <a:gd name="connsiteX0" fmla="*/ 763 w 1750052"/>
              <a:gd name="connsiteY0" fmla="*/ 602920 h 1590551"/>
              <a:gd name="connsiteX1" fmla="*/ 806879 w 1750052"/>
              <a:gd name="connsiteY1" fmla="*/ 1342 h 1590551"/>
              <a:gd name="connsiteX2" fmla="*/ 1733311 w 1750052"/>
              <a:gd name="connsiteY2" fmla="*/ 446510 h 1590551"/>
              <a:gd name="connsiteX3" fmla="*/ 1408458 w 1750052"/>
              <a:gd name="connsiteY3" fmla="*/ 663078 h 1590551"/>
              <a:gd name="connsiteX4" fmla="*/ 1468616 w 1750052"/>
              <a:gd name="connsiteY4" fmla="*/ 1577478 h 1590551"/>
              <a:gd name="connsiteX5" fmla="*/ 1107669 w 1750052"/>
              <a:gd name="connsiteY5" fmla="*/ 1216531 h 1590551"/>
              <a:gd name="connsiteX6" fmla="*/ 794848 w 1750052"/>
              <a:gd name="connsiteY6" fmla="*/ 1409036 h 1590551"/>
              <a:gd name="connsiteX7" fmla="*/ 241395 w 1750052"/>
              <a:gd name="connsiteY7" fmla="*/ 1312784 h 1590551"/>
              <a:gd name="connsiteX8" fmla="*/ 939226 w 1750052"/>
              <a:gd name="connsiteY8" fmla="*/ 446510 h 1590551"/>
              <a:gd name="connsiteX9" fmla="*/ 133111 w 1750052"/>
              <a:gd name="connsiteY9" fmla="*/ 975899 h 1590551"/>
              <a:gd name="connsiteX10" fmla="*/ 590311 w 1750052"/>
              <a:gd name="connsiteY10" fmla="*/ 554794 h 1590551"/>
              <a:gd name="connsiteX11" fmla="*/ 133111 w 1750052"/>
              <a:gd name="connsiteY11" fmla="*/ 675110 h 1590551"/>
              <a:gd name="connsiteX12" fmla="*/ 650469 w 1750052"/>
              <a:gd name="connsiteY12" fmla="*/ 290099 h 1590551"/>
              <a:gd name="connsiteX13" fmla="*/ 763 w 1750052"/>
              <a:gd name="connsiteY13" fmla="*/ 602920 h 1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0052" h="1590551">
                <a:moveTo>
                  <a:pt x="763" y="602920"/>
                </a:moveTo>
                <a:cubicBezTo>
                  <a:pt x="26831" y="554794"/>
                  <a:pt x="518121" y="27410"/>
                  <a:pt x="806879" y="1342"/>
                </a:cubicBezTo>
                <a:cubicBezTo>
                  <a:pt x="1095637" y="-24726"/>
                  <a:pt x="1633048" y="336221"/>
                  <a:pt x="1733311" y="446510"/>
                </a:cubicBezTo>
                <a:cubicBezTo>
                  <a:pt x="1833574" y="556799"/>
                  <a:pt x="1452574" y="474583"/>
                  <a:pt x="1408458" y="663078"/>
                </a:cubicBezTo>
                <a:cubicBezTo>
                  <a:pt x="1364342" y="851573"/>
                  <a:pt x="1518748" y="1485236"/>
                  <a:pt x="1468616" y="1577478"/>
                </a:cubicBezTo>
                <a:cubicBezTo>
                  <a:pt x="1418485" y="1669720"/>
                  <a:pt x="1219964" y="1244605"/>
                  <a:pt x="1107669" y="1216531"/>
                </a:cubicBezTo>
                <a:cubicBezTo>
                  <a:pt x="995374" y="1188457"/>
                  <a:pt x="939227" y="1392994"/>
                  <a:pt x="794848" y="1409036"/>
                </a:cubicBezTo>
                <a:cubicBezTo>
                  <a:pt x="650469" y="1425078"/>
                  <a:pt x="217332" y="1473205"/>
                  <a:pt x="241395" y="1312784"/>
                </a:cubicBezTo>
                <a:cubicBezTo>
                  <a:pt x="265458" y="1152363"/>
                  <a:pt x="957273" y="502657"/>
                  <a:pt x="939226" y="446510"/>
                </a:cubicBezTo>
                <a:cubicBezTo>
                  <a:pt x="921179" y="390362"/>
                  <a:pt x="191264" y="957852"/>
                  <a:pt x="133111" y="975899"/>
                </a:cubicBezTo>
                <a:cubicBezTo>
                  <a:pt x="74958" y="993946"/>
                  <a:pt x="590311" y="604925"/>
                  <a:pt x="590311" y="554794"/>
                </a:cubicBezTo>
                <a:cubicBezTo>
                  <a:pt x="590311" y="504663"/>
                  <a:pt x="123085" y="719226"/>
                  <a:pt x="133111" y="675110"/>
                </a:cubicBezTo>
                <a:cubicBezTo>
                  <a:pt x="143137" y="630994"/>
                  <a:pt x="676538" y="302131"/>
                  <a:pt x="650469" y="290099"/>
                </a:cubicBezTo>
                <a:cubicBezTo>
                  <a:pt x="624401" y="278067"/>
                  <a:pt x="-25305" y="651046"/>
                  <a:pt x="763" y="60292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円/楕円 251">
            <a:extLst>
              <a:ext uri="{FF2B5EF4-FFF2-40B4-BE49-F238E27FC236}">
                <a16:creationId xmlns:a16="http://schemas.microsoft.com/office/drawing/2014/main" id="{D6F03ADC-E2DD-C68D-E5AE-19546B042E57}"/>
              </a:ext>
            </a:extLst>
          </p:cNvPr>
          <p:cNvSpPr/>
          <p:nvPr/>
        </p:nvSpPr>
        <p:spPr>
          <a:xfrm>
            <a:off x="6566491" y="4029189"/>
            <a:ext cx="514555" cy="514555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>
            <a:extLst>
              <a:ext uri="{FF2B5EF4-FFF2-40B4-BE49-F238E27FC236}">
                <a16:creationId xmlns:a16="http://schemas.microsoft.com/office/drawing/2014/main" id="{4A09A862-942C-9C08-82D6-3F56D9EB7C19}"/>
              </a:ext>
            </a:extLst>
          </p:cNvPr>
          <p:cNvSpPr/>
          <p:nvPr/>
        </p:nvSpPr>
        <p:spPr>
          <a:xfrm>
            <a:off x="5002418" y="3988117"/>
            <a:ext cx="227881" cy="227881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フリーフォーム 253">
            <a:extLst>
              <a:ext uri="{FF2B5EF4-FFF2-40B4-BE49-F238E27FC236}">
                <a16:creationId xmlns:a16="http://schemas.microsoft.com/office/drawing/2014/main" id="{5C1582BB-9BE9-F53D-19A1-0328758137E7}"/>
              </a:ext>
            </a:extLst>
          </p:cNvPr>
          <p:cNvSpPr/>
          <p:nvPr/>
        </p:nvSpPr>
        <p:spPr>
          <a:xfrm>
            <a:off x="5063280" y="4585747"/>
            <a:ext cx="633436" cy="445256"/>
          </a:xfrm>
          <a:custGeom>
            <a:avLst/>
            <a:gdLst>
              <a:gd name="connsiteX0" fmla="*/ 627657 w 633436"/>
              <a:gd name="connsiteY0" fmla="*/ 240647 h 445256"/>
              <a:gd name="connsiteX1" fmla="*/ 266709 w 633436"/>
              <a:gd name="connsiteY1" fmla="*/ 15 h 445256"/>
              <a:gd name="connsiteX2" fmla="*/ 374994 w 633436"/>
              <a:gd name="connsiteY2" fmla="*/ 228615 h 445256"/>
              <a:gd name="connsiteX3" fmla="*/ 2015 w 633436"/>
              <a:gd name="connsiteY3" fmla="*/ 252678 h 445256"/>
              <a:gd name="connsiteX4" fmla="*/ 567499 w 633436"/>
              <a:gd name="connsiteY4" fmla="*/ 445183 h 445256"/>
              <a:gd name="connsiteX5" fmla="*/ 411088 w 633436"/>
              <a:gd name="connsiteY5" fmla="*/ 228615 h 445256"/>
              <a:gd name="connsiteX6" fmla="*/ 567499 w 633436"/>
              <a:gd name="connsiteY6" fmla="*/ 360962 h 445256"/>
              <a:gd name="connsiteX7" fmla="*/ 495309 w 633436"/>
              <a:gd name="connsiteY7" fmla="*/ 192520 h 445256"/>
              <a:gd name="connsiteX8" fmla="*/ 627657 w 633436"/>
              <a:gd name="connsiteY8" fmla="*/ 240647 h 4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436" h="445256">
                <a:moveTo>
                  <a:pt x="627657" y="240647"/>
                </a:moveTo>
                <a:cubicBezTo>
                  <a:pt x="589557" y="208563"/>
                  <a:pt x="308819" y="2020"/>
                  <a:pt x="266709" y="15"/>
                </a:cubicBezTo>
                <a:cubicBezTo>
                  <a:pt x="224599" y="-1990"/>
                  <a:pt x="419110" y="186504"/>
                  <a:pt x="374994" y="228615"/>
                </a:cubicBezTo>
                <a:cubicBezTo>
                  <a:pt x="330878" y="270726"/>
                  <a:pt x="-30069" y="216583"/>
                  <a:pt x="2015" y="252678"/>
                </a:cubicBezTo>
                <a:cubicBezTo>
                  <a:pt x="34099" y="288773"/>
                  <a:pt x="499320" y="449193"/>
                  <a:pt x="567499" y="445183"/>
                </a:cubicBezTo>
                <a:cubicBezTo>
                  <a:pt x="635678" y="441173"/>
                  <a:pt x="411088" y="242652"/>
                  <a:pt x="411088" y="228615"/>
                </a:cubicBezTo>
                <a:cubicBezTo>
                  <a:pt x="411088" y="214578"/>
                  <a:pt x="553462" y="366978"/>
                  <a:pt x="567499" y="360962"/>
                </a:cubicBezTo>
                <a:cubicBezTo>
                  <a:pt x="581536" y="354946"/>
                  <a:pt x="487288" y="214578"/>
                  <a:pt x="495309" y="192520"/>
                </a:cubicBezTo>
                <a:cubicBezTo>
                  <a:pt x="503330" y="170462"/>
                  <a:pt x="665757" y="272731"/>
                  <a:pt x="627657" y="240647"/>
                </a:cubicBezTo>
                <a:close/>
              </a:path>
            </a:pathLst>
          </a:custGeom>
          <a:solidFill>
            <a:srgbClr val="FF8AD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フリーフォーム 254">
            <a:extLst>
              <a:ext uri="{FF2B5EF4-FFF2-40B4-BE49-F238E27FC236}">
                <a16:creationId xmlns:a16="http://schemas.microsoft.com/office/drawing/2014/main" id="{7D983E5D-06BC-120A-8A1D-74A0F29F6E1B}"/>
              </a:ext>
            </a:extLst>
          </p:cNvPr>
          <p:cNvSpPr/>
          <p:nvPr/>
        </p:nvSpPr>
        <p:spPr>
          <a:xfrm>
            <a:off x="3308417" y="3742417"/>
            <a:ext cx="97454" cy="336550"/>
          </a:xfrm>
          <a:custGeom>
            <a:avLst/>
            <a:gdLst>
              <a:gd name="connsiteX0" fmla="*/ 8554 w 97454"/>
              <a:gd name="connsiteY0" fmla="*/ 0 h 336550"/>
              <a:gd name="connsiteX1" fmla="*/ 8554 w 97454"/>
              <a:gd name="connsiteY1" fmla="*/ 133350 h 336550"/>
              <a:gd name="connsiteX2" fmla="*/ 97454 w 97454"/>
              <a:gd name="connsiteY2" fmla="*/ 33655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454" h="336550">
                <a:moveTo>
                  <a:pt x="8554" y="0"/>
                </a:moveTo>
                <a:cubicBezTo>
                  <a:pt x="1145" y="38629"/>
                  <a:pt x="-6263" y="77258"/>
                  <a:pt x="8554" y="133350"/>
                </a:cubicBezTo>
                <a:cubicBezTo>
                  <a:pt x="23371" y="189442"/>
                  <a:pt x="60412" y="262996"/>
                  <a:pt x="97454" y="3365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フリーフォーム 255">
            <a:extLst>
              <a:ext uri="{FF2B5EF4-FFF2-40B4-BE49-F238E27FC236}">
                <a16:creationId xmlns:a16="http://schemas.microsoft.com/office/drawing/2014/main" id="{51F4B7AD-E072-F254-6613-86434C0341D3}"/>
              </a:ext>
            </a:extLst>
          </p:cNvPr>
          <p:cNvSpPr/>
          <p:nvPr/>
        </p:nvSpPr>
        <p:spPr>
          <a:xfrm>
            <a:off x="3255997" y="3697216"/>
            <a:ext cx="157026" cy="401761"/>
          </a:xfrm>
          <a:custGeom>
            <a:avLst/>
            <a:gdLst>
              <a:gd name="connsiteX0" fmla="*/ 6999 w 157026"/>
              <a:gd name="connsiteY0" fmla="*/ 3926 h 401761"/>
              <a:gd name="connsiteX1" fmla="*/ 127649 w 157026"/>
              <a:gd name="connsiteY1" fmla="*/ 156326 h 401761"/>
              <a:gd name="connsiteX2" fmla="*/ 156224 w 157026"/>
              <a:gd name="connsiteY2" fmla="*/ 308726 h 401761"/>
              <a:gd name="connsiteX3" fmla="*/ 146699 w 157026"/>
              <a:gd name="connsiteY3" fmla="*/ 400801 h 401761"/>
              <a:gd name="connsiteX4" fmla="*/ 121299 w 157026"/>
              <a:gd name="connsiteY4" fmla="*/ 346826 h 401761"/>
              <a:gd name="connsiteX5" fmla="*/ 13349 w 157026"/>
              <a:gd name="connsiteY5" fmla="*/ 194426 h 401761"/>
              <a:gd name="connsiteX6" fmla="*/ 13349 w 157026"/>
              <a:gd name="connsiteY6" fmla="*/ 324601 h 401761"/>
              <a:gd name="connsiteX7" fmla="*/ 6999 w 157026"/>
              <a:gd name="connsiteY7" fmla="*/ 3926 h 40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026" h="401761">
                <a:moveTo>
                  <a:pt x="6999" y="3926"/>
                </a:moveTo>
                <a:cubicBezTo>
                  <a:pt x="26049" y="-24120"/>
                  <a:pt x="102778" y="105526"/>
                  <a:pt x="127649" y="156326"/>
                </a:cubicBezTo>
                <a:cubicBezTo>
                  <a:pt x="152520" y="207126"/>
                  <a:pt x="153049" y="267980"/>
                  <a:pt x="156224" y="308726"/>
                </a:cubicBezTo>
                <a:cubicBezTo>
                  <a:pt x="159399" y="349472"/>
                  <a:pt x="152520" y="394451"/>
                  <a:pt x="146699" y="400801"/>
                </a:cubicBezTo>
                <a:cubicBezTo>
                  <a:pt x="140878" y="407151"/>
                  <a:pt x="143524" y="381222"/>
                  <a:pt x="121299" y="346826"/>
                </a:cubicBezTo>
                <a:cubicBezTo>
                  <a:pt x="99074" y="312430"/>
                  <a:pt x="31341" y="198130"/>
                  <a:pt x="13349" y="194426"/>
                </a:cubicBezTo>
                <a:cubicBezTo>
                  <a:pt x="-4643" y="190722"/>
                  <a:pt x="12820" y="355822"/>
                  <a:pt x="13349" y="324601"/>
                </a:cubicBezTo>
                <a:cubicBezTo>
                  <a:pt x="13878" y="293380"/>
                  <a:pt x="-12051" y="31972"/>
                  <a:pt x="6999" y="3926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フリーフォーム 256">
            <a:extLst>
              <a:ext uri="{FF2B5EF4-FFF2-40B4-BE49-F238E27FC236}">
                <a16:creationId xmlns:a16="http://schemas.microsoft.com/office/drawing/2014/main" id="{84F62FEA-1A77-F520-3CB9-B3DC634E0D4D}"/>
              </a:ext>
            </a:extLst>
          </p:cNvPr>
          <p:cNvSpPr/>
          <p:nvPr/>
        </p:nvSpPr>
        <p:spPr>
          <a:xfrm>
            <a:off x="8184835" y="3632920"/>
            <a:ext cx="208495" cy="425251"/>
          </a:xfrm>
          <a:custGeom>
            <a:avLst/>
            <a:gdLst>
              <a:gd name="connsiteX0" fmla="*/ 22463 w 208495"/>
              <a:gd name="connsiteY0" fmla="*/ 0 h 425251"/>
              <a:gd name="connsiteX1" fmla="*/ 156277 w 208495"/>
              <a:gd name="connsiteY1" fmla="*/ 185853 h 425251"/>
              <a:gd name="connsiteX2" fmla="*/ 208316 w 208495"/>
              <a:gd name="connsiteY2" fmla="*/ 356839 h 425251"/>
              <a:gd name="connsiteX3" fmla="*/ 141409 w 208495"/>
              <a:gd name="connsiteY3" fmla="*/ 416312 h 425251"/>
              <a:gd name="connsiteX4" fmla="*/ 160 w 208495"/>
              <a:gd name="connsiteY4" fmla="*/ 178419 h 425251"/>
              <a:gd name="connsiteX5" fmla="*/ 119106 w 208495"/>
              <a:gd name="connsiteY5" fmla="*/ 267629 h 42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495" h="425251">
                <a:moveTo>
                  <a:pt x="22463" y="0"/>
                </a:moveTo>
                <a:cubicBezTo>
                  <a:pt x="73882" y="63190"/>
                  <a:pt x="125302" y="126380"/>
                  <a:pt x="156277" y="185853"/>
                </a:cubicBezTo>
                <a:cubicBezTo>
                  <a:pt x="187252" y="245326"/>
                  <a:pt x="210794" y="318429"/>
                  <a:pt x="208316" y="356839"/>
                </a:cubicBezTo>
                <a:cubicBezTo>
                  <a:pt x="205838" y="395249"/>
                  <a:pt x="176102" y="446049"/>
                  <a:pt x="141409" y="416312"/>
                </a:cubicBezTo>
                <a:cubicBezTo>
                  <a:pt x="106716" y="386575"/>
                  <a:pt x="3877" y="203200"/>
                  <a:pt x="160" y="178419"/>
                </a:cubicBezTo>
                <a:cubicBezTo>
                  <a:pt x="-3557" y="153639"/>
                  <a:pt x="57774" y="210634"/>
                  <a:pt x="119106" y="2676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フリーフォーム 257">
            <a:extLst>
              <a:ext uri="{FF2B5EF4-FFF2-40B4-BE49-F238E27FC236}">
                <a16:creationId xmlns:a16="http://schemas.microsoft.com/office/drawing/2014/main" id="{6B479A87-BD99-D75E-CAC9-2318FF695CB0}"/>
              </a:ext>
            </a:extLst>
          </p:cNvPr>
          <p:cNvSpPr/>
          <p:nvPr/>
        </p:nvSpPr>
        <p:spPr>
          <a:xfrm>
            <a:off x="7130031" y="4274049"/>
            <a:ext cx="791344" cy="999044"/>
          </a:xfrm>
          <a:custGeom>
            <a:avLst/>
            <a:gdLst>
              <a:gd name="connsiteX0" fmla="*/ 791344 w 791344"/>
              <a:gd name="connsiteY0" fmla="*/ 0 h 999044"/>
              <a:gd name="connsiteX1" fmla="*/ 10508 w 791344"/>
              <a:gd name="connsiteY1" fmla="*/ 976045 h 999044"/>
              <a:gd name="connsiteX2" fmla="*/ 339281 w 791344"/>
              <a:gd name="connsiteY2" fmla="*/ 708917 h 999044"/>
              <a:gd name="connsiteX3" fmla="*/ 318733 w 791344"/>
              <a:gd name="connsiteY3" fmla="*/ 914400 h 9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44" h="999044">
                <a:moveTo>
                  <a:pt x="791344" y="0"/>
                </a:moveTo>
                <a:cubicBezTo>
                  <a:pt x="438598" y="428946"/>
                  <a:pt x="85852" y="857892"/>
                  <a:pt x="10508" y="976045"/>
                </a:cubicBezTo>
                <a:cubicBezTo>
                  <a:pt x="-64836" y="1094198"/>
                  <a:pt x="287910" y="719191"/>
                  <a:pt x="339281" y="708917"/>
                </a:cubicBezTo>
                <a:cubicBezTo>
                  <a:pt x="390652" y="698643"/>
                  <a:pt x="354692" y="806521"/>
                  <a:pt x="318733" y="9144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フリーフォーム 258">
            <a:extLst>
              <a:ext uri="{FF2B5EF4-FFF2-40B4-BE49-F238E27FC236}">
                <a16:creationId xmlns:a16="http://schemas.microsoft.com/office/drawing/2014/main" id="{28B1EDDD-4840-7FB6-45AC-107197A632E1}"/>
              </a:ext>
            </a:extLst>
          </p:cNvPr>
          <p:cNvSpPr/>
          <p:nvPr/>
        </p:nvSpPr>
        <p:spPr>
          <a:xfrm>
            <a:off x="5198724" y="5013789"/>
            <a:ext cx="513707" cy="287676"/>
          </a:xfrm>
          <a:custGeom>
            <a:avLst/>
            <a:gdLst>
              <a:gd name="connsiteX0" fmla="*/ 0 w 513707"/>
              <a:gd name="connsiteY0" fmla="*/ 0 h 287676"/>
              <a:gd name="connsiteX1" fmla="*/ 133564 w 513707"/>
              <a:gd name="connsiteY1" fmla="*/ 164386 h 287676"/>
              <a:gd name="connsiteX2" fmla="*/ 513707 w 513707"/>
              <a:gd name="connsiteY2" fmla="*/ 287676 h 28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3707" h="287676">
                <a:moveTo>
                  <a:pt x="0" y="0"/>
                </a:moveTo>
                <a:cubicBezTo>
                  <a:pt x="23973" y="58220"/>
                  <a:pt x="47946" y="116440"/>
                  <a:pt x="133564" y="164386"/>
                </a:cubicBezTo>
                <a:cubicBezTo>
                  <a:pt x="219182" y="212332"/>
                  <a:pt x="366444" y="250004"/>
                  <a:pt x="513707" y="2876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フリーフォーム 259">
            <a:extLst>
              <a:ext uri="{FF2B5EF4-FFF2-40B4-BE49-F238E27FC236}">
                <a16:creationId xmlns:a16="http://schemas.microsoft.com/office/drawing/2014/main" id="{5C1EAB93-CD98-DE1B-D3C1-EF95DEA2664A}"/>
              </a:ext>
            </a:extLst>
          </p:cNvPr>
          <p:cNvSpPr/>
          <p:nvPr/>
        </p:nvSpPr>
        <p:spPr>
          <a:xfrm>
            <a:off x="4501603" y="2722652"/>
            <a:ext cx="709927" cy="2081244"/>
          </a:xfrm>
          <a:custGeom>
            <a:avLst/>
            <a:gdLst>
              <a:gd name="connsiteX0" fmla="*/ 19026 w 709927"/>
              <a:gd name="connsiteY0" fmla="*/ 0 h 2081244"/>
              <a:gd name="connsiteX1" fmla="*/ 337525 w 709927"/>
              <a:gd name="connsiteY1" fmla="*/ 1448656 h 2081244"/>
              <a:gd name="connsiteX2" fmla="*/ 471089 w 709927"/>
              <a:gd name="connsiteY2" fmla="*/ 1633591 h 2081244"/>
              <a:gd name="connsiteX3" fmla="*/ 707395 w 709927"/>
              <a:gd name="connsiteY3" fmla="*/ 1910993 h 2081244"/>
              <a:gd name="connsiteX4" fmla="*/ 584105 w 709927"/>
              <a:gd name="connsiteY4" fmla="*/ 1797977 h 2081244"/>
              <a:gd name="connsiteX5" fmla="*/ 399170 w 709927"/>
              <a:gd name="connsiteY5" fmla="*/ 2065105 h 2081244"/>
              <a:gd name="connsiteX6" fmla="*/ 275880 w 709927"/>
              <a:gd name="connsiteY6" fmla="*/ 1243173 h 2081244"/>
              <a:gd name="connsiteX7" fmla="*/ 19026 w 709927"/>
              <a:gd name="connsiteY7" fmla="*/ 462337 h 2081244"/>
              <a:gd name="connsiteX8" fmla="*/ 19026 w 709927"/>
              <a:gd name="connsiteY8" fmla="*/ 791110 h 2081244"/>
              <a:gd name="connsiteX9" fmla="*/ 19026 w 709927"/>
              <a:gd name="connsiteY9" fmla="*/ 0 h 208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927" h="2081244">
                <a:moveTo>
                  <a:pt x="19026" y="0"/>
                </a:moveTo>
                <a:cubicBezTo>
                  <a:pt x="140603" y="588195"/>
                  <a:pt x="262181" y="1176391"/>
                  <a:pt x="337525" y="1448656"/>
                </a:cubicBezTo>
                <a:cubicBezTo>
                  <a:pt x="412869" y="1720921"/>
                  <a:pt x="409444" y="1556535"/>
                  <a:pt x="471089" y="1633591"/>
                </a:cubicBezTo>
                <a:cubicBezTo>
                  <a:pt x="532734" y="1710647"/>
                  <a:pt x="688559" y="1883595"/>
                  <a:pt x="707395" y="1910993"/>
                </a:cubicBezTo>
                <a:cubicBezTo>
                  <a:pt x="726231" y="1938391"/>
                  <a:pt x="635476" y="1772292"/>
                  <a:pt x="584105" y="1797977"/>
                </a:cubicBezTo>
                <a:cubicBezTo>
                  <a:pt x="532734" y="1823662"/>
                  <a:pt x="450541" y="2157572"/>
                  <a:pt x="399170" y="2065105"/>
                </a:cubicBezTo>
                <a:cubicBezTo>
                  <a:pt x="347799" y="1972638"/>
                  <a:pt x="339237" y="1510301"/>
                  <a:pt x="275880" y="1243173"/>
                </a:cubicBezTo>
                <a:cubicBezTo>
                  <a:pt x="212523" y="976045"/>
                  <a:pt x="61835" y="537681"/>
                  <a:pt x="19026" y="462337"/>
                </a:cubicBezTo>
                <a:cubicBezTo>
                  <a:pt x="-23783" y="386993"/>
                  <a:pt x="19026" y="791110"/>
                  <a:pt x="19026" y="791110"/>
                </a:cubicBezTo>
                <a:lnTo>
                  <a:pt x="19026" y="0"/>
                </a:ln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フリーフォーム 260">
            <a:extLst>
              <a:ext uri="{FF2B5EF4-FFF2-40B4-BE49-F238E27FC236}">
                <a16:creationId xmlns:a16="http://schemas.microsoft.com/office/drawing/2014/main" id="{20F8F22E-EDAE-2DD5-159D-6A9844ABA2C8}"/>
              </a:ext>
            </a:extLst>
          </p:cNvPr>
          <p:cNvSpPr/>
          <p:nvPr/>
        </p:nvSpPr>
        <p:spPr>
          <a:xfrm>
            <a:off x="3918574" y="1345348"/>
            <a:ext cx="1344592" cy="4352885"/>
          </a:xfrm>
          <a:custGeom>
            <a:avLst/>
            <a:gdLst>
              <a:gd name="connsiteX0" fmla="*/ 684248 w 1344592"/>
              <a:gd name="connsiteY0" fmla="*/ 298517 h 4352885"/>
              <a:gd name="connsiteX1" fmla="*/ 6154 w 1344592"/>
              <a:gd name="connsiteY1" fmla="*/ 1921834 h 4352885"/>
              <a:gd name="connsiteX2" fmla="*/ 355475 w 1344592"/>
              <a:gd name="connsiteY2" fmla="*/ 1603335 h 4352885"/>
              <a:gd name="connsiteX3" fmla="*/ 468491 w 1344592"/>
              <a:gd name="connsiteY3" fmla="*/ 2641025 h 4352885"/>
              <a:gd name="connsiteX4" fmla="*/ 550684 w 1344592"/>
              <a:gd name="connsiteY4" fmla="*/ 2599928 h 4352885"/>
              <a:gd name="connsiteX5" fmla="*/ 1043844 w 1344592"/>
              <a:gd name="connsiteY5" fmla="*/ 4315713 h 4352885"/>
              <a:gd name="connsiteX6" fmla="*/ 982199 w 1344592"/>
              <a:gd name="connsiteY6" fmla="*/ 3812279 h 4352885"/>
              <a:gd name="connsiteX7" fmla="*/ 1259601 w 1344592"/>
              <a:gd name="connsiteY7" fmla="*/ 4202697 h 4352885"/>
              <a:gd name="connsiteX8" fmla="*/ 992473 w 1344592"/>
              <a:gd name="connsiteY8" fmla="*/ 3236926 h 4352885"/>
              <a:gd name="connsiteX9" fmla="*/ 684248 w 1344592"/>
              <a:gd name="connsiteY9" fmla="*/ 1634158 h 4352885"/>
              <a:gd name="connsiteX10" fmla="*/ 756168 w 1344592"/>
              <a:gd name="connsiteY10" fmla="*/ 1736899 h 4352885"/>
              <a:gd name="connsiteX11" fmla="*/ 673974 w 1344592"/>
              <a:gd name="connsiteY11" fmla="*/ 1264288 h 4352885"/>
              <a:gd name="connsiteX12" fmla="*/ 1341795 w 1344592"/>
              <a:gd name="connsiteY12" fmla="*/ 216324 h 4352885"/>
              <a:gd name="connsiteX13" fmla="*/ 920554 w 1344592"/>
              <a:gd name="connsiteY13" fmla="*/ 658113 h 4352885"/>
              <a:gd name="connsiteX14" fmla="*/ 1115763 w 1344592"/>
              <a:gd name="connsiteY14" fmla="*/ 567 h 4352885"/>
              <a:gd name="connsiteX15" fmla="*/ 725345 w 1344592"/>
              <a:gd name="connsiteY15" fmla="*/ 534823 h 4352885"/>
              <a:gd name="connsiteX16" fmla="*/ 920554 w 1344592"/>
              <a:gd name="connsiteY16" fmla="*/ 62212 h 4352885"/>
              <a:gd name="connsiteX17" fmla="*/ 519862 w 1344592"/>
              <a:gd name="connsiteY17" fmla="*/ 832773 h 4352885"/>
              <a:gd name="connsiteX18" fmla="*/ 684248 w 1344592"/>
              <a:gd name="connsiteY18" fmla="*/ 298517 h 435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44592" h="4352885">
                <a:moveTo>
                  <a:pt x="684248" y="298517"/>
                </a:moveTo>
                <a:cubicBezTo>
                  <a:pt x="598630" y="480027"/>
                  <a:pt x="60950" y="1704364"/>
                  <a:pt x="6154" y="1921834"/>
                </a:cubicBezTo>
                <a:cubicBezTo>
                  <a:pt x="-48642" y="2139304"/>
                  <a:pt x="278419" y="1483470"/>
                  <a:pt x="355475" y="1603335"/>
                </a:cubicBezTo>
                <a:cubicBezTo>
                  <a:pt x="432531" y="1723200"/>
                  <a:pt x="435956" y="2474926"/>
                  <a:pt x="468491" y="2641025"/>
                </a:cubicBezTo>
                <a:cubicBezTo>
                  <a:pt x="501026" y="2807124"/>
                  <a:pt x="454792" y="2320813"/>
                  <a:pt x="550684" y="2599928"/>
                </a:cubicBezTo>
                <a:cubicBezTo>
                  <a:pt x="646576" y="2879043"/>
                  <a:pt x="971925" y="4113655"/>
                  <a:pt x="1043844" y="4315713"/>
                </a:cubicBezTo>
                <a:cubicBezTo>
                  <a:pt x="1115763" y="4517772"/>
                  <a:pt x="946239" y="3831115"/>
                  <a:pt x="982199" y="3812279"/>
                </a:cubicBezTo>
                <a:cubicBezTo>
                  <a:pt x="1018159" y="3793443"/>
                  <a:pt x="1257889" y="4298589"/>
                  <a:pt x="1259601" y="4202697"/>
                </a:cubicBezTo>
                <a:cubicBezTo>
                  <a:pt x="1261313" y="4106805"/>
                  <a:pt x="1088365" y="3665016"/>
                  <a:pt x="992473" y="3236926"/>
                </a:cubicBezTo>
                <a:cubicBezTo>
                  <a:pt x="896581" y="2808836"/>
                  <a:pt x="723632" y="1884162"/>
                  <a:pt x="684248" y="1634158"/>
                </a:cubicBezTo>
                <a:cubicBezTo>
                  <a:pt x="644864" y="1384154"/>
                  <a:pt x="757880" y="1798544"/>
                  <a:pt x="756168" y="1736899"/>
                </a:cubicBezTo>
                <a:cubicBezTo>
                  <a:pt x="754456" y="1675254"/>
                  <a:pt x="576370" y="1517717"/>
                  <a:pt x="673974" y="1264288"/>
                </a:cubicBezTo>
                <a:cubicBezTo>
                  <a:pt x="771578" y="1010859"/>
                  <a:pt x="1300698" y="317353"/>
                  <a:pt x="1341795" y="216324"/>
                </a:cubicBezTo>
                <a:cubicBezTo>
                  <a:pt x="1382892" y="115295"/>
                  <a:pt x="958226" y="694072"/>
                  <a:pt x="920554" y="658113"/>
                </a:cubicBezTo>
                <a:cubicBezTo>
                  <a:pt x="882882" y="622154"/>
                  <a:pt x="1148298" y="21115"/>
                  <a:pt x="1115763" y="567"/>
                </a:cubicBezTo>
                <a:cubicBezTo>
                  <a:pt x="1083228" y="-19981"/>
                  <a:pt x="757880" y="524549"/>
                  <a:pt x="725345" y="534823"/>
                </a:cubicBezTo>
                <a:cubicBezTo>
                  <a:pt x="692810" y="545097"/>
                  <a:pt x="954801" y="12554"/>
                  <a:pt x="920554" y="62212"/>
                </a:cubicBezTo>
                <a:cubicBezTo>
                  <a:pt x="886307" y="111870"/>
                  <a:pt x="559246" y="793389"/>
                  <a:pt x="519862" y="832773"/>
                </a:cubicBezTo>
                <a:cubicBezTo>
                  <a:pt x="480478" y="872157"/>
                  <a:pt x="769866" y="117007"/>
                  <a:pt x="684248" y="298517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フリーフォーム 261">
            <a:extLst>
              <a:ext uri="{FF2B5EF4-FFF2-40B4-BE49-F238E27FC236}">
                <a16:creationId xmlns:a16="http://schemas.microsoft.com/office/drawing/2014/main" id="{AA1F9624-45ED-D559-1512-BEE227DF6733}"/>
              </a:ext>
            </a:extLst>
          </p:cNvPr>
          <p:cNvSpPr/>
          <p:nvPr/>
        </p:nvSpPr>
        <p:spPr>
          <a:xfrm>
            <a:off x="3425529" y="4753232"/>
            <a:ext cx="153812" cy="457200"/>
          </a:xfrm>
          <a:custGeom>
            <a:avLst/>
            <a:gdLst>
              <a:gd name="connsiteX0" fmla="*/ 1412 w 153812"/>
              <a:gd name="connsiteY0" fmla="*/ 0 h 457200"/>
              <a:gd name="connsiteX1" fmla="*/ 22006 w 153812"/>
              <a:gd name="connsiteY1" fmla="*/ 300682 h 457200"/>
              <a:gd name="connsiteX2" fmla="*/ 153812 w 153812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812" h="457200">
                <a:moveTo>
                  <a:pt x="1412" y="0"/>
                </a:moveTo>
                <a:cubicBezTo>
                  <a:pt x="-991" y="112241"/>
                  <a:pt x="-3394" y="224482"/>
                  <a:pt x="22006" y="300682"/>
                </a:cubicBezTo>
                <a:cubicBezTo>
                  <a:pt x="47406" y="376882"/>
                  <a:pt x="100609" y="417041"/>
                  <a:pt x="153812" y="4572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フリーフォーム 262">
            <a:extLst>
              <a:ext uri="{FF2B5EF4-FFF2-40B4-BE49-F238E27FC236}">
                <a16:creationId xmlns:a16="http://schemas.microsoft.com/office/drawing/2014/main" id="{22425FBE-E04B-3409-D844-C17416F6A0B6}"/>
              </a:ext>
            </a:extLst>
          </p:cNvPr>
          <p:cNvSpPr/>
          <p:nvPr/>
        </p:nvSpPr>
        <p:spPr>
          <a:xfrm>
            <a:off x="3437467" y="4436533"/>
            <a:ext cx="299155" cy="158045"/>
          </a:xfrm>
          <a:custGeom>
            <a:avLst/>
            <a:gdLst>
              <a:gd name="connsiteX0" fmla="*/ 0 w 299155"/>
              <a:gd name="connsiteY0" fmla="*/ 158045 h 158045"/>
              <a:gd name="connsiteX1" fmla="*/ 101600 w 299155"/>
              <a:gd name="connsiteY1" fmla="*/ 45156 h 158045"/>
              <a:gd name="connsiteX2" fmla="*/ 299155 w 299155"/>
              <a:gd name="connsiteY2" fmla="*/ 0 h 15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155" h="158045">
                <a:moveTo>
                  <a:pt x="0" y="158045"/>
                </a:moveTo>
                <a:cubicBezTo>
                  <a:pt x="25870" y="114771"/>
                  <a:pt x="51741" y="71497"/>
                  <a:pt x="101600" y="45156"/>
                </a:cubicBezTo>
                <a:cubicBezTo>
                  <a:pt x="151459" y="18815"/>
                  <a:pt x="225307" y="9407"/>
                  <a:pt x="299155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フリーフォーム 263">
            <a:extLst>
              <a:ext uri="{FF2B5EF4-FFF2-40B4-BE49-F238E27FC236}">
                <a16:creationId xmlns:a16="http://schemas.microsoft.com/office/drawing/2014/main" id="{8201ED3A-C860-D24C-CC93-906A44C5BAF8}"/>
              </a:ext>
            </a:extLst>
          </p:cNvPr>
          <p:cNvSpPr/>
          <p:nvPr/>
        </p:nvSpPr>
        <p:spPr>
          <a:xfrm>
            <a:off x="3304004" y="4069911"/>
            <a:ext cx="164066" cy="315884"/>
          </a:xfrm>
          <a:custGeom>
            <a:avLst/>
            <a:gdLst>
              <a:gd name="connsiteX0" fmla="*/ 164066 w 164066"/>
              <a:gd name="connsiteY0" fmla="*/ 0 h 315884"/>
              <a:gd name="connsiteX1" fmla="*/ 124165 w 164066"/>
              <a:gd name="connsiteY1" fmla="*/ 96428 h 315884"/>
              <a:gd name="connsiteX2" fmla="*/ 14437 w 164066"/>
              <a:gd name="connsiteY2" fmla="*/ 202831 h 315884"/>
              <a:gd name="connsiteX3" fmla="*/ 4461 w 164066"/>
              <a:gd name="connsiteY3" fmla="*/ 315884 h 3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66" h="315884">
                <a:moveTo>
                  <a:pt x="164066" y="0"/>
                </a:moveTo>
                <a:cubicBezTo>
                  <a:pt x="156584" y="31311"/>
                  <a:pt x="149103" y="62623"/>
                  <a:pt x="124165" y="96428"/>
                </a:cubicBezTo>
                <a:cubicBezTo>
                  <a:pt x="99227" y="130233"/>
                  <a:pt x="34388" y="166255"/>
                  <a:pt x="14437" y="202831"/>
                </a:cubicBezTo>
                <a:cubicBezTo>
                  <a:pt x="-5514" y="239407"/>
                  <a:pt x="-527" y="277645"/>
                  <a:pt x="4461" y="3158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フリーフォーム 264">
            <a:extLst>
              <a:ext uri="{FF2B5EF4-FFF2-40B4-BE49-F238E27FC236}">
                <a16:creationId xmlns:a16="http://schemas.microsoft.com/office/drawing/2014/main" id="{F2BFA94B-A7D6-1803-2D46-20F2BAA6F182}"/>
              </a:ext>
            </a:extLst>
          </p:cNvPr>
          <p:cNvSpPr/>
          <p:nvPr/>
        </p:nvSpPr>
        <p:spPr>
          <a:xfrm>
            <a:off x="5936265" y="2802623"/>
            <a:ext cx="1486537" cy="346434"/>
          </a:xfrm>
          <a:custGeom>
            <a:avLst/>
            <a:gdLst>
              <a:gd name="connsiteX0" fmla="*/ 0 w 1486537"/>
              <a:gd name="connsiteY0" fmla="*/ 346434 h 346434"/>
              <a:gd name="connsiteX1" fmla="*/ 48899 w 1486537"/>
              <a:gd name="connsiteY1" fmla="*/ 321984 h 346434"/>
              <a:gd name="connsiteX2" fmla="*/ 684578 w 1486537"/>
              <a:gd name="connsiteY2" fmla="*/ 4145 h 346434"/>
              <a:gd name="connsiteX3" fmla="*/ 1261579 w 1486537"/>
              <a:gd name="connsiteY3" fmla="*/ 141060 h 346434"/>
              <a:gd name="connsiteX4" fmla="*/ 1188231 w 1486537"/>
              <a:gd name="connsiteY4" fmla="*/ 145950 h 346434"/>
              <a:gd name="connsiteX5" fmla="*/ 1486511 w 1486537"/>
              <a:gd name="connsiteY5" fmla="*/ 292645 h 346434"/>
              <a:gd name="connsiteX6" fmla="*/ 1202901 w 1486537"/>
              <a:gd name="connsiteY6" fmla="*/ 136171 h 346434"/>
              <a:gd name="connsiteX7" fmla="*/ 777485 w 1486537"/>
              <a:gd name="connsiteY7" fmla="*/ 43264 h 346434"/>
              <a:gd name="connsiteX8" fmla="*/ 420526 w 1486537"/>
              <a:gd name="connsiteY8" fmla="*/ 150840 h 346434"/>
              <a:gd name="connsiteX9" fmla="*/ 562332 w 1486537"/>
              <a:gd name="connsiteY9" fmla="*/ 87272 h 346434"/>
              <a:gd name="connsiteX10" fmla="*/ 0 w 1486537"/>
              <a:gd name="connsiteY10" fmla="*/ 346434 h 34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86537" h="346434">
                <a:moveTo>
                  <a:pt x="0" y="346434"/>
                </a:moveTo>
                <a:lnTo>
                  <a:pt x="48899" y="321984"/>
                </a:lnTo>
                <a:cubicBezTo>
                  <a:pt x="162995" y="264936"/>
                  <a:pt x="482465" y="34299"/>
                  <a:pt x="684578" y="4145"/>
                </a:cubicBezTo>
                <a:cubicBezTo>
                  <a:pt x="886691" y="-26009"/>
                  <a:pt x="1177637" y="117426"/>
                  <a:pt x="1261579" y="141060"/>
                </a:cubicBezTo>
                <a:cubicBezTo>
                  <a:pt x="1345521" y="164694"/>
                  <a:pt x="1150743" y="120686"/>
                  <a:pt x="1188231" y="145950"/>
                </a:cubicBezTo>
                <a:cubicBezTo>
                  <a:pt x="1225719" y="171214"/>
                  <a:pt x="1484066" y="294275"/>
                  <a:pt x="1486511" y="292645"/>
                </a:cubicBezTo>
                <a:cubicBezTo>
                  <a:pt x="1488956" y="291015"/>
                  <a:pt x="1321072" y="177735"/>
                  <a:pt x="1202901" y="136171"/>
                </a:cubicBezTo>
                <a:cubicBezTo>
                  <a:pt x="1084730" y="94607"/>
                  <a:pt x="907881" y="40819"/>
                  <a:pt x="777485" y="43264"/>
                </a:cubicBezTo>
                <a:cubicBezTo>
                  <a:pt x="647089" y="45709"/>
                  <a:pt x="456385" y="143505"/>
                  <a:pt x="420526" y="150840"/>
                </a:cubicBezTo>
                <a:cubicBezTo>
                  <a:pt x="384667" y="158175"/>
                  <a:pt x="562332" y="87272"/>
                  <a:pt x="562332" y="87272"/>
                </a:cubicBezTo>
                <a:lnTo>
                  <a:pt x="0" y="346434"/>
                </a:ln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フリーフォーム 265">
            <a:extLst>
              <a:ext uri="{FF2B5EF4-FFF2-40B4-BE49-F238E27FC236}">
                <a16:creationId xmlns:a16="http://schemas.microsoft.com/office/drawing/2014/main" id="{FCDC94C4-E43E-6725-0F4B-BA7CFCD45D9E}"/>
              </a:ext>
            </a:extLst>
          </p:cNvPr>
          <p:cNvSpPr/>
          <p:nvPr/>
        </p:nvSpPr>
        <p:spPr>
          <a:xfrm>
            <a:off x="4745089" y="2626001"/>
            <a:ext cx="586532" cy="650742"/>
          </a:xfrm>
          <a:custGeom>
            <a:avLst/>
            <a:gdLst>
              <a:gd name="connsiteX0" fmla="*/ 2945 w 586532"/>
              <a:gd name="connsiteY0" fmla="*/ 4733 h 650742"/>
              <a:gd name="connsiteX1" fmla="*/ 384353 w 586532"/>
              <a:gd name="connsiteY1" fmla="*/ 395920 h 650742"/>
              <a:gd name="connsiteX2" fmla="*/ 418582 w 586532"/>
              <a:gd name="connsiteY2" fmla="*/ 527946 h 650742"/>
              <a:gd name="connsiteX3" fmla="*/ 467480 w 586532"/>
              <a:gd name="connsiteY3" fmla="*/ 449708 h 650742"/>
              <a:gd name="connsiteX4" fmla="*/ 584836 w 586532"/>
              <a:gd name="connsiteY4" fmla="*/ 650192 h 650742"/>
              <a:gd name="connsiteX5" fmla="*/ 526158 w 586532"/>
              <a:gd name="connsiteY5" fmla="*/ 503496 h 650742"/>
              <a:gd name="connsiteX6" fmla="*/ 379463 w 586532"/>
              <a:gd name="connsiteY6" fmla="*/ 332352 h 650742"/>
              <a:gd name="connsiteX7" fmla="*/ 447921 w 586532"/>
              <a:gd name="connsiteY7" fmla="*/ 361691 h 650742"/>
              <a:gd name="connsiteX8" fmla="*/ 311005 w 586532"/>
              <a:gd name="connsiteY8" fmla="*/ 97640 h 650742"/>
              <a:gd name="connsiteX9" fmla="*/ 399022 w 586532"/>
              <a:gd name="connsiteY9" fmla="*/ 298123 h 650742"/>
              <a:gd name="connsiteX10" fmla="*/ 218098 w 586532"/>
              <a:gd name="connsiteY10" fmla="*/ 185657 h 650742"/>
              <a:gd name="connsiteX11" fmla="*/ 2945 w 586532"/>
              <a:gd name="connsiteY11" fmla="*/ 4733 h 65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6532" h="650742">
                <a:moveTo>
                  <a:pt x="2945" y="4733"/>
                </a:moveTo>
                <a:cubicBezTo>
                  <a:pt x="30654" y="39777"/>
                  <a:pt x="315080" y="308718"/>
                  <a:pt x="384353" y="395920"/>
                </a:cubicBezTo>
                <a:cubicBezTo>
                  <a:pt x="453626" y="483122"/>
                  <a:pt x="404727" y="518981"/>
                  <a:pt x="418582" y="527946"/>
                </a:cubicBezTo>
                <a:cubicBezTo>
                  <a:pt x="432437" y="536911"/>
                  <a:pt x="439771" y="429334"/>
                  <a:pt x="467480" y="449708"/>
                </a:cubicBezTo>
                <a:cubicBezTo>
                  <a:pt x="495189" y="470082"/>
                  <a:pt x="575056" y="641227"/>
                  <a:pt x="584836" y="650192"/>
                </a:cubicBezTo>
                <a:cubicBezTo>
                  <a:pt x="594616" y="659157"/>
                  <a:pt x="560387" y="556469"/>
                  <a:pt x="526158" y="503496"/>
                </a:cubicBezTo>
                <a:cubicBezTo>
                  <a:pt x="491929" y="450523"/>
                  <a:pt x="392503" y="355986"/>
                  <a:pt x="379463" y="332352"/>
                </a:cubicBezTo>
                <a:cubicBezTo>
                  <a:pt x="366423" y="308718"/>
                  <a:pt x="459331" y="400810"/>
                  <a:pt x="447921" y="361691"/>
                </a:cubicBezTo>
                <a:cubicBezTo>
                  <a:pt x="436511" y="322572"/>
                  <a:pt x="319155" y="108235"/>
                  <a:pt x="311005" y="97640"/>
                </a:cubicBezTo>
                <a:cubicBezTo>
                  <a:pt x="302855" y="87045"/>
                  <a:pt x="414507" y="283454"/>
                  <a:pt x="399022" y="298123"/>
                </a:cubicBezTo>
                <a:cubicBezTo>
                  <a:pt x="383538" y="312793"/>
                  <a:pt x="285741" y="232110"/>
                  <a:pt x="218098" y="185657"/>
                </a:cubicBezTo>
                <a:cubicBezTo>
                  <a:pt x="150455" y="139204"/>
                  <a:pt x="-24764" y="-30311"/>
                  <a:pt x="2945" y="4733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フリーフォーム 266">
            <a:extLst>
              <a:ext uri="{FF2B5EF4-FFF2-40B4-BE49-F238E27FC236}">
                <a16:creationId xmlns:a16="http://schemas.microsoft.com/office/drawing/2014/main" id="{DE753765-9DEF-EC32-A2A9-EB037FCD389D}"/>
              </a:ext>
            </a:extLst>
          </p:cNvPr>
          <p:cNvSpPr/>
          <p:nvPr/>
        </p:nvSpPr>
        <p:spPr>
          <a:xfrm>
            <a:off x="7080488" y="3312018"/>
            <a:ext cx="376517" cy="37522"/>
          </a:xfrm>
          <a:custGeom>
            <a:avLst/>
            <a:gdLst>
              <a:gd name="connsiteX0" fmla="*/ 0 w 376517"/>
              <a:gd name="connsiteY0" fmla="*/ 3293 h 37522"/>
              <a:gd name="connsiteX1" fmla="*/ 210263 w 376517"/>
              <a:gd name="connsiteY1" fmla="*/ 3293 h 37522"/>
              <a:gd name="connsiteX2" fmla="*/ 376517 w 376517"/>
              <a:gd name="connsiteY2" fmla="*/ 37522 h 3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517" h="37522">
                <a:moveTo>
                  <a:pt x="0" y="3293"/>
                </a:moveTo>
                <a:cubicBezTo>
                  <a:pt x="73755" y="440"/>
                  <a:pt x="147510" y="-2412"/>
                  <a:pt x="210263" y="3293"/>
                </a:cubicBezTo>
                <a:cubicBezTo>
                  <a:pt x="273016" y="8998"/>
                  <a:pt x="324766" y="23260"/>
                  <a:pt x="376517" y="375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フリーフォーム 267">
            <a:extLst>
              <a:ext uri="{FF2B5EF4-FFF2-40B4-BE49-F238E27FC236}">
                <a16:creationId xmlns:a16="http://schemas.microsoft.com/office/drawing/2014/main" id="{8EAF7982-92AC-2F42-58E1-67C7D474F9AB}"/>
              </a:ext>
            </a:extLst>
          </p:cNvPr>
          <p:cNvSpPr/>
          <p:nvPr/>
        </p:nvSpPr>
        <p:spPr>
          <a:xfrm>
            <a:off x="3354759" y="4648200"/>
            <a:ext cx="157368" cy="581891"/>
          </a:xfrm>
          <a:custGeom>
            <a:avLst/>
            <a:gdLst>
              <a:gd name="connsiteX0" fmla="*/ 4968 w 157368"/>
              <a:gd name="connsiteY0" fmla="*/ 0 h 581891"/>
              <a:gd name="connsiteX1" fmla="*/ 18823 w 157368"/>
              <a:gd name="connsiteY1" fmla="*/ 353291 h 581891"/>
              <a:gd name="connsiteX2" fmla="*/ 157368 w 157368"/>
              <a:gd name="connsiteY2" fmla="*/ 581891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8" h="581891">
                <a:moveTo>
                  <a:pt x="4968" y="0"/>
                </a:moveTo>
                <a:cubicBezTo>
                  <a:pt x="-805" y="128154"/>
                  <a:pt x="-6577" y="256309"/>
                  <a:pt x="18823" y="353291"/>
                </a:cubicBezTo>
                <a:cubicBezTo>
                  <a:pt x="44223" y="450273"/>
                  <a:pt x="100795" y="516082"/>
                  <a:pt x="157368" y="58189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フリーフォーム 268">
            <a:extLst>
              <a:ext uri="{FF2B5EF4-FFF2-40B4-BE49-F238E27FC236}">
                <a16:creationId xmlns:a16="http://schemas.microsoft.com/office/drawing/2014/main" id="{9C70E460-7860-6F88-C1D5-F3CC3FB55ED1}"/>
              </a:ext>
            </a:extLst>
          </p:cNvPr>
          <p:cNvSpPr/>
          <p:nvPr/>
        </p:nvSpPr>
        <p:spPr>
          <a:xfrm>
            <a:off x="5140036" y="3844636"/>
            <a:ext cx="131619" cy="207819"/>
          </a:xfrm>
          <a:custGeom>
            <a:avLst/>
            <a:gdLst>
              <a:gd name="connsiteX0" fmla="*/ 0 w 131619"/>
              <a:gd name="connsiteY0" fmla="*/ 0 h 207819"/>
              <a:gd name="connsiteX1" fmla="*/ 103909 w 131619"/>
              <a:gd name="connsiteY1" fmla="*/ 90055 h 207819"/>
              <a:gd name="connsiteX2" fmla="*/ 131619 w 131619"/>
              <a:gd name="connsiteY2" fmla="*/ 207819 h 207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619" h="207819">
                <a:moveTo>
                  <a:pt x="0" y="0"/>
                </a:moveTo>
                <a:cubicBezTo>
                  <a:pt x="40986" y="27709"/>
                  <a:pt x="81973" y="55419"/>
                  <a:pt x="103909" y="90055"/>
                </a:cubicBezTo>
                <a:cubicBezTo>
                  <a:pt x="125845" y="124691"/>
                  <a:pt x="128732" y="166255"/>
                  <a:pt x="131619" y="2078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フリーフォーム 269">
            <a:extLst>
              <a:ext uri="{FF2B5EF4-FFF2-40B4-BE49-F238E27FC236}">
                <a16:creationId xmlns:a16="http://schemas.microsoft.com/office/drawing/2014/main" id="{519FDF33-6189-1017-6DA6-8A3F75F210C4}"/>
              </a:ext>
            </a:extLst>
          </p:cNvPr>
          <p:cNvSpPr/>
          <p:nvPr/>
        </p:nvSpPr>
        <p:spPr>
          <a:xfrm>
            <a:off x="6448804" y="5153891"/>
            <a:ext cx="48978" cy="311727"/>
          </a:xfrm>
          <a:custGeom>
            <a:avLst/>
            <a:gdLst>
              <a:gd name="connsiteX0" fmla="*/ 48978 w 48978"/>
              <a:gd name="connsiteY0" fmla="*/ 0 h 311727"/>
              <a:gd name="connsiteX1" fmla="*/ 487 w 48978"/>
              <a:gd name="connsiteY1" fmla="*/ 193964 h 311727"/>
              <a:gd name="connsiteX2" fmla="*/ 28196 w 48978"/>
              <a:gd name="connsiteY2" fmla="*/ 311727 h 3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78" h="311727">
                <a:moveTo>
                  <a:pt x="48978" y="0"/>
                </a:moveTo>
                <a:cubicBezTo>
                  <a:pt x="26464" y="71005"/>
                  <a:pt x="3951" y="142010"/>
                  <a:pt x="487" y="193964"/>
                </a:cubicBezTo>
                <a:cubicBezTo>
                  <a:pt x="-2977" y="245918"/>
                  <a:pt x="12609" y="278822"/>
                  <a:pt x="28196" y="31172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12506B72-CA02-DA1C-C011-186DDB74C43D}"/>
              </a:ext>
            </a:extLst>
          </p:cNvPr>
          <p:cNvSpPr/>
          <p:nvPr/>
        </p:nvSpPr>
        <p:spPr>
          <a:xfrm>
            <a:off x="9303567" y="1915297"/>
            <a:ext cx="75305" cy="778476"/>
          </a:xfrm>
          <a:custGeom>
            <a:avLst/>
            <a:gdLst>
              <a:gd name="connsiteX0" fmla="*/ 13428 w 75305"/>
              <a:gd name="connsiteY0" fmla="*/ 0 h 778476"/>
              <a:gd name="connsiteX1" fmla="*/ 75211 w 75305"/>
              <a:gd name="connsiteY1" fmla="*/ 284206 h 778476"/>
              <a:gd name="connsiteX2" fmla="*/ 1071 w 75305"/>
              <a:gd name="connsiteY2" fmla="*/ 518984 h 778476"/>
              <a:gd name="connsiteX3" fmla="*/ 38141 w 75305"/>
              <a:gd name="connsiteY3" fmla="*/ 778476 h 77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05" h="778476">
                <a:moveTo>
                  <a:pt x="13428" y="0"/>
                </a:moveTo>
                <a:cubicBezTo>
                  <a:pt x="45349" y="98854"/>
                  <a:pt x="77270" y="197709"/>
                  <a:pt x="75211" y="284206"/>
                </a:cubicBezTo>
                <a:cubicBezTo>
                  <a:pt x="73152" y="370703"/>
                  <a:pt x="7249" y="436606"/>
                  <a:pt x="1071" y="518984"/>
                </a:cubicBezTo>
                <a:cubicBezTo>
                  <a:pt x="-5107" y="601362"/>
                  <a:pt x="16517" y="689919"/>
                  <a:pt x="38141" y="7784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035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EB97C-2083-74BE-7BA7-F8C165C10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フリーフォーム 270">
            <a:extLst>
              <a:ext uri="{FF2B5EF4-FFF2-40B4-BE49-F238E27FC236}">
                <a16:creationId xmlns:a16="http://schemas.microsoft.com/office/drawing/2014/main" id="{C1B15CAC-CD3F-B509-50C8-0BEB32B9F7CA}"/>
              </a:ext>
            </a:extLst>
          </p:cNvPr>
          <p:cNvSpPr/>
          <p:nvPr/>
        </p:nvSpPr>
        <p:spPr>
          <a:xfrm>
            <a:off x="4969236" y="5367351"/>
            <a:ext cx="1943390" cy="1574051"/>
          </a:xfrm>
          <a:custGeom>
            <a:avLst/>
            <a:gdLst>
              <a:gd name="connsiteX0" fmla="*/ 600291 w 1894995"/>
              <a:gd name="connsiteY0" fmla="*/ 296 h 1574051"/>
              <a:gd name="connsiteX1" fmla="*/ 1490941 w 1894995"/>
              <a:gd name="connsiteY1" fmla="*/ 451558 h 1574051"/>
              <a:gd name="connsiteX2" fmla="*/ 1585943 w 1894995"/>
              <a:gd name="connsiteY2" fmla="*/ 1247205 h 1574051"/>
              <a:gd name="connsiteX3" fmla="*/ 1609694 w 1894995"/>
              <a:gd name="connsiteY3" fmla="*/ 1021574 h 1574051"/>
              <a:gd name="connsiteX4" fmla="*/ 1894702 w 1894995"/>
              <a:gd name="connsiteY4" fmla="*/ 1567839 h 1574051"/>
              <a:gd name="connsiteX5" fmla="*/ 1550317 w 1894995"/>
              <a:gd name="connsiteY5" fmla="*/ 1330332 h 1574051"/>
              <a:gd name="connsiteX6" fmla="*/ 18400 w 1894995"/>
              <a:gd name="connsiteY6" fmla="*/ 1544088 h 1574051"/>
              <a:gd name="connsiteX7" fmla="*/ 707169 w 1894995"/>
              <a:gd name="connsiteY7" fmla="*/ 1033449 h 1574051"/>
              <a:gd name="connsiteX8" fmla="*/ 754670 w 1894995"/>
              <a:gd name="connsiteY8" fmla="*/ 605937 h 1574051"/>
              <a:gd name="connsiteX9" fmla="*/ 386535 w 1894995"/>
              <a:gd name="connsiteY9" fmla="*/ 974072 h 1574051"/>
              <a:gd name="connsiteX10" fmla="*/ 54026 w 1894995"/>
              <a:gd name="connsiteY10" fmla="*/ 700940 h 1574051"/>
              <a:gd name="connsiteX11" fmla="*/ 457787 w 1894995"/>
              <a:gd name="connsiteY11" fmla="*/ 261553 h 1574051"/>
              <a:gd name="connsiteX12" fmla="*/ 754670 w 1894995"/>
              <a:gd name="connsiteY12" fmla="*/ 380306 h 1574051"/>
              <a:gd name="connsiteX13" fmla="*/ 600291 w 1894995"/>
              <a:gd name="connsiteY13" fmla="*/ 296 h 157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4995" h="1574051">
                <a:moveTo>
                  <a:pt x="600291" y="296"/>
                </a:moveTo>
                <a:cubicBezTo>
                  <a:pt x="723003" y="12171"/>
                  <a:pt x="1326666" y="243740"/>
                  <a:pt x="1490941" y="451558"/>
                </a:cubicBezTo>
                <a:cubicBezTo>
                  <a:pt x="1655216" y="659376"/>
                  <a:pt x="1566151" y="1152202"/>
                  <a:pt x="1585943" y="1247205"/>
                </a:cubicBezTo>
                <a:cubicBezTo>
                  <a:pt x="1605735" y="1342208"/>
                  <a:pt x="1558234" y="968135"/>
                  <a:pt x="1609694" y="1021574"/>
                </a:cubicBezTo>
                <a:cubicBezTo>
                  <a:pt x="1661154" y="1075013"/>
                  <a:pt x="1904598" y="1516379"/>
                  <a:pt x="1894702" y="1567839"/>
                </a:cubicBezTo>
                <a:cubicBezTo>
                  <a:pt x="1884806" y="1619299"/>
                  <a:pt x="1863034" y="1334291"/>
                  <a:pt x="1550317" y="1330332"/>
                </a:cubicBezTo>
                <a:cubicBezTo>
                  <a:pt x="1237600" y="1326374"/>
                  <a:pt x="158925" y="1593568"/>
                  <a:pt x="18400" y="1544088"/>
                </a:cubicBezTo>
                <a:cubicBezTo>
                  <a:pt x="-122125" y="1494608"/>
                  <a:pt x="584457" y="1189808"/>
                  <a:pt x="707169" y="1033449"/>
                </a:cubicBezTo>
                <a:cubicBezTo>
                  <a:pt x="829881" y="877091"/>
                  <a:pt x="808109" y="615833"/>
                  <a:pt x="754670" y="605937"/>
                </a:cubicBezTo>
                <a:cubicBezTo>
                  <a:pt x="701231" y="596041"/>
                  <a:pt x="503309" y="958238"/>
                  <a:pt x="386535" y="974072"/>
                </a:cubicBezTo>
                <a:cubicBezTo>
                  <a:pt x="269761" y="989906"/>
                  <a:pt x="42151" y="819693"/>
                  <a:pt x="54026" y="700940"/>
                </a:cubicBezTo>
                <a:cubicBezTo>
                  <a:pt x="65901" y="582187"/>
                  <a:pt x="341013" y="314992"/>
                  <a:pt x="457787" y="261553"/>
                </a:cubicBezTo>
                <a:cubicBezTo>
                  <a:pt x="574561" y="208114"/>
                  <a:pt x="726961" y="423849"/>
                  <a:pt x="754670" y="380306"/>
                </a:cubicBezTo>
                <a:cubicBezTo>
                  <a:pt x="782379" y="336763"/>
                  <a:pt x="477579" y="-11579"/>
                  <a:pt x="600291" y="296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フリーフォーム 190">
            <a:extLst>
              <a:ext uri="{FF2B5EF4-FFF2-40B4-BE49-F238E27FC236}">
                <a16:creationId xmlns:a16="http://schemas.microsoft.com/office/drawing/2014/main" id="{F3A5B35D-A664-FB2C-0AD1-048E36166C4F}"/>
              </a:ext>
            </a:extLst>
          </p:cNvPr>
          <p:cNvSpPr/>
          <p:nvPr/>
        </p:nvSpPr>
        <p:spPr>
          <a:xfrm>
            <a:off x="6918290" y="3123444"/>
            <a:ext cx="1961165" cy="2692177"/>
          </a:xfrm>
          <a:custGeom>
            <a:avLst/>
            <a:gdLst>
              <a:gd name="connsiteX0" fmla="*/ 733794 w 1961165"/>
              <a:gd name="connsiteY0" fmla="*/ 969023 h 2692177"/>
              <a:gd name="connsiteX1" fmla="*/ 842078 w 1961165"/>
              <a:gd name="connsiteY1" fmla="*/ 1257781 h 2692177"/>
              <a:gd name="connsiteX2" fmla="*/ 11899 w 1961165"/>
              <a:gd name="connsiteY2" fmla="*/ 2316560 h 2692177"/>
              <a:gd name="connsiteX3" fmla="*/ 348784 w 1961165"/>
              <a:gd name="connsiteY3" fmla="*/ 1919518 h 2692177"/>
              <a:gd name="connsiteX4" fmla="*/ 312689 w 1961165"/>
              <a:gd name="connsiteY4" fmla="*/ 2689539 h 2692177"/>
              <a:gd name="connsiteX5" fmla="*/ 601447 w 1961165"/>
              <a:gd name="connsiteY5" fmla="*/ 2184213 h 2692177"/>
              <a:gd name="connsiteX6" fmla="*/ 709731 w 1961165"/>
              <a:gd name="connsiteY6" fmla="*/ 2533128 h 2692177"/>
              <a:gd name="connsiteX7" fmla="*/ 1154899 w 1961165"/>
              <a:gd name="connsiteY7" fmla="*/ 1727013 h 2692177"/>
              <a:gd name="connsiteX8" fmla="*/ 1142868 w 1961165"/>
              <a:gd name="connsiteY8" fmla="*/ 2677507 h 2692177"/>
              <a:gd name="connsiteX9" fmla="*/ 1118805 w 1961165"/>
              <a:gd name="connsiteY9" fmla="*/ 1931550 h 2692177"/>
              <a:gd name="connsiteX10" fmla="*/ 1961015 w 1961165"/>
              <a:gd name="connsiteY10" fmla="*/ 800581 h 2692177"/>
              <a:gd name="connsiteX11" fmla="*/ 1190994 w 1961165"/>
              <a:gd name="connsiteY11" fmla="*/ 6497 h 2692177"/>
              <a:gd name="connsiteX12" fmla="*/ 1551942 w 1961165"/>
              <a:gd name="connsiteY12" fmla="*/ 463697 h 2692177"/>
              <a:gd name="connsiteX13" fmla="*/ 1576005 w 1961165"/>
              <a:gd name="connsiteY13" fmla="*/ 1161528 h 2692177"/>
              <a:gd name="connsiteX14" fmla="*/ 1203026 w 1961165"/>
              <a:gd name="connsiteY14" fmla="*/ 981055 h 2692177"/>
              <a:gd name="connsiteX15" fmla="*/ 1010521 w 1961165"/>
              <a:gd name="connsiteY15" fmla="*/ 620107 h 2692177"/>
              <a:gd name="connsiteX16" fmla="*/ 950363 w 1961165"/>
              <a:gd name="connsiteY16" fmla="*/ 920897 h 2692177"/>
              <a:gd name="connsiteX17" fmla="*/ 1070678 w 1961165"/>
              <a:gd name="connsiteY17" fmla="*/ 1221686 h 2692177"/>
              <a:gd name="connsiteX18" fmla="*/ 733794 w 1961165"/>
              <a:gd name="connsiteY18" fmla="*/ 969023 h 269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165" h="2692177">
                <a:moveTo>
                  <a:pt x="733794" y="969023"/>
                </a:moveTo>
                <a:cubicBezTo>
                  <a:pt x="695694" y="975039"/>
                  <a:pt x="962394" y="1033191"/>
                  <a:pt x="842078" y="1257781"/>
                </a:cubicBezTo>
                <a:cubicBezTo>
                  <a:pt x="721762" y="1482371"/>
                  <a:pt x="94115" y="2206271"/>
                  <a:pt x="11899" y="2316560"/>
                </a:cubicBezTo>
                <a:cubicBezTo>
                  <a:pt x="-70317" y="2426850"/>
                  <a:pt x="298652" y="1857355"/>
                  <a:pt x="348784" y="1919518"/>
                </a:cubicBezTo>
                <a:cubicBezTo>
                  <a:pt x="398916" y="1981681"/>
                  <a:pt x="270579" y="2645423"/>
                  <a:pt x="312689" y="2689539"/>
                </a:cubicBezTo>
                <a:cubicBezTo>
                  <a:pt x="354799" y="2733655"/>
                  <a:pt x="535273" y="2210282"/>
                  <a:pt x="601447" y="2184213"/>
                </a:cubicBezTo>
                <a:cubicBezTo>
                  <a:pt x="667621" y="2158145"/>
                  <a:pt x="617489" y="2609328"/>
                  <a:pt x="709731" y="2533128"/>
                </a:cubicBezTo>
                <a:cubicBezTo>
                  <a:pt x="801973" y="2456928"/>
                  <a:pt x="1082710" y="1702950"/>
                  <a:pt x="1154899" y="1727013"/>
                </a:cubicBezTo>
                <a:cubicBezTo>
                  <a:pt x="1227088" y="1751076"/>
                  <a:pt x="1148884" y="2643417"/>
                  <a:pt x="1142868" y="2677507"/>
                </a:cubicBezTo>
                <a:cubicBezTo>
                  <a:pt x="1136852" y="2711597"/>
                  <a:pt x="982447" y="2244371"/>
                  <a:pt x="1118805" y="1931550"/>
                </a:cubicBezTo>
                <a:cubicBezTo>
                  <a:pt x="1255163" y="1618729"/>
                  <a:pt x="1948984" y="1121423"/>
                  <a:pt x="1961015" y="800581"/>
                </a:cubicBezTo>
                <a:cubicBezTo>
                  <a:pt x="1973046" y="479739"/>
                  <a:pt x="1259173" y="62644"/>
                  <a:pt x="1190994" y="6497"/>
                </a:cubicBezTo>
                <a:cubicBezTo>
                  <a:pt x="1122815" y="-49650"/>
                  <a:pt x="1487774" y="271192"/>
                  <a:pt x="1551942" y="463697"/>
                </a:cubicBezTo>
                <a:cubicBezTo>
                  <a:pt x="1616110" y="656202"/>
                  <a:pt x="1634158" y="1075302"/>
                  <a:pt x="1576005" y="1161528"/>
                </a:cubicBezTo>
                <a:cubicBezTo>
                  <a:pt x="1517852" y="1247754"/>
                  <a:pt x="1297273" y="1071292"/>
                  <a:pt x="1203026" y="981055"/>
                </a:cubicBezTo>
                <a:cubicBezTo>
                  <a:pt x="1108779" y="890818"/>
                  <a:pt x="1052631" y="630133"/>
                  <a:pt x="1010521" y="620107"/>
                </a:cubicBezTo>
                <a:cubicBezTo>
                  <a:pt x="968411" y="610081"/>
                  <a:pt x="940337" y="820634"/>
                  <a:pt x="950363" y="920897"/>
                </a:cubicBezTo>
                <a:cubicBezTo>
                  <a:pt x="960389" y="1021160"/>
                  <a:pt x="1112789" y="1213665"/>
                  <a:pt x="1070678" y="1221686"/>
                </a:cubicBezTo>
                <a:cubicBezTo>
                  <a:pt x="1028567" y="1229707"/>
                  <a:pt x="771894" y="963007"/>
                  <a:pt x="733794" y="969023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フリーフォーム 191">
            <a:extLst>
              <a:ext uri="{FF2B5EF4-FFF2-40B4-BE49-F238E27FC236}">
                <a16:creationId xmlns:a16="http://schemas.microsoft.com/office/drawing/2014/main" id="{E6D77F8C-B20C-A145-950A-B100534C7309}"/>
              </a:ext>
            </a:extLst>
          </p:cNvPr>
          <p:cNvSpPr/>
          <p:nvPr/>
        </p:nvSpPr>
        <p:spPr>
          <a:xfrm>
            <a:off x="6483366" y="5272690"/>
            <a:ext cx="1604766" cy="1532932"/>
          </a:xfrm>
          <a:custGeom>
            <a:avLst/>
            <a:gdLst>
              <a:gd name="connsiteX0" fmla="*/ 78184 w 1896145"/>
              <a:gd name="connsiteY0" fmla="*/ 866853 h 1532932"/>
              <a:gd name="connsiteX1" fmla="*/ 78184 w 1896145"/>
              <a:gd name="connsiteY1" fmla="*/ 795601 h 1532932"/>
              <a:gd name="connsiteX2" fmla="*/ 838205 w 1896145"/>
              <a:gd name="connsiteY2" fmla="*/ 35580 h 1532932"/>
              <a:gd name="connsiteX3" fmla="*/ 1206340 w 1896145"/>
              <a:gd name="connsiteY3" fmla="*/ 166209 h 1532932"/>
              <a:gd name="connsiteX4" fmla="*/ 1146964 w 1896145"/>
              <a:gd name="connsiteY4" fmla="*/ 534344 h 1532932"/>
              <a:gd name="connsiteX5" fmla="*/ 1431971 w 1896145"/>
              <a:gd name="connsiteY5" fmla="*/ 118707 h 1532932"/>
              <a:gd name="connsiteX6" fmla="*/ 1883234 w 1896145"/>
              <a:gd name="connsiteY6" fmla="*/ 724349 h 1532932"/>
              <a:gd name="connsiteX7" fmla="*/ 1693229 w 1896145"/>
              <a:gd name="connsiteY7" fmla="*/ 938105 h 1532932"/>
              <a:gd name="connsiteX8" fmla="*/ 1895109 w 1896145"/>
              <a:gd name="connsiteY8" fmla="*/ 1413118 h 1532932"/>
              <a:gd name="connsiteX9" fmla="*/ 1586351 w 1896145"/>
              <a:gd name="connsiteY9" fmla="*/ 1413118 h 1532932"/>
              <a:gd name="connsiteX10" fmla="*/ 54434 w 1896145"/>
              <a:gd name="connsiteY10" fmla="*/ 1531871 h 1532932"/>
              <a:gd name="connsiteX11" fmla="*/ 517571 w 1896145"/>
              <a:gd name="connsiteY11" fmla="*/ 1448744 h 1532932"/>
              <a:gd name="connsiteX12" fmla="*/ 517571 w 1896145"/>
              <a:gd name="connsiteY12" fmla="*/ 1104359 h 1532932"/>
              <a:gd name="connsiteX13" fmla="*/ 386943 w 1896145"/>
              <a:gd name="connsiteY13" fmla="*/ 926229 h 1532932"/>
              <a:gd name="connsiteX14" fmla="*/ 6932 w 1896145"/>
              <a:gd name="connsiteY14" fmla="*/ 1163736 h 1532932"/>
              <a:gd name="connsiteX15" fmla="*/ 137561 w 1896145"/>
              <a:gd name="connsiteY15" fmla="*/ 926229 h 1532932"/>
              <a:gd name="connsiteX16" fmla="*/ 78184 w 1896145"/>
              <a:gd name="connsiteY16" fmla="*/ 866853 h 153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6145" h="1532932">
                <a:moveTo>
                  <a:pt x="78184" y="866853"/>
                </a:moveTo>
                <a:cubicBezTo>
                  <a:pt x="68288" y="845082"/>
                  <a:pt x="-48486" y="934146"/>
                  <a:pt x="78184" y="795601"/>
                </a:cubicBezTo>
                <a:cubicBezTo>
                  <a:pt x="204854" y="657056"/>
                  <a:pt x="650179" y="140479"/>
                  <a:pt x="838205" y="35580"/>
                </a:cubicBezTo>
                <a:cubicBezTo>
                  <a:pt x="1026231" y="-69319"/>
                  <a:pt x="1154880" y="83082"/>
                  <a:pt x="1206340" y="166209"/>
                </a:cubicBezTo>
                <a:cubicBezTo>
                  <a:pt x="1257800" y="249336"/>
                  <a:pt x="1109359" y="542261"/>
                  <a:pt x="1146964" y="534344"/>
                </a:cubicBezTo>
                <a:cubicBezTo>
                  <a:pt x="1184569" y="526427"/>
                  <a:pt x="1309259" y="87040"/>
                  <a:pt x="1431971" y="118707"/>
                </a:cubicBezTo>
                <a:cubicBezTo>
                  <a:pt x="1554683" y="150374"/>
                  <a:pt x="1839691" y="587783"/>
                  <a:pt x="1883234" y="724349"/>
                </a:cubicBezTo>
                <a:cubicBezTo>
                  <a:pt x="1926777" y="860915"/>
                  <a:pt x="1691250" y="823310"/>
                  <a:pt x="1693229" y="938105"/>
                </a:cubicBezTo>
                <a:cubicBezTo>
                  <a:pt x="1695208" y="1052900"/>
                  <a:pt x="1912922" y="1333949"/>
                  <a:pt x="1895109" y="1413118"/>
                </a:cubicBezTo>
                <a:cubicBezTo>
                  <a:pt x="1877296" y="1492287"/>
                  <a:pt x="1893130" y="1393326"/>
                  <a:pt x="1586351" y="1413118"/>
                </a:cubicBezTo>
                <a:cubicBezTo>
                  <a:pt x="1279572" y="1432910"/>
                  <a:pt x="232564" y="1525933"/>
                  <a:pt x="54434" y="1531871"/>
                </a:cubicBezTo>
                <a:cubicBezTo>
                  <a:pt x="-123696" y="1537809"/>
                  <a:pt x="440382" y="1519996"/>
                  <a:pt x="517571" y="1448744"/>
                </a:cubicBezTo>
                <a:cubicBezTo>
                  <a:pt x="594760" y="1377492"/>
                  <a:pt x="539342" y="1191445"/>
                  <a:pt x="517571" y="1104359"/>
                </a:cubicBezTo>
                <a:cubicBezTo>
                  <a:pt x="495800" y="1017273"/>
                  <a:pt x="472049" y="916333"/>
                  <a:pt x="386943" y="926229"/>
                </a:cubicBezTo>
                <a:cubicBezTo>
                  <a:pt x="301837" y="936125"/>
                  <a:pt x="48496" y="1163736"/>
                  <a:pt x="6932" y="1163736"/>
                </a:cubicBezTo>
                <a:cubicBezTo>
                  <a:pt x="-34632" y="1163736"/>
                  <a:pt x="123706" y="977689"/>
                  <a:pt x="137561" y="926229"/>
                </a:cubicBezTo>
                <a:cubicBezTo>
                  <a:pt x="151416" y="874769"/>
                  <a:pt x="88080" y="888624"/>
                  <a:pt x="78184" y="866853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フリーフォーム 192">
            <a:extLst>
              <a:ext uri="{FF2B5EF4-FFF2-40B4-BE49-F238E27FC236}">
                <a16:creationId xmlns:a16="http://schemas.microsoft.com/office/drawing/2014/main" id="{6675CFF4-AFB3-A4C5-0BD9-567A1741C33F}"/>
              </a:ext>
            </a:extLst>
          </p:cNvPr>
          <p:cNvSpPr/>
          <p:nvPr/>
        </p:nvSpPr>
        <p:spPr>
          <a:xfrm>
            <a:off x="5758249" y="2754183"/>
            <a:ext cx="2026508" cy="494775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 193">
            <a:extLst>
              <a:ext uri="{FF2B5EF4-FFF2-40B4-BE49-F238E27FC236}">
                <a16:creationId xmlns:a16="http://schemas.microsoft.com/office/drawing/2014/main" id="{10BCC231-D2AF-4BC1-4B45-592204305F5A}"/>
              </a:ext>
            </a:extLst>
          </p:cNvPr>
          <p:cNvSpPr/>
          <p:nvPr/>
        </p:nvSpPr>
        <p:spPr>
          <a:xfrm>
            <a:off x="4732638" y="2581693"/>
            <a:ext cx="641255" cy="654908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 194">
            <a:extLst>
              <a:ext uri="{FF2B5EF4-FFF2-40B4-BE49-F238E27FC236}">
                <a16:creationId xmlns:a16="http://schemas.microsoft.com/office/drawing/2014/main" id="{4B1EDD94-CAF8-8FF0-2C8E-68C3506D7CFB}"/>
              </a:ext>
            </a:extLst>
          </p:cNvPr>
          <p:cNvSpPr/>
          <p:nvPr/>
        </p:nvSpPr>
        <p:spPr>
          <a:xfrm>
            <a:off x="5857103" y="3372526"/>
            <a:ext cx="1796238" cy="86497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フリーフォーム 195">
            <a:extLst>
              <a:ext uri="{FF2B5EF4-FFF2-40B4-BE49-F238E27FC236}">
                <a16:creationId xmlns:a16="http://schemas.microsoft.com/office/drawing/2014/main" id="{D0713E57-2BBF-191C-3018-C2A3AB3158E0}"/>
              </a:ext>
            </a:extLst>
          </p:cNvPr>
          <p:cNvSpPr/>
          <p:nvPr/>
        </p:nvSpPr>
        <p:spPr>
          <a:xfrm>
            <a:off x="4744995" y="3397239"/>
            <a:ext cx="663368" cy="61784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フリーフォーム 196">
            <a:extLst>
              <a:ext uri="{FF2B5EF4-FFF2-40B4-BE49-F238E27FC236}">
                <a16:creationId xmlns:a16="http://schemas.microsoft.com/office/drawing/2014/main" id="{AA4F27ED-70C5-E7E4-6942-4244CC5D65CF}"/>
              </a:ext>
            </a:extLst>
          </p:cNvPr>
          <p:cNvSpPr/>
          <p:nvPr/>
        </p:nvSpPr>
        <p:spPr>
          <a:xfrm>
            <a:off x="5374244" y="3965650"/>
            <a:ext cx="211010" cy="212539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フリーフォーム 197">
            <a:extLst>
              <a:ext uri="{FF2B5EF4-FFF2-40B4-BE49-F238E27FC236}">
                <a16:creationId xmlns:a16="http://schemas.microsoft.com/office/drawing/2014/main" id="{7631B07E-315C-7ED1-A7EE-656F8246C865}"/>
              </a:ext>
            </a:extLst>
          </p:cNvPr>
          <p:cNvSpPr/>
          <p:nvPr/>
        </p:nvSpPr>
        <p:spPr>
          <a:xfrm>
            <a:off x="5163428" y="4617701"/>
            <a:ext cx="458896" cy="348846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フリーフォーム 198">
            <a:extLst>
              <a:ext uri="{FF2B5EF4-FFF2-40B4-BE49-F238E27FC236}">
                <a16:creationId xmlns:a16="http://schemas.microsoft.com/office/drawing/2014/main" id="{3386BF19-4183-7741-FA37-B5A217437E7A}"/>
              </a:ext>
            </a:extLst>
          </p:cNvPr>
          <p:cNvSpPr/>
          <p:nvPr/>
        </p:nvSpPr>
        <p:spPr>
          <a:xfrm>
            <a:off x="8056605" y="3422420"/>
            <a:ext cx="428560" cy="768279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フリーフォーム 199">
            <a:extLst>
              <a:ext uri="{FF2B5EF4-FFF2-40B4-BE49-F238E27FC236}">
                <a16:creationId xmlns:a16="http://schemas.microsoft.com/office/drawing/2014/main" id="{F2436023-D97B-B096-9763-D17A32092A1D}"/>
              </a:ext>
            </a:extLst>
          </p:cNvPr>
          <p:cNvSpPr/>
          <p:nvPr/>
        </p:nvSpPr>
        <p:spPr>
          <a:xfrm>
            <a:off x="5782962" y="3940934"/>
            <a:ext cx="2088292" cy="1396314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フリーフォーム 200">
            <a:extLst>
              <a:ext uri="{FF2B5EF4-FFF2-40B4-BE49-F238E27FC236}">
                <a16:creationId xmlns:a16="http://schemas.microsoft.com/office/drawing/2014/main" id="{F5119635-3660-BC7F-E7E6-5609432EF0A5}"/>
              </a:ext>
            </a:extLst>
          </p:cNvPr>
          <p:cNvSpPr/>
          <p:nvPr/>
        </p:nvSpPr>
        <p:spPr>
          <a:xfrm>
            <a:off x="4658497" y="3286026"/>
            <a:ext cx="444844" cy="1297460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フリーフォーム 201">
            <a:extLst>
              <a:ext uri="{FF2B5EF4-FFF2-40B4-BE49-F238E27FC236}">
                <a16:creationId xmlns:a16="http://schemas.microsoft.com/office/drawing/2014/main" id="{C88D103E-0D1E-3732-649D-41715BB2A6B5}"/>
              </a:ext>
            </a:extLst>
          </p:cNvPr>
          <p:cNvSpPr/>
          <p:nvPr/>
        </p:nvSpPr>
        <p:spPr>
          <a:xfrm>
            <a:off x="4572000" y="2181040"/>
            <a:ext cx="3311611" cy="105555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フリーフォーム 202">
            <a:extLst>
              <a:ext uri="{FF2B5EF4-FFF2-40B4-BE49-F238E27FC236}">
                <a16:creationId xmlns:a16="http://schemas.microsoft.com/office/drawing/2014/main" id="{75DC2AFB-C733-BB3C-26AD-130ACF42AF5C}"/>
              </a:ext>
            </a:extLst>
          </p:cNvPr>
          <p:cNvSpPr/>
          <p:nvPr/>
        </p:nvSpPr>
        <p:spPr>
          <a:xfrm>
            <a:off x="3878897" y="1160085"/>
            <a:ext cx="2114130" cy="4584936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フリーフォーム 203">
            <a:extLst>
              <a:ext uri="{FF2B5EF4-FFF2-40B4-BE49-F238E27FC236}">
                <a16:creationId xmlns:a16="http://schemas.microsoft.com/office/drawing/2014/main" id="{40A324D4-7CE5-667E-7E99-37AF30724211}"/>
              </a:ext>
            </a:extLst>
          </p:cNvPr>
          <p:cNvSpPr/>
          <p:nvPr/>
        </p:nvSpPr>
        <p:spPr>
          <a:xfrm>
            <a:off x="6079524" y="1278931"/>
            <a:ext cx="2674794" cy="4418975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フリーフォーム 204">
            <a:extLst>
              <a:ext uri="{FF2B5EF4-FFF2-40B4-BE49-F238E27FC236}">
                <a16:creationId xmlns:a16="http://schemas.microsoft.com/office/drawing/2014/main" id="{1262080D-5DC5-F9BE-1319-ABD7F0823D5E}"/>
              </a:ext>
            </a:extLst>
          </p:cNvPr>
          <p:cNvSpPr/>
          <p:nvPr/>
        </p:nvSpPr>
        <p:spPr>
          <a:xfrm>
            <a:off x="6584422" y="5010912"/>
            <a:ext cx="45719" cy="753296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フリーフォーム 205">
            <a:extLst>
              <a:ext uri="{FF2B5EF4-FFF2-40B4-BE49-F238E27FC236}">
                <a16:creationId xmlns:a16="http://schemas.microsoft.com/office/drawing/2014/main" id="{065EFEF9-1FD2-C539-D670-C5EBC9A96E25}"/>
              </a:ext>
            </a:extLst>
          </p:cNvPr>
          <p:cNvSpPr/>
          <p:nvPr/>
        </p:nvSpPr>
        <p:spPr>
          <a:xfrm>
            <a:off x="6102950" y="987225"/>
            <a:ext cx="1867158" cy="395861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フリーフォーム 206">
            <a:extLst>
              <a:ext uri="{FF2B5EF4-FFF2-40B4-BE49-F238E27FC236}">
                <a16:creationId xmlns:a16="http://schemas.microsoft.com/office/drawing/2014/main" id="{47A250A8-DF23-3A78-067C-911048C86ED1}"/>
              </a:ext>
            </a:extLst>
          </p:cNvPr>
          <p:cNvSpPr/>
          <p:nvPr/>
        </p:nvSpPr>
        <p:spPr>
          <a:xfrm>
            <a:off x="3381930" y="4349872"/>
            <a:ext cx="345989" cy="185351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フリーフォーム 207">
            <a:extLst>
              <a:ext uri="{FF2B5EF4-FFF2-40B4-BE49-F238E27FC236}">
                <a16:creationId xmlns:a16="http://schemas.microsoft.com/office/drawing/2014/main" id="{C06EF06A-6F72-B648-10EA-D056FBBCB21A}"/>
              </a:ext>
            </a:extLst>
          </p:cNvPr>
          <p:cNvSpPr/>
          <p:nvPr/>
        </p:nvSpPr>
        <p:spPr>
          <a:xfrm>
            <a:off x="3214075" y="3806174"/>
            <a:ext cx="220765" cy="766119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フリーフォーム 208">
            <a:extLst>
              <a:ext uri="{FF2B5EF4-FFF2-40B4-BE49-F238E27FC236}">
                <a16:creationId xmlns:a16="http://schemas.microsoft.com/office/drawing/2014/main" id="{472668BC-1BA5-AFDB-6A90-69E64B8CDC65}"/>
              </a:ext>
            </a:extLst>
          </p:cNvPr>
          <p:cNvSpPr/>
          <p:nvPr/>
        </p:nvSpPr>
        <p:spPr>
          <a:xfrm>
            <a:off x="3332503" y="3756747"/>
            <a:ext cx="256427" cy="691979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フリーフォーム 209">
            <a:extLst>
              <a:ext uri="{FF2B5EF4-FFF2-40B4-BE49-F238E27FC236}">
                <a16:creationId xmlns:a16="http://schemas.microsoft.com/office/drawing/2014/main" id="{C847BB68-04E0-AB33-218E-4D86753A7E68}"/>
              </a:ext>
            </a:extLst>
          </p:cNvPr>
          <p:cNvSpPr/>
          <p:nvPr/>
        </p:nvSpPr>
        <p:spPr>
          <a:xfrm>
            <a:off x="3629065" y="4362228"/>
            <a:ext cx="476378" cy="926757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フリーフォーム 210">
            <a:extLst>
              <a:ext uri="{FF2B5EF4-FFF2-40B4-BE49-F238E27FC236}">
                <a16:creationId xmlns:a16="http://schemas.microsoft.com/office/drawing/2014/main" id="{29B36562-AAD4-C55C-7A81-ACAA6E1E00DA}"/>
              </a:ext>
            </a:extLst>
          </p:cNvPr>
          <p:cNvSpPr/>
          <p:nvPr/>
        </p:nvSpPr>
        <p:spPr>
          <a:xfrm>
            <a:off x="3657600" y="5301049"/>
            <a:ext cx="1140137" cy="704335"/>
          </a:xfrm>
          <a:custGeom>
            <a:avLst/>
            <a:gdLst>
              <a:gd name="connsiteX0" fmla="*/ 0 w 1445741"/>
              <a:gd name="connsiteY0" fmla="*/ 0 h 766119"/>
              <a:gd name="connsiteX1" fmla="*/ 556054 w 1445741"/>
              <a:gd name="connsiteY1" fmla="*/ 444843 h 766119"/>
              <a:gd name="connsiteX2" fmla="*/ 1445741 w 1445741"/>
              <a:gd name="connsiteY2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5741" h="766119">
                <a:moveTo>
                  <a:pt x="0" y="0"/>
                </a:moveTo>
                <a:cubicBezTo>
                  <a:pt x="157548" y="158578"/>
                  <a:pt x="315097" y="317157"/>
                  <a:pt x="556054" y="444843"/>
                </a:cubicBezTo>
                <a:cubicBezTo>
                  <a:pt x="797011" y="572529"/>
                  <a:pt x="1121376" y="669324"/>
                  <a:pt x="144574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フリーフォーム 211">
            <a:extLst>
              <a:ext uri="{FF2B5EF4-FFF2-40B4-BE49-F238E27FC236}">
                <a16:creationId xmlns:a16="http://schemas.microsoft.com/office/drawing/2014/main" id="{F275AAC4-210D-987F-5927-128DC7F9385B}"/>
              </a:ext>
            </a:extLst>
          </p:cNvPr>
          <p:cNvSpPr/>
          <p:nvPr/>
        </p:nvSpPr>
        <p:spPr>
          <a:xfrm>
            <a:off x="5596952" y="5338119"/>
            <a:ext cx="967777" cy="622722"/>
          </a:xfrm>
          <a:custGeom>
            <a:avLst/>
            <a:gdLst>
              <a:gd name="connsiteX0" fmla="*/ 13016 w 967777"/>
              <a:gd name="connsiteY0" fmla="*/ 0 h 622722"/>
              <a:gd name="connsiteX1" fmla="*/ 87156 w 967777"/>
              <a:gd name="connsiteY1" fmla="*/ 49427 h 622722"/>
              <a:gd name="connsiteX2" fmla="*/ 667924 w 967777"/>
              <a:gd name="connsiteY2" fmla="*/ 284205 h 622722"/>
              <a:gd name="connsiteX3" fmla="*/ 964486 w 967777"/>
              <a:gd name="connsiteY3" fmla="*/ 617838 h 622722"/>
              <a:gd name="connsiteX4" fmla="*/ 791491 w 967777"/>
              <a:gd name="connsiteY4" fmla="*/ 469557 h 622722"/>
              <a:gd name="connsiteX5" fmla="*/ 272507 w 967777"/>
              <a:gd name="connsiteY5" fmla="*/ 284205 h 622722"/>
              <a:gd name="connsiteX6" fmla="*/ 210724 w 967777"/>
              <a:gd name="connsiteY6" fmla="*/ 210065 h 622722"/>
              <a:gd name="connsiteX7" fmla="*/ 210724 w 967777"/>
              <a:gd name="connsiteY7" fmla="*/ 210065 h 62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777" h="622722">
                <a:moveTo>
                  <a:pt x="13016" y="0"/>
                </a:moveTo>
                <a:cubicBezTo>
                  <a:pt x="-4490" y="1030"/>
                  <a:pt x="-21995" y="2060"/>
                  <a:pt x="87156" y="49427"/>
                </a:cubicBezTo>
                <a:cubicBezTo>
                  <a:pt x="196307" y="96794"/>
                  <a:pt x="521702" y="189470"/>
                  <a:pt x="667924" y="284205"/>
                </a:cubicBezTo>
                <a:cubicBezTo>
                  <a:pt x="814146" y="378940"/>
                  <a:pt x="943892" y="586946"/>
                  <a:pt x="964486" y="617838"/>
                </a:cubicBezTo>
                <a:cubicBezTo>
                  <a:pt x="985081" y="648730"/>
                  <a:pt x="906821" y="525162"/>
                  <a:pt x="791491" y="469557"/>
                </a:cubicBezTo>
                <a:cubicBezTo>
                  <a:pt x="676161" y="413952"/>
                  <a:pt x="272507" y="284205"/>
                  <a:pt x="272507" y="284205"/>
                </a:cubicBezTo>
                <a:cubicBezTo>
                  <a:pt x="175713" y="240956"/>
                  <a:pt x="210724" y="210065"/>
                  <a:pt x="210724" y="210065"/>
                </a:cubicBezTo>
                <a:lnTo>
                  <a:pt x="210724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フリーフォーム 212">
            <a:extLst>
              <a:ext uri="{FF2B5EF4-FFF2-40B4-BE49-F238E27FC236}">
                <a16:creationId xmlns:a16="http://schemas.microsoft.com/office/drawing/2014/main" id="{5F7416B1-4172-7730-6645-E682A4A2543C}"/>
              </a:ext>
            </a:extLst>
          </p:cNvPr>
          <p:cNvSpPr/>
          <p:nvPr/>
        </p:nvSpPr>
        <p:spPr>
          <a:xfrm>
            <a:off x="3904736" y="5237503"/>
            <a:ext cx="975438" cy="615946"/>
          </a:xfrm>
          <a:custGeom>
            <a:avLst/>
            <a:gdLst>
              <a:gd name="connsiteX0" fmla="*/ 0 w 1099751"/>
              <a:gd name="connsiteY0" fmla="*/ 0 h 679621"/>
              <a:gd name="connsiteX1" fmla="*/ 370703 w 1099751"/>
              <a:gd name="connsiteY1" fmla="*/ 247135 h 679621"/>
              <a:gd name="connsiteX2" fmla="*/ 1099751 w 1099751"/>
              <a:gd name="connsiteY2" fmla="*/ 679621 h 67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751" h="679621">
                <a:moveTo>
                  <a:pt x="0" y="0"/>
                </a:moveTo>
                <a:cubicBezTo>
                  <a:pt x="93705" y="66932"/>
                  <a:pt x="187411" y="133865"/>
                  <a:pt x="370703" y="247135"/>
                </a:cubicBezTo>
                <a:cubicBezTo>
                  <a:pt x="553995" y="360405"/>
                  <a:pt x="826873" y="520013"/>
                  <a:pt x="1099751" y="6796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フリーフォーム 213">
            <a:extLst>
              <a:ext uri="{FF2B5EF4-FFF2-40B4-BE49-F238E27FC236}">
                <a16:creationId xmlns:a16="http://schemas.microsoft.com/office/drawing/2014/main" id="{85D22016-E96F-BB17-5826-8E306AE5E886}"/>
              </a:ext>
            </a:extLst>
          </p:cNvPr>
          <p:cNvSpPr/>
          <p:nvPr/>
        </p:nvSpPr>
        <p:spPr>
          <a:xfrm>
            <a:off x="5325762" y="5609968"/>
            <a:ext cx="889687" cy="333632"/>
          </a:xfrm>
          <a:custGeom>
            <a:avLst/>
            <a:gdLst>
              <a:gd name="connsiteX0" fmla="*/ 0 w 889687"/>
              <a:gd name="connsiteY0" fmla="*/ 0 h 333632"/>
              <a:gd name="connsiteX1" fmla="*/ 160638 w 889687"/>
              <a:gd name="connsiteY1" fmla="*/ 135924 h 333632"/>
              <a:gd name="connsiteX2" fmla="*/ 889687 w 889687"/>
              <a:gd name="connsiteY2" fmla="*/ 333632 h 33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687" h="333632">
                <a:moveTo>
                  <a:pt x="0" y="0"/>
                </a:moveTo>
                <a:cubicBezTo>
                  <a:pt x="6178" y="40159"/>
                  <a:pt x="12357" y="80319"/>
                  <a:pt x="160638" y="135924"/>
                </a:cubicBezTo>
                <a:cubicBezTo>
                  <a:pt x="308919" y="191529"/>
                  <a:pt x="599303" y="262580"/>
                  <a:pt x="889687" y="3336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フリーフォーム 214">
            <a:extLst>
              <a:ext uri="{FF2B5EF4-FFF2-40B4-BE49-F238E27FC236}">
                <a16:creationId xmlns:a16="http://schemas.microsoft.com/office/drawing/2014/main" id="{99D3EAE5-0466-6437-8B27-35E68FD5DD07}"/>
              </a:ext>
            </a:extLst>
          </p:cNvPr>
          <p:cNvSpPr/>
          <p:nvPr/>
        </p:nvSpPr>
        <p:spPr>
          <a:xfrm>
            <a:off x="6647935" y="5363109"/>
            <a:ext cx="776969" cy="592848"/>
          </a:xfrm>
          <a:custGeom>
            <a:avLst/>
            <a:gdLst>
              <a:gd name="connsiteX0" fmla="*/ 0 w 776969"/>
              <a:gd name="connsiteY0" fmla="*/ 580491 h 592848"/>
              <a:gd name="connsiteX1" fmla="*/ 345989 w 776969"/>
              <a:gd name="connsiteY1" fmla="*/ 36794 h 592848"/>
              <a:gd name="connsiteX2" fmla="*/ 766119 w 776969"/>
              <a:gd name="connsiteY2" fmla="*/ 49150 h 592848"/>
              <a:gd name="connsiteX3" fmla="*/ 605481 w 776969"/>
              <a:gd name="connsiteY3" fmla="*/ 49150 h 592848"/>
              <a:gd name="connsiteX4" fmla="*/ 98854 w 776969"/>
              <a:gd name="connsiteY4" fmla="*/ 592848 h 59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969" h="592848">
                <a:moveTo>
                  <a:pt x="0" y="580491"/>
                </a:moveTo>
                <a:cubicBezTo>
                  <a:pt x="109151" y="352921"/>
                  <a:pt x="218303" y="125351"/>
                  <a:pt x="345989" y="36794"/>
                </a:cubicBezTo>
                <a:cubicBezTo>
                  <a:pt x="473675" y="-51763"/>
                  <a:pt x="722870" y="47091"/>
                  <a:pt x="766119" y="49150"/>
                </a:cubicBezTo>
                <a:cubicBezTo>
                  <a:pt x="809368" y="51209"/>
                  <a:pt x="716692" y="-41466"/>
                  <a:pt x="605481" y="49150"/>
                </a:cubicBezTo>
                <a:cubicBezTo>
                  <a:pt x="494270" y="139766"/>
                  <a:pt x="296562" y="366307"/>
                  <a:pt x="98854" y="5928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フリーフォーム 215">
            <a:extLst>
              <a:ext uri="{FF2B5EF4-FFF2-40B4-BE49-F238E27FC236}">
                <a16:creationId xmlns:a16="http://schemas.microsoft.com/office/drawing/2014/main" id="{9900696C-6927-3DB6-D37C-8ECEEA7C5EBB}"/>
              </a:ext>
            </a:extLst>
          </p:cNvPr>
          <p:cNvSpPr/>
          <p:nvPr/>
        </p:nvSpPr>
        <p:spPr>
          <a:xfrm>
            <a:off x="6610865" y="6005384"/>
            <a:ext cx="301761" cy="840259"/>
          </a:xfrm>
          <a:custGeom>
            <a:avLst/>
            <a:gdLst>
              <a:gd name="connsiteX0" fmla="*/ 0 w 301761"/>
              <a:gd name="connsiteY0" fmla="*/ 0 h 840259"/>
              <a:gd name="connsiteX1" fmla="*/ 296562 w 301761"/>
              <a:gd name="connsiteY1" fmla="*/ 407773 h 840259"/>
              <a:gd name="connsiteX2" fmla="*/ 160638 w 301761"/>
              <a:gd name="connsiteY2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761" h="840259">
                <a:moveTo>
                  <a:pt x="0" y="0"/>
                </a:moveTo>
                <a:cubicBezTo>
                  <a:pt x="134894" y="133865"/>
                  <a:pt x="269789" y="267730"/>
                  <a:pt x="296562" y="407773"/>
                </a:cubicBezTo>
                <a:cubicBezTo>
                  <a:pt x="323335" y="547816"/>
                  <a:pt x="241986" y="694037"/>
                  <a:pt x="160638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フリーフォーム 216">
            <a:extLst>
              <a:ext uri="{FF2B5EF4-FFF2-40B4-BE49-F238E27FC236}">
                <a16:creationId xmlns:a16="http://schemas.microsoft.com/office/drawing/2014/main" id="{76FCE13E-CFA1-7D07-D9C7-645A2AE5C299}"/>
              </a:ext>
            </a:extLst>
          </p:cNvPr>
          <p:cNvSpPr/>
          <p:nvPr/>
        </p:nvSpPr>
        <p:spPr>
          <a:xfrm>
            <a:off x="6205345" y="3916221"/>
            <a:ext cx="627941" cy="605481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フリーフォーム 217">
            <a:extLst>
              <a:ext uri="{FF2B5EF4-FFF2-40B4-BE49-F238E27FC236}">
                <a16:creationId xmlns:a16="http://schemas.microsoft.com/office/drawing/2014/main" id="{E34451AD-ABB7-822D-CFEC-2A0A5FED0512}"/>
              </a:ext>
            </a:extLst>
          </p:cNvPr>
          <p:cNvSpPr/>
          <p:nvPr/>
        </p:nvSpPr>
        <p:spPr>
          <a:xfrm>
            <a:off x="8958649" y="630195"/>
            <a:ext cx="580767" cy="234778"/>
          </a:xfrm>
          <a:custGeom>
            <a:avLst/>
            <a:gdLst>
              <a:gd name="connsiteX0" fmla="*/ 0 w 580767"/>
              <a:gd name="connsiteY0" fmla="*/ 0 h 234778"/>
              <a:gd name="connsiteX1" fmla="*/ 580767 w 580767"/>
              <a:gd name="connsiteY1" fmla="*/ 234778 h 23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767" h="234778">
                <a:moveTo>
                  <a:pt x="0" y="0"/>
                </a:moveTo>
                <a:lnTo>
                  <a:pt x="580767" y="23477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フリーフォーム 218">
            <a:extLst>
              <a:ext uri="{FF2B5EF4-FFF2-40B4-BE49-F238E27FC236}">
                <a16:creationId xmlns:a16="http://schemas.microsoft.com/office/drawing/2014/main" id="{248D2CCB-7C79-5675-3817-DEBD10265141}"/>
              </a:ext>
            </a:extLst>
          </p:cNvPr>
          <p:cNvSpPr/>
          <p:nvPr/>
        </p:nvSpPr>
        <p:spPr>
          <a:xfrm>
            <a:off x="8859795" y="593124"/>
            <a:ext cx="811840" cy="877135"/>
          </a:xfrm>
          <a:custGeom>
            <a:avLst/>
            <a:gdLst>
              <a:gd name="connsiteX0" fmla="*/ 593124 w 811840"/>
              <a:gd name="connsiteY0" fmla="*/ 0 h 877135"/>
              <a:gd name="connsiteX1" fmla="*/ 247135 w 811840"/>
              <a:gd name="connsiteY1" fmla="*/ 481914 h 877135"/>
              <a:gd name="connsiteX2" fmla="*/ 741405 w 811840"/>
              <a:gd name="connsiteY2" fmla="*/ 556054 h 877135"/>
              <a:gd name="connsiteX3" fmla="*/ 729048 w 811840"/>
              <a:gd name="connsiteY3" fmla="*/ 840260 h 877135"/>
              <a:gd name="connsiteX4" fmla="*/ 0 w 811840"/>
              <a:gd name="connsiteY4" fmla="*/ 864973 h 87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40" h="877135">
                <a:moveTo>
                  <a:pt x="593124" y="0"/>
                </a:moveTo>
                <a:cubicBezTo>
                  <a:pt x="407772" y="194619"/>
                  <a:pt x="222421" y="389238"/>
                  <a:pt x="247135" y="481914"/>
                </a:cubicBezTo>
                <a:cubicBezTo>
                  <a:pt x="271848" y="574590"/>
                  <a:pt x="661086" y="496330"/>
                  <a:pt x="741405" y="556054"/>
                </a:cubicBezTo>
                <a:cubicBezTo>
                  <a:pt x="821724" y="615778"/>
                  <a:pt x="852616" y="788773"/>
                  <a:pt x="729048" y="840260"/>
                </a:cubicBezTo>
                <a:cubicBezTo>
                  <a:pt x="605480" y="891747"/>
                  <a:pt x="302740" y="878360"/>
                  <a:pt x="0" y="8649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フリーフォーム 219">
            <a:extLst>
              <a:ext uri="{FF2B5EF4-FFF2-40B4-BE49-F238E27FC236}">
                <a16:creationId xmlns:a16="http://schemas.microsoft.com/office/drawing/2014/main" id="{830F2848-30D0-7295-3818-B23E71519056}"/>
              </a:ext>
            </a:extLst>
          </p:cNvPr>
          <p:cNvSpPr/>
          <p:nvPr/>
        </p:nvSpPr>
        <p:spPr>
          <a:xfrm>
            <a:off x="9391135" y="1594022"/>
            <a:ext cx="333633" cy="123567"/>
          </a:xfrm>
          <a:custGeom>
            <a:avLst/>
            <a:gdLst>
              <a:gd name="connsiteX0" fmla="*/ 333633 w 333633"/>
              <a:gd name="connsiteY0" fmla="*/ 0 h 123567"/>
              <a:gd name="connsiteX1" fmla="*/ 0 w 333633"/>
              <a:gd name="connsiteY1" fmla="*/ 123567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633" h="123567">
                <a:moveTo>
                  <a:pt x="333633" y="0"/>
                </a:moveTo>
                <a:lnTo>
                  <a:pt x="0" y="123567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フリーフォーム 220">
            <a:extLst>
              <a:ext uri="{FF2B5EF4-FFF2-40B4-BE49-F238E27FC236}">
                <a16:creationId xmlns:a16="http://schemas.microsoft.com/office/drawing/2014/main" id="{1AD42700-23E5-CC4B-45E3-847977AD1537}"/>
              </a:ext>
            </a:extLst>
          </p:cNvPr>
          <p:cNvSpPr/>
          <p:nvPr/>
        </p:nvSpPr>
        <p:spPr>
          <a:xfrm>
            <a:off x="9588843" y="1655805"/>
            <a:ext cx="12357" cy="296563"/>
          </a:xfrm>
          <a:custGeom>
            <a:avLst/>
            <a:gdLst>
              <a:gd name="connsiteX0" fmla="*/ 12357 w 12357"/>
              <a:gd name="connsiteY0" fmla="*/ 0 h 296563"/>
              <a:gd name="connsiteX1" fmla="*/ 0 w 12357"/>
              <a:gd name="connsiteY1" fmla="*/ 296563 h 29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7" h="296563">
                <a:moveTo>
                  <a:pt x="12357" y="0"/>
                </a:moveTo>
                <a:lnTo>
                  <a:pt x="0" y="29656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フリーフォーム 222">
            <a:extLst>
              <a:ext uri="{FF2B5EF4-FFF2-40B4-BE49-F238E27FC236}">
                <a16:creationId xmlns:a16="http://schemas.microsoft.com/office/drawing/2014/main" id="{F5C7BDCE-C9D4-5F42-2322-7C3D59F5C3A2}"/>
              </a:ext>
            </a:extLst>
          </p:cNvPr>
          <p:cNvSpPr/>
          <p:nvPr/>
        </p:nvSpPr>
        <p:spPr>
          <a:xfrm>
            <a:off x="9391135" y="2767069"/>
            <a:ext cx="318078" cy="223266"/>
          </a:xfrm>
          <a:custGeom>
            <a:avLst/>
            <a:gdLst>
              <a:gd name="connsiteX0" fmla="*/ 0 w 318078"/>
              <a:gd name="connsiteY0" fmla="*/ 161482 h 223266"/>
              <a:gd name="connsiteX1" fmla="*/ 296562 w 318078"/>
              <a:gd name="connsiteY1" fmla="*/ 845 h 223266"/>
              <a:gd name="connsiteX2" fmla="*/ 271849 w 318078"/>
              <a:gd name="connsiteY2" fmla="*/ 223266 h 22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078" h="223266">
                <a:moveTo>
                  <a:pt x="0" y="161482"/>
                </a:moveTo>
                <a:cubicBezTo>
                  <a:pt x="125627" y="76015"/>
                  <a:pt x="251254" y="-9452"/>
                  <a:pt x="296562" y="845"/>
                </a:cubicBezTo>
                <a:cubicBezTo>
                  <a:pt x="341870" y="11142"/>
                  <a:pt x="306859" y="117204"/>
                  <a:pt x="271849" y="22326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フリーフォーム 223">
            <a:extLst>
              <a:ext uri="{FF2B5EF4-FFF2-40B4-BE49-F238E27FC236}">
                <a16:creationId xmlns:a16="http://schemas.microsoft.com/office/drawing/2014/main" id="{E9C4AD72-01E2-53BF-E312-1541DADDF420}"/>
              </a:ext>
            </a:extLst>
          </p:cNvPr>
          <p:cNvSpPr/>
          <p:nvPr/>
        </p:nvSpPr>
        <p:spPr>
          <a:xfrm>
            <a:off x="8933935" y="3225114"/>
            <a:ext cx="1260389" cy="86497"/>
          </a:xfrm>
          <a:custGeom>
            <a:avLst/>
            <a:gdLst>
              <a:gd name="connsiteX0" fmla="*/ 0 w 1260389"/>
              <a:gd name="connsiteY0" fmla="*/ 86497 h 86497"/>
              <a:gd name="connsiteX1" fmla="*/ 1260389 w 1260389"/>
              <a:gd name="connsiteY1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0389" h="86497">
                <a:moveTo>
                  <a:pt x="0" y="86497"/>
                </a:moveTo>
                <a:lnTo>
                  <a:pt x="1260389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フリーフォーム 224">
            <a:extLst>
              <a:ext uri="{FF2B5EF4-FFF2-40B4-BE49-F238E27FC236}">
                <a16:creationId xmlns:a16="http://schemas.microsoft.com/office/drawing/2014/main" id="{8529A3AC-C716-9BFB-9420-62C7793BD170}"/>
              </a:ext>
            </a:extLst>
          </p:cNvPr>
          <p:cNvSpPr/>
          <p:nvPr/>
        </p:nvSpPr>
        <p:spPr>
          <a:xfrm>
            <a:off x="9452919" y="3060187"/>
            <a:ext cx="494279" cy="881618"/>
          </a:xfrm>
          <a:custGeom>
            <a:avLst/>
            <a:gdLst>
              <a:gd name="connsiteX0" fmla="*/ 49427 w 494279"/>
              <a:gd name="connsiteY0" fmla="*/ 16645 h 881618"/>
              <a:gd name="connsiteX1" fmla="*/ 135924 w 494279"/>
              <a:gd name="connsiteY1" fmla="*/ 66072 h 881618"/>
              <a:gd name="connsiteX2" fmla="*/ 494270 w 494279"/>
              <a:gd name="connsiteY2" fmla="*/ 547986 h 881618"/>
              <a:gd name="connsiteX3" fmla="*/ 148281 w 494279"/>
              <a:gd name="connsiteY3" fmla="*/ 585056 h 881618"/>
              <a:gd name="connsiteX4" fmla="*/ 383059 w 494279"/>
              <a:gd name="connsiteY4" fmla="*/ 424418 h 881618"/>
              <a:gd name="connsiteX5" fmla="*/ 432486 w 494279"/>
              <a:gd name="connsiteY5" fmla="*/ 634483 h 881618"/>
              <a:gd name="connsiteX6" fmla="*/ 0 w 494279"/>
              <a:gd name="connsiteY6" fmla="*/ 881618 h 881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279" h="881618">
                <a:moveTo>
                  <a:pt x="49427" y="16645"/>
                </a:moveTo>
                <a:cubicBezTo>
                  <a:pt x="55605" y="-2920"/>
                  <a:pt x="61784" y="-22485"/>
                  <a:pt x="135924" y="66072"/>
                </a:cubicBezTo>
                <a:cubicBezTo>
                  <a:pt x="210064" y="154629"/>
                  <a:pt x="492211" y="461489"/>
                  <a:pt x="494270" y="547986"/>
                </a:cubicBezTo>
                <a:cubicBezTo>
                  <a:pt x="496329" y="634483"/>
                  <a:pt x="166816" y="605651"/>
                  <a:pt x="148281" y="585056"/>
                </a:cubicBezTo>
                <a:cubicBezTo>
                  <a:pt x="129746" y="564461"/>
                  <a:pt x="335692" y="416180"/>
                  <a:pt x="383059" y="424418"/>
                </a:cubicBezTo>
                <a:cubicBezTo>
                  <a:pt x="430427" y="432656"/>
                  <a:pt x="496329" y="558283"/>
                  <a:pt x="432486" y="634483"/>
                </a:cubicBezTo>
                <a:cubicBezTo>
                  <a:pt x="368643" y="710683"/>
                  <a:pt x="184321" y="796150"/>
                  <a:pt x="0" y="88161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フリーフォーム 225">
            <a:extLst>
              <a:ext uri="{FF2B5EF4-FFF2-40B4-BE49-F238E27FC236}">
                <a16:creationId xmlns:a16="http://schemas.microsoft.com/office/drawing/2014/main" id="{337F7293-370D-8C4F-1044-ED1A89E86AFA}"/>
              </a:ext>
            </a:extLst>
          </p:cNvPr>
          <p:cNvSpPr/>
          <p:nvPr/>
        </p:nvSpPr>
        <p:spPr>
          <a:xfrm>
            <a:off x="7437120" y="5888736"/>
            <a:ext cx="330413" cy="841248"/>
          </a:xfrm>
          <a:custGeom>
            <a:avLst/>
            <a:gdLst>
              <a:gd name="connsiteX0" fmla="*/ 0 w 330413"/>
              <a:gd name="connsiteY0" fmla="*/ 0 h 841248"/>
              <a:gd name="connsiteX1" fmla="*/ 304800 w 330413"/>
              <a:gd name="connsiteY1" fmla="*/ 438912 h 841248"/>
              <a:gd name="connsiteX2" fmla="*/ 292608 w 330413"/>
              <a:gd name="connsiteY2" fmla="*/ 841248 h 84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413" h="841248">
                <a:moveTo>
                  <a:pt x="0" y="0"/>
                </a:moveTo>
                <a:cubicBezTo>
                  <a:pt x="128016" y="149352"/>
                  <a:pt x="256032" y="298704"/>
                  <a:pt x="304800" y="438912"/>
                </a:cubicBezTo>
                <a:cubicBezTo>
                  <a:pt x="353568" y="579120"/>
                  <a:pt x="323088" y="710184"/>
                  <a:pt x="292608" y="8412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フリーフォーム 226">
            <a:extLst>
              <a:ext uri="{FF2B5EF4-FFF2-40B4-BE49-F238E27FC236}">
                <a16:creationId xmlns:a16="http://schemas.microsoft.com/office/drawing/2014/main" id="{348488E4-8F19-AE8B-D900-D495FC923817}"/>
              </a:ext>
            </a:extLst>
          </p:cNvPr>
          <p:cNvSpPr/>
          <p:nvPr/>
        </p:nvSpPr>
        <p:spPr>
          <a:xfrm>
            <a:off x="4632960" y="6169152"/>
            <a:ext cx="719328" cy="146304"/>
          </a:xfrm>
          <a:custGeom>
            <a:avLst/>
            <a:gdLst>
              <a:gd name="connsiteX0" fmla="*/ 0 w 719328"/>
              <a:gd name="connsiteY0" fmla="*/ 0 h 146304"/>
              <a:gd name="connsiteX1" fmla="*/ 719328 w 719328"/>
              <a:gd name="connsiteY1" fmla="*/ 146304 h 14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328" h="146304">
                <a:moveTo>
                  <a:pt x="0" y="0"/>
                </a:moveTo>
                <a:lnTo>
                  <a:pt x="719328" y="14630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フリーフォーム 227">
            <a:extLst>
              <a:ext uri="{FF2B5EF4-FFF2-40B4-BE49-F238E27FC236}">
                <a16:creationId xmlns:a16="http://schemas.microsoft.com/office/drawing/2014/main" id="{14074B99-3CA2-E64B-5B56-592CEFA22CD3}"/>
              </a:ext>
            </a:extLst>
          </p:cNvPr>
          <p:cNvSpPr/>
          <p:nvPr/>
        </p:nvSpPr>
        <p:spPr>
          <a:xfrm>
            <a:off x="4645152" y="5571744"/>
            <a:ext cx="461060" cy="524256"/>
          </a:xfrm>
          <a:custGeom>
            <a:avLst/>
            <a:gdLst>
              <a:gd name="connsiteX0" fmla="*/ 268224 w 461060"/>
              <a:gd name="connsiteY0" fmla="*/ 0 h 524256"/>
              <a:gd name="connsiteX1" fmla="*/ 451104 w 461060"/>
              <a:gd name="connsiteY1" fmla="*/ 268224 h 524256"/>
              <a:gd name="connsiteX2" fmla="*/ 0 w 461060"/>
              <a:gd name="connsiteY2" fmla="*/ 524256 h 52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060" h="524256">
                <a:moveTo>
                  <a:pt x="268224" y="0"/>
                </a:moveTo>
                <a:cubicBezTo>
                  <a:pt x="382016" y="90424"/>
                  <a:pt x="495808" y="180848"/>
                  <a:pt x="451104" y="268224"/>
                </a:cubicBezTo>
                <a:cubicBezTo>
                  <a:pt x="406400" y="355600"/>
                  <a:pt x="203200" y="439928"/>
                  <a:pt x="0" y="52425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フリーフォーム 228">
            <a:extLst>
              <a:ext uri="{FF2B5EF4-FFF2-40B4-BE49-F238E27FC236}">
                <a16:creationId xmlns:a16="http://schemas.microsoft.com/office/drawing/2014/main" id="{E9588FBE-D5AE-BD62-E0AF-541144913CCE}"/>
              </a:ext>
            </a:extLst>
          </p:cNvPr>
          <p:cNvSpPr/>
          <p:nvPr/>
        </p:nvSpPr>
        <p:spPr>
          <a:xfrm>
            <a:off x="5303520" y="6047232"/>
            <a:ext cx="405116" cy="731520"/>
          </a:xfrm>
          <a:custGeom>
            <a:avLst/>
            <a:gdLst>
              <a:gd name="connsiteX0" fmla="*/ 146304 w 405116"/>
              <a:gd name="connsiteY0" fmla="*/ 0 h 731520"/>
              <a:gd name="connsiteX1" fmla="*/ 402336 w 405116"/>
              <a:gd name="connsiteY1" fmla="*/ 402336 h 731520"/>
              <a:gd name="connsiteX2" fmla="*/ 0 w 405116"/>
              <a:gd name="connsiteY2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116" h="731520">
                <a:moveTo>
                  <a:pt x="146304" y="0"/>
                </a:moveTo>
                <a:cubicBezTo>
                  <a:pt x="286512" y="140208"/>
                  <a:pt x="426720" y="280416"/>
                  <a:pt x="402336" y="402336"/>
                </a:cubicBezTo>
                <a:cubicBezTo>
                  <a:pt x="377952" y="524256"/>
                  <a:pt x="188976" y="627888"/>
                  <a:pt x="0" y="731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フリーフォーム 229">
            <a:extLst>
              <a:ext uri="{FF2B5EF4-FFF2-40B4-BE49-F238E27FC236}">
                <a16:creationId xmlns:a16="http://schemas.microsoft.com/office/drawing/2014/main" id="{287A5AEC-0583-71C1-BE34-757C980FFEBD}"/>
              </a:ext>
            </a:extLst>
          </p:cNvPr>
          <p:cNvSpPr/>
          <p:nvPr/>
        </p:nvSpPr>
        <p:spPr>
          <a:xfrm>
            <a:off x="6766560" y="5657088"/>
            <a:ext cx="585216" cy="316992"/>
          </a:xfrm>
          <a:custGeom>
            <a:avLst/>
            <a:gdLst>
              <a:gd name="connsiteX0" fmla="*/ 0 w 585216"/>
              <a:gd name="connsiteY0" fmla="*/ 316992 h 316992"/>
              <a:gd name="connsiteX1" fmla="*/ 585216 w 585216"/>
              <a:gd name="connsiteY1" fmla="*/ 0 h 31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216" h="316992">
                <a:moveTo>
                  <a:pt x="0" y="316992"/>
                </a:moveTo>
                <a:lnTo>
                  <a:pt x="58521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フリーフォーム 230">
            <a:extLst>
              <a:ext uri="{FF2B5EF4-FFF2-40B4-BE49-F238E27FC236}">
                <a16:creationId xmlns:a16="http://schemas.microsoft.com/office/drawing/2014/main" id="{8FF02784-407B-D0C3-3708-39B35F5AF1F2}"/>
              </a:ext>
            </a:extLst>
          </p:cNvPr>
          <p:cNvSpPr/>
          <p:nvPr/>
        </p:nvSpPr>
        <p:spPr>
          <a:xfrm>
            <a:off x="7607808" y="5401056"/>
            <a:ext cx="304800" cy="573024"/>
          </a:xfrm>
          <a:custGeom>
            <a:avLst/>
            <a:gdLst>
              <a:gd name="connsiteX0" fmla="*/ 0 w 304800"/>
              <a:gd name="connsiteY0" fmla="*/ 0 h 573024"/>
              <a:gd name="connsiteX1" fmla="*/ 243840 w 304800"/>
              <a:gd name="connsiteY1" fmla="*/ 341376 h 573024"/>
              <a:gd name="connsiteX2" fmla="*/ 304800 w 304800"/>
              <a:gd name="connsiteY2" fmla="*/ 573024 h 57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73024">
                <a:moveTo>
                  <a:pt x="0" y="0"/>
                </a:moveTo>
                <a:cubicBezTo>
                  <a:pt x="96520" y="122936"/>
                  <a:pt x="193040" y="245872"/>
                  <a:pt x="243840" y="341376"/>
                </a:cubicBezTo>
                <a:cubicBezTo>
                  <a:pt x="294640" y="436880"/>
                  <a:pt x="299720" y="504952"/>
                  <a:pt x="304800" y="5730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フリーフォーム 231">
            <a:extLst>
              <a:ext uri="{FF2B5EF4-FFF2-40B4-BE49-F238E27FC236}">
                <a16:creationId xmlns:a16="http://schemas.microsoft.com/office/drawing/2014/main" id="{5E9B97DE-F425-EFDB-B683-48162F64868D}"/>
              </a:ext>
            </a:extLst>
          </p:cNvPr>
          <p:cNvSpPr/>
          <p:nvPr/>
        </p:nvSpPr>
        <p:spPr>
          <a:xfrm>
            <a:off x="7705344" y="5327904"/>
            <a:ext cx="309032" cy="621792"/>
          </a:xfrm>
          <a:custGeom>
            <a:avLst/>
            <a:gdLst>
              <a:gd name="connsiteX0" fmla="*/ 0 w 309032"/>
              <a:gd name="connsiteY0" fmla="*/ 0 h 621792"/>
              <a:gd name="connsiteX1" fmla="*/ 121920 w 309032"/>
              <a:gd name="connsiteY1" fmla="*/ 195072 h 621792"/>
              <a:gd name="connsiteX2" fmla="*/ 292608 w 309032"/>
              <a:gd name="connsiteY2" fmla="*/ 451104 h 621792"/>
              <a:gd name="connsiteX3" fmla="*/ 292608 w 309032"/>
              <a:gd name="connsiteY3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32" h="621792">
                <a:moveTo>
                  <a:pt x="0" y="0"/>
                </a:moveTo>
                <a:cubicBezTo>
                  <a:pt x="36576" y="59944"/>
                  <a:pt x="73152" y="119888"/>
                  <a:pt x="121920" y="195072"/>
                </a:cubicBezTo>
                <a:cubicBezTo>
                  <a:pt x="170688" y="270256"/>
                  <a:pt x="264160" y="379984"/>
                  <a:pt x="292608" y="451104"/>
                </a:cubicBezTo>
                <a:cubicBezTo>
                  <a:pt x="321056" y="522224"/>
                  <a:pt x="306832" y="572008"/>
                  <a:pt x="292608" y="6217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フリーフォーム 232">
            <a:extLst>
              <a:ext uri="{FF2B5EF4-FFF2-40B4-BE49-F238E27FC236}">
                <a16:creationId xmlns:a16="http://schemas.microsoft.com/office/drawing/2014/main" id="{0A28E277-CA89-0FD7-B191-CF292B7AFE04}"/>
              </a:ext>
            </a:extLst>
          </p:cNvPr>
          <p:cNvSpPr/>
          <p:nvPr/>
        </p:nvSpPr>
        <p:spPr>
          <a:xfrm>
            <a:off x="7847251" y="5494195"/>
            <a:ext cx="1389888" cy="1168186"/>
          </a:xfrm>
          <a:custGeom>
            <a:avLst/>
            <a:gdLst>
              <a:gd name="connsiteX0" fmla="*/ 0 w 1389888"/>
              <a:gd name="connsiteY0" fmla="*/ 156250 h 1168186"/>
              <a:gd name="connsiteX1" fmla="*/ 524256 w 1389888"/>
              <a:gd name="connsiteY1" fmla="*/ 83098 h 1168186"/>
              <a:gd name="connsiteX2" fmla="*/ 1389888 w 1389888"/>
              <a:gd name="connsiteY2" fmla="*/ 1168186 h 116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9888" h="1168186">
                <a:moveTo>
                  <a:pt x="0" y="156250"/>
                </a:moveTo>
                <a:cubicBezTo>
                  <a:pt x="146304" y="35346"/>
                  <a:pt x="292608" y="-85558"/>
                  <a:pt x="524256" y="83098"/>
                </a:cubicBezTo>
                <a:cubicBezTo>
                  <a:pt x="755904" y="251754"/>
                  <a:pt x="1072896" y="709970"/>
                  <a:pt x="1389888" y="116818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フリーフォーム 233">
            <a:extLst>
              <a:ext uri="{FF2B5EF4-FFF2-40B4-BE49-F238E27FC236}">
                <a16:creationId xmlns:a16="http://schemas.microsoft.com/office/drawing/2014/main" id="{DE713959-7930-1982-D7C8-5F08C00EA2CB}"/>
              </a:ext>
            </a:extLst>
          </p:cNvPr>
          <p:cNvSpPr/>
          <p:nvPr/>
        </p:nvSpPr>
        <p:spPr>
          <a:xfrm>
            <a:off x="7363968" y="5839973"/>
            <a:ext cx="353568" cy="195072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フリーフォーム 234">
            <a:extLst>
              <a:ext uri="{FF2B5EF4-FFF2-40B4-BE49-F238E27FC236}">
                <a16:creationId xmlns:a16="http://schemas.microsoft.com/office/drawing/2014/main" id="{9C5B6C6E-C0C6-0D87-7C85-8EB3D09C68D5}"/>
              </a:ext>
            </a:extLst>
          </p:cNvPr>
          <p:cNvSpPr/>
          <p:nvPr/>
        </p:nvSpPr>
        <p:spPr>
          <a:xfrm>
            <a:off x="7546848" y="5888736"/>
            <a:ext cx="524256" cy="256032"/>
          </a:xfrm>
          <a:custGeom>
            <a:avLst/>
            <a:gdLst>
              <a:gd name="connsiteX0" fmla="*/ 0 w 524256"/>
              <a:gd name="connsiteY0" fmla="*/ 256032 h 256032"/>
              <a:gd name="connsiteX1" fmla="*/ 524256 w 524256"/>
              <a:gd name="connsiteY1" fmla="*/ 0 h 25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4256" h="256032">
                <a:moveTo>
                  <a:pt x="0" y="256032"/>
                </a:moveTo>
                <a:lnTo>
                  <a:pt x="52425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フリーフォーム 235">
            <a:extLst>
              <a:ext uri="{FF2B5EF4-FFF2-40B4-BE49-F238E27FC236}">
                <a16:creationId xmlns:a16="http://schemas.microsoft.com/office/drawing/2014/main" id="{E40905FA-4928-5408-54ED-88B06BE7650F}"/>
              </a:ext>
            </a:extLst>
          </p:cNvPr>
          <p:cNvSpPr/>
          <p:nvPr/>
        </p:nvSpPr>
        <p:spPr>
          <a:xfrm>
            <a:off x="7949184" y="5663257"/>
            <a:ext cx="865632" cy="859463"/>
          </a:xfrm>
          <a:custGeom>
            <a:avLst/>
            <a:gdLst>
              <a:gd name="connsiteX0" fmla="*/ 0 w 865632"/>
              <a:gd name="connsiteY0" fmla="*/ 66983 h 859463"/>
              <a:gd name="connsiteX1" fmla="*/ 219456 w 865632"/>
              <a:gd name="connsiteY1" fmla="*/ 79175 h 859463"/>
              <a:gd name="connsiteX2" fmla="*/ 865632 w 865632"/>
              <a:gd name="connsiteY2" fmla="*/ 859463 h 85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632" h="859463">
                <a:moveTo>
                  <a:pt x="0" y="66983"/>
                </a:moveTo>
                <a:cubicBezTo>
                  <a:pt x="37592" y="7039"/>
                  <a:pt x="75184" y="-52905"/>
                  <a:pt x="219456" y="79175"/>
                </a:cubicBezTo>
                <a:cubicBezTo>
                  <a:pt x="363728" y="211255"/>
                  <a:pt x="614680" y="535359"/>
                  <a:pt x="865632" y="8594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フリーフォーム 236">
            <a:extLst>
              <a:ext uri="{FF2B5EF4-FFF2-40B4-BE49-F238E27FC236}">
                <a16:creationId xmlns:a16="http://schemas.microsoft.com/office/drawing/2014/main" id="{C11E5A5F-3BA1-2898-5F72-BAE80C91CF1A}"/>
              </a:ext>
            </a:extLst>
          </p:cNvPr>
          <p:cNvSpPr/>
          <p:nvPr/>
        </p:nvSpPr>
        <p:spPr>
          <a:xfrm>
            <a:off x="7498080" y="5834319"/>
            <a:ext cx="316992" cy="182880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フリーフォーム 237">
            <a:extLst>
              <a:ext uri="{FF2B5EF4-FFF2-40B4-BE49-F238E27FC236}">
                <a16:creationId xmlns:a16="http://schemas.microsoft.com/office/drawing/2014/main" id="{A27899DD-3617-FC6F-D2A5-341D336BA31F}"/>
              </a:ext>
            </a:extLst>
          </p:cNvPr>
          <p:cNvSpPr/>
          <p:nvPr/>
        </p:nvSpPr>
        <p:spPr>
          <a:xfrm>
            <a:off x="5084064" y="5547360"/>
            <a:ext cx="88370" cy="329184"/>
          </a:xfrm>
          <a:custGeom>
            <a:avLst/>
            <a:gdLst>
              <a:gd name="connsiteX0" fmla="*/ 0 w 88370"/>
              <a:gd name="connsiteY0" fmla="*/ 0 h 329184"/>
              <a:gd name="connsiteX1" fmla="*/ 85344 w 88370"/>
              <a:gd name="connsiteY1" fmla="*/ 195072 h 329184"/>
              <a:gd name="connsiteX2" fmla="*/ 60960 w 88370"/>
              <a:gd name="connsiteY2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70" h="329184">
                <a:moveTo>
                  <a:pt x="0" y="0"/>
                </a:moveTo>
                <a:cubicBezTo>
                  <a:pt x="37592" y="70104"/>
                  <a:pt x="75184" y="140208"/>
                  <a:pt x="85344" y="195072"/>
                </a:cubicBezTo>
                <a:cubicBezTo>
                  <a:pt x="95504" y="249936"/>
                  <a:pt x="78232" y="289560"/>
                  <a:pt x="60960" y="3291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フリーフォーム 238">
            <a:extLst>
              <a:ext uri="{FF2B5EF4-FFF2-40B4-BE49-F238E27FC236}">
                <a16:creationId xmlns:a16="http://schemas.microsoft.com/office/drawing/2014/main" id="{501567B0-5C35-1A88-69A5-EDB0DB994FF6}"/>
              </a:ext>
            </a:extLst>
          </p:cNvPr>
          <p:cNvSpPr/>
          <p:nvPr/>
        </p:nvSpPr>
        <p:spPr>
          <a:xfrm>
            <a:off x="6217569" y="5210438"/>
            <a:ext cx="118947" cy="463158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フリーフォーム 239">
            <a:extLst>
              <a:ext uri="{FF2B5EF4-FFF2-40B4-BE49-F238E27FC236}">
                <a16:creationId xmlns:a16="http://schemas.microsoft.com/office/drawing/2014/main" id="{A2AE16BC-ED5B-F5E7-AE03-0E696C7707BD}"/>
              </a:ext>
            </a:extLst>
          </p:cNvPr>
          <p:cNvSpPr/>
          <p:nvPr/>
        </p:nvSpPr>
        <p:spPr>
          <a:xfrm>
            <a:off x="6588690" y="6037545"/>
            <a:ext cx="243917" cy="772439"/>
          </a:xfrm>
          <a:custGeom>
            <a:avLst/>
            <a:gdLst>
              <a:gd name="connsiteX0" fmla="*/ 0 w 243917"/>
              <a:gd name="connsiteY0" fmla="*/ 0 h 772439"/>
              <a:gd name="connsiteX1" fmla="*/ 233820 w 243917"/>
              <a:gd name="connsiteY1" fmla="*/ 413359 h 772439"/>
              <a:gd name="connsiteX2" fmla="*/ 179540 w 243917"/>
              <a:gd name="connsiteY2" fmla="*/ 772439 h 77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917" h="772439">
                <a:moveTo>
                  <a:pt x="0" y="0"/>
                </a:moveTo>
                <a:cubicBezTo>
                  <a:pt x="101948" y="142309"/>
                  <a:pt x="203897" y="284619"/>
                  <a:pt x="233820" y="413359"/>
                </a:cubicBezTo>
                <a:cubicBezTo>
                  <a:pt x="263743" y="542099"/>
                  <a:pt x="221641" y="657269"/>
                  <a:pt x="179540" y="77243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フリーフォーム 240">
            <a:extLst>
              <a:ext uri="{FF2B5EF4-FFF2-40B4-BE49-F238E27FC236}">
                <a16:creationId xmlns:a16="http://schemas.microsoft.com/office/drawing/2014/main" id="{5477B59E-C590-19F3-7D0F-C5EF0B157708}"/>
              </a:ext>
            </a:extLst>
          </p:cNvPr>
          <p:cNvSpPr/>
          <p:nvPr/>
        </p:nvSpPr>
        <p:spPr>
          <a:xfrm>
            <a:off x="6642970" y="5987030"/>
            <a:ext cx="137047" cy="71874"/>
          </a:xfrm>
          <a:custGeom>
            <a:avLst/>
            <a:gdLst>
              <a:gd name="connsiteX0" fmla="*/ 0 w 137047"/>
              <a:gd name="connsiteY0" fmla="*/ 21288 h 71874"/>
              <a:gd name="connsiteX1" fmla="*/ 66805 w 137047"/>
              <a:gd name="connsiteY1" fmla="*/ 411 h 71874"/>
              <a:gd name="connsiteX2" fmla="*/ 121085 w 137047"/>
              <a:gd name="connsiteY2" fmla="*/ 37989 h 71874"/>
              <a:gd name="connsiteX3" fmla="*/ 133611 w 137047"/>
              <a:gd name="connsiteY3" fmla="*/ 71392 h 71874"/>
              <a:gd name="connsiteX4" fmla="*/ 66805 w 137047"/>
              <a:gd name="connsiteY4" fmla="*/ 54691 h 7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047" h="71874">
                <a:moveTo>
                  <a:pt x="0" y="21288"/>
                </a:moveTo>
                <a:cubicBezTo>
                  <a:pt x="23312" y="9457"/>
                  <a:pt x="46624" y="-2373"/>
                  <a:pt x="66805" y="411"/>
                </a:cubicBezTo>
                <a:cubicBezTo>
                  <a:pt x="86986" y="3194"/>
                  <a:pt x="109951" y="26159"/>
                  <a:pt x="121085" y="37989"/>
                </a:cubicBezTo>
                <a:cubicBezTo>
                  <a:pt x="132219" y="49819"/>
                  <a:pt x="142658" y="68608"/>
                  <a:pt x="133611" y="71392"/>
                </a:cubicBezTo>
                <a:cubicBezTo>
                  <a:pt x="124564" y="74176"/>
                  <a:pt x="95684" y="64433"/>
                  <a:pt x="66805" y="54691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フリーフォーム 241">
            <a:extLst>
              <a:ext uri="{FF2B5EF4-FFF2-40B4-BE49-F238E27FC236}">
                <a16:creationId xmlns:a16="http://schemas.microsoft.com/office/drawing/2014/main" id="{111E17B0-1B77-0BD4-21F3-4FE4675907AD}"/>
              </a:ext>
            </a:extLst>
          </p:cNvPr>
          <p:cNvSpPr/>
          <p:nvPr/>
        </p:nvSpPr>
        <p:spPr>
          <a:xfrm>
            <a:off x="6759879" y="6016668"/>
            <a:ext cx="192968" cy="146342"/>
          </a:xfrm>
          <a:custGeom>
            <a:avLst/>
            <a:gdLst>
              <a:gd name="connsiteX0" fmla="*/ 0 w 192968"/>
              <a:gd name="connsiteY0" fmla="*/ 0 h 146342"/>
              <a:gd name="connsiteX1" fmla="*/ 167014 w 192968"/>
              <a:gd name="connsiteY1" fmla="*/ 50105 h 146342"/>
              <a:gd name="connsiteX2" fmla="*/ 183716 w 192968"/>
              <a:gd name="connsiteY2" fmla="*/ 146137 h 146342"/>
              <a:gd name="connsiteX3" fmla="*/ 79332 w 192968"/>
              <a:gd name="connsiteY3" fmla="*/ 75157 h 146342"/>
              <a:gd name="connsiteX4" fmla="*/ 33403 w 192968"/>
              <a:gd name="connsiteY4" fmla="*/ 58455 h 14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968" h="146342">
                <a:moveTo>
                  <a:pt x="0" y="0"/>
                </a:moveTo>
                <a:cubicBezTo>
                  <a:pt x="68197" y="12874"/>
                  <a:pt x="136395" y="25749"/>
                  <a:pt x="167014" y="50105"/>
                </a:cubicBezTo>
                <a:cubicBezTo>
                  <a:pt x="197633" y="74461"/>
                  <a:pt x="198329" y="141962"/>
                  <a:pt x="183716" y="146137"/>
                </a:cubicBezTo>
                <a:cubicBezTo>
                  <a:pt x="169103" y="150312"/>
                  <a:pt x="104384" y="89771"/>
                  <a:pt x="79332" y="75157"/>
                </a:cubicBezTo>
                <a:cubicBezTo>
                  <a:pt x="54280" y="60543"/>
                  <a:pt x="43841" y="59499"/>
                  <a:pt x="33403" y="58455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フリーフォーム 242">
            <a:extLst>
              <a:ext uri="{FF2B5EF4-FFF2-40B4-BE49-F238E27FC236}">
                <a16:creationId xmlns:a16="http://schemas.microsoft.com/office/drawing/2014/main" id="{DADFBA00-118B-9705-B77E-1B8E62423D31}"/>
              </a:ext>
            </a:extLst>
          </p:cNvPr>
          <p:cNvSpPr/>
          <p:nvPr/>
        </p:nvSpPr>
        <p:spPr>
          <a:xfrm>
            <a:off x="6463804" y="6008256"/>
            <a:ext cx="576985" cy="752657"/>
          </a:xfrm>
          <a:custGeom>
            <a:avLst/>
            <a:gdLst>
              <a:gd name="connsiteX0" fmla="*/ 20123 w 576985"/>
              <a:gd name="connsiteY0" fmla="*/ 12534 h 752657"/>
              <a:gd name="connsiteX1" fmla="*/ 483261 w 576985"/>
              <a:gd name="connsiteY1" fmla="*/ 214414 h 752657"/>
              <a:gd name="connsiteX2" fmla="*/ 554513 w 576985"/>
              <a:gd name="connsiteY2" fmla="*/ 511297 h 752657"/>
              <a:gd name="connsiteX3" fmla="*/ 198253 w 576985"/>
              <a:gd name="connsiteY3" fmla="*/ 748804 h 752657"/>
              <a:gd name="connsiteX4" fmla="*/ 103251 w 576985"/>
              <a:gd name="connsiteY4" fmla="*/ 641926 h 752657"/>
              <a:gd name="connsiteX5" fmla="*/ 67625 w 576985"/>
              <a:gd name="connsiteY5" fmla="*/ 428170 h 752657"/>
              <a:gd name="connsiteX6" fmla="*/ 79500 w 576985"/>
              <a:gd name="connsiteY6" fmla="*/ 273791 h 752657"/>
              <a:gd name="connsiteX7" fmla="*/ 79500 w 576985"/>
              <a:gd name="connsiteY7" fmla="*/ 71910 h 752657"/>
              <a:gd name="connsiteX8" fmla="*/ 79500 w 576985"/>
              <a:gd name="connsiteY8" fmla="*/ 24409 h 752657"/>
              <a:gd name="connsiteX9" fmla="*/ 20123 w 576985"/>
              <a:gd name="connsiteY9" fmla="*/ 12534 h 75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6985" h="752657">
                <a:moveTo>
                  <a:pt x="20123" y="12534"/>
                </a:moveTo>
                <a:cubicBezTo>
                  <a:pt x="87416" y="44201"/>
                  <a:pt x="394196" y="131287"/>
                  <a:pt x="483261" y="214414"/>
                </a:cubicBezTo>
                <a:cubicBezTo>
                  <a:pt x="572326" y="297541"/>
                  <a:pt x="602014" y="422232"/>
                  <a:pt x="554513" y="511297"/>
                </a:cubicBezTo>
                <a:cubicBezTo>
                  <a:pt x="507012" y="600362"/>
                  <a:pt x="273463" y="727033"/>
                  <a:pt x="198253" y="748804"/>
                </a:cubicBezTo>
                <a:cubicBezTo>
                  <a:pt x="123043" y="770575"/>
                  <a:pt x="125022" y="695365"/>
                  <a:pt x="103251" y="641926"/>
                </a:cubicBezTo>
                <a:cubicBezTo>
                  <a:pt x="81480" y="588487"/>
                  <a:pt x="71584" y="489526"/>
                  <a:pt x="67625" y="428170"/>
                </a:cubicBezTo>
                <a:cubicBezTo>
                  <a:pt x="63667" y="366814"/>
                  <a:pt x="77521" y="333168"/>
                  <a:pt x="79500" y="273791"/>
                </a:cubicBezTo>
                <a:cubicBezTo>
                  <a:pt x="81479" y="214414"/>
                  <a:pt x="79500" y="71910"/>
                  <a:pt x="79500" y="71910"/>
                </a:cubicBezTo>
                <a:cubicBezTo>
                  <a:pt x="79500" y="30346"/>
                  <a:pt x="83458" y="30347"/>
                  <a:pt x="79500" y="24409"/>
                </a:cubicBezTo>
                <a:cubicBezTo>
                  <a:pt x="75542" y="18471"/>
                  <a:pt x="-47170" y="-19133"/>
                  <a:pt x="20123" y="12534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フリーフォーム 243">
            <a:extLst>
              <a:ext uri="{FF2B5EF4-FFF2-40B4-BE49-F238E27FC236}">
                <a16:creationId xmlns:a16="http://schemas.microsoft.com/office/drawing/2014/main" id="{ED886266-6610-DE88-71F8-15DF6A4A64FB}"/>
              </a:ext>
            </a:extLst>
          </p:cNvPr>
          <p:cNvSpPr/>
          <p:nvPr/>
        </p:nvSpPr>
        <p:spPr>
          <a:xfrm>
            <a:off x="4585528" y="5529501"/>
            <a:ext cx="843313" cy="847548"/>
          </a:xfrm>
          <a:custGeom>
            <a:avLst/>
            <a:gdLst>
              <a:gd name="connsiteX0" fmla="*/ 307106 w 843313"/>
              <a:gd name="connsiteY0" fmla="*/ 4400 h 847548"/>
              <a:gd name="connsiteX1" fmla="*/ 485236 w 843313"/>
              <a:gd name="connsiteY1" fmla="*/ 170655 h 847548"/>
              <a:gd name="connsiteX2" fmla="*/ 259604 w 843313"/>
              <a:gd name="connsiteY2" fmla="*/ 515039 h 847548"/>
              <a:gd name="connsiteX3" fmla="*/ 10223 w 843313"/>
              <a:gd name="connsiteY3" fmla="*/ 633793 h 847548"/>
              <a:gd name="connsiteX4" fmla="*/ 627740 w 843313"/>
              <a:gd name="connsiteY4" fmla="*/ 740670 h 847548"/>
              <a:gd name="connsiteX5" fmla="*/ 841495 w 843313"/>
              <a:gd name="connsiteY5" fmla="*/ 847548 h 847548"/>
              <a:gd name="connsiteX6" fmla="*/ 734617 w 843313"/>
              <a:gd name="connsiteY6" fmla="*/ 740670 h 847548"/>
              <a:gd name="connsiteX7" fmla="*/ 805869 w 843313"/>
              <a:gd name="connsiteY7" fmla="*/ 336909 h 847548"/>
              <a:gd name="connsiteX8" fmla="*/ 307106 w 843313"/>
              <a:gd name="connsiteY8" fmla="*/ 4400 h 847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3313" h="847548">
                <a:moveTo>
                  <a:pt x="307106" y="4400"/>
                </a:moveTo>
                <a:cubicBezTo>
                  <a:pt x="253667" y="-23309"/>
                  <a:pt x="493153" y="85549"/>
                  <a:pt x="485236" y="170655"/>
                </a:cubicBezTo>
                <a:cubicBezTo>
                  <a:pt x="477319" y="255761"/>
                  <a:pt x="338773" y="437849"/>
                  <a:pt x="259604" y="515039"/>
                </a:cubicBezTo>
                <a:cubicBezTo>
                  <a:pt x="180435" y="592229"/>
                  <a:pt x="-51133" y="596188"/>
                  <a:pt x="10223" y="633793"/>
                </a:cubicBezTo>
                <a:cubicBezTo>
                  <a:pt x="71579" y="671398"/>
                  <a:pt x="489195" y="705044"/>
                  <a:pt x="627740" y="740670"/>
                </a:cubicBezTo>
                <a:cubicBezTo>
                  <a:pt x="766285" y="776296"/>
                  <a:pt x="823682" y="847548"/>
                  <a:pt x="841495" y="847548"/>
                </a:cubicBezTo>
                <a:cubicBezTo>
                  <a:pt x="859308" y="847548"/>
                  <a:pt x="740555" y="825777"/>
                  <a:pt x="734617" y="740670"/>
                </a:cubicBezTo>
                <a:cubicBezTo>
                  <a:pt x="728679" y="655563"/>
                  <a:pt x="875142" y="455662"/>
                  <a:pt x="805869" y="336909"/>
                </a:cubicBezTo>
                <a:cubicBezTo>
                  <a:pt x="736596" y="218156"/>
                  <a:pt x="360545" y="32109"/>
                  <a:pt x="307106" y="4400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フリーフォーム 244">
            <a:extLst>
              <a:ext uri="{FF2B5EF4-FFF2-40B4-BE49-F238E27FC236}">
                <a16:creationId xmlns:a16="http://schemas.microsoft.com/office/drawing/2014/main" id="{9D582864-F6B5-2151-4F64-9CE46C9993DD}"/>
              </a:ext>
            </a:extLst>
          </p:cNvPr>
          <p:cNvSpPr/>
          <p:nvPr/>
        </p:nvSpPr>
        <p:spPr>
          <a:xfrm>
            <a:off x="6469090" y="5900740"/>
            <a:ext cx="482815" cy="868705"/>
          </a:xfrm>
          <a:custGeom>
            <a:avLst/>
            <a:gdLst>
              <a:gd name="connsiteX0" fmla="*/ 2962 w 482815"/>
              <a:gd name="connsiteY0" fmla="*/ 1296 h 868705"/>
              <a:gd name="connsiteX1" fmla="*/ 252344 w 482815"/>
              <a:gd name="connsiteY1" fmla="*/ 298179 h 868705"/>
              <a:gd name="connsiteX2" fmla="*/ 299845 w 482815"/>
              <a:gd name="connsiteY2" fmla="*/ 630689 h 868705"/>
              <a:gd name="connsiteX3" fmla="*/ 228593 w 482815"/>
              <a:gd name="connsiteY3" fmla="*/ 868195 h 868705"/>
              <a:gd name="connsiteX4" fmla="*/ 299845 w 482815"/>
              <a:gd name="connsiteY4" fmla="*/ 690065 h 868705"/>
              <a:gd name="connsiteX5" fmla="*/ 454224 w 482815"/>
              <a:gd name="connsiteY5" fmla="*/ 559437 h 868705"/>
              <a:gd name="connsiteX6" fmla="*/ 442349 w 482815"/>
              <a:gd name="connsiteY6" fmla="*/ 416933 h 868705"/>
              <a:gd name="connsiteX7" fmla="*/ 2962 w 482815"/>
              <a:gd name="connsiteY7" fmla="*/ 1296 h 86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2815" h="868705">
                <a:moveTo>
                  <a:pt x="2962" y="1296"/>
                </a:moveTo>
                <a:cubicBezTo>
                  <a:pt x="-28705" y="-18496"/>
                  <a:pt x="202864" y="193280"/>
                  <a:pt x="252344" y="298179"/>
                </a:cubicBezTo>
                <a:cubicBezTo>
                  <a:pt x="301825" y="403078"/>
                  <a:pt x="303803" y="535687"/>
                  <a:pt x="299845" y="630689"/>
                </a:cubicBezTo>
                <a:cubicBezTo>
                  <a:pt x="295887" y="725691"/>
                  <a:pt x="228593" y="858299"/>
                  <a:pt x="228593" y="868195"/>
                </a:cubicBezTo>
                <a:cubicBezTo>
                  <a:pt x="228593" y="878091"/>
                  <a:pt x="262240" y="741525"/>
                  <a:pt x="299845" y="690065"/>
                </a:cubicBezTo>
                <a:cubicBezTo>
                  <a:pt x="337450" y="638605"/>
                  <a:pt x="430473" y="604959"/>
                  <a:pt x="454224" y="559437"/>
                </a:cubicBezTo>
                <a:cubicBezTo>
                  <a:pt x="477975" y="513915"/>
                  <a:pt x="509642" y="509956"/>
                  <a:pt x="442349" y="416933"/>
                </a:cubicBezTo>
                <a:cubicBezTo>
                  <a:pt x="375056" y="323910"/>
                  <a:pt x="34629" y="21088"/>
                  <a:pt x="2962" y="129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フリーフォーム 245">
            <a:extLst>
              <a:ext uri="{FF2B5EF4-FFF2-40B4-BE49-F238E27FC236}">
                <a16:creationId xmlns:a16="http://schemas.microsoft.com/office/drawing/2014/main" id="{6B34A20A-E9F2-237D-689F-63B4D7877240}"/>
              </a:ext>
            </a:extLst>
          </p:cNvPr>
          <p:cNvSpPr/>
          <p:nvPr/>
        </p:nvSpPr>
        <p:spPr>
          <a:xfrm>
            <a:off x="5913900" y="5970227"/>
            <a:ext cx="492074" cy="251340"/>
          </a:xfrm>
          <a:custGeom>
            <a:avLst/>
            <a:gdLst>
              <a:gd name="connsiteX0" fmla="*/ 12 w 492074"/>
              <a:gd name="connsiteY0" fmla="*/ 3061 h 251340"/>
              <a:gd name="connsiteX1" fmla="*/ 320645 w 492074"/>
              <a:gd name="connsiteY1" fmla="*/ 98064 h 251340"/>
              <a:gd name="connsiteX2" fmla="*/ 486900 w 492074"/>
              <a:gd name="connsiteY2" fmla="*/ 98064 h 251340"/>
              <a:gd name="connsiteX3" fmla="*/ 439399 w 492074"/>
              <a:gd name="connsiteY3" fmla="*/ 228692 h 251340"/>
              <a:gd name="connsiteX4" fmla="*/ 332521 w 492074"/>
              <a:gd name="connsiteY4" fmla="*/ 228692 h 251340"/>
              <a:gd name="connsiteX5" fmla="*/ 12 w 492074"/>
              <a:gd name="connsiteY5" fmla="*/ 3061 h 2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074" h="251340">
                <a:moveTo>
                  <a:pt x="12" y="3061"/>
                </a:moveTo>
                <a:cubicBezTo>
                  <a:pt x="-1967" y="-18710"/>
                  <a:pt x="239497" y="82230"/>
                  <a:pt x="320645" y="98064"/>
                </a:cubicBezTo>
                <a:cubicBezTo>
                  <a:pt x="401793" y="113898"/>
                  <a:pt x="467108" y="76293"/>
                  <a:pt x="486900" y="98064"/>
                </a:cubicBezTo>
                <a:cubicBezTo>
                  <a:pt x="506692" y="119835"/>
                  <a:pt x="465129" y="206921"/>
                  <a:pt x="439399" y="228692"/>
                </a:cubicBezTo>
                <a:cubicBezTo>
                  <a:pt x="413669" y="250463"/>
                  <a:pt x="399814" y="266297"/>
                  <a:pt x="332521" y="228692"/>
                </a:cubicBezTo>
                <a:cubicBezTo>
                  <a:pt x="265228" y="191087"/>
                  <a:pt x="1991" y="24832"/>
                  <a:pt x="12" y="3061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フリーフォーム 246">
            <a:extLst>
              <a:ext uri="{FF2B5EF4-FFF2-40B4-BE49-F238E27FC236}">
                <a16:creationId xmlns:a16="http://schemas.microsoft.com/office/drawing/2014/main" id="{02F67996-1EC0-359B-3844-7FE549169E8C}"/>
              </a:ext>
            </a:extLst>
          </p:cNvPr>
          <p:cNvSpPr/>
          <p:nvPr/>
        </p:nvSpPr>
        <p:spPr>
          <a:xfrm>
            <a:off x="5922556" y="6020576"/>
            <a:ext cx="444396" cy="294362"/>
          </a:xfrm>
          <a:custGeom>
            <a:avLst/>
            <a:gdLst>
              <a:gd name="connsiteX0" fmla="*/ 15106 w 444396"/>
              <a:gd name="connsiteY0" fmla="*/ 214 h 294362"/>
              <a:gd name="connsiteX1" fmla="*/ 395117 w 444396"/>
              <a:gd name="connsiteY1" fmla="*/ 190219 h 294362"/>
              <a:gd name="connsiteX2" fmla="*/ 430743 w 444396"/>
              <a:gd name="connsiteY2" fmla="*/ 285221 h 294362"/>
              <a:gd name="connsiteX3" fmla="*/ 311989 w 444396"/>
              <a:gd name="connsiteY3" fmla="*/ 285221 h 294362"/>
              <a:gd name="connsiteX4" fmla="*/ 98234 w 444396"/>
              <a:gd name="connsiteY4" fmla="*/ 237720 h 294362"/>
              <a:gd name="connsiteX5" fmla="*/ 74483 w 444396"/>
              <a:gd name="connsiteY5" fmla="*/ 154593 h 294362"/>
              <a:gd name="connsiteX6" fmla="*/ 15106 w 444396"/>
              <a:gd name="connsiteY6" fmla="*/ 214 h 29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396" h="294362">
                <a:moveTo>
                  <a:pt x="15106" y="214"/>
                </a:moveTo>
                <a:cubicBezTo>
                  <a:pt x="68545" y="6152"/>
                  <a:pt x="325844" y="142718"/>
                  <a:pt x="395117" y="190219"/>
                </a:cubicBezTo>
                <a:cubicBezTo>
                  <a:pt x="464390" y="237720"/>
                  <a:pt x="444598" y="269388"/>
                  <a:pt x="430743" y="285221"/>
                </a:cubicBezTo>
                <a:cubicBezTo>
                  <a:pt x="416888" y="301054"/>
                  <a:pt x="367407" y="293138"/>
                  <a:pt x="311989" y="285221"/>
                </a:cubicBezTo>
                <a:cubicBezTo>
                  <a:pt x="256571" y="277304"/>
                  <a:pt x="137818" y="259491"/>
                  <a:pt x="98234" y="237720"/>
                </a:cubicBezTo>
                <a:cubicBezTo>
                  <a:pt x="58650" y="215949"/>
                  <a:pt x="82400" y="196157"/>
                  <a:pt x="74483" y="154593"/>
                </a:cubicBezTo>
                <a:cubicBezTo>
                  <a:pt x="66566" y="113029"/>
                  <a:pt x="-38333" y="-5724"/>
                  <a:pt x="15106" y="21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フリーフォーム 247">
            <a:extLst>
              <a:ext uri="{FF2B5EF4-FFF2-40B4-BE49-F238E27FC236}">
                <a16:creationId xmlns:a16="http://schemas.microsoft.com/office/drawing/2014/main" id="{C975A031-3A9A-3DFD-8F08-894BEA4C7498}"/>
              </a:ext>
            </a:extLst>
          </p:cNvPr>
          <p:cNvSpPr/>
          <p:nvPr/>
        </p:nvSpPr>
        <p:spPr>
          <a:xfrm>
            <a:off x="7077694" y="5997039"/>
            <a:ext cx="500216" cy="631621"/>
          </a:xfrm>
          <a:custGeom>
            <a:avLst/>
            <a:gdLst>
              <a:gd name="connsiteX0" fmla="*/ 0 w 500216"/>
              <a:gd name="connsiteY0" fmla="*/ 0 h 631621"/>
              <a:gd name="connsiteX1" fmla="*/ 83127 w 500216"/>
              <a:gd name="connsiteY1" fmla="*/ 213756 h 631621"/>
              <a:gd name="connsiteX2" fmla="*/ 35625 w 500216"/>
              <a:gd name="connsiteY2" fmla="*/ 463138 h 631621"/>
              <a:gd name="connsiteX3" fmla="*/ 23750 w 500216"/>
              <a:gd name="connsiteY3" fmla="*/ 629392 h 631621"/>
              <a:gd name="connsiteX4" fmla="*/ 83127 w 500216"/>
              <a:gd name="connsiteY4" fmla="*/ 558140 h 631621"/>
              <a:gd name="connsiteX5" fmla="*/ 463137 w 500216"/>
              <a:gd name="connsiteY5" fmla="*/ 546265 h 631621"/>
              <a:gd name="connsiteX6" fmla="*/ 475012 w 500216"/>
              <a:gd name="connsiteY6" fmla="*/ 308758 h 631621"/>
              <a:gd name="connsiteX7" fmla="*/ 368135 w 500216"/>
              <a:gd name="connsiteY7" fmla="*/ 83127 h 631621"/>
              <a:gd name="connsiteX8" fmla="*/ 225631 w 500216"/>
              <a:gd name="connsiteY8" fmla="*/ 47501 h 631621"/>
              <a:gd name="connsiteX9" fmla="*/ 0 w 500216"/>
              <a:gd name="connsiteY9" fmla="*/ 0 h 63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0216" h="631621">
                <a:moveTo>
                  <a:pt x="0" y="0"/>
                </a:moveTo>
                <a:cubicBezTo>
                  <a:pt x="38595" y="68283"/>
                  <a:pt x="77190" y="136566"/>
                  <a:pt x="83127" y="213756"/>
                </a:cubicBezTo>
                <a:cubicBezTo>
                  <a:pt x="89065" y="290946"/>
                  <a:pt x="45521" y="393865"/>
                  <a:pt x="35625" y="463138"/>
                </a:cubicBezTo>
                <a:cubicBezTo>
                  <a:pt x="25729" y="532411"/>
                  <a:pt x="23750" y="629392"/>
                  <a:pt x="23750" y="629392"/>
                </a:cubicBezTo>
                <a:cubicBezTo>
                  <a:pt x="31667" y="645226"/>
                  <a:pt x="9896" y="571994"/>
                  <a:pt x="83127" y="558140"/>
                </a:cubicBezTo>
                <a:cubicBezTo>
                  <a:pt x="156358" y="544286"/>
                  <a:pt x="397823" y="587829"/>
                  <a:pt x="463137" y="546265"/>
                </a:cubicBezTo>
                <a:cubicBezTo>
                  <a:pt x="528451" y="504701"/>
                  <a:pt x="490846" y="385948"/>
                  <a:pt x="475012" y="308758"/>
                </a:cubicBezTo>
                <a:cubicBezTo>
                  <a:pt x="459178" y="231568"/>
                  <a:pt x="409699" y="126670"/>
                  <a:pt x="368135" y="83127"/>
                </a:cubicBezTo>
                <a:cubicBezTo>
                  <a:pt x="326572" y="39584"/>
                  <a:pt x="225631" y="47501"/>
                  <a:pt x="225631" y="4750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フリーフォーム 248">
            <a:extLst>
              <a:ext uri="{FF2B5EF4-FFF2-40B4-BE49-F238E27FC236}">
                <a16:creationId xmlns:a16="http://schemas.microsoft.com/office/drawing/2014/main" id="{5AACB6FF-25EF-A6C0-9AE3-A2D62B99D027}"/>
              </a:ext>
            </a:extLst>
          </p:cNvPr>
          <p:cNvSpPr/>
          <p:nvPr/>
        </p:nvSpPr>
        <p:spPr>
          <a:xfrm>
            <a:off x="4475018" y="1067484"/>
            <a:ext cx="4139593" cy="2466619"/>
          </a:xfrm>
          <a:custGeom>
            <a:avLst/>
            <a:gdLst>
              <a:gd name="connsiteX0" fmla="*/ 674498 w 4139593"/>
              <a:gd name="connsiteY0" fmla="*/ 402099 h 2466619"/>
              <a:gd name="connsiteX1" fmla="*/ 1456550 w 4139593"/>
              <a:gd name="connsiteY1" fmla="*/ 353973 h 2466619"/>
              <a:gd name="connsiteX2" fmla="*/ 1757340 w 4139593"/>
              <a:gd name="connsiteY2" fmla="*/ 450225 h 2466619"/>
              <a:gd name="connsiteX3" fmla="*/ 1949845 w 4139593"/>
              <a:gd name="connsiteY3" fmla="*/ 5057 h 2466619"/>
              <a:gd name="connsiteX4" fmla="*/ 3586140 w 4139593"/>
              <a:gd name="connsiteY4" fmla="*/ 209594 h 2466619"/>
              <a:gd name="connsiteX5" fmla="*/ 2647677 w 4139593"/>
              <a:gd name="connsiteY5" fmla="*/ 209594 h 2466619"/>
              <a:gd name="connsiteX6" fmla="*/ 3249256 w 4139593"/>
              <a:gd name="connsiteY6" fmla="*/ 823204 h 2466619"/>
              <a:gd name="connsiteX7" fmla="*/ 3249256 w 4139593"/>
              <a:gd name="connsiteY7" fmla="*/ 654762 h 2466619"/>
              <a:gd name="connsiteX8" fmla="*/ 3995214 w 4139593"/>
              <a:gd name="connsiteY8" fmla="*/ 1966204 h 2466619"/>
              <a:gd name="connsiteX9" fmla="*/ 3670361 w 4139593"/>
              <a:gd name="connsiteY9" fmla="*/ 1930110 h 2466619"/>
              <a:gd name="connsiteX10" fmla="*/ 4139593 w 4139593"/>
              <a:gd name="connsiteY10" fmla="*/ 2459499 h 2466619"/>
              <a:gd name="connsiteX11" fmla="*/ 3670361 w 4139593"/>
              <a:gd name="connsiteY11" fmla="*/ 2242931 h 2466619"/>
              <a:gd name="connsiteX12" fmla="*/ 3586140 w 4139593"/>
              <a:gd name="connsiteY12" fmla="*/ 2351215 h 2466619"/>
              <a:gd name="connsiteX13" fmla="*/ 3165035 w 4139593"/>
              <a:gd name="connsiteY13" fmla="*/ 1581194 h 2466619"/>
              <a:gd name="connsiteX14" fmla="*/ 2022035 w 4139593"/>
              <a:gd name="connsiteY14" fmla="*/ 1833857 h 2466619"/>
              <a:gd name="connsiteX15" fmla="*/ 2142350 w 4139593"/>
              <a:gd name="connsiteY15" fmla="*/ 1220246 h 2466619"/>
              <a:gd name="connsiteX16" fmla="*/ 1191856 w 4139593"/>
              <a:gd name="connsiteY16" fmla="*/ 1785731 h 2466619"/>
              <a:gd name="connsiteX17" fmla="*/ 1384361 w 4139593"/>
              <a:gd name="connsiteY17" fmla="*/ 1148057 h 2466619"/>
              <a:gd name="connsiteX18" fmla="*/ 133077 w 4139593"/>
              <a:gd name="connsiteY18" fmla="*/ 1388688 h 2466619"/>
              <a:gd name="connsiteX19" fmla="*/ 84950 w 4139593"/>
              <a:gd name="connsiteY19" fmla="*/ 1376657 h 2466619"/>
              <a:gd name="connsiteX20" fmla="*/ 566214 w 4139593"/>
              <a:gd name="connsiteY20" fmla="*/ 1304467 h 2466619"/>
              <a:gd name="connsiteX21" fmla="*/ 722624 w 4139593"/>
              <a:gd name="connsiteY21" fmla="*/ 979615 h 2466619"/>
              <a:gd name="connsiteX22" fmla="*/ 385740 w 4139593"/>
              <a:gd name="connsiteY22" fmla="*/ 1123994 h 2466619"/>
              <a:gd name="connsiteX23" fmla="*/ 770750 w 4139593"/>
              <a:gd name="connsiteY23" fmla="*/ 630699 h 2466619"/>
              <a:gd name="connsiteX24" fmla="*/ 939193 w 4139593"/>
              <a:gd name="connsiteY24" fmla="*/ 534446 h 2466619"/>
              <a:gd name="connsiteX25" fmla="*/ 686529 w 4139593"/>
              <a:gd name="connsiteY25" fmla="*/ 582573 h 2466619"/>
              <a:gd name="connsiteX26" fmla="*/ 903098 w 4139593"/>
              <a:gd name="connsiteY26" fmla="*/ 474288 h 2466619"/>
              <a:gd name="connsiteX27" fmla="*/ 674498 w 4139593"/>
              <a:gd name="connsiteY27" fmla="*/ 402099 h 246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39593" h="2466619">
                <a:moveTo>
                  <a:pt x="674498" y="402099"/>
                </a:moveTo>
                <a:cubicBezTo>
                  <a:pt x="766740" y="382046"/>
                  <a:pt x="1276076" y="345952"/>
                  <a:pt x="1456550" y="353973"/>
                </a:cubicBezTo>
                <a:cubicBezTo>
                  <a:pt x="1637024" y="361994"/>
                  <a:pt x="1675124" y="508378"/>
                  <a:pt x="1757340" y="450225"/>
                </a:cubicBezTo>
                <a:cubicBezTo>
                  <a:pt x="1839556" y="392072"/>
                  <a:pt x="1645045" y="45162"/>
                  <a:pt x="1949845" y="5057"/>
                </a:cubicBezTo>
                <a:cubicBezTo>
                  <a:pt x="2254645" y="-35048"/>
                  <a:pt x="3469835" y="175505"/>
                  <a:pt x="3586140" y="209594"/>
                </a:cubicBezTo>
                <a:cubicBezTo>
                  <a:pt x="3702445" y="243683"/>
                  <a:pt x="2703824" y="107326"/>
                  <a:pt x="2647677" y="209594"/>
                </a:cubicBezTo>
                <a:cubicBezTo>
                  <a:pt x="2591530" y="311862"/>
                  <a:pt x="3148993" y="749009"/>
                  <a:pt x="3249256" y="823204"/>
                </a:cubicBezTo>
                <a:cubicBezTo>
                  <a:pt x="3349519" y="897399"/>
                  <a:pt x="3124930" y="464262"/>
                  <a:pt x="3249256" y="654762"/>
                </a:cubicBezTo>
                <a:cubicBezTo>
                  <a:pt x="3373582" y="845262"/>
                  <a:pt x="3925030" y="1753646"/>
                  <a:pt x="3995214" y="1966204"/>
                </a:cubicBezTo>
                <a:cubicBezTo>
                  <a:pt x="4065398" y="2178762"/>
                  <a:pt x="3646298" y="1847894"/>
                  <a:pt x="3670361" y="1930110"/>
                </a:cubicBezTo>
                <a:cubicBezTo>
                  <a:pt x="3694424" y="2012326"/>
                  <a:pt x="4139593" y="2407362"/>
                  <a:pt x="4139593" y="2459499"/>
                </a:cubicBezTo>
                <a:cubicBezTo>
                  <a:pt x="4139593" y="2511636"/>
                  <a:pt x="3762603" y="2260978"/>
                  <a:pt x="3670361" y="2242931"/>
                </a:cubicBezTo>
                <a:cubicBezTo>
                  <a:pt x="3578119" y="2224884"/>
                  <a:pt x="3670361" y="2461505"/>
                  <a:pt x="3586140" y="2351215"/>
                </a:cubicBezTo>
                <a:cubicBezTo>
                  <a:pt x="3501919" y="2240926"/>
                  <a:pt x="3425719" y="1667420"/>
                  <a:pt x="3165035" y="1581194"/>
                </a:cubicBezTo>
                <a:cubicBezTo>
                  <a:pt x="2904351" y="1494968"/>
                  <a:pt x="2192483" y="1894015"/>
                  <a:pt x="2022035" y="1833857"/>
                </a:cubicBezTo>
                <a:cubicBezTo>
                  <a:pt x="1851588" y="1773699"/>
                  <a:pt x="2280713" y="1228267"/>
                  <a:pt x="2142350" y="1220246"/>
                </a:cubicBezTo>
                <a:cubicBezTo>
                  <a:pt x="2003987" y="1212225"/>
                  <a:pt x="1318187" y="1797762"/>
                  <a:pt x="1191856" y="1785731"/>
                </a:cubicBezTo>
                <a:cubicBezTo>
                  <a:pt x="1065525" y="1773700"/>
                  <a:pt x="1560824" y="1214231"/>
                  <a:pt x="1384361" y="1148057"/>
                </a:cubicBezTo>
                <a:cubicBezTo>
                  <a:pt x="1207898" y="1081883"/>
                  <a:pt x="349645" y="1350588"/>
                  <a:pt x="133077" y="1388688"/>
                </a:cubicBezTo>
                <a:cubicBezTo>
                  <a:pt x="-83492" y="1426788"/>
                  <a:pt x="12760" y="1390694"/>
                  <a:pt x="84950" y="1376657"/>
                </a:cubicBezTo>
                <a:cubicBezTo>
                  <a:pt x="157139" y="1362620"/>
                  <a:pt x="459935" y="1370641"/>
                  <a:pt x="566214" y="1304467"/>
                </a:cubicBezTo>
                <a:cubicBezTo>
                  <a:pt x="672493" y="1238293"/>
                  <a:pt x="752703" y="1009694"/>
                  <a:pt x="722624" y="979615"/>
                </a:cubicBezTo>
                <a:cubicBezTo>
                  <a:pt x="692545" y="949536"/>
                  <a:pt x="377719" y="1182147"/>
                  <a:pt x="385740" y="1123994"/>
                </a:cubicBezTo>
                <a:cubicBezTo>
                  <a:pt x="393761" y="1065841"/>
                  <a:pt x="678508" y="728957"/>
                  <a:pt x="770750" y="630699"/>
                </a:cubicBezTo>
                <a:cubicBezTo>
                  <a:pt x="862992" y="532441"/>
                  <a:pt x="953230" y="542467"/>
                  <a:pt x="939193" y="534446"/>
                </a:cubicBezTo>
                <a:cubicBezTo>
                  <a:pt x="925156" y="526425"/>
                  <a:pt x="692545" y="592599"/>
                  <a:pt x="686529" y="582573"/>
                </a:cubicBezTo>
                <a:cubicBezTo>
                  <a:pt x="680513" y="572547"/>
                  <a:pt x="907109" y="504367"/>
                  <a:pt x="903098" y="474288"/>
                </a:cubicBezTo>
                <a:cubicBezTo>
                  <a:pt x="899088" y="444209"/>
                  <a:pt x="582256" y="422152"/>
                  <a:pt x="674498" y="40209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フリーフォーム 249">
            <a:extLst>
              <a:ext uri="{FF2B5EF4-FFF2-40B4-BE49-F238E27FC236}">
                <a16:creationId xmlns:a16="http://schemas.microsoft.com/office/drawing/2014/main" id="{A3102F84-8CA0-C1B6-93D8-74D0B7B3EB8E}"/>
              </a:ext>
            </a:extLst>
          </p:cNvPr>
          <p:cNvSpPr/>
          <p:nvPr/>
        </p:nvSpPr>
        <p:spPr>
          <a:xfrm>
            <a:off x="6528951" y="1191963"/>
            <a:ext cx="1629084" cy="1048577"/>
          </a:xfrm>
          <a:custGeom>
            <a:avLst/>
            <a:gdLst>
              <a:gd name="connsiteX0" fmla="*/ 4196 w 1629084"/>
              <a:gd name="connsiteY0" fmla="*/ 109178 h 1048577"/>
              <a:gd name="connsiteX1" fmla="*/ 593744 w 1629084"/>
              <a:gd name="connsiteY1" fmla="*/ 36988 h 1048577"/>
              <a:gd name="connsiteX2" fmla="*/ 1171260 w 1629084"/>
              <a:gd name="connsiteY2" fmla="*/ 578409 h 1048577"/>
              <a:gd name="connsiteX3" fmla="*/ 786249 w 1629084"/>
              <a:gd name="connsiteY3" fmla="*/ 482157 h 1048577"/>
              <a:gd name="connsiteX4" fmla="*/ 1628460 w 1629084"/>
              <a:gd name="connsiteY4" fmla="*/ 1047641 h 1048577"/>
              <a:gd name="connsiteX5" fmla="*/ 906565 w 1629084"/>
              <a:gd name="connsiteY5" fmla="*/ 602473 h 1048577"/>
              <a:gd name="connsiteX6" fmla="*/ 4196 w 1629084"/>
              <a:gd name="connsiteY6" fmla="*/ 109178 h 10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9084" h="1048577">
                <a:moveTo>
                  <a:pt x="4196" y="109178"/>
                </a:moveTo>
                <a:cubicBezTo>
                  <a:pt x="-47941" y="14931"/>
                  <a:pt x="399233" y="-41217"/>
                  <a:pt x="593744" y="36988"/>
                </a:cubicBezTo>
                <a:cubicBezTo>
                  <a:pt x="788255" y="115193"/>
                  <a:pt x="1139176" y="504214"/>
                  <a:pt x="1171260" y="578409"/>
                </a:cubicBezTo>
                <a:cubicBezTo>
                  <a:pt x="1203344" y="652604"/>
                  <a:pt x="710049" y="403952"/>
                  <a:pt x="786249" y="482157"/>
                </a:cubicBezTo>
                <a:cubicBezTo>
                  <a:pt x="862449" y="560362"/>
                  <a:pt x="1608407" y="1027588"/>
                  <a:pt x="1628460" y="1047641"/>
                </a:cubicBezTo>
                <a:cubicBezTo>
                  <a:pt x="1648513" y="1067694"/>
                  <a:pt x="1181286" y="760889"/>
                  <a:pt x="906565" y="602473"/>
                </a:cubicBezTo>
                <a:cubicBezTo>
                  <a:pt x="631844" y="444057"/>
                  <a:pt x="56333" y="203425"/>
                  <a:pt x="4196" y="10917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フリーフォーム 250">
            <a:extLst>
              <a:ext uri="{FF2B5EF4-FFF2-40B4-BE49-F238E27FC236}">
                <a16:creationId xmlns:a16="http://schemas.microsoft.com/office/drawing/2014/main" id="{E822830E-AD89-3B21-332D-36BCEC51BE3B}"/>
              </a:ext>
            </a:extLst>
          </p:cNvPr>
          <p:cNvSpPr/>
          <p:nvPr/>
        </p:nvSpPr>
        <p:spPr>
          <a:xfrm>
            <a:off x="4390763" y="1167452"/>
            <a:ext cx="1750052" cy="1590551"/>
          </a:xfrm>
          <a:custGeom>
            <a:avLst/>
            <a:gdLst>
              <a:gd name="connsiteX0" fmla="*/ 763 w 1750052"/>
              <a:gd name="connsiteY0" fmla="*/ 602920 h 1590551"/>
              <a:gd name="connsiteX1" fmla="*/ 806879 w 1750052"/>
              <a:gd name="connsiteY1" fmla="*/ 1342 h 1590551"/>
              <a:gd name="connsiteX2" fmla="*/ 1733311 w 1750052"/>
              <a:gd name="connsiteY2" fmla="*/ 446510 h 1590551"/>
              <a:gd name="connsiteX3" fmla="*/ 1408458 w 1750052"/>
              <a:gd name="connsiteY3" fmla="*/ 663078 h 1590551"/>
              <a:gd name="connsiteX4" fmla="*/ 1468616 w 1750052"/>
              <a:gd name="connsiteY4" fmla="*/ 1577478 h 1590551"/>
              <a:gd name="connsiteX5" fmla="*/ 1107669 w 1750052"/>
              <a:gd name="connsiteY5" fmla="*/ 1216531 h 1590551"/>
              <a:gd name="connsiteX6" fmla="*/ 794848 w 1750052"/>
              <a:gd name="connsiteY6" fmla="*/ 1409036 h 1590551"/>
              <a:gd name="connsiteX7" fmla="*/ 241395 w 1750052"/>
              <a:gd name="connsiteY7" fmla="*/ 1312784 h 1590551"/>
              <a:gd name="connsiteX8" fmla="*/ 939226 w 1750052"/>
              <a:gd name="connsiteY8" fmla="*/ 446510 h 1590551"/>
              <a:gd name="connsiteX9" fmla="*/ 133111 w 1750052"/>
              <a:gd name="connsiteY9" fmla="*/ 975899 h 1590551"/>
              <a:gd name="connsiteX10" fmla="*/ 590311 w 1750052"/>
              <a:gd name="connsiteY10" fmla="*/ 554794 h 1590551"/>
              <a:gd name="connsiteX11" fmla="*/ 133111 w 1750052"/>
              <a:gd name="connsiteY11" fmla="*/ 675110 h 1590551"/>
              <a:gd name="connsiteX12" fmla="*/ 650469 w 1750052"/>
              <a:gd name="connsiteY12" fmla="*/ 290099 h 1590551"/>
              <a:gd name="connsiteX13" fmla="*/ 763 w 1750052"/>
              <a:gd name="connsiteY13" fmla="*/ 602920 h 1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0052" h="1590551">
                <a:moveTo>
                  <a:pt x="763" y="602920"/>
                </a:moveTo>
                <a:cubicBezTo>
                  <a:pt x="26831" y="554794"/>
                  <a:pt x="518121" y="27410"/>
                  <a:pt x="806879" y="1342"/>
                </a:cubicBezTo>
                <a:cubicBezTo>
                  <a:pt x="1095637" y="-24726"/>
                  <a:pt x="1633048" y="336221"/>
                  <a:pt x="1733311" y="446510"/>
                </a:cubicBezTo>
                <a:cubicBezTo>
                  <a:pt x="1833574" y="556799"/>
                  <a:pt x="1452574" y="474583"/>
                  <a:pt x="1408458" y="663078"/>
                </a:cubicBezTo>
                <a:cubicBezTo>
                  <a:pt x="1364342" y="851573"/>
                  <a:pt x="1518748" y="1485236"/>
                  <a:pt x="1468616" y="1577478"/>
                </a:cubicBezTo>
                <a:cubicBezTo>
                  <a:pt x="1418485" y="1669720"/>
                  <a:pt x="1219964" y="1244605"/>
                  <a:pt x="1107669" y="1216531"/>
                </a:cubicBezTo>
                <a:cubicBezTo>
                  <a:pt x="995374" y="1188457"/>
                  <a:pt x="939227" y="1392994"/>
                  <a:pt x="794848" y="1409036"/>
                </a:cubicBezTo>
                <a:cubicBezTo>
                  <a:pt x="650469" y="1425078"/>
                  <a:pt x="217332" y="1473205"/>
                  <a:pt x="241395" y="1312784"/>
                </a:cubicBezTo>
                <a:cubicBezTo>
                  <a:pt x="265458" y="1152363"/>
                  <a:pt x="957273" y="502657"/>
                  <a:pt x="939226" y="446510"/>
                </a:cubicBezTo>
                <a:cubicBezTo>
                  <a:pt x="921179" y="390362"/>
                  <a:pt x="191264" y="957852"/>
                  <a:pt x="133111" y="975899"/>
                </a:cubicBezTo>
                <a:cubicBezTo>
                  <a:pt x="74958" y="993946"/>
                  <a:pt x="590311" y="604925"/>
                  <a:pt x="590311" y="554794"/>
                </a:cubicBezTo>
                <a:cubicBezTo>
                  <a:pt x="590311" y="504663"/>
                  <a:pt x="123085" y="719226"/>
                  <a:pt x="133111" y="675110"/>
                </a:cubicBezTo>
                <a:cubicBezTo>
                  <a:pt x="143137" y="630994"/>
                  <a:pt x="676538" y="302131"/>
                  <a:pt x="650469" y="290099"/>
                </a:cubicBezTo>
                <a:cubicBezTo>
                  <a:pt x="624401" y="278067"/>
                  <a:pt x="-25305" y="651046"/>
                  <a:pt x="763" y="60292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円/楕円 251">
            <a:extLst>
              <a:ext uri="{FF2B5EF4-FFF2-40B4-BE49-F238E27FC236}">
                <a16:creationId xmlns:a16="http://schemas.microsoft.com/office/drawing/2014/main" id="{9A6219B3-A46A-4ED2-27A6-B637682EFCAF}"/>
              </a:ext>
            </a:extLst>
          </p:cNvPr>
          <p:cNvSpPr/>
          <p:nvPr/>
        </p:nvSpPr>
        <p:spPr>
          <a:xfrm>
            <a:off x="6566491" y="4029189"/>
            <a:ext cx="514555" cy="514555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>
            <a:extLst>
              <a:ext uri="{FF2B5EF4-FFF2-40B4-BE49-F238E27FC236}">
                <a16:creationId xmlns:a16="http://schemas.microsoft.com/office/drawing/2014/main" id="{4949189F-5B1F-18D5-06E6-AEC45341924F}"/>
              </a:ext>
            </a:extLst>
          </p:cNvPr>
          <p:cNvSpPr/>
          <p:nvPr/>
        </p:nvSpPr>
        <p:spPr>
          <a:xfrm>
            <a:off x="5002418" y="3988117"/>
            <a:ext cx="227881" cy="227881"/>
          </a:xfrm>
          <a:prstGeom prst="ellipse">
            <a:avLst/>
          </a:prstGeom>
          <a:solidFill>
            <a:srgbClr val="FF8AD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フリーフォーム 253">
            <a:extLst>
              <a:ext uri="{FF2B5EF4-FFF2-40B4-BE49-F238E27FC236}">
                <a16:creationId xmlns:a16="http://schemas.microsoft.com/office/drawing/2014/main" id="{2333AE94-B57C-F251-13B6-45BDCBCF996C}"/>
              </a:ext>
            </a:extLst>
          </p:cNvPr>
          <p:cNvSpPr/>
          <p:nvPr/>
        </p:nvSpPr>
        <p:spPr>
          <a:xfrm>
            <a:off x="5063280" y="4585747"/>
            <a:ext cx="633436" cy="445256"/>
          </a:xfrm>
          <a:custGeom>
            <a:avLst/>
            <a:gdLst>
              <a:gd name="connsiteX0" fmla="*/ 627657 w 633436"/>
              <a:gd name="connsiteY0" fmla="*/ 240647 h 445256"/>
              <a:gd name="connsiteX1" fmla="*/ 266709 w 633436"/>
              <a:gd name="connsiteY1" fmla="*/ 15 h 445256"/>
              <a:gd name="connsiteX2" fmla="*/ 374994 w 633436"/>
              <a:gd name="connsiteY2" fmla="*/ 228615 h 445256"/>
              <a:gd name="connsiteX3" fmla="*/ 2015 w 633436"/>
              <a:gd name="connsiteY3" fmla="*/ 252678 h 445256"/>
              <a:gd name="connsiteX4" fmla="*/ 567499 w 633436"/>
              <a:gd name="connsiteY4" fmla="*/ 445183 h 445256"/>
              <a:gd name="connsiteX5" fmla="*/ 411088 w 633436"/>
              <a:gd name="connsiteY5" fmla="*/ 228615 h 445256"/>
              <a:gd name="connsiteX6" fmla="*/ 567499 w 633436"/>
              <a:gd name="connsiteY6" fmla="*/ 360962 h 445256"/>
              <a:gd name="connsiteX7" fmla="*/ 495309 w 633436"/>
              <a:gd name="connsiteY7" fmla="*/ 192520 h 445256"/>
              <a:gd name="connsiteX8" fmla="*/ 627657 w 633436"/>
              <a:gd name="connsiteY8" fmla="*/ 240647 h 4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436" h="445256">
                <a:moveTo>
                  <a:pt x="627657" y="240647"/>
                </a:moveTo>
                <a:cubicBezTo>
                  <a:pt x="589557" y="208563"/>
                  <a:pt x="308819" y="2020"/>
                  <a:pt x="266709" y="15"/>
                </a:cubicBezTo>
                <a:cubicBezTo>
                  <a:pt x="224599" y="-1990"/>
                  <a:pt x="419110" y="186504"/>
                  <a:pt x="374994" y="228615"/>
                </a:cubicBezTo>
                <a:cubicBezTo>
                  <a:pt x="330878" y="270726"/>
                  <a:pt x="-30069" y="216583"/>
                  <a:pt x="2015" y="252678"/>
                </a:cubicBezTo>
                <a:cubicBezTo>
                  <a:pt x="34099" y="288773"/>
                  <a:pt x="499320" y="449193"/>
                  <a:pt x="567499" y="445183"/>
                </a:cubicBezTo>
                <a:cubicBezTo>
                  <a:pt x="635678" y="441173"/>
                  <a:pt x="411088" y="242652"/>
                  <a:pt x="411088" y="228615"/>
                </a:cubicBezTo>
                <a:cubicBezTo>
                  <a:pt x="411088" y="214578"/>
                  <a:pt x="553462" y="366978"/>
                  <a:pt x="567499" y="360962"/>
                </a:cubicBezTo>
                <a:cubicBezTo>
                  <a:pt x="581536" y="354946"/>
                  <a:pt x="487288" y="214578"/>
                  <a:pt x="495309" y="192520"/>
                </a:cubicBezTo>
                <a:cubicBezTo>
                  <a:pt x="503330" y="170462"/>
                  <a:pt x="665757" y="272731"/>
                  <a:pt x="627657" y="240647"/>
                </a:cubicBezTo>
                <a:close/>
              </a:path>
            </a:pathLst>
          </a:custGeom>
          <a:solidFill>
            <a:srgbClr val="FF8AD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フリーフォーム 254">
            <a:extLst>
              <a:ext uri="{FF2B5EF4-FFF2-40B4-BE49-F238E27FC236}">
                <a16:creationId xmlns:a16="http://schemas.microsoft.com/office/drawing/2014/main" id="{79E9C54B-3F7D-7555-7B3D-E1809BAEE7CC}"/>
              </a:ext>
            </a:extLst>
          </p:cNvPr>
          <p:cNvSpPr/>
          <p:nvPr/>
        </p:nvSpPr>
        <p:spPr>
          <a:xfrm>
            <a:off x="3308417" y="3742417"/>
            <a:ext cx="97454" cy="336550"/>
          </a:xfrm>
          <a:custGeom>
            <a:avLst/>
            <a:gdLst>
              <a:gd name="connsiteX0" fmla="*/ 8554 w 97454"/>
              <a:gd name="connsiteY0" fmla="*/ 0 h 336550"/>
              <a:gd name="connsiteX1" fmla="*/ 8554 w 97454"/>
              <a:gd name="connsiteY1" fmla="*/ 133350 h 336550"/>
              <a:gd name="connsiteX2" fmla="*/ 97454 w 97454"/>
              <a:gd name="connsiteY2" fmla="*/ 33655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454" h="336550">
                <a:moveTo>
                  <a:pt x="8554" y="0"/>
                </a:moveTo>
                <a:cubicBezTo>
                  <a:pt x="1145" y="38629"/>
                  <a:pt x="-6263" y="77258"/>
                  <a:pt x="8554" y="133350"/>
                </a:cubicBezTo>
                <a:cubicBezTo>
                  <a:pt x="23371" y="189442"/>
                  <a:pt x="60412" y="262996"/>
                  <a:pt x="97454" y="3365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フリーフォーム 255">
            <a:extLst>
              <a:ext uri="{FF2B5EF4-FFF2-40B4-BE49-F238E27FC236}">
                <a16:creationId xmlns:a16="http://schemas.microsoft.com/office/drawing/2014/main" id="{9FB57416-8AB9-A46F-BEBF-432B776963DA}"/>
              </a:ext>
            </a:extLst>
          </p:cNvPr>
          <p:cNvSpPr/>
          <p:nvPr/>
        </p:nvSpPr>
        <p:spPr>
          <a:xfrm>
            <a:off x="3255997" y="3697216"/>
            <a:ext cx="157026" cy="401761"/>
          </a:xfrm>
          <a:custGeom>
            <a:avLst/>
            <a:gdLst>
              <a:gd name="connsiteX0" fmla="*/ 6999 w 157026"/>
              <a:gd name="connsiteY0" fmla="*/ 3926 h 401761"/>
              <a:gd name="connsiteX1" fmla="*/ 127649 w 157026"/>
              <a:gd name="connsiteY1" fmla="*/ 156326 h 401761"/>
              <a:gd name="connsiteX2" fmla="*/ 156224 w 157026"/>
              <a:gd name="connsiteY2" fmla="*/ 308726 h 401761"/>
              <a:gd name="connsiteX3" fmla="*/ 146699 w 157026"/>
              <a:gd name="connsiteY3" fmla="*/ 400801 h 401761"/>
              <a:gd name="connsiteX4" fmla="*/ 121299 w 157026"/>
              <a:gd name="connsiteY4" fmla="*/ 346826 h 401761"/>
              <a:gd name="connsiteX5" fmla="*/ 13349 w 157026"/>
              <a:gd name="connsiteY5" fmla="*/ 194426 h 401761"/>
              <a:gd name="connsiteX6" fmla="*/ 13349 w 157026"/>
              <a:gd name="connsiteY6" fmla="*/ 324601 h 401761"/>
              <a:gd name="connsiteX7" fmla="*/ 6999 w 157026"/>
              <a:gd name="connsiteY7" fmla="*/ 3926 h 40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026" h="401761">
                <a:moveTo>
                  <a:pt x="6999" y="3926"/>
                </a:moveTo>
                <a:cubicBezTo>
                  <a:pt x="26049" y="-24120"/>
                  <a:pt x="102778" y="105526"/>
                  <a:pt x="127649" y="156326"/>
                </a:cubicBezTo>
                <a:cubicBezTo>
                  <a:pt x="152520" y="207126"/>
                  <a:pt x="153049" y="267980"/>
                  <a:pt x="156224" y="308726"/>
                </a:cubicBezTo>
                <a:cubicBezTo>
                  <a:pt x="159399" y="349472"/>
                  <a:pt x="152520" y="394451"/>
                  <a:pt x="146699" y="400801"/>
                </a:cubicBezTo>
                <a:cubicBezTo>
                  <a:pt x="140878" y="407151"/>
                  <a:pt x="143524" y="381222"/>
                  <a:pt x="121299" y="346826"/>
                </a:cubicBezTo>
                <a:cubicBezTo>
                  <a:pt x="99074" y="312430"/>
                  <a:pt x="31341" y="198130"/>
                  <a:pt x="13349" y="194426"/>
                </a:cubicBezTo>
                <a:cubicBezTo>
                  <a:pt x="-4643" y="190722"/>
                  <a:pt x="12820" y="355822"/>
                  <a:pt x="13349" y="324601"/>
                </a:cubicBezTo>
                <a:cubicBezTo>
                  <a:pt x="13878" y="293380"/>
                  <a:pt x="-12051" y="31972"/>
                  <a:pt x="6999" y="3926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フリーフォーム 256">
            <a:extLst>
              <a:ext uri="{FF2B5EF4-FFF2-40B4-BE49-F238E27FC236}">
                <a16:creationId xmlns:a16="http://schemas.microsoft.com/office/drawing/2014/main" id="{0E56409D-7B45-0180-5C3C-2CEF57682197}"/>
              </a:ext>
            </a:extLst>
          </p:cNvPr>
          <p:cNvSpPr/>
          <p:nvPr/>
        </p:nvSpPr>
        <p:spPr>
          <a:xfrm>
            <a:off x="8184835" y="3632920"/>
            <a:ext cx="208495" cy="425251"/>
          </a:xfrm>
          <a:custGeom>
            <a:avLst/>
            <a:gdLst>
              <a:gd name="connsiteX0" fmla="*/ 22463 w 208495"/>
              <a:gd name="connsiteY0" fmla="*/ 0 h 425251"/>
              <a:gd name="connsiteX1" fmla="*/ 156277 w 208495"/>
              <a:gd name="connsiteY1" fmla="*/ 185853 h 425251"/>
              <a:gd name="connsiteX2" fmla="*/ 208316 w 208495"/>
              <a:gd name="connsiteY2" fmla="*/ 356839 h 425251"/>
              <a:gd name="connsiteX3" fmla="*/ 141409 w 208495"/>
              <a:gd name="connsiteY3" fmla="*/ 416312 h 425251"/>
              <a:gd name="connsiteX4" fmla="*/ 160 w 208495"/>
              <a:gd name="connsiteY4" fmla="*/ 178419 h 425251"/>
              <a:gd name="connsiteX5" fmla="*/ 119106 w 208495"/>
              <a:gd name="connsiteY5" fmla="*/ 267629 h 42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495" h="425251">
                <a:moveTo>
                  <a:pt x="22463" y="0"/>
                </a:moveTo>
                <a:cubicBezTo>
                  <a:pt x="73882" y="63190"/>
                  <a:pt x="125302" y="126380"/>
                  <a:pt x="156277" y="185853"/>
                </a:cubicBezTo>
                <a:cubicBezTo>
                  <a:pt x="187252" y="245326"/>
                  <a:pt x="210794" y="318429"/>
                  <a:pt x="208316" y="356839"/>
                </a:cubicBezTo>
                <a:cubicBezTo>
                  <a:pt x="205838" y="395249"/>
                  <a:pt x="176102" y="446049"/>
                  <a:pt x="141409" y="416312"/>
                </a:cubicBezTo>
                <a:cubicBezTo>
                  <a:pt x="106716" y="386575"/>
                  <a:pt x="3877" y="203200"/>
                  <a:pt x="160" y="178419"/>
                </a:cubicBezTo>
                <a:cubicBezTo>
                  <a:pt x="-3557" y="153639"/>
                  <a:pt x="57774" y="210634"/>
                  <a:pt x="119106" y="2676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フリーフォーム 257">
            <a:extLst>
              <a:ext uri="{FF2B5EF4-FFF2-40B4-BE49-F238E27FC236}">
                <a16:creationId xmlns:a16="http://schemas.microsoft.com/office/drawing/2014/main" id="{ACDE58BE-114D-C172-DB75-A0DD09C040BC}"/>
              </a:ext>
            </a:extLst>
          </p:cNvPr>
          <p:cNvSpPr/>
          <p:nvPr/>
        </p:nvSpPr>
        <p:spPr>
          <a:xfrm>
            <a:off x="7130031" y="4274049"/>
            <a:ext cx="791344" cy="999044"/>
          </a:xfrm>
          <a:custGeom>
            <a:avLst/>
            <a:gdLst>
              <a:gd name="connsiteX0" fmla="*/ 791344 w 791344"/>
              <a:gd name="connsiteY0" fmla="*/ 0 h 999044"/>
              <a:gd name="connsiteX1" fmla="*/ 10508 w 791344"/>
              <a:gd name="connsiteY1" fmla="*/ 976045 h 999044"/>
              <a:gd name="connsiteX2" fmla="*/ 339281 w 791344"/>
              <a:gd name="connsiteY2" fmla="*/ 708917 h 999044"/>
              <a:gd name="connsiteX3" fmla="*/ 318733 w 791344"/>
              <a:gd name="connsiteY3" fmla="*/ 914400 h 9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44" h="999044">
                <a:moveTo>
                  <a:pt x="791344" y="0"/>
                </a:moveTo>
                <a:cubicBezTo>
                  <a:pt x="438598" y="428946"/>
                  <a:pt x="85852" y="857892"/>
                  <a:pt x="10508" y="976045"/>
                </a:cubicBezTo>
                <a:cubicBezTo>
                  <a:pt x="-64836" y="1094198"/>
                  <a:pt x="287910" y="719191"/>
                  <a:pt x="339281" y="708917"/>
                </a:cubicBezTo>
                <a:cubicBezTo>
                  <a:pt x="390652" y="698643"/>
                  <a:pt x="354692" y="806521"/>
                  <a:pt x="318733" y="9144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フリーフォーム 258">
            <a:extLst>
              <a:ext uri="{FF2B5EF4-FFF2-40B4-BE49-F238E27FC236}">
                <a16:creationId xmlns:a16="http://schemas.microsoft.com/office/drawing/2014/main" id="{B9902AD5-77F4-1AF5-567E-BA11933C87D7}"/>
              </a:ext>
            </a:extLst>
          </p:cNvPr>
          <p:cNvSpPr/>
          <p:nvPr/>
        </p:nvSpPr>
        <p:spPr>
          <a:xfrm>
            <a:off x="5198724" y="5013789"/>
            <a:ext cx="513707" cy="287676"/>
          </a:xfrm>
          <a:custGeom>
            <a:avLst/>
            <a:gdLst>
              <a:gd name="connsiteX0" fmla="*/ 0 w 513707"/>
              <a:gd name="connsiteY0" fmla="*/ 0 h 287676"/>
              <a:gd name="connsiteX1" fmla="*/ 133564 w 513707"/>
              <a:gd name="connsiteY1" fmla="*/ 164386 h 287676"/>
              <a:gd name="connsiteX2" fmla="*/ 513707 w 513707"/>
              <a:gd name="connsiteY2" fmla="*/ 287676 h 28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3707" h="287676">
                <a:moveTo>
                  <a:pt x="0" y="0"/>
                </a:moveTo>
                <a:cubicBezTo>
                  <a:pt x="23973" y="58220"/>
                  <a:pt x="47946" y="116440"/>
                  <a:pt x="133564" y="164386"/>
                </a:cubicBezTo>
                <a:cubicBezTo>
                  <a:pt x="219182" y="212332"/>
                  <a:pt x="366444" y="250004"/>
                  <a:pt x="513707" y="2876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フリーフォーム 259">
            <a:extLst>
              <a:ext uri="{FF2B5EF4-FFF2-40B4-BE49-F238E27FC236}">
                <a16:creationId xmlns:a16="http://schemas.microsoft.com/office/drawing/2014/main" id="{A96C8ED5-19E1-D96A-EE08-866C7FAFC425}"/>
              </a:ext>
            </a:extLst>
          </p:cNvPr>
          <p:cNvSpPr/>
          <p:nvPr/>
        </p:nvSpPr>
        <p:spPr>
          <a:xfrm>
            <a:off x="4501603" y="2722652"/>
            <a:ext cx="709927" cy="2081244"/>
          </a:xfrm>
          <a:custGeom>
            <a:avLst/>
            <a:gdLst>
              <a:gd name="connsiteX0" fmla="*/ 19026 w 709927"/>
              <a:gd name="connsiteY0" fmla="*/ 0 h 2081244"/>
              <a:gd name="connsiteX1" fmla="*/ 337525 w 709927"/>
              <a:gd name="connsiteY1" fmla="*/ 1448656 h 2081244"/>
              <a:gd name="connsiteX2" fmla="*/ 471089 w 709927"/>
              <a:gd name="connsiteY2" fmla="*/ 1633591 h 2081244"/>
              <a:gd name="connsiteX3" fmla="*/ 707395 w 709927"/>
              <a:gd name="connsiteY3" fmla="*/ 1910993 h 2081244"/>
              <a:gd name="connsiteX4" fmla="*/ 584105 w 709927"/>
              <a:gd name="connsiteY4" fmla="*/ 1797977 h 2081244"/>
              <a:gd name="connsiteX5" fmla="*/ 399170 w 709927"/>
              <a:gd name="connsiteY5" fmla="*/ 2065105 h 2081244"/>
              <a:gd name="connsiteX6" fmla="*/ 275880 w 709927"/>
              <a:gd name="connsiteY6" fmla="*/ 1243173 h 2081244"/>
              <a:gd name="connsiteX7" fmla="*/ 19026 w 709927"/>
              <a:gd name="connsiteY7" fmla="*/ 462337 h 2081244"/>
              <a:gd name="connsiteX8" fmla="*/ 19026 w 709927"/>
              <a:gd name="connsiteY8" fmla="*/ 791110 h 2081244"/>
              <a:gd name="connsiteX9" fmla="*/ 19026 w 709927"/>
              <a:gd name="connsiteY9" fmla="*/ 0 h 208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927" h="2081244">
                <a:moveTo>
                  <a:pt x="19026" y="0"/>
                </a:moveTo>
                <a:cubicBezTo>
                  <a:pt x="140603" y="588195"/>
                  <a:pt x="262181" y="1176391"/>
                  <a:pt x="337525" y="1448656"/>
                </a:cubicBezTo>
                <a:cubicBezTo>
                  <a:pt x="412869" y="1720921"/>
                  <a:pt x="409444" y="1556535"/>
                  <a:pt x="471089" y="1633591"/>
                </a:cubicBezTo>
                <a:cubicBezTo>
                  <a:pt x="532734" y="1710647"/>
                  <a:pt x="688559" y="1883595"/>
                  <a:pt x="707395" y="1910993"/>
                </a:cubicBezTo>
                <a:cubicBezTo>
                  <a:pt x="726231" y="1938391"/>
                  <a:pt x="635476" y="1772292"/>
                  <a:pt x="584105" y="1797977"/>
                </a:cubicBezTo>
                <a:cubicBezTo>
                  <a:pt x="532734" y="1823662"/>
                  <a:pt x="450541" y="2157572"/>
                  <a:pt x="399170" y="2065105"/>
                </a:cubicBezTo>
                <a:cubicBezTo>
                  <a:pt x="347799" y="1972638"/>
                  <a:pt x="339237" y="1510301"/>
                  <a:pt x="275880" y="1243173"/>
                </a:cubicBezTo>
                <a:cubicBezTo>
                  <a:pt x="212523" y="976045"/>
                  <a:pt x="61835" y="537681"/>
                  <a:pt x="19026" y="462337"/>
                </a:cubicBezTo>
                <a:cubicBezTo>
                  <a:pt x="-23783" y="386993"/>
                  <a:pt x="19026" y="791110"/>
                  <a:pt x="19026" y="791110"/>
                </a:cubicBezTo>
                <a:lnTo>
                  <a:pt x="19026" y="0"/>
                </a:ln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フリーフォーム 260">
            <a:extLst>
              <a:ext uri="{FF2B5EF4-FFF2-40B4-BE49-F238E27FC236}">
                <a16:creationId xmlns:a16="http://schemas.microsoft.com/office/drawing/2014/main" id="{B17DEE22-FCD2-7D83-7979-C4A3346A0141}"/>
              </a:ext>
            </a:extLst>
          </p:cNvPr>
          <p:cNvSpPr/>
          <p:nvPr/>
        </p:nvSpPr>
        <p:spPr>
          <a:xfrm>
            <a:off x="3918574" y="1345348"/>
            <a:ext cx="1344592" cy="4352885"/>
          </a:xfrm>
          <a:custGeom>
            <a:avLst/>
            <a:gdLst>
              <a:gd name="connsiteX0" fmla="*/ 684248 w 1344592"/>
              <a:gd name="connsiteY0" fmla="*/ 298517 h 4352885"/>
              <a:gd name="connsiteX1" fmla="*/ 6154 w 1344592"/>
              <a:gd name="connsiteY1" fmla="*/ 1921834 h 4352885"/>
              <a:gd name="connsiteX2" fmla="*/ 355475 w 1344592"/>
              <a:gd name="connsiteY2" fmla="*/ 1603335 h 4352885"/>
              <a:gd name="connsiteX3" fmla="*/ 468491 w 1344592"/>
              <a:gd name="connsiteY3" fmla="*/ 2641025 h 4352885"/>
              <a:gd name="connsiteX4" fmla="*/ 550684 w 1344592"/>
              <a:gd name="connsiteY4" fmla="*/ 2599928 h 4352885"/>
              <a:gd name="connsiteX5" fmla="*/ 1043844 w 1344592"/>
              <a:gd name="connsiteY5" fmla="*/ 4315713 h 4352885"/>
              <a:gd name="connsiteX6" fmla="*/ 982199 w 1344592"/>
              <a:gd name="connsiteY6" fmla="*/ 3812279 h 4352885"/>
              <a:gd name="connsiteX7" fmla="*/ 1259601 w 1344592"/>
              <a:gd name="connsiteY7" fmla="*/ 4202697 h 4352885"/>
              <a:gd name="connsiteX8" fmla="*/ 992473 w 1344592"/>
              <a:gd name="connsiteY8" fmla="*/ 3236926 h 4352885"/>
              <a:gd name="connsiteX9" fmla="*/ 684248 w 1344592"/>
              <a:gd name="connsiteY9" fmla="*/ 1634158 h 4352885"/>
              <a:gd name="connsiteX10" fmla="*/ 756168 w 1344592"/>
              <a:gd name="connsiteY10" fmla="*/ 1736899 h 4352885"/>
              <a:gd name="connsiteX11" fmla="*/ 673974 w 1344592"/>
              <a:gd name="connsiteY11" fmla="*/ 1264288 h 4352885"/>
              <a:gd name="connsiteX12" fmla="*/ 1341795 w 1344592"/>
              <a:gd name="connsiteY12" fmla="*/ 216324 h 4352885"/>
              <a:gd name="connsiteX13" fmla="*/ 920554 w 1344592"/>
              <a:gd name="connsiteY13" fmla="*/ 658113 h 4352885"/>
              <a:gd name="connsiteX14" fmla="*/ 1115763 w 1344592"/>
              <a:gd name="connsiteY14" fmla="*/ 567 h 4352885"/>
              <a:gd name="connsiteX15" fmla="*/ 725345 w 1344592"/>
              <a:gd name="connsiteY15" fmla="*/ 534823 h 4352885"/>
              <a:gd name="connsiteX16" fmla="*/ 920554 w 1344592"/>
              <a:gd name="connsiteY16" fmla="*/ 62212 h 4352885"/>
              <a:gd name="connsiteX17" fmla="*/ 519862 w 1344592"/>
              <a:gd name="connsiteY17" fmla="*/ 832773 h 4352885"/>
              <a:gd name="connsiteX18" fmla="*/ 684248 w 1344592"/>
              <a:gd name="connsiteY18" fmla="*/ 298517 h 435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44592" h="4352885">
                <a:moveTo>
                  <a:pt x="684248" y="298517"/>
                </a:moveTo>
                <a:cubicBezTo>
                  <a:pt x="598630" y="480027"/>
                  <a:pt x="60950" y="1704364"/>
                  <a:pt x="6154" y="1921834"/>
                </a:cubicBezTo>
                <a:cubicBezTo>
                  <a:pt x="-48642" y="2139304"/>
                  <a:pt x="278419" y="1483470"/>
                  <a:pt x="355475" y="1603335"/>
                </a:cubicBezTo>
                <a:cubicBezTo>
                  <a:pt x="432531" y="1723200"/>
                  <a:pt x="435956" y="2474926"/>
                  <a:pt x="468491" y="2641025"/>
                </a:cubicBezTo>
                <a:cubicBezTo>
                  <a:pt x="501026" y="2807124"/>
                  <a:pt x="454792" y="2320813"/>
                  <a:pt x="550684" y="2599928"/>
                </a:cubicBezTo>
                <a:cubicBezTo>
                  <a:pt x="646576" y="2879043"/>
                  <a:pt x="971925" y="4113655"/>
                  <a:pt x="1043844" y="4315713"/>
                </a:cubicBezTo>
                <a:cubicBezTo>
                  <a:pt x="1115763" y="4517772"/>
                  <a:pt x="946239" y="3831115"/>
                  <a:pt x="982199" y="3812279"/>
                </a:cubicBezTo>
                <a:cubicBezTo>
                  <a:pt x="1018159" y="3793443"/>
                  <a:pt x="1257889" y="4298589"/>
                  <a:pt x="1259601" y="4202697"/>
                </a:cubicBezTo>
                <a:cubicBezTo>
                  <a:pt x="1261313" y="4106805"/>
                  <a:pt x="1088365" y="3665016"/>
                  <a:pt x="992473" y="3236926"/>
                </a:cubicBezTo>
                <a:cubicBezTo>
                  <a:pt x="896581" y="2808836"/>
                  <a:pt x="723632" y="1884162"/>
                  <a:pt x="684248" y="1634158"/>
                </a:cubicBezTo>
                <a:cubicBezTo>
                  <a:pt x="644864" y="1384154"/>
                  <a:pt x="757880" y="1798544"/>
                  <a:pt x="756168" y="1736899"/>
                </a:cubicBezTo>
                <a:cubicBezTo>
                  <a:pt x="754456" y="1675254"/>
                  <a:pt x="576370" y="1517717"/>
                  <a:pt x="673974" y="1264288"/>
                </a:cubicBezTo>
                <a:cubicBezTo>
                  <a:pt x="771578" y="1010859"/>
                  <a:pt x="1300698" y="317353"/>
                  <a:pt x="1341795" y="216324"/>
                </a:cubicBezTo>
                <a:cubicBezTo>
                  <a:pt x="1382892" y="115295"/>
                  <a:pt x="958226" y="694072"/>
                  <a:pt x="920554" y="658113"/>
                </a:cubicBezTo>
                <a:cubicBezTo>
                  <a:pt x="882882" y="622154"/>
                  <a:pt x="1148298" y="21115"/>
                  <a:pt x="1115763" y="567"/>
                </a:cubicBezTo>
                <a:cubicBezTo>
                  <a:pt x="1083228" y="-19981"/>
                  <a:pt x="757880" y="524549"/>
                  <a:pt x="725345" y="534823"/>
                </a:cubicBezTo>
                <a:cubicBezTo>
                  <a:pt x="692810" y="545097"/>
                  <a:pt x="954801" y="12554"/>
                  <a:pt x="920554" y="62212"/>
                </a:cubicBezTo>
                <a:cubicBezTo>
                  <a:pt x="886307" y="111870"/>
                  <a:pt x="559246" y="793389"/>
                  <a:pt x="519862" y="832773"/>
                </a:cubicBezTo>
                <a:cubicBezTo>
                  <a:pt x="480478" y="872157"/>
                  <a:pt x="769866" y="117007"/>
                  <a:pt x="684248" y="298517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フリーフォーム 261">
            <a:extLst>
              <a:ext uri="{FF2B5EF4-FFF2-40B4-BE49-F238E27FC236}">
                <a16:creationId xmlns:a16="http://schemas.microsoft.com/office/drawing/2014/main" id="{943F397D-C19E-45F0-9618-040442E2A3D9}"/>
              </a:ext>
            </a:extLst>
          </p:cNvPr>
          <p:cNvSpPr/>
          <p:nvPr/>
        </p:nvSpPr>
        <p:spPr>
          <a:xfrm>
            <a:off x="3425529" y="4753232"/>
            <a:ext cx="153812" cy="457200"/>
          </a:xfrm>
          <a:custGeom>
            <a:avLst/>
            <a:gdLst>
              <a:gd name="connsiteX0" fmla="*/ 1412 w 153812"/>
              <a:gd name="connsiteY0" fmla="*/ 0 h 457200"/>
              <a:gd name="connsiteX1" fmla="*/ 22006 w 153812"/>
              <a:gd name="connsiteY1" fmla="*/ 300682 h 457200"/>
              <a:gd name="connsiteX2" fmla="*/ 153812 w 153812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812" h="457200">
                <a:moveTo>
                  <a:pt x="1412" y="0"/>
                </a:moveTo>
                <a:cubicBezTo>
                  <a:pt x="-991" y="112241"/>
                  <a:pt x="-3394" y="224482"/>
                  <a:pt x="22006" y="300682"/>
                </a:cubicBezTo>
                <a:cubicBezTo>
                  <a:pt x="47406" y="376882"/>
                  <a:pt x="100609" y="417041"/>
                  <a:pt x="153812" y="4572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フリーフォーム 262">
            <a:extLst>
              <a:ext uri="{FF2B5EF4-FFF2-40B4-BE49-F238E27FC236}">
                <a16:creationId xmlns:a16="http://schemas.microsoft.com/office/drawing/2014/main" id="{4B9ECD5C-E14F-8FB8-5B23-D0FEFA8A1E55}"/>
              </a:ext>
            </a:extLst>
          </p:cNvPr>
          <p:cNvSpPr/>
          <p:nvPr/>
        </p:nvSpPr>
        <p:spPr>
          <a:xfrm>
            <a:off x="3437467" y="4436533"/>
            <a:ext cx="299155" cy="158045"/>
          </a:xfrm>
          <a:custGeom>
            <a:avLst/>
            <a:gdLst>
              <a:gd name="connsiteX0" fmla="*/ 0 w 299155"/>
              <a:gd name="connsiteY0" fmla="*/ 158045 h 158045"/>
              <a:gd name="connsiteX1" fmla="*/ 101600 w 299155"/>
              <a:gd name="connsiteY1" fmla="*/ 45156 h 158045"/>
              <a:gd name="connsiteX2" fmla="*/ 299155 w 299155"/>
              <a:gd name="connsiteY2" fmla="*/ 0 h 15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155" h="158045">
                <a:moveTo>
                  <a:pt x="0" y="158045"/>
                </a:moveTo>
                <a:cubicBezTo>
                  <a:pt x="25870" y="114771"/>
                  <a:pt x="51741" y="71497"/>
                  <a:pt x="101600" y="45156"/>
                </a:cubicBezTo>
                <a:cubicBezTo>
                  <a:pt x="151459" y="18815"/>
                  <a:pt x="225307" y="9407"/>
                  <a:pt x="299155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フリーフォーム 263">
            <a:extLst>
              <a:ext uri="{FF2B5EF4-FFF2-40B4-BE49-F238E27FC236}">
                <a16:creationId xmlns:a16="http://schemas.microsoft.com/office/drawing/2014/main" id="{B147EED9-416E-CE7C-75E0-29CEFB93E2B0}"/>
              </a:ext>
            </a:extLst>
          </p:cNvPr>
          <p:cNvSpPr/>
          <p:nvPr/>
        </p:nvSpPr>
        <p:spPr>
          <a:xfrm>
            <a:off x="3304004" y="4069911"/>
            <a:ext cx="164066" cy="315884"/>
          </a:xfrm>
          <a:custGeom>
            <a:avLst/>
            <a:gdLst>
              <a:gd name="connsiteX0" fmla="*/ 164066 w 164066"/>
              <a:gd name="connsiteY0" fmla="*/ 0 h 315884"/>
              <a:gd name="connsiteX1" fmla="*/ 124165 w 164066"/>
              <a:gd name="connsiteY1" fmla="*/ 96428 h 315884"/>
              <a:gd name="connsiteX2" fmla="*/ 14437 w 164066"/>
              <a:gd name="connsiteY2" fmla="*/ 202831 h 315884"/>
              <a:gd name="connsiteX3" fmla="*/ 4461 w 164066"/>
              <a:gd name="connsiteY3" fmla="*/ 315884 h 3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66" h="315884">
                <a:moveTo>
                  <a:pt x="164066" y="0"/>
                </a:moveTo>
                <a:cubicBezTo>
                  <a:pt x="156584" y="31311"/>
                  <a:pt x="149103" y="62623"/>
                  <a:pt x="124165" y="96428"/>
                </a:cubicBezTo>
                <a:cubicBezTo>
                  <a:pt x="99227" y="130233"/>
                  <a:pt x="34388" y="166255"/>
                  <a:pt x="14437" y="202831"/>
                </a:cubicBezTo>
                <a:cubicBezTo>
                  <a:pt x="-5514" y="239407"/>
                  <a:pt x="-527" y="277645"/>
                  <a:pt x="4461" y="3158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フリーフォーム 264">
            <a:extLst>
              <a:ext uri="{FF2B5EF4-FFF2-40B4-BE49-F238E27FC236}">
                <a16:creationId xmlns:a16="http://schemas.microsoft.com/office/drawing/2014/main" id="{9DF6FF64-19C1-D3B1-9473-E7ED25A25656}"/>
              </a:ext>
            </a:extLst>
          </p:cNvPr>
          <p:cNvSpPr/>
          <p:nvPr/>
        </p:nvSpPr>
        <p:spPr>
          <a:xfrm>
            <a:off x="5936265" y="2802623"/>
            <a:ext cx="1486537" cy="346434"/>
          </a:xfrm>
          <a:custGeom>
            <a:avLst/>
            <a:gdLst>
              <a:gd name="connsiteX0" fmla="*/ 0 w 1486537"/>
              <a:gd name="connsiteY0" fmla="*/ 346434 h 346434"/>
              <a:gd name="connsiteX1" fmla="*/ 48899 w 1486537"/>
              <a:gd name="connsiteY1" fmla="*/ 321984 h 346434"/>
              <a:gd name="connsiteX2" fmla="*/ 684578 w 1486537"/>
              <a:gd name="connsiteY2" fmla="*/ 4145 h 346434"/>
              <a:gd name="connsiteX3" fmla="*/ 1261579 w 1486537"/>
              <a:gd name="connsiteY3" fmla="*/ 141060 h 346434"/>
              <a:gd name="connsiteX4" fmla="*/ 1188231 w 1486537"/>
              <a:gd name="connsiteY4" fmla="*/ 145950 h 346434"/>
              <a:gd name="connsiteX5" fmla="*/ 1486511 w 1486537"/>
              <a:gd name="connsiteY5" fmla="*/ 292645 h 346434"/>
              <a:gd name="connsiteX6" fmla="*/ 1202901 w 1486537"/>
              <a:gd name="connsiteY6" fmla="*/ 136171 h 346434"/>
              <a:gd name="connsiteX7" fmla="*/ 777485 w 1486537"/>
              <a:gd name="connsiteY7" fmla="*/ 43264 h 346434"/>
              <a:gd name="connsiteX8" fmla="*/ 420526 w 1486537"/>
              <a:gd name="connsiteY8" fmla="*/ 150840 h 346434"/>
              <a:gd name="connsiteX9" fmla="*/ 562332 w 1486537"/>
              <a:gd name="connsiteY9" fmla="*/ 87272 h 346434"/>
              <a:gd name="connsiteX10" fmla="*/ 0 w 1486537"/>
              <a:gd name="connsiteY10" fmla="*/ 346434 h 34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86537" h="346434">
                <a:moveTo>
                  <a:pt x="0" y="346434"/>
                </a:moveTo>
                <a:lnTo>
                  <a:pt x="48899" y="321984"/>
                </a:lnTo>
                <a:cubicBezTo>
                  <a:pt x="162995" y="264936"/>
                  <a:pt x="482465" y="34299"/>
                  <a:pt x="684578" y="4145"/>
                </a:cubicBezTo>
                <a:cubicBezTo>
                  <a:pt x="886691" y="-26009"/>
                  <a:pt x="1177637" y="117426"/>
                  <a:pt x="1261579" y="141060"/>
                </a:cubicBezTo>
                <a:cubicBezTo>
                  <a:pt x="1345521" y="164694"/>
                  <a:pt x="1150743" y="120686"/>
                  <a:pt x="1188231" y="145950"/>
                </a:cubicBezTo>
                <a:cubicBezTo>
                  <a:pt x="1225719" y="171214"/>
                  <a:pt x="1484066" y="294275"/>
                  <a:pt x="1486511" y="292645"/>
                </a:cubicBezTo>
                <a:cubicBezTo>
                  <a:pt x="1488956" y="291015"/>
                  <a:pt x="1321072" y="177735"/>
                  <a:pt x="1202901" y="136171"/>
                </a:cubicBezTo>
                <a:cubicBezTo>
                  <a:pt x="1084730" y="94607"/>
                  <a:pt x="907881" y="40819"/>
                  <a:pt x="777485" y="43264"/>
                </a:cubicBezTo>
                <a:cubicBezTo>
                  <a:pt x="647089" y="45709"/>
                  <a:pt x="456385" y="143505"/>
                  <a:pt x="420526" y="150840"/>
                </a:cubicBezTo>
                <a:cubicBezTo>
                  <a:pt x="384667" y="158175"/>
                  <a:pt x="562332" y="87272"/>
                  <a:pt x="562332" y="87272"/>
                </a:cubicBezTo>
                <a:lnTo>
                  <a:pt x="0" y="346434"/>
                </a:ln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フリーフォーム 265">
            <a:extLst>
              <a:ext uri="{FF2B5EF4-FFF2-40B4-BE49-F238E27FC236}">
                <a16:creationId xmlns:a16="http://schemas.microsoft.com/office/drawing/2014/main" id="{443E1245-F483-FA6E-7D95-C8F4F436F230}"/>
              </a:ext>
            </a:extLst>
          </p:cNvPr>
          <p:cNvSpPr/>
          <p:nvPr/>
        </p:nvSpPr>
        <p:spPr>
          <a:xfrm>
            <a:off x="4745089" y="2626001"/>
            <a:ext cx="586532" cy="650742"/>
          </a:xfrm>
          <a:custGeom>
            <a:avLst/>
            <a:gdLst>
              <a:gd name="connsiteX0" fmla="*/ 2945 w 586532"/>
              <a:gd name="connsiteY0" fmla="*/ 4733 h 650742"/>
              <a:gd name="connsiteX1" fmla="*/ 384353 w 586532"/>
              <a:gd name="connsiteY1" fmla="*/ 395920 h 650742"/>
              <a:gd name="connsiteX2" fmla="*/ 418582 w 586532"/>
              <a:gd name="connsiteY2" fmla="*/ 527946 h 650742"/>
              <a:gd name="connsiteX3" fmla="*/ 467480 w 586532"/>
              <a:gd name="connsiteY3" fmla="*/ 449708 h 650742"/>
              <a:gd name="connsiteX4" fmla="*/ 584836 w 586532"/>
              <a:gd name="connsiteY4" fmla="*/ 650192 h 650742"/>
              <a:gd name="connsiteX5" fmla="*/ 526158 w 586532"/>
              <a:gd name="connsiteY5" fmla="*/ 503496 h 650742"/>
              <a:gd name="connsiteX6" fmla="*/ 379463 w 586532"/>
              <a:gd name="connsiteY6" fmla="*/ 332352 h 650742"/>
              <a:gd name="connsiteX7" fmla="*/ 447921 w 586532"/>
              <a:gd name="connsiteY7" fmla="*/ 361691 h 650742"/>
              <a:gd name="connsiteX8" fmla="*/ 311005 w 586532"/>
              <a:gd name="connsiteY8" fmla="*/ 97640 h 650742"/>
              <a:gd name="connsiteX9" fmla="*/ 399022 w 586532"/>
              <a:gd name="connsiteY9" fmla="*/ 298123 h 650742"/>
              <a:gd name="connsiteX10" fmla="*/ 218098 w 586532"/>
              <a:gd name="connsiteY10" fmla="*/ 185657 h 650742"/>
              <a:gd name="connsiteX11" fmla="*/ 2945 w 586532"/>
              <a:gd name="connsiteY11" fmla="*/ 4733 h 65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6532" h="650742">
                <a:moveTo>
                  <a:pt x="2945" y="4733"/>
                </a:moveTo>
                <a:cubicBezTo>
                  <a:pt x="30654" y="39777"/>
                  <a:pt x="315080" y="308718"/>
                  <a:pt x="384353" y="395920"/>
                </a:cubicBezTo>
                <a:cubicBezTo>
                  <a:pt x="453626" y="483122"/>
                  <a:pt x="404727" y="518981"/>
                  <a:pt x="418582" y="527946"/>
                </a:cubicBezTo>
                <a:cubicBezTo>
                  <a:pt x="432437" y="536911"/>
                  <a:pt x="439771" y="429334"/>
                  <a:pt x="467480" y="449708"/>
                </a:cubicBezTo>
                <a:cubicBezTo>
                  <a:pt x="495189" y="470082"/>
                  <a:pt x="575056" y="641227"/>
                  <a:pt x="584836" y="650192"/>
                </a:cubicBezTo>
                <a:cubicBezTo>
                  <a:pt x="594616" y="659157"/>
                  <a:pt x="560387" y="556469"/>
                  <a:pt x="526158" y="503496"/>
                </a:cubicBezTo>
                <a:cubicBezTo>
                  <a:pt x="491929" y="450523"/>
                  <a:pt x="392503" y="355986"/>
                  <a:pt x="379463" y="332352"/>
                </a:cubicBezTo>
                <a:cubicBezTo>
                  <a:pt x="366423" y="308718"/>
                  <a:pt x="459331" y="400810"/>
                  <a:pt x="447921" y="361691"/>
                </a:cubicBezTo>
                <a:cubicBezTo>
                  <a:pt x="436511" y="322572"/>
                  <a:pt x="319155" y="108235"/>
                  <a:pt x="311005" y="97640"/>
                </a:cubicBezTo>
                <a:cubicBezTo>
                  <a:pt x="302855" y="87045"/>
                  <a:pt x="414507" y="283454"/>
                  <a:pt x="399022" y="298123"/>
                </a:cubicBezTo>
                <a:cubicBezTo>
                  <a:pt x="383538" y="312793"/>
                  <a:pt x="285741" y="232110"/>
                  <a:pt x="218098" y="185657"/>
                </a:cubicBezTo>
                <a:cubicBezTo>
                  <a:pt x="150455" y="139204"/>
                  <a:pt x="-24764" y="-30311"/>
                  <a:pt x="2945" y="4733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フリーフォーム 266">
            <a:extLst>
              <a:ext uri="{FF2B5EF4-FFF2-40B4-BE49-F238E27FC236}">
                <a16:creationId xmlns:a16="http://schemas.microsoft.com/office/drawing/2014/main" id="{5CA8685F-AADB-9B00-4CDE-1F4F990B8F96}"/>
              </a:ext>
            </a:extLst>
          </p:cNvPr>
          <p:cNvSpPr/>
          <p:nvPr/>
        </p:nvSpPr>
        <p:spPr>
          <a:xfrm>
            <a:off x="7080488" y="3312018"/>
            <a:ext cx="376517" cy="37522"/>
          </a:xfrm>
          <a:custGeom>
            <a:avLst/>
            <a:gdLst>
              <a:gd name="connsiteX0" fmla="*/ 0 w 376517"/>
              <a:gd name="connsiteY0" fmla="*/ 3293 h 37522"/>
              <a:gd name="connsiteX1" fmla="*/ 210263 w 376517"/>
              <a:gd name="connsiteY1" fmla="*/ 3293 h 37522"/>
              <a:gd name="connsiteX2" fmla="*/ 376517 w 376517"/>
              <a:gd name="connsiteY2" fmla="*/ 37522 h 3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517" h="37522">
                <a:moveTo>
                  <a:pt x="0" y="3293"/>
                </a:moveTo>
                <a:cubicBezTo>
                  <a:pt x="73755" y="440"/>
                  <a:pt x="147510" y="-2412"/>
                  <a:pt x="210263" y="3293"/>
                </a:cubicBezTo>
                <a:cubicBezTo>
                  <a:pt x="273016" y="8998"/>
                  <a:pt x="324766" y="23260"/>
                  <a:pt x="376517" y="375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フリーフォーム 267">
            <a:extLst>
              <a:ext uri="{FF2B5EF4-FFF2-40B4-BE49-F238E27FC236}">
                <a16:creationId xmlns:a16="http://schemas.microsoft.com/office/drawing/2014/main" id="{92F56ABB-DAF8-D677-F2BC-D79966257492}"/>
              </a:ext>
            </a:extLst>
          </p:cNvPr>
          <p:cNvSpPr/>
          <p:nvPr/>
        </p:nvSpPr>
        <p:spPr>
          <a:xfrm>
            <a:off x="3354759" y="4648200"/>
            <a:ext cx="157368" cy="581891"/>
          </a:xfrm>
          <a:custGeom>
            <a:avLst/>
            <a:gdLst>
              <a:gd name="connsiteX0" fmla="*/ 4968 w 157368"/>
              <a:gd name="connsiteY0" fmla="*/ 0 h 581891"/>
              <a:gd name="connsiteX1" fmla="*/ 18823 w 157368"/>
              <a:gd name="connsiteY1" fmla="*/ 353291 h 581891"/>
              <a:gd name="connsiteX2" fmla="*/ 157368 w 157368"/>
              <a:gd name="connsiteY2" fmla="*/ 581891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8" h="581891">
                <a:moveTo>
                  <a:pt x="4968" y="0"/>
                </a:moveTo>
                <a:cubicBezTo>
                  <a:pt x="-805" y="128154"/>
                  <a:pt x="-6577" y="256309"/>
                  <a:pt x="18823" y="353291"/>
                </a:cubicBezTo>
                <a:cubicBezTo>
                  <a:pt x="44223" y="450273"/>
                  <a:pt x="100795" y="516082"/>
                  <a:pt x="157368" y="58189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フリーフォーム 268">
            <a:extLst>
              <a:ext uri="{FF2B5EF4-FFF2-40B4-BE49-F238E27FC236}">
                <a16:creationId xmlns:a16="http://schemas.microsoft.com/office/drawing/2014/main" id="{5B4FD27A-ECF3-F472-3795-D75EA4E5FFCA}"/>
              </a:ext>
            </a:extLst>
          </p:cNvPr>
          <p:cNvSpPr/>
          <p:nvPr/>
        </p:nvSpPr>
        <p:spPr>
          <a:xfrm>
            <a:off x="5140036" y="3844636"/>
            <a:ext cx="131619" cy="207819"/>
          </a:xfrm>
          <a:custGeom>
            <a:avLst/>
            <a:gdLst>
              <a:gd name="connsiteX0" fmla="*/ 0 w 131619"/>
              <a:gd name="connsiteY0" fmla="*/ 0 h 207819"/>
              <a:gd name="connsiteX1" fmla="*/ 103909 w 131619"/>
              <a:gd name="connsiteY1" fmla="*/ 90055 h 207819"/>
              <a:gd name="connsiteX2" fmla="*/ 131619 w 131619"/>
              <a:gd name="connsiteY2" fmla="*/ 207819 h 207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619" h="207819">
                <a:moveTo>
                  <a:pt x="0" y="0"/>
                </a:moveTo>
                <a:cubicBezTo>
                  <a:pt x="40986" y="27709"/>
                  <a:pt x="81973" y="55419"/>
                  <a:pt x="103909" y="90055"/>
                </a:cubicBezTo>
                <a:cubicBezTo>
                  <a:pt x="125845" y="124691"/>
                  <a:pt x="128732" y="166255"/>
                  <a:pt x="131619" y="2078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フリーフォーム 269">
            <a:extLst>
              <a:ext uri="{FF2B5EF4-FFF2-40B4-BE49-F238E27FC236}">
                <a16:creationId xmlns:a16="http://schemas.microsoft.com/office/drawing/2014/main" id="{253E53EF-1075-1DD6-C7CB-4F51728E1245}"/>
              </a:ext>
            </a:extLst>
          </p:cNvPr>
          <p:cNvSpPr/>
          <p:nvPr/>
        </p:nvSpPr>
        <p:spPr>
          <a:xfrm>
            <a:off x="6448804" y="5153891"/>
            <a:ext cx="48978" cy="311727"/>
          </a:xfrm>
          <a:custGeom>
            <a:avLst/>
            <a:gdLst>
              <a:gd name="connsiteX0" fmla="*/ 48978 w 48978"/>
              <a:gd name="connsiteY0" fmla="*/ 0 h 311727"/>
              <a:gd name="connsiteX1" fmla="*/ 487 w 48978"/>
              <a:gd name="connsiteY1" fmla="*/ 193964 h 311727"/>
              <a:gd name="connsiteX2" fmla="*/ 28196 w 48978"/>
              <a:gd name="connsiteY2" fmla="*/ 311727 h 3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78" h="311727">
                <a:moveTo>
                  <a:pt x="48978" y="0"/>
                </a:moveTo>
                <a:cubicBezTo>
                  <a:pt x="26464" y="71005"/>
                  <a:pt x="3951" y="142010"/>
                  <a:pt x="487" y="193964"/>
                </a:cubicBezTo>
                <a:cubicBezTo>
                  <a:pt x="-2977" y="245918"/>
                  <a:pt x="12609" y="278822"/>
                  <a:pt x="28196" y="31172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3346E75A-6E72-016C-E16E-00CF42368871}"/>
              </a:ext>
            </a:extLst>
          </p:cNvPr>
          <p:cNvSpPr/>
          <p:nvPr/>
        </p:nvSpPr>
        <p:spPr>
          <a:xfrm>
            <a:off x="1804416" y="3779520"/>
            <a:ext cx="182880" cy="390144"/>
          </a:xfrm>
          <a:custGeom>
            <a:avLst/>
            <a:gdLst>
              <a:gd name="connsiteX0" fmla="*/ 0 w 182880"/>
              <a:gd name="connsiteY0" fmla="*/ 0 h 390144"/>
              <a:gd name="connsiteX1" fmla="*/ 121920 w 182880"/>
              <a:gd name="connsiteY1" fmla="*/ 158496 h 390144"/>
              <a:gd name="connsiteX2" fmla="*/ 182880 w 182880"/>
              <a:gd name="connsiteY2" fmla="*/ 390144 h 39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390144">
                <a:moveTo>
                  <a:pt x="0" y="0"/>
                </a:moveTo>
                <a:cubicBezTo>
                  <a:pt x="45720" y="46736"/>
                  <a:pt x="91440" y="93472"/>
                  <a:pt x="121920" y="158496"/>
                </a:cubicBezTo>
                <a:cubicBezTo>
                  <a:pt x="152400" y="223520"/>
                  <a:pt x="167640" y="306832"/>
                  <a:pt x="182880" y="3901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ACE1AD99-706E-736D-8058-5053740C80C7}"/>
              </a:ext>
            </a:extLst>
          </p:cNvPr>
          <p:cNvSpPr/>
          <p:nvPr/>
        </p:nvSpPr>
        <p:spPr>
          <a:xfrm>
            <a:off x="1889760" y="3754474"/>
            <a:ext cx="702302" cy="549302"/>
          </a:xfrm>
          <a:custGeom>
            <a:avLst/>
            <a:gdLst>
              <a:gd name="connsiteX0" fmla="*/ 0 w 702302"/>
              <a:gd name="connsiteY0" fmla="*/ 122582 h 549302"/>
              <a:gd name="connsiteX1" fmla="*/ 365760 w 702302"/>
              <a:gd name="connsiteY1" fmla="*/ 662 h 549302"/>
              <a:gd name="connsiteX2" fmla="*/ 658368 w 702302"/>
              <a:gd name="connsiteY2" fmla="*/ 86006 h 549302"/>
              <a:gd name="connsiteX3" fmla="*/ 694944 w 702302"/>
              <a:gd name="connsiteY3" fmla="*/ 329846 h 549302"/>
              <a:gd name="connsiteX4" fmla="*/ 597408 w 702302"/>
              <a:gd name="connsiteY4" fmla="*/ 549302 h 54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302" h="549302">
                <a:moveTo>
                  <a:pt x="0" y="122582"/>
                </a:moveTo>
                <a:cubicBezTo>
                  <a:pt x="128016" y="64670"/>
                  <a:pt x="256032" y="6758"/>
                  <a:pt x="365760" y="662"/>
                </a:cubicBezTo>
                <a:cubicBezTo>
                  <a:pt x="475488" y="-5434"/>
                  <a:pt x="603504" y="31142"/>
                  <a:pt x="658368" y="86006"/>
                </a:cubicBezTo>
                <a:cubicBezTo>
                  <a:pt x="713232" y="140870"/>
                  <a:pt x="705104" y="252630"/>
                  <a:pt x="694944" y="329846"/>
                </a:cubicBezTo>
                <a:cubicBezTo>
                  <a:pt x="684784" y="407062"/>
                  <a:pt x="641096" y="478182"/>
                  <a:pt x="597408" y="5493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4008C32C-2BBC-017E-B7D6-01705F678765}"/>
              </a:ext>
            </a:extLst>
          </p:cNvPr>
          <p:cNvSpPr/>
          <p:nvPr/>
        </p:nvSpPr>
        <p:spPr>
          <a:xfrm>
            <a:off x="2231136" y="3840480"/>
            <a:ext cx="24384" cy="329184"/>
          </a:xfrm>
          <a:custGeom>
            <a:avLst/>
            <a:gdLst>
              <a:gd name="connsiteX0" fmla="*/ 24384 w 24384"/>
              <a:gd name="connsiteY0" fmla="*/ 0 h 329184"/>
              <a:gd name="connsiteX1" fmla="*/ 0 w 24384"/>
              <a:gd name="connsiteY1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" h="329184">
                <a:moveTo>
                  <a:pt x="24384" y="0"/>
                </a:moveTo>
                <a:lnTo>
                  <a:pt x="0" y="3291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90AA385E-4EAA-9F82-1CC9-122D16EC3DE8}"/>
              </a:ext>
            </a:extLst>
          </p:cNvPr>
          <p:cNvSpPr/>
          <p:nvPr/>
        </p:nvSpPr>
        <p:spPr>
          <a:xfrm>
            <a:off x="2011680" y="4035552"/>
            <a:ext cx="438912" cy="24384"/>
          </a:xfrm>
          <a:custGeom>
            <a:avLst/>
            <a:gdLst>
              <a:gd name="connsiteX0" fmla="*/ 0 w 438912"/>
              <a:gd name="connsiteY0" fmla="*/ 24384 h 24384"/>
              <a:gd name="connsiteX1" fmla="*/ 438912 w 438912"/>
              <a:gd name="connsiteY1" fmla="*/ 0 h 2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8912" h="24384">
                <a:moveTo>
                  <a:pt x="0" y="24384"/>
                </a:moveTo>
                <a:lnTo>
                  <a:pt x="438912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B8361A6D-6027-0ED3-CFDB-8EFCDF75A948}"/>
              </a:ext>
            </a:extLst>
          </p:cNvPr>
          <p:cNvSpPr/>
          <p:nvPr/>
        </p:nvSpPr>
        <p:spPr>
          <a:xfrm>
            <a:off x="1962912" y="4194048"/>
            <a:ext cx="451104" cy="98890"/>
          </a:xfrm>
          <a:custGeom>
            <a:avLst/>
            <a:gdLst>
              <a:gd name="connsiteX0" fmla="*/ 0 w 451104"/>
              <a:gd name="connsiteY0" fmla="*/ 0 h 98890"/>
              <a:gd name="connsiteX1" fmla="*/ 304800 w 451104"/>
              <a:gd name="connsiteY1" fmla="*/ 85344 h 98890"/>
              <a:gd name="connsiteX2" fmla="*/ 451104 w 451104"/>
              <a:gd name="connsiteY2" fmla="*/ 97536 h 9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104" h="98890">
                <a:moveTo>
                  <a:pt x="0" y="0"/>
                </a:moveTo>
                <a:cubicBezTo>
                  <a:pt x="114808" y="34544"/>
                  <a:pt x="229616" y="69088"/>
                  <a:pt x="304800" y="85344"/>
                </a:cubicBezTo>
                <a:cubicBezTo>
                  <a:pt x="379984" y="101600"/>
                  <a:pt x="415544" y="99568"/>
                  <a:pt x="451104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B339D04F-379B-2C10-F8CC-C88255C7FCF2}"/>
              </a:ext>
            </a:extLst>
          </p:cNvPr>
          <p:cNvSpPr/>
          <p:nvPr/>
        </p:nvSpPr>
        <p:spPr>
          <a:xfrm>
            <a:off x="1853184" y="4401312"/>
            <a:ext cx="170688" cy="231648"/>
          </a:xfrm>
          <a:custGeom>
            <a:avLst/>
            <a:gdLst>
              <a:gd name="connsiteX0" fmla="*/ 0 w 170688"/>
              <a:gd name="connsiteY0" fmla="*/ 0 h 231648"/>
              <a:gd name="connsiteX1" fmla="*/ 170688 w 170688"/>
              <a:gd name="connsiteY1" fmla="*/ 231648 h 23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688" h="231648">
                <a:moveTo>
                  <a:pt x="0" y="0"/>
                </a:moveTo>
                <a:lnTo>
                  <a:pt x="170688" y="2316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3E56A50A-9583-8F22-E8BE-5609BFBE2B54}"/>
              </a:ext>
            </a:extLst>
          </p:cNvPr>
          <p:cNvSpPr/>
          <p:nvPr/>
        </p:nvSpPr>
        <p:spPr>
          <a:xfrm>
            <a:off x="1962912" y="4352544"/>
            <a:ext cx="680734" cy="434729"/>
          </a:xfrm>
          <a:custGeom>
            <a:avLst/>
            <a:gdLst>
              <a:gd name="connsiteX0" fmla="*/ 0 w 680734"/>
              <a:gd name="connsiteY0" fmla="*/ 0 h 434729"/>
              <a:gd name="connsiteX1" fmla="*/ 353568 w 680734"/>
              <a:gd name="connsiteY1" fmla="*/ 414528 h 434729"/>
              <a:gd name="connsiteX2" fmla="*/ 658368 w 680734"/>
              <a:gd name="connsiteY2" fmla="*/ 353568 h 434729"/>
              <a:gd name="connsiteX3" fmla="*/ 633984 w 680734"/>
              <a:gd name="connsiteY3" fmla="*/ 207264 h 43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734" h="434729">
                <a:moveTo>
                  <a:pt x="0" y="0"/>
                </a:moveTo>
                <a:cubicBezTo>
                  <a:pt x="121920" y="177800"/>
                  <a:pt x="243840" y="355600"/>
                  <a:pt x="353568" y="414528"/>
                </a:cubicBezTo>
                <a:cubicBezTo>
                  <a:pt x="463296" y="473456"/>
                  <a:pt x="611632" y="388112"/>
                  <a:pt x="658368" y="353568"/>
                </a:cubicBezTo>
                <a:cubicBezTo>
                  <a:pt x="705104" y="319024"/>
                  <a:pt x="669544" y="263144"/>
                  <a:pt x="633984" y="2072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851EF194-BD6F-F998-B465-61EA67543D3F}"/>
              </a:ext>
            </a:extLst>
          </p:cNvPr>
          <p:cNvSpPr/>
          <p:nvPr/>
        </p:nvSpPr>
        <p:spPr>
          <a:xfrm>
            <a:off x="2353056" y="4425696"/>
            <a:ext cx="136416" cy="159696"/>
          </a:xfrm>
          <a:custGeom>
            <a:avLst/>
            <a:gdLst>
              <a:gd name="connsiteX0" fmla="*/ 0 w 136416"/>
              <a:gd name="connsiteY0" fmla="*/ 0 h 159696"/>
              <a:gd name="connsiteX1" fmla="*/ 24384 w 136416"/>
              <a:gd name="connsiteY1" fmla="*/ 48768 h 159696"/>
              <a:gd name="connsiteX2" fmla="*/ 121920 w 136416"/>
              <a:gd name="connsiteY2" fmla="*/ 158496 h 159696"/>
              <a:gd name="connsiteX3" fmla="*/ 134112 w 136416"/>
              <a:gd name="connsiteY3" fmla="*/ 97536 h 15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16" h="159696">
                <a:moveTo>
                  <a:pt x="0" y="0"/>
                </a:moveTo>
                <a:cubicBezTo>
                  <a:pt x="2032" y="11176"/>
                  <a:pt x="4064" y="22352"/>
                  <a:pt x="24384" y="48768"/>
                </a:cubicBezTo>
                <a:cubicBezTo>
                  <a:pt x="44704" y="75184"/>
                  <a:pt x="121920" y="158496"/>
                  <a:pt x="121920" y="158496"/>
                </a:cubicBezTo>
                <a:cubicBezTo>
                  <a:pt x="140208" y="166624"/>
                  <a:pt x="137160" y="132080"/>
                  <a:pt x="134112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AE829D11-F1C3-A642-633A-B9C727C7E824}"/>
              </a:ext>
            </a:extLst>
          </p:cNvPr>
          <p:cNvSpPr/>
          <p:nvPr/>
        </p:nvSpPr>
        <p:spPr>
          <a:xfrm>
            <a:off x="2645664" y="4437888"/>
            <a:ext cx="121920" cy="109728"/>
          </a:xfrm>
          <a:custGeom>
            <a:avLst/>
            <a:gdLst>
              <a:gd name="connsiteX0" fmla="*/ 0 w 121920"/>
              <a:gd name="connsiteY0" fmla="*/ 0 h 109728"/>
              <a:gd name="connsiteX1" fmla="*/ 121920 w 121920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" h="109728">
                <a:moveTo>
                  <a:pt x="0" y="0"/>
                </a:moveTo>
                <a:lnTo>
                  <a:pt x="121920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CC855B50-52F1-234A-5546-863246613A16}"/>
              </a:ext>
            </a:extLst>
          </p:cNvPr>
          <p:cNvSpPr/>
          <p:nvPr/>
        </p:nvSpPr>
        <p:spPr>
          <a:xfrm>
            <a:off x="2097024" y="5010912"/>
            <a:ext cx="268224" cy="109728"/>
          </a:xfrm>
          <a:custGeom>
            <a:avLst/>
            <a:gdLst>
              <a:gd name="connsiteX0" fmla="*/ 0 w 268224"/>
              <a:gd name="connsiteY0" fmla="*/ 0 h 109728"/>
              <a:gd name="connsiteX1" fmla="*/ 268224 w 268224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224" h="109728">
                <a:moveTo>
                  <a:pt x="0" y="0"/>
                </a:moveTo>
                <a:lnTo>
                  <a:pt x="268224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A1CE2FEF-AEFC-D440-6FB1-40A8B1CF9016}"/>
              </a:ext>
            </a:extLst>
          </p:cNvPr>
          <p:cNvSpPr/>
          <p:nvPr/>
        </p:nvSpPr>
        <p:spPr>
          <a:xfrm>
            <a:off x="1767840" y="5224019"/>
            <a:ext cx="1013366" cy="579373"/>
          </a:xfrm>
          <a:custGeom>
            <a:avLst/>
            <a:gdLst>
              <a:gd name="connsiteX0" fmla="*/ 0 w 1013366"/>
              <a:gd name="connsiteY0" fmla="*/ 323341 h 579373"/>
              <a:gd name="connsiteX1" fmla="*/ 999744 w 1013366"/>
              <a:gd name="connsiteY1" fmla="*/ 6349 h 579373"/>
              <a:gd name="connsiteX2" fmla="*/ 487680 w 1013366"/>
              <a:gd name="connsiteY2" fmla="*/ 579373 h 57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3366" h="579373">
                <a:moveTo>
                  <a:pt x="0" y="323341"/>
                </a:moveTo>
                <a:cubicBezTo>
                  <a:pt x="459232" y="143509"/>
                  <a:pt x="918464" y="-36323"/>
                  <a:pt x="999744" y="6349"/>
                </a:cubicBezTo>
                <a:cubicBezTo>
                  <a:pt x="1081024" y="49021"/>
                  <a:pt x="784352" y="314197"/>
                  <a:pt x="487680" y="5793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00CF8237-61AF-AF3A-D8D4-6AB678EA2390}"/>
              </a:ext>
            </a:extLst>
          </p:cNvPr>
          <p:cNvSpPr/>
          <p:nvPr/>
        </p:nvSpPr>
        <p:spPr>
          <a:xfrm>
            <a:off x="2560320" y="5900928"/>
            <a:ext cx="231648" cy="97536"/>
          </a:xfrm>
          <a:custGeom>
            <a:avLst/>
            <a:gdLst>
              <a:gd name="connsiteX0" fmla="*/ 0 w 231648"/>
              <a:gd name="connsiteY0" fmla="*/ 97536 h 97536"/>
              <a:gd name="connsiteX1" fmla="*/ 231648 w 231648"/>
              <a:gd name="connsiteY1" fmla="*/ 0 h 9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648" h="97536">
                <a:moveTo>
                  <a:pt x="0" y="97536"/>
                </a:moveTo>
                <a:lnTo>
                  <a:pt x="23164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70E5328E-0B0B-8FEE-11E3-2FBDD3677102}"/>
              </a:ext>
            </a:extLst>
          </p:cNvPr>
          <p:cNvSpPr/>
          <p:nvPr/>
        </p:nvSpPr>
        <p:spPr>
          <a:xfrm>
            <a:off x="2362271" y="5900928"/>
            <a:ext cx="502849" cy="618692"/>
          </a:xfrm>
          <a:custGeom>
            <a:avLst/>
            <a:gdLst>
              <a:gd name="connsiteX0" fmla="*/ 88321 w 502849"/>
              <a:gd name="connsiteY0" fmla="*/ 0 h 618692"/>
              <a:gd name="connsiteX1" fmla="*/ 307777 w 502849"/>
              <a:gd name="connsiteY1" fmla="*/ 280416 h 618692"/>
              <a:gd name="connsiteX2" fmla="*/ 295585 w 502849"/>
              <a:gd name="connsiteY2" fmla="*/ 609600 h 618692"/>
              <a:gd name="connsiteX3" fmla="*/ 2977 w 502849"/>
              <a:gd name="connsiteY3" fmla="*/ 524256 h 618692"/>
              <a:gd name="connsiteX4" fmla="*/ 502849 w 502849"/>
              <a:gd name="connsiteY4" fmla="*/ 499872 h 6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849" h="618692">
                <a:moveTo>
                  <a:pt x="88321" y="0"/>
                </a:moveTo>
                <a:cubicBezTo>
                  <a:pt x="180777" y="89408"/>
                  <a:pt x="273233" y="178816"/>
                  <a:pt x="307777" y="280416"/>
                </a:cubicBezTo>
                <a:cubicBezTo>
                  <a:pt x="342321" y="382016"/>
                  <a:pt x="346385" y="568960"/>
                  <a:pt x="295585" y="609600"/>
                </a:cubicBezTo>
                <a:cubicBezTo>
                  <a:pt x="244785" y="650240"/>
                  <a:pt x="-31567" y="542544"/>
                  <a:pt x="2977" y="524256"/>
                </a:cubicBezTo>
                <a:cubicBezTo>
                  <a:pt x="37521" y="505968"/>
                  <a:pt x="270185" y="502920"/>
                  <a:pt x="502849" y="499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2BE916DD-E704-0175-7813-12A0797F5E7E}"/>
              </a:ext>
            </a:extLst>
          </p:cNvPr>
          <p:cNvSpPr/>
          <p:nvPr/>
        </p:nvSpPr>
        <p:spPr>
          <a:xfrm>
            <a:off x="2717769" y="321276"/>
            <a:ext cx="396134" cy="827902"/>
          </a:xfrm>
          <a:custGeom>
            <a:avLst/>
            <a:gdLst>
              <a:gd name="connsiteX0" fmla="*/ 717 w 396134"/>
              <a:gd name="connsiteY0" fmla="*/ 0 h 827902"/>
              <a:gd name="connsiteX1" fmla="*/ 62501 w 396134"/>
              <a:gd name="connsiteY1" fmla="*/ 296562 h 827902"/>
              <a:gd name="connsiteX2" fmla="*/ 396134 w 396134"/>
              <a:gd name="connsiteY2" fmla="*/ 827902 h 827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6134" h="827902">
                <a:moveTo>
                  <a:pt x="717" y="0"/>
                </a:moveTo>
                <a:cubicBezTo>
                  <a:pt x="-1343" y="79289"/>
                  <a:pt x="-3402" y="158578"/>
                  <a:pt x="62501" y="296562"/>
                </a:cubicBezTo>
                <a:cubicBezTo>
                  <a:pt x="128404" y="434546"/>
                  <a:pt x="262269" y="631224"/>
                  <a:pt x="396134" y="8279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0F8EC414-54B0-87A8-62AF-30FA1AE3483C}"/>
              </a:ext>
            </a:extLst>
          </p:cNvPr>
          <p:cNvSpPr/>
          <p:nvPr/>
        </p:nvSpPr>
        <p:spPr>
          <a:xfrm>
            <a:off x="2644346" y="554137"/>
            <a:ext cx="704335" cy="348368"/>
          </a:xfrm>
          <a:custGeom>
            <a:avLst/>
            <a:gdLst>
              <a:gd name="connsiteX0" fmla="*/ 0 w 704335"/>
              <a:gd name="connsiteY0" fmla="*/ 150198 h 348368"/>
              <a:gd name="connsiteX1" fmla="*/ 197708 w 704335"/>
              <a:gd name="connsiteY1" fmla="*/ 88414 h 348368"/>
              <a:gd name="connsiteX2" fmla="*/ 135924 w 704335"/>
              <a:gd name="connsiteY2" fmla="*/ 347906 h 348368"/>
              <a:gd name="connsiteX3" fmla="*/ 420130 w 704335"/>
              <a:gd name="connsiteY3" fmla="*/ 14274 h 348368"/>
              <a:gd name="connsiteX4" fmla="*/ 654908 w 704335"/>
              <a:gd name="connsiteY4" fmla="*/ 88414 h 348368"/>
              <a:gd name="connsiteX5" fmla="*/ 704335 w 704335"/>
              <a:gd name="connsiteY5" fmla="*/ 335549 h 348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4335" h="348368">
                <a:moveTo>
                  <a:pt x="0" y="150198"/>
                </a:moveTo>
                <a:cubicBezTo>
                  <a:pt x="87527" y="102830"/>
                  <a:pt x="175054" y="55463"/>
                  <a:pt x="197708" y="88414"/>
                </a:cubicBezTo>
                <a:cubicBezTo>
                  <a:pt x="220362" y="121365"/>
                  <a:pt x="98854" y="360263"/>
                  <a:pt x="135924" y="347906"/>
                </a:cubicBezTo>
                <a:cubicBezTo>
                  <a:pt x="172994" y="335549"/>
                  <a:pt x="333633" y="57523"/>
                  <a:pt x="420130" y="14274"/>
                </a:cubicBezTo>
                <a:cubicBezTo>
                  <a:pt x="506627" y="-28975"/>
                  <a:pt x="607541" y="34868"/>
                  <a:pt x="654908" y="88414"/>
                </a:cubicBezTo>
                <a:cubicBezTo>
                  <a:pt x="702276" y="141960"/>
                  <a:pt x="703305" y="238754"/>
                  <a:pt x="704335" y="33554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C1AF8D42-78AA-855E-16FB-3DC4765C3DAC}"/>
              </a:ext>
            </a:extLst>
          </p:cNvPr>
          <p:cNvSpPr/>
          <p:nvPr/>
        </p:nvSpPr>
        <p:spPr>
          <a:xfrm>
            <a:off x="2730843" y="1099751"/>
            <a:ext cx="494271" cy="395417"/>
          </a:xfrm>
          <a:custGeom>
            <a:avLst/>
            <a:gdLst>
              <a:gd name="connsiteX0" fmla="*/ 0 w 494271"/>
              <a:gd name="connsiteY0" fmla="*/ 395417 h 395417"/>
              <a:gd name="connsiteX1" fmla="*/ 296562 w 494271"/>
              <a:gd name="connsiteY1" fmla="*/ 271849 h 395417"/>
              <a:gd name="connsiteX2" fmla="*/ 494271 w 494271"/>
              <a:gd name="connsiteY2" fmla="*/ 0 h 395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271" h="395417">
                <a:moveTo>
                  <a:pt x="0" y="395417"/>
                </a:moveTo>
                <a:cubicBezTo>
                  <a:pt x="107092" y="366584"/>
                  <a:pt x="214184" y="337752"/>
                  <a:pt x="296562" y="271849"/>
                </a:cubicBezTo>
                <a:cubicBezTo>
                  <a:pt x="378940" y="205946"/>
                  <a:pt x="436605" y="102973"/>
                  <a:pt x="494271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B0797EDE-3557-7A64-0749-36AAAD911210}"/>
              </a:ext>
            </a:extLst>
          </p:cNvPr>
          <p:cNvSpPr/>
          <p:nvPr/>
        </p:nvSpPr>
        <p:spPr>
          <a:xfrm>
            <a:off x="2891481" y="1198605"/>
            <a:ext cx="137491" cy="593125"/>
          </a:xfrm>
          <a:custGeom>
            <a:avLst/>
            <a:gdLst>
              <a:gd name="connsiteX0" fmla="*/ 61784 w 137491"/>
              <a:gd name="connsiteY0" fmla="*/ 0 h 593125"/>
              <a:gd name="connsiteX1" fmla="*/ 135924 w 137491"/>
              <a:gd name="connsiteY1" fmla="*/ 296563 h 593125"/>
              <a:gd name="connsiteX2" fmla="*/ 0 w 137491"/>
              <a:gd name="connsiteY2" fmla="*/ 593125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91" h="593125">
                <a:moveTo>
                  <a:pt x="61784" y="0"/>
                </a:moveTo>
                <a:cubicBezTo>
                  <a:pt x="104002" y="98854"/>
                  <a:pt x="146221" y="197709"/>
                  <a:pt x="135924" y="296563"/>
                </a:cubicBezTo>
                <a:cubicBezTo>
                  <a:pt x="125627" y="395417"/>
                  <a:pt x="62813" y="494271"/>
                  <a:pt x="0" y="59312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357BDB15-E6FE-17B3-4647-0359A11E9551}"/>
              </a:ext>
            </a:extLst>
          </p:cNvPr>
          <p:cNvSpPr/>
          <p:nvPr/>
        </p:nvSpPr>
        <p:spPr>
          <a:xfrm>
            <a:off x="3150973" y="1368150"/>
            <a:ext cx="222422" cy="250585"/>
          </a:xfrm>
          <a:custGeom>
            <a:avLst/>
            <a:gdLst>
              <a:gd name="connsiteX0" fmla="*/ 0 w 222422"/>
              <a:gd name="connsiteY0" fmla="*/ 250585 h 250585"/>
              <a:gd name="connsiteX1" fmla="*/ 86497 w 222422"/>
              <a:gd name="connsiteY1" fmla="*/ 15807 h 250585"/>
              <a:gd name="connsiteX2" fmla="*/ 222422 w 222422"/>
              <a:gd name="connsiteY2" fmla="*/ 40520 h 250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422" h="250585">
                <a:moveTo>
                  <a:pt x="0" y="250585"/>
                </a:moveTo>
                <a:cubicBezTo>
                  <a:pt x="24713" y="150701"/>
                  <a:pt x="49427" y="50818"/>
                  <a:pt x="86497" y="15807"/>
                </a:cubicBezTo>
                <a:cubicBezTo>
                  <a:pt x="123567" y="-19204"/>
                  <a:pt x="172994" y="10658"/>
                  <a:pt x="222422" y="40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83F7585C-BDB3-C042-632E-07FDD4F62705}"/>
              </a:ext>
            </a:extLst>
          </p:cNvPr>
          <p:cNvSpPr/>
          <p:nvPr/>
        </p:nvSpPr>
        <p:spPr>
          <a:xfrm>
            <a:off x="3138616" y="1618735"/>
            <a:ext cx="274227" cy="108366"/>
          </a:xfrm>
          <a:custGeom>
            <a:avLst/>
            <a:gdLst>
              <a:gd name="connsiteX0" fmla="*/ 0 w 274227"/>
              <a:gd name="connsiteY0" fmla="*/ 98854 h 108366"/>
              <a:gd name="connsiteX1" fmla="*/ 234779 w 274227"/>
              <a:gd name="connsiteY1" fmla="*/ 98854 h 108366"/>
              <a:gd name="connsiteX2" fmla="*/ 271849 w 274227"/>
              <a:gd name="connsiteY2" fmla="*/ 0 h 10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4227" h="108366">
                <a:moveTo>
                  <a:pt x="0" y="98854"/>
                </a:moveTo>
                <a:cubicBezTo>
                  <a:pt x="94735" y="107092"/>
                  <a:pt x="189471" y="115330"/>
                  <a:pt x="234779" y="98854"/>
                </a:cubicBezTo>
                <a:cubicBezTo>
                  <a:pt x="280087" y="82378"/>
                  <a:pt x="275968" y="41189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D9D30D45-52B5-8A10-C982-FF53737546DE}"/>
              </a:ext>
            </a:extLst>
          </p:cNvPr>
          <p:cNvSpPr/>
          <p:nvPr/>
        </p:nvSpPr>
        <p:spPr>
          <a:xfrm>
            <a:off x="3064476" y="1890584"/>
            <a:ext cx="395416" cy="352905"/>
          </a:xfrm>
          <a:custGeom>
            <a:avLst/>
            <a:gdLst>
              <a:gd name="connsiteX0" fmla="*/ 0 w 395416"/>
              <a:gd name="connsiteY0" fmla="*/ 0 h 352905"/>
              <a:gd name="connsiteX1" fmla="*/ 135924 w 395416"/>
              <a:gd name="connsiteY1" fmla="*/ 345989 h 352905"/>
              <a:gd name="connsiteX2" fmla="*/ 395416 w 395416"/>
              <a:gd name="connsiteY2" fmla="*/ 197708 h 352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416" h="352905">
                <a:moveTo>
                  <a:pt x="0" y="0"/>
                </a:moveTo>
                <a:cubicBezTo>
                  <a:pt x="35010" y="156519"/>
                  <a:pt x="70021" y="313038"/>
                  <a:pt x="135924" y="345989"/>
                </a:cubicBezTo>
                <a:cubicBezTo>
                  <a:pt x="201827" y="378940"/>
                  <a:pt x="298621" y="288324"/>
                  <a:pt x="395416" y="1977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84599052-AFE3-C5E7-173D-EACD356837D5}"/>
              </a:ext>
            </a:extLst>
          </p:cNvPr>
          <p:cNvSpPr/>
          <p:nvPr/>
        </p:nvSpPr>
        <p:spPr>
          <a:xfrm>
            <a:off x="3163330" y="2421408"/>
            <a:ext cx="348104" cy="494787"/>
          </a:xfrm>
          <a:custGeom>
            <a:avLst/>
            <a:gdLst>
              <a:gd name="connsiteX0" fmla="*/ 0 w 348104"/>
              <a:gd name="connsiteY0" fmla="*/ 260008 h 494787"/>
              <a:gd name="connsiteX1" fmla="*/ 135924 w 348104"/>
              <a:gd name="connsiteY1" fmla="*/ 516 h 494787"/>
              <a:gd name="connsiteX2" fmla="*/ 345989 w 348104"/>
              <a:gd name="connsiteY2" fmla="*/ 198224 h 494787"/>
              <a:gd name="connsiteX3" fmla="*/ 247135 w 348104"/>
              <a:gd name="connsiteY3" fmla="*/ 371219 h 494787"/>
              <a:gd name="connsiteX4" fmla="*/ 296562 w 348104"/>
              <a:gd name="connsiteY4" fmla="*/ 494787 h 49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104" h="494787">
                <a:moveTo>
                  <a:pt x="0" y="260008"/>
                </a:moveTo>
                <a:cubicBezTo>
                  <a:pt x="39129" y="135410"/>
                  <a:pt x="78259" y="10813"/>
                  <a:pt x="135924" y="516"/>
                </a:cubicBezTo>
                <a:cubicBezTo>
                  <a:pt x="193589" y="-9781"/>
                  <a:pt x="327454" y="136440"/>
                  <a:pt x="345989" y="198224"/>
                </a:cubicBezTo>
                <a:cubicBezTo>
                  <a:pt x="364524" y="260008"/>
                  <a:pt x="255373" y="321792"/>
                  <a:pt x="247135" y="371219"/>
                </a:cubicBezTo>
                <a:cubicBezTo>
                  <a:pt x="238897" y="420646"/>
                  <a:pt x="267729" y="457716"/>
                  <a:pt x="296562" y="4947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9E42DE08-934B-84A4-E098-A0D9CDA6558A}"/>
              </a:ext>
            </a:extLst>
          </p:cNvPr>
          <p:cNvSpPr/>
          <p:nvPr/>
        </p:nvSpPr>
        <p:spPr>
          <a:xfrm>
            <a:off x="3409833" y="2990186"/>
            <a:ext cx="127562" cy="148430"/>
          </a:xfrm>
          <a:custGeom>
            <a:avLst/>
            <a:gdLst>
              <a:gd name="connsiteX0" fmla="*/ 74772 w 127562"/>
              <a:gd name="connsiteY0" fmla="*/ 148430 h 148430"/>
              <a:gd name="connsiteX1" fmla="*/ 632 w 127562"/>
              <a:gd name="connsiteY1" fmla="*/ 49576 h 148430"/>
              <a:gd name="connsiteX2" fmla="*/ 111843 w 127562"/>
              <a:gd name="connsiteY2" fmla="*/ 149 h 148430"/>
              <a:gd name="connsiteX3" fmla="*/ 124199 w 127562"/>
              <a:gd name="connsiteY3" fmla="*/ 37219 h 14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562" h="148430">
                <a:moveTo>
                  <a:pt x="74772" y="148430"/>
                </a:moveTo>
                <a:cubicBezTo>
                  <a:pt x="34613" y="111359"/>
                  <a:pt x="-5546" y="74289"/>
                  <a:pt x="632" y="49576"/>
                </a:cubicBezTo>
                <a:cubicBezTo>
                  <a:pt x="6810" y="24863"/>
                  <a:pt x="111843" y="149"/>
                  <a:pt x="111843" y="149"/>
                </a:cubicBezTo>
                <a:cubicBezTo>
                  <a:pt x="132438" y="-1911"/>
                  <a:pt x="128318" y="17654"/>
                  <a:pt x="124199" y="372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AECDD9AB-C8BE-E016-B515-38367A8A98BC}"/>
              </a:ext>
            </a:extLst>
          </p:cNvPr>
          <p:cNvSpPr/>
          <p:nvPr/>
        </p:nvSpPr>
        <p:spPr>
          <a:xfrm>
            <a:off x="1563321" y="766119"/>
            <a:ext cx="364333" cy="650317"/>
          </a:xfrm>
          <a:custGeom>
            <a:avLst/>
            <a:gdLst>
              <a:gd name="connsiteX0" fmla="*/ 30701 w 364333"/>
              <a:gd name="connsiteY0" fmla="*/ 0 h 650317"/>
              <a:gd name="connsiteX1" fmla="*/ 5987 w 364333"/>
              <a:gd name="connsiteY1" fmla="*/ 469557 h 650317"/>
              <a:gd name="connsiteX2" fmla="*/ 129555 w 364333"/>
              <a:gd name="connsiteY2" fmla="*/ 630195 h 650317"/>
              <a:gd name="connsiteX3" fmla="*/ 364333 w 364333"/>
              <a:gd name="connsiteY3" fmla="*/ 642551 h 650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333" h="650317">
                <a:moveTo>
                  <a:pt x="30701" y="0"/>
                </a:moveTo>
                <a:cubicBezTo>
                  <a:pt x="10106" y="182262"/>
                  <a:pt x="-10489" y="364525"/>
                  <a:pt x="5987" y="469557"/>
                </a:cubicBezTo>
                <a:cubicBezTo>
                  <a:pt x="22463" y="574589"/>
                  <a:pt x="69831" y="601363"/>
                  <a:pt x="129555" y="630195"/>
                </a:cubicBezTo>
                <a:cubicBezTo>
                  <a:pt x="189279" y="659027"/>
                  <a:pt x="276806" y="650789"/>
                  <a:pt x="364333" y="6425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EF1F022C-E854-5825-8E95-42630C1DD5F5}"/>
              </a:ext>
            </a:extLst>
          </p:cNvPr>
          <p:cNvSpPr/>
          <p:nvPr/>
        </p:nvSpPr>
        <p:spPr>
          <a:xfrm>
            <a:off x="1581665" y="815546"/>
            <a:ext cx="234778" cy="790832"/>
          </a:xfrm>
          <a:custGeom>
            <a:avLst/>
            <a:gdLst>
              <a:gd name="connsiteX0" fmla="*/ 222421 w 234778"/>
              <a:gd name="connsiteY0" fmla="*/ 0 h 790832"/>
              <a:gd name="connsiteX1" fmla="*/ 210065 w 234778"/>
              <a:gd name="connsiteY1" fmla="*/ 531340 h 790832"/>
              <a:gd name="connsiteX2" fmla="*/ 0 w 234778"/>
              <a:gd name="connsiteY2" fmla="*/ 790832 h 79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778" h="790832">
                <a:moveTo>
                  <a:pt x="222421" y="0"/>
                </a:moveTo>
                <a:cubicBezTo>
                  <a:pt x="234778" y="199767"/>
                  <a:pt x="247135" y="399535"/>
                  <a:pt x="210065" y="531340"/>
                </a:cubicBezTo>
                <a:cubicBezTo>
                  <a:pt x="172995" y="663145"/>
                  <a:pt x="86497" y="726988"/>
                  <a:pt x="0" y="7908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6F70CF7C-0E5C-3DE7-4A7B-3E8D98802D14}"/>
              </a:ext>
            </a:extLst>
          </p:cNvPr>
          <p:cNvSpPr/>
          <p:nvPr/>
        </p:nvSpPr>
        <p:spPr>
          <a:xfrm>
            <a:off x="1346886" y="1037968"/>
            <a:ext cx="617838" cy="98854"/>
          </a:xfrm>
          <a:custGeom>
            <a:avLst/>
            <a:gdLst>
              <a:gd name="connsiteX0" fmla="*/ 0 w 617838"/>
              <a:gd name="connsiteY0" fmla="*/ 98854 h 98854"/>
              <a:gd name="connsiteX1" fmla="*/ 617838 w 617838"/>
              <a:gd name="connsiteY1" fmla="*/ 0 h 9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7838" h="98854">
                <a:moveTo>
                  <a:pt x="0" y="98854"/>
                </a:moveTo>
                <a:lnTo>
                  <a:pt x="61783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2BE5B959-EB9F-44AF-9619-C683F20C7AEF}"/>
              </a:ext>
            </a:extLst>
          </p:cNvPr>
          <p:cNvSpPr/>
          <p:nvPr/>
        </p:nvSpPr>
        <p:spPr>
          <a:xfrm>
            <a:off x="1668162" y="1690602"/>
            <a:ext cx="469949" cy="508901"/>
          </a:xfrm>
          <a:custGeom>
            <a:avLst/>
            <a:gdLst>
              <a:gd name="connsiteX0" fmla="*/ 0 w 469949"/>
              <a:gd name="connsiteY0" fmla="*/ 101128 h 508901"/>
              <a:gd name="connsiteX1" fmla="*/ 321276 w 469949"/>
              <a:gd name="connsiteY1" fmla="*/ 2274 h 508901"/>
              <a:gd name="connsiteX2" fmla="*/ 259492 w 469949"/>
              <a:gd name="connsiteY2" fmla="*/ 187625 h 508901"/>
              <a:gd name="connsiteX3" fmla="*/ 469557 w 469949"/>
              <a:gd name="connsiteY3" fmla="*/ 311193 h 508901"/>
              <a:gd name="connsiteX4" fmla="*/ 197708 w 469949"/>
              <a:gd name="connsiteY4" fmla="*/ 508901 h 50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49" h="508901">
                <a:moveTo>
                  <a:pt x="0" y="101128"/>
                </a:moveTo>
                <a:cubicBezTo>
                  <a:pt x="139013" y="44493"/>
                  <a:pt x="278027" y="-12142"/>
                  <a:pt x="321276" y="2274"/>
                </a:cubicBezTo>
                <a:cubicBezTo>
                  <a:pt x="364525" y="16690"/>
                  <a:pt x="234779" y="136139"/>
                  <a:pt x="259492" y="187625"/>
                </a:cubicBezTo>
                <a:cubicBezTo>
                  <a:pt x="284205" y="239111"/>
                  <a:pt x="479854" y="257647"/>
                  <a:pt x="469557" y="311193"/>
                </a:cubicBezTo>
                <a:cubicBezTo>
                  <a:pt x="459260" y="364739"/>
                  <a:pt x="328484" y="436820"/>
                  <a:pt x="197708" y="50890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C401761E-F7CF-A910-6C2A-2F763968E68E}"/>
              </a:ext>
            </a:extLst>
          </p:cNvPr>
          <p:cNvSpPr/>
          <p:nvPr/>
        </p:nvSpPr>
        <p:spPr>
          <a:xfrm>
            <a:off x="1705232" y="1865870"/>
            <a:ext cx="444844" cy="210065"/>
          </a:xfrm>
          <a:custGeom>
            <a:avLst/>
            <a:gdLst>
              <a:gd name="connsiteX0" fmla="*/ 0 w 444844"/>
              <a:gd name="connsiteY0" fmla="*/ 210065 h 210065"/>
              <a:gd name="connsiteX1" fmla="*/ 444844 w 444844"/>
              <a:gd name="connsiteY1" fmla="*/ 0 h 21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4844" h="210065">
                <a:moveTo>
                  <a:pt x="0" y="210065"/>
                </a:moveTo>
                <a:lnTo>
                  <a:pt x="444844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B106E575-343F-267C-E517-EECD8DBE9492}"/>
              </a:ext>
            </a:extLst>
          </p:cNvPr>
          <p:cNvSpPr/>
          <p:nvPr/>
        </p:nvSpPr>
        <p:spPr>
          <a:xfrm>
            <a:off x="1754659" y="2347784"/>
            <a:ext cx="457200" cy="160638"/>
          </a:xfrm>
          <a:custGeom>
            <a:avLst/>
            <a:gdLst>
              <a:gd name="connsiteX0" fmla="*/ 0 w 457200"/>
              <a:gd name="connsiteY0" fmla="*/ 160638 h 160638"/>
              <a:gd name="connsiteX1" fmla="*/ 457200 w 457200"/>
              <a:gd name="connsiteY1" fmla="*/ 0 h 16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200" h="160638">
                <a:moveTo>
                  <a:pt x="0" y="160638"/>
                </a:moveTo>
                <a:lnTo>
                  <a:pt x="457200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253B132F-C2E5-87BE-6E9B-F640E0945958}"/>
              </a:ext>
            </a:extLst>
          </p:cNvPr>
          <p:cNvSpPr/>
          <p:nvPr/>
        </p:nvSpPr>
        <p:spPr>
          <a:xfrm>
            <a:off x="1878227" y="2273643"/>
            <a:ext cx="61784" cy="531341"/>
          </a:xfrm>
          <a:custGeom>
            <a:avLst/>
            <a:gdLst>
              <a:gd name="connsiteX0" fmla="*/ 61784 w 61784"/>
              <a:gd name="connsiteY0" fmla="*/ 0 h 531341"/>
              <a:gd name="connsiteX1" fmla="*/ 0 w 61784"/>
              <a:gd name="connsiteY1" fmla="*/ 531341 h 53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784" h="531341">
                <a:moveTo>
                  <a:pt x="61784" y="0"/>
                </a:moveTo>
                <a:lnTo>
                  <a:pt x="0" y="531341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49B8CFF0-DD04-8E7B-20B3-F71CAD6F65F7}"/>
              </a:ext>
            </a:extLst>
          </p:cNvPr>
          <p:cNvSpPr/>
          <p:nvPr/>
        </p:nvSpPr>
        <p:spPr>
          <a:xfrm>
            <a:off x="2125362" y="2480715"/>
            <a:ext cx="210065" cy="64777"/>
          </a:xfrm>
          <a:custGeom>
            <a:avLst/>
            <a:gdLst>
              <a:gd name="connsiteX0" fmla="*/ 0 w 210065"/>
              <a:gd name="connsiteY0" fmla="*/ 64777 h 64777"/>
              <a:gd name="connsiteX1" fmla="*/ 98854 w 210065"/>
              <a:gd name="connsiteY1" fmla="*/ 2993 h 64777"/>
              <a:gd name="connsiteX2" fmla="*/ 210065 w 210065"/>
              <a:gd name="connsiteY2" fmla="*/ 15350 h 6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065" h="64777">
                <a:moveTo>
                  <a:pt x="0" y="64777"/>
                </a:moveTo>
                <a:cubicBezTo>
                  <a:pt x="31921" y="38004"/>
                  <a:pt x="63843" y="11231"/>
                  <a:pt x="98854" y="2993"/>
                </a:cubicBezTo>
                <a:cubicBezTo>
                  <a:pt x="133865" y="-5245"/>
                  <a:pt x="171965" y="5052"/>
                  <a:pt x="210065" y="153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0E2107DC-7DFC-0C13-50D6-4E16202644E3}"/>
              </a:ext>
            </a:extLst>
          </p:cNvPr>
          <p:cNvSpPr/>
          <p:nvPr/>
        </p:nvSpPr>
        <p:spPr>
          <a:xfrm>
            <a:off x="2100649" y="2656703"/>
            <a:ext cx="296562" cy="86497"/>
          </a:xfrm>
          <a:custGeom>
            <a:avLst/>
            <a:gdLst>
              <a:gd name="connsiteX0" fmla="*/ 0 w 296562"/>
              <a:gd name="connsiteY0" fmla="*/ 0 h 86497"/>
              <a:gd name="connsiteX1" fmla="*/ 185351 w 296562"/>
              <a:gd name="connsiteY1" fmla="*/ 86497 h 86497"/>
              <a:gd name="connsiteX2" fmla="*/ 296562 w 296562"/>
              <a:gd name="connsiteY2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6562" h="86497">
                <a:moveTo>
                  <a:pt x="0" y="0"/>
                </a:moveTo>
                <a:cubicBezTo>
                  <a:pt x="67962" y="43248"/>
                  <a:pt x="135924" y="86497"/>
                  <a:pt x="185351" y="86497"/>
                </a:cubicBezTo>
                <a:cubicBezTo>
                  <a:pt x="234778" y="86497"/>
                  <a:pt x="265670" y="43248"/>
                  <a:pt x="296562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E0F02652-8B96-4C7E-5143-547BB8CB0200}"/>
              </a:ext>
            </a:extLst>
          </p:cNvPr>
          <p:cNvSpPr/>
          <p:nvPr/>
        </p:nvSpPr>
        <p:spPr>
          <a:xfrm>
            <a:off x="2199503" y="2298357"/>
            <a:ext cx="162549" cy="135924"/>
          </a:xfrm>
          <a:custGeom>
            <a:avLst/>
            <a:gdLst>
              <a:gd name="connsiteX0" fmla="*/ 0 w 162549"/>
              <a:gd name="connsiteY0" fmla="*/ 0 h 135924"/>
              <a:gd name="connsiteX1" fmla="*/ 148281 w 162549"/>
              <a:gd name="connsiteY1" fmla="*/ 86497 h 135924"/>
              <a:gd name="connsiteX2" fmla="*/ 148281 w 162549"/>
              <a:gd name="connsiteY2" fmla="*/ 135924 h 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49" h="135924">
                <a:moveTo>
                  <a:pt x="0" y="0"/>
                </a:moveTo>
                <a:lnTo>
                  <a:pt x="148281" y="86497"/>
                </a:lnTo>
                <a:cubicBezTo>
                  <a:pt x="172995" y="109151"/>
                  <a:pt x="160638" y="122537"/>
                  <a:pt x="148281" y="1359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A531F187-B320-F7C9-4156-D21C62798BCD}"/>
              </a:ext>
            </a:extLst>
          </p:cNvPr>
          <p:cNvSpPr/>
          <p:nvPr/>
        </p:nvSpPr>
        <p:spPr>
          <a:xfrm>
            <a:off x="2298357" y="2224216"/>
            <a:ext cx="167277" cy="210065"/>
          </a:xfrm>
          <a:custGeom>
            <a:avLst/>
            <a:gdLst>
              <a:gd name="connsiteX0" fmla="*/ 0 w 167277"/>
              <a:gd name="connsiteY0" fmla="*/ 0 h 210065"/>
              <a:gd name="connsiteX1" fmla="*/ 148281 w 167277"/>
              <a:gd name="connsiteY1" fmla="*/ 160638 h 210065"/>
              <a:gd name="connsiteX2" fmla="*/ 160638 w 167277"/>
              <a:gd name="connsiteY2" fmla="*/ 210065 h 21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277" h="210065">
                <a:moveTo>
                  <a:pt x="0" y="0"/>
                </a:moveTo>
                <a:lnTo>
                  <a:pt x="148281" y="160638"/>
                </a:lnTo>
                <a:cubicBezTo>
                  <a:pt x="175054" y="195649"/>
                  <a:pt x="167846" y="202857"/>
                  <a:pt x="160638" y="21006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7441E640-64CA-57B9-91B2-DC194FB2602B}"/>
              </a:ext>
            </a:extLst>
          </p:cNvPr>
          <p:cNvSpPr/>
          <p:nvPr/>
        </p:nvSpPr>
        <p:spPr>
          <a:xfrm>
            <a:off x="1977081" y="2829697"/>
            <a:ext cx="172995" cy="234779"/>
          </a:xfrm>
          <a:custGeom>
            <a:avLst/>
            <a:gdLst>
              <a:gd name="connsiteX0" fmla="*/ 0 w 172995"/>
              <a:gd name="connsiteY0" fmla="*/ 0 h 234779"/>
              <a:gd name="connsiteX1" fmla="*/ 74141 w 172995"/>
              <a:gd name="connsiteY1" fmla="*/ 185352 h 234779"/>
              <a:gd name="connsiteX2" fmla="*/ 172995 w 172995"/>
              <a:gd name="connsiteY2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95" h="234779">
                <a:moveTo>
                  <a:pt x="0" y="0"/>
                </a:moveTo>
                <a:cubicBezTo>
                  <a:pt x="22654" y="73111"/>
                  <a:pt x="45309" y="146222"/>
                  <a:pt x="74141" y="185352"/>
                </a:cubicBezTo>
                <a:cubicBezTo>
                  <a:pt x="102973" y="224482"/>
                  <a:pt x="137984" y="229630"/>
                  <a:pt x="172995" y="23477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>
            <a:extLst>
              <a:ext uri="{FF2B5EF4-FFF2-40B4-BE49-F238E27FC236}">
                <a16:creationId xmlns:a16="http://schemas.microsoft.com/office/drawing/2014/main" id="{B3A0D70B-A846-8125-6D36-F668E3F297A4}"/>
              </a:ext>
            </a:extLst>
          </p:cNvPr>
          <p:cNvSpPr/>
          <p:nvPr/>
        </p:nvSpPr>
        <p:spPr>
          <a:xfrm>
            <a:off x="2057139" y="2866768"/>
            <a:ext cx="550137" cy="374389"/>
          </a:xfrm>
          <a:custGeom>
            <a:avLst/>
            <a:gdLst>
              <a:gd name="connsiteX0" fmla="*/ 364785 w 550137"/>
              <a:gd name="connsiteY0" fmla="*/ 0 h 374389"/>
              <a:gd name="connsiteX1" fmla="*/ 142364 w 550137"/>
              <a:gd name="connsiteY1" fmla="*/ 160637 h 374389"/>
              <a:gd name="connsiteX2" fmla="*/ 18796 w 550137"/>
              <a:gd name="connsiteY2" fmla="*/ 345989 h 374389"/>
              <a:gd name="connsiteX3" fmla="*/ 550137 w 550137"/>
              <a:gd name="connsiteY3" fmla="*/ 370702 h 37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37" h="374389">
                <a:moveTo>
                  <a:pt x="364785" y="0"/>
                </a:moveTo>
                <a:cubicBezTo>
                  <a:pt x="282407" y="51486"/>
                  <a:pt x="200029" y="102972"/>
                  <a:pt x="142364" y="160637"/>
                </a:cubicBezTo>
                <a:cubicBezTo>
                  <a:pt x="84699" y="218302"/>
                  <a:pt x="-49166" y="310978"/>
                  <a:pt x="18796" y="345989"/>
                </a:cubicBezTo>
                <a:cubicBezTo>
                  <a:pt x="86758" y="381000"/>
                  <a:pt x="318447" y="375851"/>
                  <a:pt x="550137" y="3707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139AF004-9DFE-0FB9-D35E-BA155C98333C}"/>
              </a:ext>
            </a:extLst>
          </p:cNvPr>
          <p:cNvSpPr/>
          <p:nvPr/>
        </p:nvSpPr>
        <p:spPr>
          <a:xfrm>
            <a:off x="9303567" y="1915297"/>
            <a:ext cx="75305" cy="778476"/>
          </a:xfrm>
          <a:custGeom>
            <a:avLst/>
            <a:gdLst>
              <a:gd name="connsiteX0" fmla="*/ 13428 w 75305"/>
              <a:gd name="connsiteY0" fmla="*/ 0 h 778476"/>
              <a:gd name="connsiteX1" fmla="*/ 75211 w 75305"/>
              <a:gd name="connsiteY1" fmla="*/ 284206 h 778476"/>
              <a:gd name="connsiteX2" fmla="*/ 1071 w 75305"/>
              <a:gd name="connsiteY2" fmla="*/ 518984 h 778476"/>
              <a:gd name="connsiteX3" fmla="*/ 38141 w 75305"/>
              <a:gd name="connsiteY3" fmla="*/ 778476 h 77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05" h="778476">
                <a:moveTo>
                  <a:pt x="13428" y="0"/>
                </a:moveTo>
                <a:cubicBezTo>
                  <a:pt x="45349" y="98854"/>
                  <a:pt x="77270" y="197709"/>
                  <a:pt x="75211" y="284206"/>
                </a:cubicBezTo>
                <a:cubicBezTo>
                  <a:pt x="73152" y="370703"/>
                  <a:pt x="7249" y="436606"/>
                  <a:pt x="1071" y="518984"/>
                </a:cubicBezTo>
                <a:cubicBezTo>
                  <a:pt x="-5107" y="601362"/>
                  <a:pt x="16517" y="689919"/>
                  <a:pt x="38141" y="7784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518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0BA6C-9A4D-DB33-989F-8A53AA42D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A6C092EB-40B2-52BA-F333-424151972DFE}"/>
              </a:ext>
            </a:extLst>
          </p:cNvPr>
          <p:cNvSpPr/>
          <p:nvPr/>
        </p:nvSpPr>
        <p:spPr>
          <a:xfrm>
            <a:off x="5758249" y="2199000"/>
            <a:ext cx="2026508" cy="494775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E2C97045-4A59-3BD2-EB29-DF9EC99FA855}"/>
              </a:ext>
            </a:extLst>
          </p:cNvPr>
          <p:cNvSpPr/>
          <p:nvPr/>
        </p:nvSpPr>
        <p:spPr>
          <a:xfrm>
            <a:off x="4732638" y="2026510"/>
            <a:ext cx="641255" cy="654908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ED4E985C-555E-E563-D1F7-374DFD3A8D33}"/>
              </a:ext>
            </a:extLst>
          </p:cNvPr>
          <p:cNvSpPr/>
          <p:nvPr/>
        </p:nvSpPr>
        <p:spPr>
          <a:xfrm>
            <a:off x="5857103" y="2817343"/>
            <a:ext cx="1796238" cy="86497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982F5C09-D9E6-F65E-2EED-2A7D69BDFF93}"/>
              </a:ext>
            </a:extLst>
          </p:cNvPr>
          <p:cNvSpPr/>
          <p:nvPr/>
        </p:nvSpPr>
        <p:spPr>
          <a:xfrm>
            <a:off x="4744995" y="2842056"/>
            <a:ext cx="663368" cy="61784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970CD860-FF65-8B70-F7EA-65CA633D2E29}"/>
              </a:ext>
            </a:extLst>
          </p:cNvPr>
          <p:cNvSpPr/>
          <p:nvPr/>
        </p:nvSpPr>
        <p:spPr>
          <a:xfrm>
            <a:off x="5374244" y="3410467"/>
            <a:ext cx="211010" cy="212539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ABE972A4-5EF2-DB26-A92A-BADCD8C25FFB}"/>
              </a:ext>
            </a:extLst>
          </p:cNvPr>
          <p:cNvSpPr/>
          <p:nvPr/>
        </p:nvSpPr>
        <p:spPr>
          <a:xfrm>
            <a:off x="5163428" y="4062518"/>
            <a:ext cx="458896" cy="348846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37EAC51D-29D3-A578-77CF-4EDC5E8CADC8}"/>
              </a:ext>
            </a:extLst>
          </p:cNvPr>
          <p:cNvSpPr/>
          <p:nvPr/>
        </p:nvSpPr>
        <p:spPr>
          <a:xfrm>
            <a:off x="8056605" y="2867237"/>
            <a:ext cx="428560" cy="768279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1E96932A-603D-46F7-29A4-1D46220B73FE}"/>
              </a:ext>
            </a:extLst>
          </p:cNvPr>
          <p:cNvSpPr/>
          <p:nvPr/>
        </p:nvSpPr>
        <p:spPr>
          <a:xfrm>
            <a:off x="5782962" y="3385751"/>
            <a:ext cx="2088292" cy="1396314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5CA3A428-3895-EB5C-49EB-8BFC7AF04271}"/>
              </a:ext>
            </a:extLst>
          </p:cNvPr>
          <p:cNvSpPr/>
          <p:nvPr/>
        </p:nvSpPr>
        <p:spPr>
          <a:xfrm>
            <a:off x="4658497" y="2730843"/>
            <a:ext cx="444844" cy="1297460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3CA439EE-BE10-FEB8-2643-3E350EC7954B}"/>
              </a:ext>
            </a:extLst>
          </p:cNvPr>
          <p:cNvSpPr/>
          <p:nvPr/>
        </p:nvSpPr>
        <p:spPr>
          <a:xfrm>
            <a:off x="4572000" y="1625857"/>
            <a:ext cx="3311611" cy="105555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BB04C535-297C-4D97-10EB-74BD8470262D}"/>
              </a:ext>
            </a:extLst>
          </p:cNvPr>
          <p:cNvSpPr/>
          <p:nvPr/>
        </p:nvSpPr>
        <p:spPr>
          <a:xfrm>
            <a:off x="3878897" y="604902"/>
            <a:ext cx="2114130" cy="4584936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68AD8391-E3E7-B9D5-721A-9DE2710AE481}"/>
              </a:ext>
            </a:extLst>
          </p:cNvPr>
          <p:cNvSpPr/>
          <p:nvPr/>
        </p:nvSpPr>
        <p:spPr>
          <a:xfrm>
            <a:off x="6079524" y="723748"/>
            <a:ext cx="2674794" cy="4418975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CEFF44D6-CF7B-5DD9-AACB-8231EB4BA5F1}"/>
              </a:ext>
            </a:extLst>
          </p:cNvPr>
          <p:cNvSpPr/>
          <p:nvPr/>
        </p:nvSpPr>
        <p:spPr>
          <a:xfrm>
            <a:off x="6584422" y="4720281"/>
            <a:ext cx="88227" cy="691978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91B6A868-F281-0AF8-348C-5F2CDC6F2244}"/>
              </a:ext>
            </a:extLst>
          </p:cNvPr>
          <p:cNvSpPr/>
          <p:nvPr/>
        </p:nvSpPr>
        <p:spPr>
          <a:xfrm>
            <a:off x="4930346" y="4324865"/>
            <a:ext cx="284205" cy="1180677"/>
          </a:xfrm>
          <a:custGeom>
            <a:avLst/>
            <a:gdLst>
              <a:gd name="connsiteX0" fmla="*/ 86497 w 284205"/>
              <a:gd name="connsiteY0" fmla="*/ 0 h 1180677"/>
              <a:gd name="connsiteX1" fmla="*/ 86497 w 284205"/>
              <a:gd name="connsiteY1" fmla="*/ 284205 h 1180677"/>
              <a:gd name="connsiteX2" fmla="*/ 284205 w 284205"/>
              <a:gd name="connsiteY2" fmla="*/ 1025611 h 1180677"/>
              <a:gd name="connsiteX3" fmla="*/ 86497 w 284205"/>
              <a:gd name="connsiteY3" fmla="*/ 704335 h 1180677"/>
              <a:gd name="connsiteX4" fmla="*/ 74140 w 284205"/>
              <a:gd name="connsiteY4" fmla="*/ 1173892 h 1180677"/>
              <a:gd name="connsiteX5" fmla="*/ 0 w 284205"/>
              <a:gd name="connsiteY5" fmla="*/ 939113 h 118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205" h="1180677">
                <a:moveTo>
                  <a:pt x="86497" y="0"/>
                </a:moveTo>
                <a:cubicBezTo>
                  <a:pt x="70021" y="56635"/>
                  <a:pt x="53546" y="113270"/>
                  <a:pt x="86497" y="284205"/>
                </a:cubicBezTo>
                <a:cubicBezTo>
                  <a:pt x="119448" y="455140"/>
                  <a:pt x="284205" y="955589"/>
                  <a:pt x="284205" y="1025611"/>
                </a:cubicBezTo>
                <a:cubicBezTo>
                  <a:pt x="284205" y="1095633"/>
                  <a:pt x="121508" y="679622"/>
                  <a:pt x="86497" y="704335"/>
                </a:cubicBezTo>
                <a:cubicBezTo>
                  <a:pt x="51486" y="729049"/>
                  <a:pt x="88556" y="1134762"/>
                  <a:pt x="74140" y="1173892"/>
                </a:cubicBezTo>
                <a:cubicBezTo>
                  <a:pt x="59724" y="1213022"/>
                  <a:pt x="29862" y="1076067"/>
                  <a:pt x="0" y="9391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8D6ECE58-2062-D16C-392C-DF10E7175A38}"/>
              </a:ext>
            </a:extLst>
          </p:cNvPr>
          <p:cNvSpPr/>
          <p:nvPr/>
        </p:nvSpPr>
        <p:spPr>
          <a:xfrm>
            <a:off x="6102950" y="432042"/>
            <a:ext cx="1867158" cy="395861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C0407C7E-FA4B-B643-B612-16151C89BCAA}"/>
              </a:ext>
            </a:extLst>
          </p:cNvPr>
          <p:cNvSpPr/>
          <p:nvPr/>
        </p:nvSpPr>
        <p:spPr>
          <a:xfrm>
            <a:off x="3262184" y="4077730"/>
            <a:ext cx="345989" cy="185351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47B21392-0534-FBAE-2043-3D64F6D68011}"/>
              </a:ext>
            </a:extLst>
          </p:cNvPr>
          <p:cNvSpPr/>
          <p:nvPr/>
        </p:nvSpPr>
        <p:spPr>
          <a:xfrm>
            <a:off x="3094329" y="3534032"/>
            <a:ext cx="220765" cy="766119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E2CBB4AF-F69C-BC4F-0724-B44CB0FDD6E4}"/>
              </a:ext>
            </a:extLst>
          </p:cNvPr>
          <p:cNvSpPr/>
          <p:nvPr/>
        </p:nvSpPr>
        <p:spPr>
          <a:xfrm>
            <a:off x="3212757" y="3484605"/>
            <a:ext cx="256427" cy="691979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6895A515-C9B1-E64A-8DDC-8F775E6458E5}"/>
              </a:ext>
            </a:extLst>
          </p:cNvPr>
          <p:cNvSpPr/>
          <p:nvPr/>
        </p:nvSpPr>
        <p:spPr>
          <a:xfrm>
            <a:off x="3509319" y="4090086"/>
            <a:ext cx="476378" cy="926757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B4BC9FE4-D8BC-65F2-0C80-8034A649A5A5}"/>
              </a:ext>
            </a:extLst>
          </p:cNvPr>
          <p:cNvSpPr/>
          <p:nvPr/>
        </p:nvSpPr>
        <p:spPr>
          <a:xfrm>
            <a:off x="3101929" y="4374292"/>
            <a:ext cx="271466" cy="753762"/>
          </a:xfrm>
          <a:custGeom>
            <a:avLst/>
            <a:gdLst>
              <a:gd name="connsiteX0" fmla="*/ 61401 w 271466"/>
              <a:gd name="connsiteY0" fmla="*/ 0 h 753762"/>
              <a:gd name="connsiteX1" fmla="*/ 11974 w 271466"/>
              <a:gd name="connsiteY1" fmla="*/ 308919 h 753762"/>
              <a:gd name="connsiteX2" fmla="*/ 259109 w 271466"/>
              <a:gd name="connsiteY2" fmla="*/ 753762 h 753762"/>
              <a:gd name="connsiteX3" fmla="*/ 259109 w 271466"/>
              <a:gd name="connsiteY3" fmla="*/ 753762 h 753762"/>
              <a:gd name="connsiteX4" fmla="*/ 271466 w 271466"/>
              <a:gd name="connsiteY4" fmla="*/ 741405 h 75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6" h="753762">
                <a:moveTo>
                  <a:pt x="61401" y="0"/>
                </a:moveTo>
                <a:cubicBezTo>
                  <a:pt x="20212" y="91646"/>
                  <a:pt x="-20977" y="183292"/>
                  <a:pt x="11974" y="308919"/>
                </a:cubicBezTo>
                <a:cubicBezTo>
                  <a:pt x="44925" y="434546"/>
                  <a:pt x="259109" y="753762"/>
                  <a:pt x="259109" y="753762"/>
                </a:cubicBezTo>
                <a:lnTo>
                  <a:pt x="259109" y="753762"/>
                </a:lnTo>
                <a:lnTo>
                  <a:pt x="271466" y="74140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5E435501-EB0A-B6F3-A4F9-45B3D1A89AD7}"/>
              </a:ext>
            </a:extLst>
          </p:cNvPr>
          <p:cNvSpPr/>
          <p:nvPr/>
        </p:nvSpPr>
        <p:spPr>
          <a:xfrm>
            <a:off x="3657600" y="5301049"/>
            <a:ext cx="1445741" cy="766119"/>
          </a:xfrm>
          <a:custGeom>
            <a:avLst/>
            <a:gdLst>
              <a:gd name="connsiteX0" fmla="*/ 0 w 1445741"/>
              <a:gd name="connsiteY0" fmla="*/ 0 h 766119"/>
              <a:gd name="connsiteX1" fmla="*/ 556054 w 1445741"/>
              <a:gd name="connsiteY1" fmla="*/ 444843 h 766119"/>
              <a:gd name="connsiteX2" fmla="*/ 1445741 w 1445741"/>
              <a:gd name="connsiteY2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5741" h="766119">
                <a:moveTo>
                  <a:pt x="0" y="0"/>
                </a:moveTo>
                <a:cubicBezTo>
                  <a:pt x="157548" y="158578"/>
                  <a:pt x="315097" y="317157"/>
                  <a:pt x="556054" y="444843"/>
                </a:cubicBezTo>
                <a:cubicBezTo>
                  <a:pt x="797011" y="572529"/>
                  <a:pt x="1121376" y="669324"/>
                  <a:pt x="144574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76ED3CA0-2819-DF4E-BF43-7B1EF31B5DA7}"/>
              </a:ext>
            </a:extLst>
          </p:cNvPr>
          <p:cNvSpPr/>
          <p:nvPr/>
        </p:nvSpPr>
        <p:spPr>
          <a:xfrm>
            <a:off x="7213055" y="4015946"/>
            <a:ext cx="757053" cy="1261343"/>
          </a:xfrm>
          <a:custGeom>
            <a:avLst/>
            <a:gdLst>
              <a:gd name="connsiteX0" fmla="*/ 534631 w 757053"/>
              <a:gd name="connsiteY0" fmla="*/ 0 h 1261343"/>
              <a:gd name="connsiteX1" fmla="*/ 52718 w 757053"/>
              <a:gd name="connsiteY1" fmla="*/ 753762 h 1261343"/>
              <a:gd name="connsiteX2" fmla="*/ 40361 w 757053"/>
              <a:gd name="connsiteY2" fmla="*/ 1260389 h 1261343"/>
              <a:gd name="connsiteX3" fmla="*/ 299853 w 757053"/>
              <a:gd name="connsiteY3" fmla="*/ 630195 h 1261343"/>
              <a:gd name="connsiteX4" fmla="*/ 361637 w 757053"/>
              <a:gd name="connsiteY4" fmla="*/ 1112108 h 1261343"/>
              <a:gd name="connsiteX5" fmla="*/ 757053 w 757053"/>
              <a:gd name="connsiteY5" fmla="*/ 197708 h 126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7053" h="1261343">
                <a:moveTo>
                  <a:pt x="534631" y="0"/>
                </a:moveTo>
                <a:cubicBezTo>
                  <a:pt x="334863" y="271848"/>
                  <a:pt x="135096" y="543697"/>
                  <a:pt x="52718" y="753762"/>
                </a:cubicBezTo>
                <a:cubicBezTo>
                  <a:pt x="-29660" y="963827"/>
                  <a:pt x="-828" y="1280983"/>
                  <a:pt x="40361" y="1260389"/>
                </a:cubicBezTo>
                <a:cubicBezTo>
                  <a:pt x="81550" y="1239795"/>
                  <a:pt x="246307" y="654909"/>
                  <a:pt x="299853" y="630195"/>
                </a:cubicBezTo>
                <a:cubicBezTo>
                  <a:pt x="353399" y="605481"/>
                  <a:pt x="285437" y="1184189"/>
                  <a:pt x="361637" y="1112108"/>
                </a:cubicBezTo>
                <a:cubicBezTo>
                  <a:pt x="437837" y="1040027"/>
                  <a:pt x="597445" y="618867"/>
                  <a:pt x="757053" y="1977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3A789932-A631-49B0-6E43-42766541FA93}"/>
              </a:ext>
            </a:extLst>
          </p:cNvPr>
          <p:cNvSpPr/>
          <p:nvPr/>
        </p:nvSpPr>
        <p:spPr>
          <a:xfrm>
            <a:off x="5596952" y="5338119"/>
            <a:ext cx="967777" cy="622722"/>
          </a:xfrm>
          <a:custGeom>
            <a:avLst/>
            <a:gdLst>
              <a:gd name="connsiteX0" fmla="*/ 13016 w 967777"/>
              <a:gd name="connsiteY0" fmla="*/ 0 h 622722"/>
              <a:gd name="connsiteX1" fmla="*/ 87156 w 967777"/>
              <a:gd name="connsiteY1" fmla="*/ 49427 h 622722"/>
              <a:gd name="connsiteX2" fmla="*/ 667924 w 967777"/>
              <a:gd name="connsiteY2" fmla="*/ 284205 h 622722"/>
              <a:gd name="connsiteX3" fmla="*/ 964486 w 967777"/>
              <a:gd name="connsiteY3" fmla="*/ 617838 h 622722"/>
              <a:gd name="connsiteX4" fmla="*/ 791491 w 967777"/>
              <a:gd name="connsiteY4" fmla="*/ 469557 h 622722"/>
              <a:gd name="connsiteX5" fmla="*/ 272507 w 967777"/>
              <a:gd name="connsiteY5" fmla="*/ 284205 h 622722"/>
              <a:gd name="connsiteX6" fmla="*/ 210724 w 967777"/>
              <a:gd name="connsiteY6" fmla="*/ 210065 h 622722"/>
              <a:gd name="connsiteX7" fmla="*/ 210724 w 967777"/>
              <a:gd name="connsiteY7" fmla="*/ 210065 h 62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777" h="622722">
                <a:moveTo>
                  <a:pt x="13016" y="0"/>
                </a:moveTo>
                <a:cubicBezTo>
                  <a:pt x="-4490" y="1030"/>
                  <a:pt x="-21995" y="2060"/>
                  <a:pt x="87156" y="49427"/>
                </a:cubicBezTo>
                <a:cubicBezTo>
                  <a:pt x="196307" y="96794"/>
                  <a:pt x="521702" y="189470"/>
                  <a:pt x="667924" y="284205"/>
                </a:cubicBezTo>
                <a:cubicBezTo>
                  <a:pt x="814146" y="378940"/>
                  <a:pt x="943892" y="586946"/>
                  <a:pt x="964486" y="617838"/>
                </a:cubicBezTo>
                <a:cubicBezTo>
                  <a:pt x="985081" y="648730"/>
                  <a:pt x="906821" y="525162"/>
                  <a:pt x="791491" y="469557"/>
                </a:cubicBezTo>
                <a:cubicBezTo>
                  <a:pt x="676161" y="413952"/>
                  <a:pt x="272507" y="284205"/>
                  <a:pt x="272507" y="284205"/>
                </a:cubicBezTo>
                <a:cubicBezTo>
                  <a:pt x="175713" y="240956"/>
                  <a:pt x="210724" y="210065"/>
                  <a:pt x="210724" y="210065"/>
                </a:cubicBezTo>
                <a:lnTo>
                  <a:pt x="210724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193EE51E-CA13-8596-9204-F0FA776BAB85}"/>
              </a:ext>
            </a:extLst>
          </p:cNvPr>
          <p:cNvSpPr/>
          <p:nvPr/>
        </p:nvSpPr>
        <p:spPr>
          <a:xfrm>
            <a:off x="3904735" y="5041557"/>
            <a:ext cx="1099751" cy="679621"/>
          </a:xfrm>
          <a:custGeom>
            <a:avLst/>
            <a:gdLst>
              <a:gd name="connsiteX0" fmla="*/ 0 w 1099751"/>
              <a:gd name="connsiteY0" fmla="*/ 0 h 679621"/>
              <a:gd name="connsiteX1" fmla="*/ 370703 w 1099751"/>
              <a:gd name="connsiteY1" fmla="*/ 247135 h 679621"/>
              <a:gd name="connsiteX2" fmla="*/ 1099751 w 1099751"/>
              <a:gd name="connsiteY2" fmla="*/ 679621 h 67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751" h="679621">
                <a:moveTo>
                  <a:pt x="0" y="0"/>
                </a:moveTo>
                <a:cubicBezTo>
                  <a:pt x="93705" y="66932"/>
                  <a:pt x="187411" y="133865"/>
                  <a:pt x="370703" y="247135"/>
                </a:cubicBezTo>
                <a:cubicBezTo>
                  <a:pt x="553995" y="360405"/>
                  <a:pt x="826873" y="520013"/>
                  <a:pt x="1099751" y="6796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>
            <a:extLst>
              <a:ext uri="{FF2B5EF4-FFF2-40B4-BE49-F238E27FC236}">
                <a16:creationId xmlns:a16="http://schemas.microsoft.com/office/drawing/2014/main" id="{6DC2FE21-F8BE-2F00-09CA-032B6ACBA4EF}"/>
              </a:ext>
            </a:extLst>
          </p:cNvPr>
          <p:cNvSpPr/>
          <p:nvPr/>
        </p:nvSpPr>
        <p:spPr>
          <a:xfrm>
            <a:off x="4819135" y="5399903"/>
            <a:ext cx="475617" cy="790832"/>
          </a:xfrm>
          <a:custGeom>
            <a:avLst/>
            <a:gdLst>
              <a:gd name="connsiteX0" fmla="*/ 407773 w 475617"/>
              <a:gd name="connsiteY0" fmla="*/ 0 h 790832"/>
              <a:gd name="connsiteX1" fmla="*/ 469557 w 475617"/>
              <a:gd name="connsiteY1" fmla="*/ 185351 h 790832"/>
              <a:gd name="connsiteX2" fmla="*/ 420130 w 475617"/>
              <a:gd name="connsiteY2" fmla="*/ 444843 h 790832"/>
              <a:gd name="connsiteX3" fmla="*/ 0 w 475617"/>
              <a:gd name="connsiteY3" fmla="*/ 790832 h 79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17" h="790832">
                <a:moveTo>
                  <a:pt x="407773" y="0"/>
                </a:moveTo>
                <a:cubicBezTo>
                  <a:pt x="437635" y="55605"/>
                  <a:pt x="467498" y="111211"/>
                  <a:pt x="469557" y="185351"/>
                </a:cubicBezTo>
                <a:cubicBezTo>
                  <a:pt x="471616" y="259491"/>
                  <a:pt x="498389" y="343930"/>
                  <a:pt x="420130" y="444843"/>
                </a:cubicBezTo>
                <a:cubicBezTo>
                  <a:pt x="341871" y="545756"/>
                  <a:pt x="170935" y="668294"/>
                  <a:pt x="0" y="7908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>
            <a:extLst>
              <a:ext uri="{FF2B5EF4-FFF2-40B4-BE49-F238E27FC236}">
                <a16:creationId xmlns:a16="http://schemas.microsoft.com/office/drawing/2014/main" id="{D7B84240-2AA7-7BB7-EA61-EBB7F24EC931}"/>
              </a:ext>
            </a:extLst>
          </p:cNvPr>
          <p:cNvSpPr/>
          <p:nvPr/>
        </p:nvSpPr>
        <p:spPr>
          <a:xfrm>
            <a:off x="5325762" y="5609968"/>
            <a:ext cx="889687" cy="333632"/>
          </a:xfrm>
          <a:custGeom>
            <a:avLst/>
            <a:gdLst>
              <a:gd name="connsiteX0" fmla="*/ 0 w 889687"/>
              <a:gd name="connsiteY0" fmla="*/ 0 h 333632"/>
              <a:gd name="connsiteX1" fmla="*/ 160638 w 889687"/>
              <a:gd name="connsiteY1" fmla="*/ 135924 h 333632"/>
              <a:gd name="connsiteX2" fmla="*/ 889687 w 889687"/>
              <a:gd name="connsiteY2" fmla="*/ 333632 h 33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687" h="333632">
                <a:moveTo>
                  <a:pt x="0" y="0"/>
                </a:moveTo>
                <a:cubicBezTo>
                  <a:pt x="6178" y="40159"/>
                  <a:pt x="12357" y="80319"/>
                  <a:pt x="160638" y="135924"/>
                </a:cubicBezTo>
                <a:cubicBezTo>
                  <a:pt x="308919" y="191529"/>
                  <a:pt x="599303" y="262580"/>
                  <a:pt x="889687" y="3336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>
            <a:extLst>
              <a:ext uri="{FF2B5EF4-FFF2-40B4-BE49-F238E27FC236}">
                <a16:creationId xmlns:a16="http://schemas.microsoft.com/office/drawing/2014/main" id="{B7413D50-FE1B-9C64-A11A-1A93BC056A88}"/>
              </a:ext>
            </a:extLst>
          </p:cNvPr>
          <p:cNvSpPr/>
          <p:nvPr/>
        </p:nvSpPr>
        <p:spPr>
          <a:xfrm>
            <a:off x="6647935" y="5363109"/>
            <a:ext cx="776969" cy="592848"/>
          </a:xfrm>
          <a:custGeom>
            <a:avLst/>
            <a:gdLst>
              <a:gd name="connsiteX0" fmla="*/ 0 w 776969"/>
              <a:gd name="connsiteY0" fmla="*/ 580491 h 592848"/>
              <a:gd name="connsiteX1" fmla="*/ 345989 w 776969"/>
              <a:gd name="connsiteY1" fmla="*/ 36794 h 592848"/>
              <a:gd name="connsiteX2" fmla="*/ 766119 w 776969"/>
              <a:gd name="connsiteY2" fmla="*/ 49150 h 592848"/>
              <a:gd name="connsiteX3" fmla="*/ 605481 w 776969"/>
              <a:gd name="connsiteY3" fmla="*/ 49150 h 592848"/>
              <a:gd name="connsiteX4" fmla="*/ 98854 w 776969"/>
              <a:gd name="connsiteY4" fmla="*/ 592848 h 59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969" h="592848">
                <a:moveTo>
                  <a:pt x="0" y="580491"/>
                </a:moveTo>
                <a:cubicBezTo>
                  <a:pt x="109151" y="352921"/>
                  <a:pt x="218303" y="125351"/>
                  <a:pt x="345989" y="36794"/>
                </a:cubicBezTo>
                <a:cubicBezTo>
                  <a:pt x="473675" y="-51763"/>
                  <a:pt x="722870" y="47091"/>
                  <a:pt x="766119" y="49150"/>
                </a:cubicBezTo>
                <a:cubicBezTo>
                  <a:pt x="809368" y="51209"/>
                  <a:pt x="716692" y="-41466"/>
                  <a:pt x="605481" y="49150"/>
                </a:cubicBezTo>
                <a:cubicBezTo>
                  <a:pt x="494270" y="139766"/>
                  <a:pt x="296562" y="366307"/>
                  <a:pt x="98854" y="5928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>
            <a:extLst>
              <a:ext uri="{FF2B5EF4-FFF2-40B4-BE49-F238E27FC236}">
                <a16:creationId xmlns:a16="http://schemas.microsoft.com/office/drawing/2014/main" id="{5847CBF5-FD75-8800-88C8-98166A3785BB}"/>
              </a:ext>
            </a:extLst>
          </p:cNvPr>
          <p:cNvSpPr/>
          <p:nvPr/>
        </p:nvSpPr>
        <p:spPr>
          <a:xfrm>
            <a:off x="6610865" y="6005384"/>
            <a:ext cx="301761" cy="840259"/>
          </a:xfrm>
          <a:custGeom>
            <a:avLst/>
            <a:gdLst>
              <a:gd name="connsiteX0" fmla="*/ 0 w 301761"/>
              <a:gd name="connsiteY0" fmla="*/ 0 h 840259"/>
              <a:gd name="connsiteX1" fmla="*/ 296562 w 301761"/>
              <a:gd name="connsiteY1" fmla="*/ 407773 h 840259"/>
              <a:gd name="connsiteX2" fmla="*/ 160638 w 301761"/>
              <a:gd name="connsiteY2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761" h="840259">
                <a:moveTo>
                  <a:pt x="0" y="0"/>
                </a:moveTo>
                <a:cubicBezTo>
                  <a:pt x="134894" y="133865"/>
                  <a:pt x="269789" y="267730"/>
                  <a:pt x="296562" y="407773"/>
                </a:cubicBezTo>
                <a:cubicBezTo>
                  <a:pt x="323335" y="547816"/>
                  <a:pt x="241986" y="694037"/>
                  <a:pt x="160638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 45">
            <a:extLst>
              <a:ext uri="{FF2B5EF4-FFF2-40B4-BE49-F238E27FC236}">
                <a16:creationId xmlns:a16="http://schemas.microsoft.com/office/drawing/2014/main" id="{7848D8F9-C4BE-5797-0944-E684885AFE43}"/>
              </a:ext>
            </a:extLst>
          </p:cNvPr>
          <p:cNvSpPr/>
          <p:nvPr/>
        </p:nvSpPr>
        <p:spPr>
          <a:xfrm>
            <a:off x="6166022" y="5993027"/>
            <a:ext cx="408779" cy="778476"/>
          </a:xfrm>
          <a:custGeom>
            <a:avLst/>
            <a:gdLst>
              <a:gd name="connsiteX0" fmla="*/ 123567 w 408779"/>
              <a:gd name="connsiteY0" fmla="*/ 0 h 778476"/>
              <a:gd name="connsiteX1" fmla="*/ 407773 w 408779"/>
              <a:gd name="connsiteY1" fmla="*/ 407773 h 778476"/>
              <a:gd name="connsiteX2" fmla="*/ 210064 w 408779"/>
              <a:gd name="connsiteY2" fmla="*/ 654908 h 778476"/>
              <a:gd name="connsiteX3" fmla="*/ 0 w 408779"/>
              <a:gd name="connsiteY3" fmla="*/ 778476 h 77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779" h="778476">
                <a:moveTo>
                  <a:pt x="123567" y="0"/>
                </a:moveTo>
                <a:cubicBezTo>
                  <a:pt x="258462" y="149311"/>
                  <a:pt x="393357" y="298622"/>
                  <a:pt x="407773" y="407773"/>
                </a:cubicBezTo>
                <a:cubicBezTo>
                  <a:pt x="422189" y="516924"/>
                  <a:pt x="278026" y="593124"/>
                  <a:pt x="210064" y="654908"/>
                </a:cubicBezTo>
                <a:cubicBezTo>
                  <a:pt x="142102" y="716692"/>
                  <a:pt x="71051" y="747584"/>
                  <a:pt x="0" y="7784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 46">
            <a:extLst>
              <a:ext uri="{FF2B5EF4-FFF2-40B4-BE49-F238E27FC236}">
                <a16:creationId xmlns:a16="http://schemas.microsoft.com/office/drawing/2014/main" id="{9CE8B8FB-455F-8179-2573-A930955968B6}"/>
              </a:ext>
            </a:extLst>
          </p:cNvPr>
          <p:cNvSpPr/>
          <p:nvPr/>
        </p:nvSpPr>
        <p:spPr>
          <a:xfrm>
            <a:off x="6586151" y="6203092"/>
            <a:ext cx="217982" cy="305764"/>
          </a:xfrm>
          <a:custGeom>
            <a:avLst/>
            <a:gdLst>
              <a:gd name="connsiteX0" fmla="*/ 0 w 217982"/>
              <a:gd name="connsiteY0" fmla="*/ 0 h 305764"/>
              <a:gd name="connsiteX1" fmla="*/ 210065 w 217982"/>
              <a:gd name="connsiteY1" fmla="*/ 123567 h 305764"/>
              <a:gd name="connsiteX2" fmla="*/ 160638 w 217982"/>
              <a:gd name="connsiteY2" fmla="*/ 271849 h 305764"/>
              <a:gd name="connsiteX3" fmla="*/ 37071 w 217982"/>
              <a:gd name="connsiteY3" fmla="*/ 296562 h 305764"/>
              <a:gd name="connsiteX4" fmla="*/ 49427 w 217982"/>
              <a:gd name="connsiteY4" fmla="*/ 148281 h 3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982" h="305764">
                <a:moveTo>
                  <a:pt x="0" y="0"/>
                </a:moveTo>
                <a:cubicBezTo>
                  <a:pt x="91646" y="39129"/>
                  <a:pt x="183292" y="78259"/>
                  <a:pt x="210065" y="123567"/>
                </a:cubicBezTo>
                <a:cubicBezTo>
                  <a:pt x="236838" y="168875"/>
                  <a:pt x="189470" y="243017"/>
                  <a:pt x="160638" y="271849"/>
                </a:cubicBezTo>
                <a:cubicBezTo>
                  <a:pt x="131806" y="300682"/>
                  <a:pt x="55606" y="317157"/>
                  <a:pt x="37071" y="296562"/>
                </a:cubicBezTo>
                <a:cubicBezTo>
                  <a:pt x="18536" y="275967"/>
                  <a:pt x="33981" y="212124"/>
                  <a:pt x="49427" y="1482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56CEEDFE-D0B9-4C12-79E9-2C10B3937C2F}"/>
              </a:ext>
            </a:extLst>
          </p:cNvPr>
          <p:cNvSpPr/>
          <p:nvPr/>
        </p:nvSpPr>
        <p:spPr>
          <a:xfrm>
            <a:off x="6205345" y="3361038"/>
            <a:ext cx="627941" cy="605481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 78">
            <a:extLst>
              <a:ext uri="{FF2B5EF4-FFF2-40B4-BE49-F238E27FC236}">
                <a16:creationId xmlns:a16="http://schemas.microsoft.com/office/drawing/2014/main" id="{E8BFB8A6-2DD2-B34E-AF07-EA2DD5C2D4E7}"/>
              </a:ext>
            </a:extLst>
          </p:cNvPr>
          <p:cNvSpPr/>
          <p:nvPr/>
        </p:nvSpPr>
        <p:spPr>
          <a:xfrm>
            <a:off x="8958649" y="630195"/>
            <a:ext cx="580767" cy="234778"/>
          </a:xfrm>
          <a:custGeom>
            <a:avLst/>
            <a:gdLst>
              <a:gd name="connsiteX0" fmla="*/ 0 w 580767"/>
              <a:gd name="connsiteY0" fmla="*/ 0 h 234778"/>
              <a:gd name="connsiteX1" fmla="*/ 580767 w 580767"/>
              <a:gd name="connsiteY1" fmla="*/ 234778 h 23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767" h="234778">
                <a:moveTo>
                  <a:pt x="0" y="0"/>
                </a:moveTo>
                <a:lnTo>
                  <a:pt x="580767" y="23477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 79">
            <a:extLst>
              <a:ext uri="{FF2B5EF4-FFF2-40B4-BE49-F238E27FC236}">
                <a16:creationId xmlns:a16="http://schemas.microsoft.com/office/drawing/2014/main" id="{E8BF2AE4-3073-2D4D-A6E2-7B26E9741508}"/>
              </a:ext>
            </a:extLst>
          </p:cNvPr>
          <p:cNvSpPr/>
          <p:nvPr/>
        </p:nvSpPr>
        <p:spPr>
          <a:xfrm>
            <a:off x="8859795" y="593124"/>
            <a:ext cx="811840" cy="877135"/>
          </a:xfrm>
          <a:custGeom>
            <a:avLst/>
            <a:gdLst>
              <a:gd name="connsiteX0" fmla="*/ 593124 w 811840"/>
              <a:gd name="connsiteY0" fmla="*/ 0 h 877135"/>
              <a:gd name="connsiteX1" fmla="*/ 247135 w 811840"/>
              <a:gd name="connsiteY1" fmla="*/ 481914 h 877135"/>
              <a:gd name="connsiteX2" fmla="*/ 741405 w 811840"/>
              <a:gd name="connsiteY2" fmla="*/ 556054 h 877135"/>
              <a:gd name="connsiteX3" fmla="*/ 729048 w 811840"/>
              <a:gd name="connsiteY3" fmla="*/ 840260 h 877135"/>
              <a:gd name="connsiteX4" fmla="*/ 0 w 811840"/>
              <a:gd name="connsiteY4" fmla="*/ 864973 h 87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40" h="877135">
                <a:moveTo>
                  <a:pt x="593124" y="0"/>
                </a:moveTo>
                <a:cubicBezTo>
                  <a:pt x="407772" y="194619"/>
                  <a:pt x="222421" y="389238"/>
                  <a:pt x="247135" y="481914"/>
                </a:cubicBezTo>
                <a:cubicBezTo>
                  <a:pt x="271848" y="574590"/>
                  <a:pt x="661086" y="496330"/>
                  <a:pt x="741405" y="556054"/>
                </a:cubicBezTo>
                <a:cubicBezTo>
                  <a:pt x="821724" y="615778"/>
                  <a:pt x="852616" y="788773"/>
                  <a:pt x="729048" y="840260"/>
                </a:cubicBezTo>
                <a:cubicBezTo>
                  <a:pt x="605480" y="891747"/>
                  <a:pt x="302740" y="878360"/>
                  <a:pt x="0" y="8649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 80">
            <a:extLst>
              <a:ext uri="{FF2B5EF4-FFF2-40B4-BE49-F238E27FC236}">
                <a16:creationId xmlns:a16="http://schemas.microsoft.com/office/drawing/2014/main" id="{01115F76-D582-F74D-EE39-E0DB795999FD}"/>
              </a:ext>
            </a:extLst>
          </p:cNvPr>
          <p:cNvSpPr/>
          <p:nvPr/>
        </p:nvSpPr>
        <p:spPr>
          <a:xfrm>
            <a:off x="9391135" y="1594022"/>
            <a:ext cx="333633" cy="123567"/>
          </a:xfrm>
          <a:custGeom>
            <a:avLst/>
            <a:gdLst>
              <a:gd name="connsiteX0" fmla="*/ 333633 w 333633"/>
              <a:gd name="connsiteY0" fmla="*/ 0 h 123567"/>
              <a:gd name="connsiteX1" fmla="*/ 0 w 333633"/>
              <a:gd name="connsiteY1" fmla="*/ 123567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633" h="123567">
                <a:moveTo>
                  <a:pt x="333633" y="0"/>
                </a:moveTo>
                <a:lnTo>
                  <a:pt x="0" y="123567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 81">
            <a:extLst>
              <a:ext uri="{FF2B5EF4-FFF2-40B4-BE49-F238E27FC236}">
                <a16:creationId xmlns:a16="http://schemas.microsoft.com/office/drawing/2014/main" id="{7F5C0786-2090-0EB8-E064-C55B595FC70E}"/>
              </a:ext>
            </a:extLst>
          </p:cNvPr>
          <p:cNvSpPr/>
          <p:nvPr/>
        </p:nvSpPr>
        <p:spPr>
          <a:xfrm>
            <a:off x="9588843" y="1655805"/>
            <a:ext cx="12357" cy="296563"/>
          </a:xfrm>
          <a:custGeom>
            <a:avLst/>
            <a:gdLst>
              <a:gd name="connsiteX0" fmla="*/ 12357 w 12357"/>
              <a:gd name="connsiteY0" fmla="*/ 0 h 296563"/>
              <a:gd name="connsiteX1" fmla="*/ 0 w 12357"/>
              <a:gd name="connsiteY1" fmla="*/ 296563 h 29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7" h="296563">
                <a:moveTo>
                  <a:pt x="12357" y="0"/>
                </a:moveTo>
                <a:lnTo>
                  <a:pt x="0" y="29656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 82">
            <a:extLst>
              <a:ext uri="{FF2B5EF4-FFF2-40B4-BE49-F238E27FC236}">
                <a16:creationId xmlns:a16="http://schemas.microsoft.com/office/drawing/2014/main" id="{23B3CE24-F359-CEEF-5C7A-5ED0A79F38EB}"/>
              </a:ext>
            </a:extLst>
          </p:cNvPr>
          <p:cNvSpPr/>
          <p:nvPr/>
        </p:nvSpPr>
        <p:spPr>
          <a:xfrm>
            <a:off x="9181070" y="1841157"/>
            <a:ext cx="383754" cy="840259"/>
          </a:xfrm>
          <a:custGeom>
            <a:avLst/>
            <a:gdLst>
              <a:gd name="connsiteX0" fmla="*/ 0 w 383754"/>
              <a:gd name="connsiteY0" fmla="*/ 0 h 840259"/>
              <a:gd name="connsiteX1" fmla="*/ 383060 w 383754"/>
              <a:gd name="connsiteY1" fmla="*/ 395416 h 840259"/>
              <a:gd name="connsiteX2" fmla="*/ 98854 w 383754"/>
              <a:gd name="connsiteY2" fmla="*/ 568411 h 840259"/>
              <a:gd name="connsiteX3" fmla="*/ 271849 w 383754"/>
              <a:gd name="connsiteY3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754" h="840259">
                <a:moveTo>
                  <a:pt x="0" y="0"/>
                </a:moveTo>
                <a:cubicBezTo>
                  <a:pt x="183292" y="150340"/>
                  <a:pt x="366584" y="300681"/>
                  <a:pt x="383060" y="395416"/>
                </a:cubicBezTo>
                <a:cubicBezTo>
                  <a:pt x="399536" y="490151"/>
                  <a:pt x="117389" y="494271"/>
                  <a:pt x="98854" y="568411"/>
                </a:cubicBezTo>
                <a:cubicBezTo>
                  <a:pt x="80319" y="642551"/>
                  <a:pt x="176084" y="741405"/>
                  <a:pt x="271849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 83">
            <a:extLst>
              <a:ext uri="{FF2B5EF4-FFF2-40B4-BE49-F238E27FC236}">
                <a16:creationId xmlns:a16="http://schemas.microsoft.com/office/drawing/2014/main" id="{841A7665-D799-622F-88D4-445EB03E1ADB}"/>
              </a:ext>
            </a:extLst>
          </p:cNvPr>
          <p:cNvSpPr/>
          <p:nvPr/>
        </p:nvSpPr>
        <p:spPr>
          <a:xfrm>
            <a:off x="9391135" y="2767069"/>
            <a:ext cx="318078" cy="223266"/>
          </a:xfrm>
          <a:custGeom>
            <a:avLst/>
            <a:gdLst>
              <a:gd name="connsiteX0" fmla="*/ 0 w 318078"/>
              <a:gd name="connsiteY0" fmla="*/ 161482 h 223266"/>
              <a:gd name="connsiteX1" fmla="*/ 296562 w 318078"/>
              <a:gd name="connsiteY1" fmla="*/ 845 h 223266"/>
              <a:gd name="connsiteX2" fmla="*/ 271849 w 318078"/>
              <a:gd name="connsiteY2" fmla="*/ 223266 h 22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078" h="223266">
                <a:moveTo>
                  <a:pt x="0" y="161482"/>
                </a:moveTo>
                <a:cubicBezTo>
                  <a:pt x="125627" y="76015"/>
                  <a:pt x="251254" y="-9452"/>
                  <a:pt x="296562" y="845"/>
                </a:cubicBezTo>
                <a:cubicBezTo>
                  <a:pt x="341870" y="11142"/>
                  <a:pt x="306859" y="117204"/>
                  <a:pt x="271849" y="22326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 84">
            <a:extLst>
              <a:ext uri="{FF2B5EF4-FFF2-40B4-BE49-F238E27FC236}">
                <a16:creationId xmlns:a16="http://schemas.microsoft.com/office/drawing/2014/main" id="{7A65F739-69BC-FD75-AA03-D50764A2BB25}"/>
              </a:ext>
            </a:extLst>
          </p:cNvPr>
          <p:cNvSpPr/>
          <p:nvPr/>
        </p:nvSpPr>
        <p:spPr>
          <a:xfrm>
            <a:off x="8933935" y="3225114"/>
            <a:ext cx="1260389" cy="86497"/>
          </a:xfrm>
          <a:custGeom>
            <a:avLst/>
            <a:gdLst>
              <a:gd name="connsiteX0" fmla="*/ 0 w 1260389"/>
              <a:gd name="connsiteY0" fmla="*/ 86497 h 86497"/>
              <a:gd name="connsiteX1" fmla="*/ 1260389 w 1260389"/>
              <a:gd name="connsiteY1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0389" h="86497">
                <a:moveTo>
                  <a:pt x="0" y="86497"/>
                </a:moveTo>
                <a:lnTo>
                  <a:pt x="1260389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 85">
            <a:extLst>
              <a:ext uri="{FF2B5EF4-FFF2-40B4-BE49-F238E27FC236}">
                <a16:creationId xmlns:a16="http://schemas.microsoft.com/office/drawing/2014/main" id="{261E29B7-628D-184E-4EE7-05468DA9DA01}"/>
              </a:ext>
            </a:extLst>
          </p:cNvPr>
          <p:cNvSpPr/>
          <p:nvPr/>
        </p:nvSpPr>
        <p:spPr>
          <a:xfrm>
            <a:off x="9452919" y="3060187"/>
            <a:ext cx="494279" cy="881618"/>
          </a:xfrm>
          <a:custGeom>
            <a:avLst/>
            <a:gdLst>
              <a:gd name="connsiteX0" fmla="*/ 49427 w 494279"/>
              <a:gd name="connsiteY0" fmla="*/ 16645 h 881618"/>
              <a:gd name="connsiteX1" fmla="*/ 135924 w 494279"/>
              <a:gd name="connsiteY1" fmla="*/ 66072 h 881618"/>
              <a:gd name="connsiteX2" fmla="*/ 494270 w 494279"/>
              <a:gd name="connsiteY2" fmla="*/ 547986 h 881618"/>
              <a:gd name="connsiteX3" fmla="*/ 148281 w 494279"/>
              <a:gd name="connsiteY3" fmla="*/ 585056 h 881618"/>
              <a:gd name="connsiteX4" fmla="*/ 383059 w 494279"/>
              <a:gd name="connsiteY4" fmla="*/ 424418 h 881618"/>
              <a:gd name="connsiteX5" fmla="*/ 432486 w 494279"/>
              <a:gd name="connsiteY5" fmla="*/ 634483 h 881618"/>
              <a:gd name="connsiteX6" fmla="*/ 0 w 494279"/>
              <a:gd name="connsiteY6" fmla="*/ 881618 h 881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279" h="881618">
                <a:moveTo>
                  <a:pt x="49427" y="16645"/>
                </a:moveTo>
                <a:cubicBezTo>
                  <a:pt x="55605" y="-2920"/>
                  <a:pt x="61784" y="-22485"/>
                  <a:pt x="135924" y="66072"/>
                </a:cubicBezTo>
                <a:cubicBezTo>
                  <a:pt x="210064" y="154629"/>
                  <a:pt x="492211" y="461489"/>
                  <a:pt x="494270" y="547986"/>
                </a:cubicBezTo>
                <a:cubicBezTo>
                  <a:pt x="496329" y="634483"/>
                  <a:pt x="166816" y="605651"/>
                  <a:pt x="148281" y="585056"/>
                </a:cubicBezTo>
                <a:cubicBezTo>
                  <a:pt x="129746" y="564461"/>
                  <a:pt x="335692" y="416180"/>
                  <a:pt x="383059" y="424418"/>
                </a:cubicBezTo>
                <a:cubicBezTo>
                  <a:pt x="430427" y="432656"/>
                  <a:pt x="496329" y="558283"/>
                  <a:pt x="432486" y="634483"/>
                </a:cubicBezTo>
                <a:cubicBezTo>
                  <a:pt x="368643" y="710683"/>
                  <a:pt x="184321" y="796150"/>
                  <a:pt x="0" y="88161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1EA6C7BB-0697-90FB-C862-2AA272BDD697}"/>
              </a:ext>
            </a:extLst>
          </p:cNvPr>
          <p:cNvSpPr/>
          <p:nvPr/>
        </p:nvSpPr>
        <p:spPr>
          <a:xfrm>
            <a:off x="7437120" y="5888736"/>
            <a:ext cx="330413" cy="841248"/>
          </a:xfrm>
          <a:custGeom>
            <a:avLst/>
            <a:gdLst>
              <a:gd name="connsiteX0" fmla="*/ 0 w 330413"/>
              <a:gd name="connsiteY0" fmla="*/ 0 h 841248"/>
              <a:gd name="connsiteX1" fmla="*/ 304800 w 330413"/>
              <a:gd name="connsiteY1" fmla="*/ 438912 h 841248"/>
              <a:gd name="connsiteX2" fmla="*/ 292608 w 330413"/>
              <a:gd name="connsiteY2" fmla="*/ 841248 h 84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413" h="841248">
                <a:moveTo>
                  <a:pt x="0" y="0"/>
                </a:moveTo>
                <a:cubicBezTo>
                  <a:pt x="128016" y="149352"/>
                  <a:pt x="256032" y="298704"/>
                  <a:pt x="304800" y="438912"/>
                </a:cubicBezTo>
                <a:cubicBezTo>
                  <a:pt x="353568" y="579120"/>
                  <a:pt x="323088" y="710184"/>
                  <a:pt x="292608" y="8412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5C4BAF5C-EAF8-C2EE-1D68-49338ACA2BA7}"/>
              </a:ext>
            </a:extLst>
          </p:cNvPr>
          <p:cNvSpPr/>
          <p:nvPr/>
        </p:nvSpPr>
        <p:spPr>
          <a:xfrm>
            <a:off x="4632960" y="6169152"/>
            <a:ext cx="719328" cy="146304"/>
          </a:xfrm>
          <a:custGeom>
            <a:avLst/>
            <a:gdLst>
              <a:gd name="connsiteX0" fmla="*/ 0 w 719328"/>
              <a:gd name="connsiteY0" fmla="*/ 0 h 146304"/>
              <a:gd name="connsiteX1" fmla="*/ 719328 w 719328"/>
              <a:gd name="connsiteY1" fmla="*/ 146304 h 14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328" h="146304">
                <a:moveTo>
                  <a:pt x="0" y="0"/>
                </a:moveTo>
                <a:lnTo>
                  <a:pt x="719328" y="14630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9130F9D6-E457-F7CF-2FF7-CD60DB366A50}"/>
              </a:ext>
            </a:extLst>
          </p:cNvPr>
          <p:cNvSpPr/>
          <p:nvPr/>
        </p:nvSpPr>
        <p:spPr>
          <a:xfrm>
            <a:off x="4645152" y="5571744"/>
            <a:ext cx="461060" cy="524256"/>
          </a:xfrm>
          <a:custGeom>
            <a:avLst/>
            <a:gdLst>
              <a:gd name="connsiteX0" fmla="*/ 268224 w 461060"/>
              <a:gd name="connsiteY0" fmla="*/ 0 h 524256"/>
              <a:gd name="connsiteX1" fmla="*/ 451104 w 461060"/>
              <a:gd name="connsiteY1" fmla="*/ 268224 h 524256"/>
              <a:gd name="connsiteX2" fmla="*/ 0 w 461060"/>
              <a:gd name="connsiteY2" fmla="*/ 524256 h 52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060" h="524256">
                <a:moveTo>
                  <a:pt x="268224" y="0"/>
                </a:moveTo>
                <a:cubicBezTo>
                  <a:pt x="382016" y="90424"/>
                  <a:pt x="495808" y="180848"/>
                  <a:pt x="451104" y="268224"/>
                </a:cubicBezTo>
                <a:cubicBezTo>
                  <a:pt x="406400" y="355600"/>
                  <a:pt x="203200" y="439928"/>
                  <a:pt x="0" y="52425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0B935A31-0B75-86AC-79F1-7F55EAFC8A83}"/>
              </a:ext>
            </a:extLst>
          </p:cNvPr>
          <p:cNvSpPr/>
          <p:nvPr/>
        </p:nvSpPr>
        <p:spPr>
          <a:xfrm>
            <a:off x="5303520" y="6047232"/>
            <a:ext cx="405116" cy="731520"/>
          </a:xfrm>
          <a:custGeom>
            <a:avLst/>
            <a:gdLst>
              <a:gd name="connsiteX0" fmla="*/ 146304 w 405116"/>
              <a:gd name="connsiteY0" fmla="*/ 0 h 731520"/>
              <a:gd name="connsiteX1" fmla="*/ 402336 w 405116"/>
              <a:gd name="connsiteY1" fmla="*/ 402336 h 731520"/>
              <a:gd name="connsiteX2" fmla="*/ 0 w 405116"/>
              <a:gd name="connsiteY2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116" h="731520">
                <a:moveTo>
                  <a:pt x="146304" y="0"/>
                </a:moveTo>
                <a:cubicBezTo>
                  <a:pt x="286512" y="140208"/>
                  <a:pt x="426720" y="280416"/>
                  <a:pt x="402336" y="402336"/>
                </a:cubicBezTo>
                <a:cubicBezTo>
                  <a:pt x="377952" y="524256"/>
                  <a:pt x="188976" y="627888"/>
                  <a:pt x="0" y="731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9F22E6A7-D632-62F5-4AE8-60ACFFA95943}"/>
              </a:ext>
            </a:extLst>
          </p:cNvPr>
          <p:cNvSpPr/>
          <p:nvPr/>
        </p:nvSpPr>
        <p:spPr>
          <a:xfrm>
            <a:off x="6766560" y="5657088"/>
            <a:ext cx="585216" cy="316992"/>
          </a:xfrm>
          <a:custGeom>
            <a:avLst/>
            <a:gdLst>
              <a:gd name="connsiteX0" fmla="*/ 0 w 585216"/>
              <a:gd name="connsiteY0" fmla="*/ 316992 h 316992"/>
              <a:gd name="connsiteX1" fmla="*/ 585216 w 585216"/>
              <a:gd name="connsiteY1" fmla="*/ 0 h 31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216" h="316992">
                <a:moveTo>
                  <a:pt x="0" y="316992"/>
                </a:moveTo>
                <a:lnTo>
                  <a:pt x="58521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5CA6F83B-90BD-8DB2-D730-8AB6F41A4D2F}"/>
              </a:ext>
            </a:extLst>
          </p:cNvPr>
          <p:cNvSpPr/>
          <p:nvPr/>
        </p:nvSpPr>
        <p:spPr>
          <a:xfrm>
            <a:off x="7607808" y="5401056"/>
            <a:ext cx="304800" cy="573024"/>
          </a:xfrm>
          <a:custGeom>
            <a:avLst/>
            <a:gdLst>
              <a:gd name="connsiteX0" fmla="*/ 0 w 304800"/>
              <a:gd name="connsiteY0" fmla="*/ 0 h 573024"/>
              <a:gd name="connsiteX1" fmla="*/ 243840 w 304800"/>
              <a:gd name="connsiteY1" fmla="*/ 341376 h 573024"/>
              <a:gd name="connsiteX2" fmla="*/ 304800 w 304800"/>
              <a:gd name="connsiteY2" fmla="*/ 573024 h 57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73024">
                <a:moveTo>
                  <a:pt x="0" y="0"/>
                </a:moveTo>
                <a:cubicBezTo>
                  <a:pt x="96520" y="122936"/>
                  <a:pt x="193040" y="245872"/>
                  <a:pt x="243840" y="341376"/>
                </a:cubicBezTo>
                <a:cubicBezTo>
                  <a:pt x="294640" y="436880"/>
                  <a:pt x="299720" y="504952"/>
                  <a:pt x="304800" y="5730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D7589128-6421-F760-203E-D63CEC5F7D67}"/>
              </a:ext>
            </a:extLst>
          </p:cNvPr>
          <p:cNvSpPr/>
          <p:nvPr/>
        </p:nvSpPr>
        <p:spPr>
          <a:xfrm>
            <a:off x="7705344" y="5327904"/>
            <a:ext cx="309032" cy="621792"/>
          </a:xfrm>
          <a:custGeom>
            <a:avLst/>
            <a:gdLst>
              <a:gd name="connsiteX0" fmla="*/ 0 w 309032"/>
              <a:gd name="connsiteY0" fmla="*/ 0 h 621792"/>
              <a:gd name="connsiteX1" fmla="*/ 121920 w 309032"/>
              <a:gd name="connsiteY1" fmla="*/ 195072 h 621792"/>
              <a:gd name="connsiteX2" fmla="*/ 292608 w 309032"/>
              <a:gd name="connsiteY2" fmla="*/ 451104 h 621792"/>
              <a:gd name="connsiteX3" fmla="*/ 292608 w 309032"/>
              <a:gd name="connsiteY3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32" h="621792">
                <a:moveTo>
                  <a:pt x="0" y="0"/>
                </a:moveTo>
                <a:cubicBezTo>
                  <a:pt x="36576" y="59944"/>
                  <a:pt x="73152" y="119888"/>
                  <a:pt x="121920" y="195072"/>
                </a:cubicBezTo>
                <a:cubicBezTo>
                  <a:pt x="170688" y="270256"/>
                  <a:pt x="264160" y="379984"/>
                  <a:pt x="292608" y="451104"/>
                </a:cubicBezTo>
                <a:cubicBezTo>
                  <a:pt x="321056" y="522224"/>
                  <a:pt x="306832" y="572008"/>
                  <a:pt x="292608" y="6217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CA0EAA13-74DB-F127-6E14-0DE48AE8D025}"/>
              </a:ext>
            </a:extLst>
          </p:cNvPr>
          <p:cNvSpPr/>
          <p:nvPr/>
        </p:nvSpPr>
        <p:spPr>
          <a:xfrm>
            <a:off x="7875827" y="5365603"/>
            <a:ext cx="1389888" cy="1168186"/>
          </a:xfrm>
          <a:custGeom>
            <a:avLst/>
            <a:gdLst>
              <a:gd name="connsiteX0" fmla="*/ 0 w 1389888"/>
              <a:gd name="connsiteY0" fmla="*/ 156250 h 1168186"/>
              <a:gd name="connsiteX1" fmla="*/ 524256 w 1389888"/>
              <a:gd name="connsiteY1" fmla="*/ 83098 h 1168186"/>
              <a:gd name="connsiteX2" fmla="*/ 1389888 w 1389888"/>
              <a:gd name="connsiteY2" fmla="*/ 1168186 h 116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9888" h="1168186">
                <a:moveTo>
                  <a:pt x="0" y="156250"/>
                </a:moveTo>
                <a:cubicBezTo>
                  <a:pt x="146304" y="35346"/>
                  <a:pt x="292608" y="-85558"/>
                  <a:pt x="524256" y="83098"/>
                </a:cubicBezTo>
                <a:cubicBezTo>
                  <a:pt x="755904" y="251754"/>
                  <a:pt x="1072896" y="709970"/>
                  <a:pt x="1389888" y="116818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5F9D369A-2D1E-58C9-406D-2666303AEF14}"/>
              </a:ext>
            </a:extLst>
          </p:cNvPr>
          <p:cNvSpPr/>
          <p:nvPr/>
        </p:nvSpPr>
        <p:spPr>
          <a:xfrm>
            <a:off x="7363968" y="5535168"/>
            <a:ext cx="353568" cy="195072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837ED02C-F9FD-B045-1F3B-B6A2E10A0C7B}"/>
              </a:ext>
            </a:extLst>
          </p:cNvPr>
          <p:cNvSpPr/>
          <p:nvPr/>
        </p:nvSpPr>
        <p:spPr>
          <a:xfrm>
            <a:off x="7546848" y="5888736"/>
            <a:ext cx="524256" cy="256032"/>
          </a:xfrm>
          <a:custGeom>
            <a:avLst/>
            <a:gdLst>
              <a:gd name="connsiteX0" fmla="*/ 0 w 524256"/>
              <a:gd name="connsiteY0" fmla="*/ 256032 h 256032"/>
              <a:gd name="connsiteX1" fmla="*/ 524256 w 524256"/>
              <a:gd name="connsiteY1" fmla="*/ 0 h 25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4256" h="256032">
                <a:moveTo>
                  <a:pt x="0" y="256032"/>
                </a:moveTo>
                <a:lnTo>
                  <a:pt x="52425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448A7780-34BD-AFCA-D46E-082574B8D508}"/>
              </a:ext>
            </a:extLst>
          </p:cNvPr>
          <p:cNvSpPr/>
          <p:nvPr/>
        </p:nvSpPr>
        <p:spPr>
          <a:xfrm>
            <a:off x="7949184" y="5663257"/>
            <a:ext cx="865632" cy="859463"/>
          </a:xfrm>
          <a:custGeom>
            <a:avLst/>
            <a:gdLst>
              <a:gd name="connsiteX0" fmla="*/ 0 w 865632"/>
              <a:gd name="connsiteY0" fmla="*/ 66983 h 859463"/>
              <a:gd name="connsiteX1" fmla="*/ 219456 w 865632"/>
              <a:gd name="connsiteY1" fmla="*/ 79175 h 859463"/>
              <a:gd name="connsiteX2" fmla="*/ 865632 w 865632"/>
              <a:gd name="connsiteY2" fmla="*/ 859463 h 85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632" h="859463">
                <a:moveTo>
                  <a:pt x="0" y="66983"/>
                </a:moveTo>
                <a:cubicBezTo>
                  <a:pt x="37592" y="7039"/>
                  <a:pt x="75184" y="-52905"/>
                  <a:pt x="219456" y="79175"/>
                </a:cubicBezTo>
                <a:cubicBezTo>
                  <a:pt x="363728" y="211255"/>
                  <a:pt x="614680" y="535359"/>
                  <a:pt x="865632" y="8594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38C516CD-EB1A-0569-1CBD-D3CBF511BFBE}"/>
              </a:ext>
            </a:extLst>
          </p:cNvPr>
          <p:cNvSpPr/>
          <p:nvPr/>
        </p:nvSpPr>
        <p:spPr>
          <a:xfrm>
            <a:off x="7498080" y="5279136"/>
            <a:ext cx="316992" cy="182880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1AC2A4FD-A626-BB04-834F-629988529E31}"/>
              </a:ext>
            </a:extLst>
          </p:cNvPr>
          <p:cNvSpPr/>
          <p:nvPr/>
        </p:nvSpPr>
        <p:spPr>
          <a:xfrm>
            <a:off x="5084064" y="5547360"/>
            <a:ext cx="88370" cy="329184"/>
          </a:xfrm>
          <a:custGeom>
            <a:avLst/>
            <a:gdLst>
              <a:gd name="connsiteX0" fmla="*/ 0 w 88370"/>
              <a:gd name="connsiteY0" fmla="*/ 0 h 329184"/>
              <a:gd name="connsiteX1" fmla="*/ 85344 w 88370"/>
              <a:gd name="connsiteY1" fmla="*/ 195072 h 329184"/>
              <a:gd name="connsiteX2" fmla="*/ 60960 w 88370"/>
              <a:gd name="connsiteY2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70" h="329184">
                <a:moveTo>
                  <a:pt x="0" y="0"/>
                </a:moveTo>
                <a:cubicBezTo>
                  <a:pt x="37592" y="70104"/>
                  <a:pt x="75184" y="140208"/>
                  <a:pt x="85344" y="195072"/>
                </a:cubicBezTo>
                <a:cubicBezTo>
                  <a:pt x="95504" y="249936"/>
                  <a:pt x="78232" y="289560"/>
                  <a:pt x="60960" y="3291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フリーフォーム 91">
            <a:extLst>
              <a:ext uri="{FF2B5EF4-FFF2-40B4-BE49-F238E27FC236}">
                <a16:creationId xmlns:a16="http://schemas.microsoft.com/office/drawing/2014/main" id="{00C339B5-2B8B-EE4B-F604-3A2BB4D4E1AC}"/>
              </a:ext>
            </a:extLst>
          </p:cNvPr>
          <p:cNvSpPr/>
          <p:nvPr/>
        </p:nvSpPr>
        <p:spPr>
          <a:xfrm>
            <a:off x="1804416" y="3779520"/>
            <a:ext cx="182880" cy="390144"/>
          </a:xfrm>
          <a:custGeom>
            <a:avLst/>
            <a:gdLst>
              <a:gd name="connsiteX0" fmla="*/ 0 w 182880"/>
              <a:gd name="connsiteY0" fmla="*/ 0 h 390144"/>
              <a:gd name="connsiteX1" fmla="*/ 121920 w 182880"/>
              <a:gd name="connsiteY1" fmla="*/ 158496 h 390144"/>
              <a:gd name="connsiteX2" fmla="*/ 182880 w 182880"/>
              <a:gd name="connsiteY2" fmla="*/ 390144 h 39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390144">
                <a:moveTo>
                  <a:pt x="0" y="0"/>
                </a:moveTo>
                <a:cubicBezTo>
                  <a:pt x="45720" y="46736"/>
                  <a:pt x="91440" y="93472"/>
                  <a:pt x="121920" y="158496"/>
                </a:cubicBezTo>
                <a:cubicBezTo>
                  <a:pt x="152400" y="223520"/>
                  <a:pt x="167640" y="306832"/>
                  <a:pt x="182880" y="3901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フリーフォーム 92">
            <a:extLst>
              <a:ext uri="{FF2B5EF4-FFF2-40B4-BE49-F238E27FC236}">
                <a16:creationId xmlns:a16="http://schemas.microsoft.com/office/drawing/2014/main" id="{ADAE6A57-FD0E-913F-F13B-78EBA666149A}"/>
              </a:ext>
            </a:extLst>
          </p:cNvPr>
          <p:cNvSpPr/>
          <p:nvPr/>
        </p:nvSpPr>
        <p:spPr>
          <a:xfrm>
            <a:off x="1889760" y="3754474"/>
            <a:ext cx="702302" cy="549302"/>
          </a:xfrm>
          <a:custGeom>
            <a:avLst/>
            <a:gdLst>
              <a:gd name="connsiteX0" fmla="*/ 0 w 702302"/>
              <a:gd name="connsiteY0" fmla="*/ 122582 h 549302"/>
              <a:gd name="connsiteX1" fmla="*/ 365760 w 702302"/>
              <a:gd name="connsiteY1" fmla="*/ 662 h 549302"/>
              <a:gd name="connsiteX2" fmla="*/ 658368 w 702302"/>
              <a:gd name="connsiteY2" fmla="*/ 86006 h 549302"/>
              <a:gd name="connsiteX3" fmla="*/ 694944 w 702302"/>
              <a:gd name="connsiteY3" fmla="*/ 329846 h 549302"/>
              <a:gd name="connsiteX4" fmla="*/ 597408 w 702302"/>
              <a:gd name="connsiteY4" fmla="*/ 549302 h 54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302" h="549302">
                <a:moveTo>
                  <a:pt x="0" y="122582"/>
                </a:moveTo>
                <a:cubicBezTo>
                  <a:pt x="128016" y="64670"/>
                  <a:pt x="256032" y="6758"/>
                  <a:pt x="365760" y="662"/>
                </a:cubicBezTo>
                <a:cubicBezTo>
                  <a:pt x="475488" y="-5434"/>
                  <a:pt x="603504" y="31142"/>
                  <a:pt x="658368" y="86006"/>
                </a:cubicBezTo>
                <a:cubicBezTo>
                  <a:pt x="713232" y="140870"/>
                  <a:pt x="705104" y="252630"/>
                  <a:pt x="694944" y="329846"/>
                </a:cubicBezTo>
                <a:cubicBezTo>
                  <a:pt x="684784" y="407062"/>
                  <a:pt x="641096" y="478182"/>
                  <a:pt x="597408" y="5493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 93">
            <a:extLst>
              <a:ext uri="{FF2B5EF4-FFF2-40B4-BE49-F238E27FC236}">
                <a16:creationId xmlns:a16="http://schemas.microsoft.com/office/drawing/2014/main" id="{E7BBF0C8-8A98-784B-BF3B-CD35C656F280}"/>
              </a:ext>
            </a:extLst>
          </p:cNvPr>
          <p:cNvSpPr/>
          <p:nvPr/>
        </p:nvSpPr>
        <p:spPr>
          <a:xfrm>
            <a:off x="2231136" y="3840480"/>
            <a:ext cx="24384" cy="329184"/>
          </a:xfrm>
          <a:custGeom>
            <a:avLst/>
            <a:gdLst>
              <a:gd name="connsiteX0" fmla="*/ 24384 w 24384"/>
              <a:gd name="connsiteY0" fmla="*/ 0 h 329184"/>
              <a:gd name="connsiteX1" fmla="*/ 0 w 24384"/>
              <a:gd name="connsiteY1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" h="329184">
                <a:moveTo>
                  <a:pt x="24384" y="0"/>
                </a:moveTo>
                <a:lnTo>
                  <a:pt x="0" y="3291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フリーフォーム 94">
            <a:extLst>
              <a:ext uri="{FF2B5EF4-FFF2-40B4-BE49-F238E27FC236}">
                <a16:creationId xmlns:a16="http://schemas.microsoft.com/office/drawing/2014/main" id="{13EC1D65-DB1C-F021-1C99-639D0B5FFF56}"/>
              </a:ext>
            </a:extLst>
          </p:cNvPr>
          <p:cNvSpPr/>
          <p:nvPr/>
        </p:nvSpPr>
        <p:spPr>
          <a:xfrm>
            <a:off x="2011680" y="4035552"/>
            <a:ext cx="438912" cy="24384"/>
          </a:xfrm>
          <a:custGeom>
            <a:avLst/>
            <a:gdLst>
              <a:gd name="connsiteX0" fmla="*/ 0 w 438912"/>
              <a:gd name="connsiteY0" fmla="*/ 24384 h 24384"/>
              <a:gd name="connsiteX1" fmla="*/ 438912 w 438912"/>
              <a:gd name="connsiteY1" fmla="*/ 0 h 2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8912" h="24384">
                <a:moveTo>
                  <a:pt x="0" y="24384"/>
                </a:moveTo>
                <a:lnTo>
                  <a:pt x="438912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 95">
            <a:extLst>
              <a:ext uri="{FF2B5EF4-FFF2-40B4-BE49-F238E27FC236}">
                <a16:creationId xmlns:a16="http://schemas.microsoft.com/office/drawing/2014/main" id="{48BB79D9-CADD-D686-D609-1504C72432C5}"/>
              </a:ext>
            </a:extLst>
          </p:cNvPr>
          <p:cNvSpPr/>
          <p:nvPr/>
        </p:nvSpPr>
        <p:spPr>
          <a:xfrm>
            <a:off x="1962912" y="4194048"/>
            <a:ext cx="451104" cy="98890"/>
          </a:xfrm>
          <a:custGeom>
            <a:avLst/>
            <a:gdLst>
              <a:gd name="connsiteX0" fmla="*/ 0 w 451104"/>
              <a:gd name="connsiteY0" fmla="*/ 0 h 98890"/>
              <a:gd name="connsiteX1" fmla="*/ 304800 w 451104"/>
              <a:gd name="connsiteY1" fmla="*/ 85344 h 98890"/>
              <a:gd name="connsiteX2" fmla="*/ 451104 w 451104"/>
              <a:gd name="connsiteY2" fmla="*/ 97536 h 9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104" h="98890">
                <a:moveTo>
                  <a:pt x="0" y="0"/>
                </a:moveTo>
                <a:cubicBezTo>
                  <a:pt x="114808" y="34544"/>
                  <a:pt x="229616" y="69088"/>
                  <a:pt x="304800" y="85344"/>
                </a:cubicBezTo>
                <a:cubicBezTo>
                  <a:pt x="379984" y="101600"/>
                  <a:pt x="415544" y="99568"/>
                  <a:pt x="451104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 96">
            <a:extLst>
              <a:ext uri="{FF2B5EF4-FFF2-40B4-BE49-F238E27FC236}">
                <a16:creationId xmlns:a16="http://schemas.microsoft.com/office/drawing/2014/main" id="{43EF01EC-B697-EFAE-AFE1-B1368137A04C}"/>
              </a:ext>
            </a:extLst>
          </p:cNvPr>
          <p:cNvSpPr/>
          <p:nvPr/>
        </p:nvSpPr>
        <p:spPr>
          <a:xfrm>
            <a:off x="1853184" y="4401312"/>
            <a:ext cx="170688" cy="231648"/>
          </a:xfrm>
          <a:custGeom>
            <a:avLst/>
            <a:gdLst>
              <a:gd name="connsiteX0" fmla="*/ 0 w 170688"/>
              <a:gd name="connsiteY0" fmla="*/ 0 h 231648"/>
              <a:gd name="connsiteX1" fmla="*/ 170688 w 170688"/>
              <a:gd name="connsiteY1" fmla="*/ 231648 h 23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688" h="231648">
                <a:moveTo>
                  <a:pt x="0" y="0"/>
                </a:moveTo>
                <a:lnTo>
                  <a:pt x="170688" y="2316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 97">
            <a:extLst>
              <a:ext uri="{FF2B5EF4-FFF2-40B4-BE49-F238E27FC236}">
                <a16:creationId xmlns:a16="http://schemas.microsoft.com/office/drawing/2014/main" id="{91C67D26-4104-D7E1-38F5-26F06D3F0C55}"/>
              </a:ext>
            </a:extLst>
          </p:cNvPr>
          <p:cNvSpPr/>
          <p:nvPr/>
        </p:nvSpPr>
        <p:spPr>
          <a:xfrm>
            <a:off x="1962912" y="4352544"/>
            <a:ext cx="680734" cy="434729"/>
          </a:xfrm>
          <a:custGeom>
            <a:avLst/>
            <a:gdLst>
              <a:gd name="connsiteX0" fmla="*/ 0 w 680734"/>
              <a:gd name="connsiteY0" fmla="*/ 0 h 434729"/>
              <a:gd name="connsiteX1" fmla="*/ 353568 w 680734"/>
              <a:gd name="connsiteY1" fmla="*/ 414528 h 434729"/>
              <a:gd name="connsiteX2" fmla="*/ 658368 w 680734"/>
              <a:gd name="connsiteY2" fmla="*/ 353568 h 434729"/>
              <a:gd name="connsiteX3" fmla="*/ 633984 w 680734"/>
              <a:gd name="connsiteY3" fmla="*/ 207264 h 43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734" h="434729">
                <a:moveTo>
                  <a:pt x="0" y="0"/>
                </a:moveTo>
                <a:cubicBezTo>
                  <a:pt x="121920" y="177800"/>
                  <a:pt x="243840" y="355600"/>
                  <a:pt x="353568" y="414528"/>
                </a:cubicBezTo>
                <a:cubicBezTo>
                  <a:pt x="463296" y="473456"/>
                  <a:pt x="611632" y="388112"/>
                  <a:pt x="658368" y="353568"/>
                </a:cubicBezTo>
                <a:cubicBezTo>
                  <a:pt x="705104" y="319024"/>
                  <a:pt x="669544" y="263144"/>
                  <a:pt x="633984" y="2072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リーフォーム 98">
            <a:extLst>
              <a:ext uri="{FF2B5EF4-FFF2-40B4-BE49-F238E27FC236}">
                <a16:creationId xmlns:a16="http://schemas.microsoft.com/office/drawing/2014/main" id="{19059CFA-F998-9F2C-42D4-8429D0B8DA85}"/>
              </a:ext>
            </a:extLst>
          </p:cNvPr>
          <p:cNvSpPr/>
          <p:nvPr/>
        </p:nvSpPr>
        <p:spPr>
          <a:xfrm>
            <a:off x="2353056" y="4425696"/>
            <a:ext cx="136416" cy="159696"/>
          </a:xfrm>
          <a:custGeom>
            <a:avLst/>
            <a:gdLst>
              <a:gd name="connsiteX0" fmla="*/ 0 w 136416"/>
              <a:gd name="connsiteY0" fmla="*/ 0 h 159696"/>
              <a:gd name="connsiteX1" fmla="*/ 24384 w 136416"/>
              <a:gd name="connsiteY1" fmla="*/ 48768 h 159696"/>
              <a:gd name="connsiteX2" fmla="*/ 121920 w 136416"/>
              <a:gd name="connsiteY2" fmla="*/ 158496 h 159696"/>
              <a:gd name="connsiteX3" fmla="*/ 134112 w 136416"/>
              <a:gd name="connsiteY3" fmla="*/ 97536 h 15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16" h="159696">
                <a:moveTo>
                  <a:pt x="0" y="0"/>
                </a:moveTo>
                <a:cubicBezTo>
                  <a:pt x="2032" y="11176"/>
                  <a:pt x="4064" y="22352"/>
                  <a:pt x="24384" y="48768"/>
                </a:cubicBezTo>
                <a:cubicBezTo>
                  <a:pt x="44704" y="75184"/>
                  <a:pt x="121920" y="158496"/>
                  <a:pt x="121920" y="158496"/>
                </a:cubicBezTo>
                <a:cubicBezTo>
                  <a:pt x="140208" y="166624"/>
                  <a:pt x="137160" y="132080"/>
                  <a:pt x="134112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 99">
            <a:extLst>
              <a:ext uri="{FF2B5EF4-FFF2-40B4-BE49-F238E27FC236}">
                <a16:creationId xmlns:a16="http://schemas.microsoft.com/office/drawing/2014/main" id="{03AD0E77-D6DE-5197-F921-033A076DEA94}"/>
              </a:ext>
            </a:extLst>
          </p:cNvPr>
          <p:cNvSpPr/>
          <p:nvPr/>
        </p:nvSpPr>
        <p:spPr>
          <a:xfrm>
            <a:off x="2645664" y="4437888"/>
            <a:ext cx="121920" cy="109728"/>
          </a:xfrm>
          <a:custGeom>
            <a:avLst/>
            <a:gdLst>
              <a:gd name="connsiteX0" fmla="*/ 0 w 121920"/>
              <a:gd name="connsiteY0" fmla="*/ 0 h 109728"/>
              <a:gd name="connsiteX1" fmla="*/ 121920 w 121920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" h="109728">
                <a:moveTo>
                  <a:pt x="0" y="0"/>
                </a:moveTo>
                <a:lnTo>
                  <a:pt x="121920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 100">
            <a:extLst>
              <a:ext uri="{FF2B5EF4-FFF2-40B4-BE49-F238E27FC236}">
                <a16:creationId xmlns:a16="http://schemas.microsoft.com/office/drawing/2014/main" id="{DE3900DA-A0F5-5FAF-E574-8ABF94AAFD3D}"/>
              </a:ext>
            </a:extLst>
          </p:cNvPr>
          <p:cNvSpPr/>
          <p:nvPr/>
        </p:nvSpPr>
        <p:spPr>
          <a:xfrm>
            <a:off x="2097024" y="5010912"/>
            <a:ext cx="268224" cy="109728"/>
          </a:xfrm>
          <a:custGeom>
            <a:avLst/>
            <a:gdLst>
              <a:gd name="connsiteX0" fmla="*/ 0 w 268224"/>
              <a:gd name="connsiteY0" fmla="*/ 0 h 109728"/>
              <a:gd name="connsiteX1" fmla="*/ 268224 w 268224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224" h="109728">
                <a:moveTo>
                  <a:pt x="0" y="0"/>
                </a:moveTo>
                <a:lnTo>
                  <a:pt x="268224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フリーフォーム 101">
            <a:extLst>
              <a:ext uri="{FF2B5EF4-FFF2-40B4-BE49-F238E27FC236}">
                <a16:creationId xmlns:a16="http://schemas.microsoft.com/office/drawing/2014/main" id="{3F6B6E66-358C-5016-CE26-6B2A64DBB51E}"/>
              </a:ext>
            </a:extLst>
          </p:cNvPr>
          <p:cNvSpPr/>
          <p:nvPr/>
        </p:nvSpPr>
        <p:spPr>
          <a:xfrm>
            <a:off x="1767840" y="5224019"/>
            <a:ext cx="1013366" cy="579373"/>
          </a:xfrm>
          <a:custGeom>
            <a:avLst/>
            <a:gdLst>
              <a:gd name="connsiteX0" fmla="*/ 0 w 1013366"/>
              <a:gd name="connsiteY0" fmla="*/ 323341 h 579373"/>
              <a:gd name="connsiteX1" fmla="*/ 999744 w 1013366"/>
              <a:gd name="connsiteY1" fmla="*/ 6349 h 579373"/>
              <a:gd name="connsiteX2" fmla="*/ 487680 w 1013366"/>
              <a:gd name="connsiteY2" fmla="*/ 579373 h 57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3366" h="579373">
                <a:moveTo>
                  <a:pt x="0" y="323341"/>
                </a:moveTo>
                <a:cubicBezTo>
                  <a:pt x="459232" y="143509"/>
                  <a:pt x="918464" y="-36323"/>
                  <a:pt x="999744" y="6349"/>
                </a:cubicBezTo>
                <a:cubicBezTo>
                  <a:pt x="1081024" y="49021"/>
                  <a:pt x="784352" y="314197"/>
                  <a:pt x="487680" y="5793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フリーフォーム 102">
            <a:extLst>
              <a:ext uri="{FF2B5EF4-FFF2-40B4-BE49-F238E27FC236}">
                <a16:creationId xmlns:a16="http://schemas.microsoft.com/office/drawing/2014/main" id="{327B5866-5507-D2AA-961B-DB940797298E}"/>
              </a:ext>
            </a:extLst>
          </p:cNvPr>
          <p:cNvSpPr/>
          <p:nvPr/>
        </p:nvSpPr>
        <p:spPr>
          <a:xfrm>
            <a:off x="2560320" y="5900928"/>
            <a:ext cx="231648" cy="97536"/>
          </a:xfrm>
          <a:custGeom>
            <a:avLst/>
            <a:gdLst>
              <a:gd name="connsiteX0" fmla="*/ 0 w 231648"/>
              <a:gd name="connsiteY0" fmla="*/ 97536 h 97536"/>
              <a:gd name="connsiteX1" fmla="*/ 231648 w 231648"/>
              <a:gd name="connsiteY1" fmla="*/ 0 h 9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648" h="97536">
                <a:moveTo>
                  <a:pt x="0" y="97536"/>
                </a:moveTo>
                <a:lnTo>
                  <a:pt x="23164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フリーフォーム 103">
            <a:extLst>
              <a:ext uri="{FF2B5EF4-FFF2-40B4-BE49-F238E27FC236}">
                <a16:creationId xmlns:a16="http://schemas.microsoft.com/office/drawing/2014/main" id="{989259BF-D266-6AC1-958E-07F5CAE1A3C5}"/>
              </a:ext>
            </a:extLst>
          </p:cNvPr>
          <p:cNvSpPr/>
          <p:nvPr/>
        </p:nvSpPr>
        <p:spPr>
          <a:xfrm>
            <a:off x="2362271" y="5900928"/>
            <a:ext cx="502849" cy="618692"/>
          </a:xfrm>
          <a:custGeom>
            <a:avLst/>
            <a:gdLst>
              <a:gd name="connsiteX0" fmla="*/ 88321 w 502849"/>
              <a:gd name="connsiteY0" fmla="*/ 0 h 618692"/>
              <a:gd name="connsiteX1" fmla="*/ 307777 w 502849"/>
              <a:gd name="connsiteY1" fmla="*/ 280416 h 618692"/>
              <a:gd name="connsiteX2" fmla="*/ 295585 w 502849"/>
              <a:gd name="connsiteY2" fmla="*/ 609600 h 618692"/>
              <a:gd name="connsiteX3" fmla="*/ 2977 w 502849"/>
              <a:gd name="connsiteY3" fmla="*/ 524256 h 618692"/>
              <a:gd name="connsiteX4" fmla="*/ 502849 w 502849"/>
              <a:gd name="connsiteY4" fmla="*/ 499872 h 6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849" h="618692">
                <a:moveTo>
                  <a:pt x="88321" y="0"/>
                </a:moveTo>
                <a:cubicBezTo>
                  <a:pt x="180777" y="89408"/>
                  <a:pt x="273233" y="178816"/>
                  <a:pt x="307777" y="280416"/>
                </a:cubicBezTo>
                <a:cubicBezTo>
                  <a:pt x="342321" y="382016"/>
                  <a:pt x="346385" y="568960"/>
                  <a:pt x="295585" y="609600"/>
                </a:cubicBezTo>
                <a:cubicBezTo>
                  <a:pt x="244785" y="650240"/>
                  <a:pt x="-31567" y="542544"/>
                  <a:pt x="2977" y="524256"/>
                </a:cubicBezTo>
                <a:cubicBezTo>
                  <a:pt x="37521" y="505968"/>
                  <a:pt x="270185" y="502920"/>
                  <a:pt x="502849" y="499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1566F566-4BB4-AC5C-573D-834156261843}"/>
              </a:ext>
            </a:extLst>
          </p:cNvPr>
          <p:cNvSpPr/>
          <p:nvPr/>
        </p:nvSpPr>
        <p:spPr>
          <a:xfrm>
            <a:off x="6217569" y="4744995"/>
            <a:ext cx="183231" cy="852616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35AA458B-5AC5-4882-A33E-C456DE353E4D}"/>
              </a:ext>
            </a:extLst>
          </p:cNvPr>
          <p:cNvSpPr/>
          <p:nvPr/>
        </p:nvSpPr>
        <p:spPr>
          <a:xfrm>
            <a:off x="5288692" y="4522573"/>
            <a:ext cx="373203" cy="942262"/>
          </a:xfrm>
          <a:custGeom>
            <a:avLst/>
            <a:gdLst>
              <a:gd name="connsiteX0" fmla="*/ 210065 w 373203"/>
              <a:gd name="connsiteY0" fmla="*/ 0 h 942262"/>
              <a:gd name="connsiteX1" fmla="*/ 370703 w 373203"/>
              <a:gd name="connsiteY1" fmla="*/ 247135 h 942262"/>
              <a:gd name="connsiteX2" fmla="*/ 308919 w 373203"/>
              <a:gd name="connsiteY2" fmla="*/ 630195 h 942262"/>
              <a:gd name="connsiteX3" fmla="*/ 321276 w 373203"/>
              <a:gd name="connsiteY3" fmla="*/ 284205 h 942262"/>
              <a:gd name="connsiteX4" fmla="*/ 172994 w 373203"/>
              <a:gd name="connsiteY4" fmla="*/ 939113 h 942262"/>
              <a:gd name="connsiteX5" fmla="*/ 210065 w 373203"/>
              <a:gd name="connsiteY5" fmla="*/ 543697 h 942262"/>
              <a:gd name="connsiteX6" fmla="*/ 160638 w 373203"/>
              <a:gd name="connsiteY6" fmla="*/ 803189 h 942262"/>
              <a:gd name="connsiteX7" fmla="*/ 135924 w 373203"/>
              <a:gd name="connsiteY7" fmla="*/ 420130 h 942262"/>
              <a:gd name="connsiteX8" fmla="*/ 0 w 373203"/>
              <a:gd name="connsiteY8" fmla="*/ 24713 h 94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203" h="942262">
                <a:moveTo>
                  <a:pt x="210065" y="0"/>
                </a:moveTo>
                <a:cubicBezTo>
                  <a:pt x="282146" y="71051"/>
                  <a:pt x="354227" y="142103"/>
                  <a:pt x="370703" y="247135"/>
                </a:cubicBezTo>
                <a:cubicBezTo>
                  <a:pt x="387179" y="352167"/>
                  <a:pt x="317157" y="624017"/>
                  <a:pt x="308919" y="630195"/>
                </a:cubicBezTo>
                <a:cubicBezTo>
                  <a:pt x="300681" y="636373"/>
                  <a:pt x="343930" y="232719"/>
                  <a:pt x="321276" y="284205"/>
                </a:cubicBezTo>
                <a:cubicBezTo>
                  <a:pt x="298622" y="335691"/>
                  <a:pt x="191529" y="895865"/>
                  <a:pt x="172994" y="939113"/>
                </a:cubicBezTo>
                <a:cubicBezTo>
                  <a:pt x="154459" y="982361"/>
                  <a:pt x="212124" y="566351"/>
                  <a:pt x="210065" y="543697"/>
                </a:cubicBezTo>
                <a:cubicBezTo>
                  <a:pt x="208006" y="521043"/>
                  <a:pt x="172995" y="823783"/>
                  <a:pt x="160638" y="803189"/>
                </a:cubicBezTo>
                <a:cubicBezTo>
                  <a:pt x="148281" y="782595"/>
                  <a:pt x="162697" y="549876"/>
                  <a:pt x="135924" y="420130"/>
                </a:cubicBezTo>
                <a:cubicBezTo>
                  <a:pt x="109151" y="290384"/>
                  <a:pt x="54575" y="157548"/>
                  <a:pt x="0" y="247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 49">
            <a:extLst>
              <a:ext uri="{FF2B5EF4-FFF2-40B4-BE49-F238E27FC236}">
                <a16:creationId xmlns:a16="http://schemas.microsoft.com/office/drawing/2014/main" id="{C4B335F3-C78C-393B-E2EA-CDB58F738969}"/>
              </a:ext>
            </a:extLst>
          </p:cNvPr>
          <p:cNvSpPr/>
          <p:nvPr/>
        </p:nvSpPr>
        <p:spPr>
          <a:xfrm>
            <a:off x="2717769" y="321276"/>
            <a:ext cx="396134" cy="827902"/>
          </a:xfrm>
          <a:custGeom>
            <a:avLst/>
            <a:gdLst>
              <a:gd name="connsiteX0" fmla="*/ 717 w 396134"/>
              <a:gd name="connsiteY0" fmla="*/ 0 h 827902"/>
              <a:gd name="connsiteX1" fmla="*/ 62501 w 396134"/>
              <a:gd name="connsiteY1" fmla="*/ 296562 h 827902"/>
              <a:gd name="connsiteX2" fmla="*/ 396134 w 396134"/>
              <a:gd name="connsiteY2" fmla="*/ 827902 h 827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6134" h="827902">
                <a:moveTo>
                  <a:pt x="717" y="0"/>
                </a:moveTo>
                <a:cubicBezTo>
                  <a:pt x="-1343" y="79289"/>
                  <a:pt x="-3402" y="158578"/>
                  <a:pt x="62501" y="296562"/>
                </a:cubicBezTo>
                <a:cubicBezTo>
                  <a:pt x="128404" y="434546"/>
                  <a:pt x="262269" y="631224"/>
                  <a:pt x="396134" y="8279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F6B73D70-DFF1-3E28-4595-C2A2FD875814}"/>
              </a:ext>
            </a:extLst>
          </p:cNvPr>
          <p:cNvSpPr/>
          <p:nvPr/>
        </p:nvSpPr>
        <p:spPr>
          <a:xfrm>
            <a:off x="2644346" y="554137"/>
            <a:ext cx="704335" cy="348368"/>
          </a:xfrm>
          <a:custGeom>
            <a:avLst/>
            <a:gdLst>
              <a:gd name="connsiteX0" fmla="*/ 0 w 704335"/>
              <a:gd name="connsiteY0" fmla="*/ 150198 h 348368"/>
              <a:gd name="connsiteX1" fmla="*/ 197708 w 704335"/>
              <a:gd name="connsiteY1" fmla="*/ 88414 h 348368"/>
              <a:gd name="connsiteX2" fmla="*/ 135924 w 704335"/>
              <a:gd name="connsiteY2" fmla="*/ 347906 h 348368"/>
              <a:gd name="connsiteX3" fmla="*/ 420130 w 704335"/>
              <a:gd name="connsiteY3" fmla="*/ 14274 h 348368"/>
              <a:gd name="connsiteX4" fmla="*/ 654908 w 704335"/>
              <a:gd name="connsiteY4" fmla="*/ 88414 h 348368"/>
              <a:gd name="connsiteX5" fmla="*/ 704335 w 704335"/>
              <a:gd name="connsiteY5" fmla="*/ 335549 h 348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4335" h="348368">
                <a:moveTo>
                  <a:pt x="0" y="150198"/>
                </a:moveTo>
                <a:cubicBezTo>
                  <a:pt x="87527" y="102830"/>
                  <a:pt x="175054" y="55463"/>
                  <a:pt x="197708" y="88414"/>
                </a:cubicBezTo>
                <a:cubicBezTo>
                  <a:pt x="220362" y="121365"/>
                  <a:pt x="98854" y="360263"/>
                  <a:pt x="135924" y="347906"/>
                </a:cubicBezTo>
                <a:cubicBezTo>
                  <a:pt x="172994" y="335549"/>
                  <a:pt x="333633" y="57523"/>
                  <a:pt x="420130" y="14274"/>
                </a:cubicBezTo>
                <a:cubicBezTo>
                  <a:pt x="506627" y="-28975"/>
                  <a:pt x="607541" y="34868"/>
                  <a:pt x="654908" y="88414"/>
                </a:cubicBezTo>
                <a:cubicBezTo>
                  <a:pt x="702276" y="141960"/>
                  <a:pt x="703305" y="238754"/>
                  <a:pt x="704335" y="33554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 51">
            <a:extLst>
              <a:ext uri="{FF2B5EF4-FFF2-40B4-BE49-F238E27FC236}">
                <a16:creationId xmlns:a16="http://schemas.microsoft.com/office/drawing/2014/main" id="{4D7D5422-B1A2-60FC-0F3B-32648B40ED60}"/>
              </a:ext>
            </a:extLst>
          </p:cNvPr>
          <p:cNvSpPr/>
          <p:nvPr/>
        </p:nvSpPr>
        <p:spPr>
          <a:xfrm>
            <a:off x="2730843" y="1099751"/>
            <a:ext cx="494271" cy="395417"/>
          </a:xfrm>
          <a:custGeom>
            <a:avLst/>
            <a:gdLst>
              <a:gd name="connsiteX0" fmla="*/ 0 w 494271"/>
              <a:gd name="connsiteY0" fmla="*/ 395417 h 395417"/>
              <a:gd name="connsiteX1" fmla="*/ 296562 w 494271"/>
              <a:gd name="connsiteY1" fmla="*/ 271849 h 395417"/>
              <a:gd name="connsiteX2" fmla="*/ 494271 w 494271"/>
              <a:gd name="connsiteY2" fmla="*/ 0 h 395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271" h="395417">
                <a:moveTo>
                  <a:pt x="0" y="395417"/>
                </a:moveTo>
                <a:cubicBezTo>
                  <a:pt x="107092" y="366584"/>
                  <a:pt x="214184" y="337752"/>
                  <a:pt x="296562" y="271849"/>
                </a:cubicBezTo>
                <a:cubicBezTo>
                  <a:pt x="378940" y="205946"/>
                  <a:pt x="436605" y="102973"/>
                  <a:pt x="494271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1493F298-2D90-3DA4-35C0-6E75047C69D0}"/>
              </a:ext>
            </a:extLst>
          </p:cNvPr>
          <p:cNvSpPr/>
          <p:nvPr/>
        </p:nvSpPr>
        <p:spPr>
          <a:xfrm>
            <a:off x="2891481" y="1198605"/>
            <a:ext cx="137491" cy="593125"/>
          </a:xfrm>
          <a:custGeom>
            <a:avLst/>
            <a:gdLst>
              <a:gd name="connsiteX0" fmla="*/ 61784 w 137491"/>
              <a:gd name="connsiteY0" fmla="*/ 0 h 593125"/>
              <a:gd name="connsiteX1" fmla="*/ 135924 w 137491"/>
              <a:gd name="connsiteY1" fmla="*/ 296563 h 593125"/>
              <a:gd name="connsiteX2" fmla="*/ 0 w 137491"/>
              <a:gd name="connsiteY2" fmla="*/ 593125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91" h="593125">
                <a:moveTo>
                  <a:pt x="61784" y="0"/>
                </a:moveTo>
                <a:cubicBezTo>
                  <a:pt x="104002" y="98854"/>
                  <a:pt x="146221" y="197709"/>
                  <a:pt x="135924" y="296563"/>
                </a:cubicBezTo>
                <a:cubicBezTo>
                  <a:pt x="125627" y="395417"/>
                  <a:pt x="62813" y="494271"/>
                  <a:pt x="0" y="59312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034A8D98-A2A3-5DA0-A6D1-1E6FBF8A5F28}"/>
              </a:ext>
            </a:extLst>
          </p:cNvPr>
          <p:cNvSpPr/>
          <p:nvPr/>
        </p:nvSpPr>
        <p:spPr>
          <a:xfrm>
            <a:off x="3150973" y="1368150"/>
            <a:ext cx="222422" cy="250585"/>
          </a:xfrm>
          <a:custGeom>
            <a:avLst/>
            <a:gdLst>
              <a:gd name="connsiteX0" fmla="*/ 0 w 222422"/>
              <a:gd name="connsiteY0" fmla="*/ 250585 h 250585"/>
              <a:gd name="connsiteX1" fmla="*/ 86497 w 222422"/>
              <a:gd name="connsiteY1" fmla="*/ 15807 h 250585"/>
              <a:gd name="connsiteX2" fmla="*/ 222422 w 222422"/>
              <a:gd name="connsiteY2" fmla="*/ 40520 h 250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422" h="250585">
                <a:moveTo>
                  <a:pt x="0" y="250585"/>
                </a:moveTo>
                <a:cubicBezTo>
                  <a:pt x="24713" y="150701"/>
                  <a:pt x="49427" y="50818"/>
                  <a:pt x="86497" y="15807"/>
                </a:cubicBezTo>
                <a:cubicBezTo>
                  <a:pt x="123567" y="-19204"/>
                  <a:pt x="172994" y="10658"/>
                  <a:pt x="222422" y="40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 54">
            <a:extLst>
              <a:ext uri="{FF2B5EF4-FFF2-40B4-BE49-F238E27FC236}">
                <a16:creationId xmlns:a16="http://schemas.microsoft.com/office/drawing/2014/main" id="{89768C9F-F786-FEF5-535A-8705412AC803}"/>
              </a:ext>
            </a:extLst>
          </p:cNvPr>
          <p:cNvSpPr/>
          <p:nvPr/>
        </p:nvSpPr>
        <p:spPr>
          <a:xfrm>
            <a:off x="3138616" y="1618735"/>
            <a:ext cx="274227" cy="108366"/>
          </a:xfrm>
          <a:custGeom>
            <a:avLst/>
            <a:gdLst>
              <a:gd name="connsiteX0" fmla="*/ 0 w 274227"/>
              <a:gd name="connsiteY0" fmla="*/ 98854 h 108366"/>
              <a:gd name="connsiteX1" fmla="*/ 234779 w 274227"/>
              <a:gd name="connsiteY1" fmla="*/ 98854 h 108366"/>
              <a:gd name="connsiteX2" fmla="*/ 271849 w 274227"/>
              <a:gd name="connsiteY2" fmla="*/ 0 h 10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4227" h="108366">
                <a:moveTo>
                  <a:pt x="0" y="98854"/>
                </a:moveTo>
                <a:cubicBezTo>
                  <a:pt x="94735" y="107092"/>
                  <a:pt x="189471" y="115330"/>
                  <a:pt x="234779" y="98854"/>
                </a:cubicBezTo>
                <a:cubicBezTo>
                  <a:pt x="280087" y="82378"/>
                  <a:pt x="275968" y="41189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1480BF02-BA58-EA1D-10C1-2D2011B08418}"/>
              </a:ext>
            </a:extLst>
          </p:cNvPr>
          <p:cNvSpPr/>
          <p:nvPr/>
        </p:nvSpPr>
        <p:spPr>
          <a:xfrm>
            <a:off x="3064476" y="1890584"/>
            <a:ext cx="395416" cy="352905"/>
          </a:xfrm>
          <a:custGeom>
            <a:avLst/>
            <a:gdLst>
              <a:gd name="connsiteX0" fmla="*/ 0 w 395416"/>
              <a:gd name="connsiteY0" fmla="*/ 0 h 352905"/>
              <a:gd name="connsiteX1" fmla="*/ 135924 w 395416"/>
              <a:gd name="connsiteY1" fmla="*/ 345989 h 352905"/>
              <a:gd name="connsiteX2" fmla="*/ 395416 w 395416"/>
              <a:gd name="connsiteY2" fmla="*/ 197708 h 352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416" h="352905">
                <a:moveTo>
                  <a:pt x="0" y="0"/>
                </a:moveTo>
                <a:cubicBezTo>
                  <a:pt x="35010" y="156519"/>
                  <a:pt x="70021" y="313038"/>
                  <a:pt x="135924" y="345989"/>
                </a:cubicBezTo>
                <a:cubicBezTo>
                  <a:pt x="201827" y="378940"/>
                  <a:pt x="298621" y="288324"/>
                  <a:pt x="395416" y="1977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B03BFE71-8AA4-A0C2-F555-E4A4D137EDF5}"/>
              </a:ext>
            </a:extLst>
          </p:cNvPr>
          <p:cNvSpPr/>
          <p:nvPr/>
        </p:nvSpPr>
        <p:spPr>
          <a:xfrm>
            <a:off x="3163330" y="2421408"/>
            <a:ext cx="348104" cy="494787"/>
          </a:xfrm>
          <a:custGeom>
            <a:avLst/>
            <a:gdLst>
              <a:gd name="connsiteX0" fmla="*/ 0 w 348104"/>
              <a:gd name="connsiteY0" fmla="*/ 260008 h 494787"/>
              <a:gd name="connsiteX1" fmla="*/ 135924 w 348104"/>
              <a:gd name="connsiteY1" fmla="*/ 516 h 494787"/>
              <a:gd name="connsiteX2" fmla="*/ 345989 w 348104"/>
              <a:gd name="connsiteY2" fmla="*/ 198224 h 494787"/>
              <a:gd name="connsiteX3" fmla="*/ 247135 w 348104"/>
              <a:gd name="connsiteY3" fmla="*/ 371219 h 494787"/>
              <a:gd name="connsiteX4" fmla="*/ 296562 w 348104"/>
              <a:gd name="connsiteY4" fmla="*/ 494787 h 49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104" h="494787">
                <a:moveTo>
                  <a:pt x="0" y="260008"/>
                </a:moveTo>
                <a:cubicBezTo>
                  <a:pt x="39129" y="135410"/>
                  <a:pt x="78259" y="10813"/>
                  <a:pt x="135924" y="516"/>
                </a:cubicBezTo>
                <a:cubicBezTo>
                  <a:pt x="193589" y="-9781"/>
                  <a:pt x="327454" y="136440"/>
                  <a:pt x="345989" y="198224"/>
                </a:cubicBezTo>
                <a:cubicBezTo>
                  <a:pt x="364524" y="260008"/>
                  <a:pt x="255373" y="321792"/>
                  <a:pt x="247135" y="371219"/>
                </a:cubicBezTo>
                <a:cubicBezTo>
                  <a:pt x="238897" y="420646"/>
                  <a:pt x="267729" y="457716"/>
                  <a:pt x="296562" y="4947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9DB95446-DF2B-D93D-ED1E-B877DE18775B}"/>
              </a:ext>
            </a:extLst>
          </p:cNvPr>
          <p:cNvSpPr/>
          <p:nvPr/>
        </p:nvSpPr>
        <p:spPr>
          <a:xfrm>
            <a:off x="3409833" y="2990186"/>
            <a:ext cx="127562" cy="148430"/>
          </a:xfrm>
          <a:custGeom>
            <a:avLst/>
            <a:gdLst>
              <a:gd name="connsiteX0" fmla="*/ 74772 w 127562"/>
              <a:gd name="connsiteY0" fmla="*/ 148430 h 148430"/>
              <a:gd name="connsiteX1" fmla="*/ 632 w 127562"/>
              <a:gd name="connsiteY1" fmla="*/ 49576 h 148430"/>
              <a:gd name="connsiteX2" fmla="*/ 111843 w 127562"/>
              <a:gd name="connsiteY2" fmla="*/ 149 h 148430"/>
              <a:gd name="connsiteX3" fmla="*/ 124199 w 127562"/>
              <a:gd name="connsiteY3" fmla="*/ 37219 h 14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562" h="148430">
                <a:moveTo>
                  <a:pt x="74772" y="148430"/>
                </a:moveTo>
                <a:cubicBezTo>
                  <a:pt x="34613" y="111359"/>
                  <a:pt x="-5546" y="74289"/>
                  <a:pt x="632" y="49576"/>
                </a:cubicBezTo>
                <a:cubicBezTo>
                  <a:pt x="6810" y="24863"/>
                  <a:pt x="111843" y="149"/>
                  <a:pt x="111843" y="149"/>
                </a:cubicBezTo>
                <a:cubicBezTo>
                  <a:pt x="132438" y="-1911"/>
                  <a:pt x="128318" y="17654"/>
                  <a:pt x="124199" y="372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97017EE4-E430-5719-FCD3-021AA3711B13}"/>
              </a:ext>
            </a:extLst>
          </p:cNvPr>
          <p:cNvSpPr/>
          <p:nvPr/>
        </p:nvSpPr>
        <p:spPr>
          <a:xfrm>
            <a:off x="1563321" y="766119"/>
            <a:ext cx="364333" cy="650317"/>
          </a:xfrm>
          <a:custGeom>
            <a:avLst/>
            <a:gdLst>
              <a:gd name="connsiteX0" fmla="*/ 30701 w 364333"/>
              <a:gd name="connsiteY0" fmla="*/ 0 h 650317"/>
              <a:gd name="connsiteX1" fmla="*/ 5987 w 364333"/>
              <a:gd name="connsiteY1" fmla="*/ 469557 h 650317"/>
              <a:gd name="connsiteX2" fmla="*/ 129555 w 364333"/>
              <a:gd name="connsiteY2" fmla="*/ 630195 h 650317"/>
              <a:gd name="connsiteX3" fmla="*/ 364333 w 364333"/>
              <a:gd name="connsiteY3" fmla="*/ 642551 h 650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333" h="650317">
                <a:moveTo>
                  <a:pt x="30701" y="0"/>
                </a:moveTo>
                <a:cubicBezTo>
                  <a:pt x="10106" y="182262"/>
                  <a:pt x="-10489" y="364525"/>
                  <a:pt x="5987" y="469557"/>
                </a:cubicBezTo>
                <a:cubicBezTo>
                  <a:pt x="22463" y="574589"/>
                  <a:pt x="69831" y="601363"/>
                  <a:pt x="129555" y="630195"/>
                </a:cubicBezTo>
                <a:cubicBezTo>
                  <a:pt x="189279" y="659027"/>
                  <a:pt x="276806" y="650789"/>
                  <a:pt x="364333" y="6425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6E7396F2-FAF6-066E-8020-A9A483506450}"/>
              </a:ext>
            </a:extLst>
          </p:cNvPr>
          <p:cNvSpPr/>
          <p:nvPr/>
        </p:nvSpPr>
        <p:spPr>
          <a:xfrm>
            <a:off x="1581665" y="815546"/>
            <a:ext cx="234778" cy="790832"/>
          </a:xfrm>
          <a:custGeom>
            <a:avLst/>
            <a:gdLst>
              <a:gd name="connsiteX0" fmla="*/ 222421 w 234778"/>
              <a:gd name="connsiteY0" fmla="*/ 0 h 790832"/>
              <a:gd name="connsiteX1" fmla="*/ 210065 w 234778"/>
              <a:gd name="connsiteY1" fmla="*/ 531340 h 790832"/>
              <a:gd name="connsiteX2" fmla="*/ 0 w 234778"/>
              <a:gd name="connsiteY2" fmla="*/ 790832 h 79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778" h="790832">
                <a:moveTo>
                  <a:pt x="222421" y="0"/>
                </a:moveTo>
                <a:cubicBezTo>
                  <a:pt x="234778" y="199767"/>
                  <a:pt x="247135" y="399535"/>
                  <a:pt x="210065" y="531340"/>
                </a:cubicBezTo>
                <a:cubicBezTo>
                  <a:pt x="172995" y="663145"/>
                  <a:pt x="86497" y="726988"/>
                  <a:pt x="0" y="7908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5D274571-0C43-C949-3960-3791109FE849}"/>
              </a:ext>
            </a:extLst>
          </p:cNvPr>
          <p:cNvSpPr/>
          <p:nvPr/>
        </p:nvSpPr>
        <p:spPr>
          <a:xfrm>
            <a:off x="1346886" y="1037968"/>
            <a:ext cx="617838" cy="98854"/>
          </a:xfrm>
          <a:custGeom>
            <a:avLst/>
            <a:gdLst>
              <a:gd name="connsiteX0" fmla="*/ 0 w 617838"/>
              <a:gd name="connsiteY0" fmla="*/ 98854 h 98854"/>
              <a:gd name="connsiteX1" fmla="*/ 617838 w 617838"/>
              <a:gd name="connsiteY1" fmla="*/ 0 h 9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7838" h="98854">
                <a:moveTo>
                  <a:pt x="0" y="98854"/>
                </a:moveTo>
                <a:lnTo>
                  <a:pt x="61783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0275947E-813F-0816-6A56-91FD26E1D9C0}"/>
              </a:ext>
            </a:extLst>
          </p:cNvPr>
          <p:cNvSpPr/>
          <p:nvPr/>
        </p:nvSpPr>
        <p:spPr>
          <a:xfrm>
            <a:off x="1668162" y="1690602"/>
            <a:ext cx="469949" cy="508901"/>
          </a:xfrm>
          <a:custGeom>
            <a:avLst/>
            <a:gdLst>
              <a:gd name="connsiteX0" fmla="*/ 0 w 469949"/>
              <a:gd name="connsiteY0" fmla="*/ 101128 h 508901"/>
              <a:gd name="connsiteX1" fmla="*/ 321276 w 469949"/>
              <a:gd name="connsiteY1" fmla="*/ 2274 h 508901"/>
              <a:gd name="connsiteX2" fmla="*/ 259492 w 469949"/>
              <a:gd name="connsiteY2" fmla="*/ 187625 h 508901"/>
              <a:gd name="connsiteX3" fmla="*/ 469557 w 469949"/>
              <a:gd name="connsiteY3" fmla="*/ 311193 h 508901"/>
              <a:gd name="connsiteX4" fmla="*/ 197708 w 469949"/>
              <a:gd name="connsiteY4" fmla="*/ 508901 h 50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49" h="508901">
                <a:moveTo>
                  <a:pt x="0" y="101128"/>
                </a:moveTo>
                <a:cubicBezTo>
                  <a:pt x="139013" y="44493"/>
                  <a:pt x="278027" y="-12142"/>
                  <a:pt x="321276" y="2274"/>
                </a:cubicBezTo>
                <a:cubicBezTo>
                  <a:pt x="364525" y="16690"/>
                  <a:pt x="234779" y="136139"/>
                  <a:pt x="259492" y="187625"/>
                </a:cubicBezTo>
                <a:cubicBezTo>
                  <a:pt x="284205" y="239111"/>
                  <a:pt x="479854" y="257647"/>
                  <a:pt x="469557" y="311193"/>
                </a:cubicBezTo>
                <a:cubicBezTo>
                  <a:pt x="459260" y="364739"/>
                  <a:pt x="328484" y="436820"/>
                  <a:pt x="197708" y="50890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 62">
            <a:extLst>
              <a:ext uri="{FF2B5EF4-FFF2-40B4-BE49-F238E27FC236}">
                <a16:creationId xmlns:a16="http://schemas.microsoft.com/office/drawing/2014/main" id="{44ABC51C-9E12-0CDB-0081-8271FACA81E8}"/>
              </a:ext>
            </a:extLst>
          </p:cNvPr>
          <p:cNvSpPr/>
          <p:nvPr/>
        </p:nvSpPr>
        <p:spPr>
          <a:xfrm>
            <a:off x="1705232" y="1865870"/>
            <a:ext cx="444844" cy="210065"/>
          </a:xfrm>
          <a:custGeom>
            <a:avLst/>
            <a:gdLst>
              <a:gd name="connsiteX0" fmla="*/ 0 w 444844"/>
              <a:gd name="connsiteY0" fmla="*/ 210065 h 210065"/>
              <a:gd name="connsiteX1" fmla="*/ 444844 w 444844"/>
              <a:gd name="connsiteY1" fmla="*/ 0 h 21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4844" h="210065">
                <a:moveTo>
                  <a:pt x="0" y="210065"/>
                </a:moveTo>
                <a:lnTo>
                  <a:pt x="444844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 63">
            <a:extLst>
              <a:ext uri="{FF2B5EF4-FFF2-40B4-BE49-F238E27FC236}">
                <a16:creationId xmlns:a16="http://schemas.microsoft.com/office/drawing/2014/main" id="{343BC207-7E2D-2D72-81D5-B00BEB619902}"/>
              </a:ext>
            </a:extLst>
          </p:cNvPr>
          <p:cNvSpPr/>
          <p:nvPr/>
        </p:nvSpPr>
        <p:spPr>
          <a:xfrm>
            <a:off x="1754659" y="2347784"/>
            <a:ext cx="457200" cy="160638"/>
          </a:xfrm>
          <a:custGeom>
            <a:avLst/>
            <a:gdLst>
              <a:gd name="connsiteX0" fmla="*/ 0 w 457200"/>
              <a:gd name="connsiteY0" fmla="*/ 160638 h 160638"/>
              <a:gd name="connsiteX1" fmla="*/ 457200 w 457200"/>
              <a:gd name="connsiteY1" fmla="*/ 0 h 16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200" h="160638">
                <a:moveTo>
                  <a:pt x="0" y="160638"/>
                </a:moveTo>
                <a:lnTo>
                  <a:pt x="457200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 64">
            <a:extLst>
              <a:ext uri="{FF2B5EF4-FFF2-40B4-BE49-F238E27FC236}">
                <a16:creationId xmlns:a16="http://schemas.microsoft.com/office/drawing/2014/main" id="{84268A5E-43DD-48EC-9E2B-4E4BC0D89EC5}"/>
              </a:ext>
            </a:extLst>
          </p:cNvPr>
          <p:cNvSpPr/>
          <p:nvPr/>
        </p:nvSpPr>
        <p:spPr>
          <a:xfrm>
            <a:off x="1878227" y="2273643"/>
            <a:ext cx="61784" cy="531341"/>
          </a:xfrm>
          <a:custGeom>
            <a:avLst/>
            <a:gdLst>
              <a:gd name="connsiteX0" fmla="*/ 61784 w 61784"/>
              <a:gd name="connsiteY0" fmla="*/ 0 h 531341"/>
              <a:gd name="connsiteX1" fmla="*/ 0 w 61784"/>
              <a:gd name="connsiteY1" fmla="*/ 531341 h 53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784" h="531341">
                <a:moveTo>
                  <a:pt x="61784" y="0"/>
                </a:moveTo>
                <a:lnTo>
                  <a:pt x="0" y="531341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 65">
            <a:extLst>
              <a:ext uri="{FF2B5EF4-FFF2-40B4-BE49-F238E27FC236}">
                <a16:creationId xmlns:a16="http://schemas.microsoft.com/office/drawing/2014/main" id="{65DD14E0-DC63-C85C-FC48-AC419BCA9961}"/>
              </a:ext>
            </a:extLst>
          </p:cNvPr>
          <p:cNvSpPr/>
          <p:nvPr/>
        </p:nvSpPr>
        <p:spPr>
          <a:xfrm>
            <a:off x="2125362" y="2480715"/>
            <a:ext cx="210065" cy="64777"/>
          </a:xfrm>
          <a:custGeom>
            <a:avLst/>
            <a:gdLst>
              <a:gd name="connsiteX0" fmla="*/ 0 w 210065"/>
              <a:gd name="connsiteY0" fmla="*/ 64777 h 64777"/>
              <a:gd name="connsiteX1" fmla="*/ 98854 w 210065"/>
              <a:gd name="connsiteY1" fmla="*/ 2993 h 64777"/>
              <a:gd name="connsiteX2" fmla="*/ 210065 w 210065"/>
              <a:gd name="connsiteY2" fmla="*/ 15350 h 6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065" h="64777">
                <a:moveTo>
                  <a:pt x="0" y="64777"/>
                </a:moveTo>
                <a:cubicBezTo>
                  <a:pt x="31921" y="38004"/>
                  <a:pt x="63843" y="11231"/>
                  <a:pt x="98854" y="2993"/>
                </a:cubicBezTo>
                <a:cubicBezTo>
                  <a:pt x="133865" y="-5245"/>
                  <a:pt x="171965" y="5052"/>
                  <a:pt x="210065" y="153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 66">
            <a:extLst>
              <a:ext uri="{FF2B5EF4-FFF2-40B4-BE49-F238E27FC236}">
                <a16:creationId xmlns:a16="http://schemas.microsoft.com/office/drawing/2014/main" id="{E7D035FC-3FEF-CCB0-5100-855A29864CD7}"/>
              </a:ext>
            </a:extLst>
          </p:cNvPr>
          <p:cNvSpPr/>
          <p:nvPr/>
        </p:nvSpPr>
        <p:spPr>
          <a:xfrm>
            <a:off x="2100649" y="2656703"/>
            <a:ext cx="296562" cy="86497"/>
          </a:xfrm>
          <a:custGeom>
            <a:avLst/>
            <a:gdLst>
              <a:gd name="connsiteX0" fmla="*/ 0 w 296562"/>
              <a:gd name="connsiteY0" fmla="*/ 0 h 86497"/>
              <a:gd name="connsiteX1" fmla="*/ 185351 w 296562"/>
              <a:gd name="connsiteY1" fmla="*/ 86497 h 86497"/>
              <a:gd name="connsiteX2" fmla="*/ 296562 w 296562"/>
              <a:gd name="connsiteY2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6562" h="86497">
                <a:moveTo>
                  <a:pt x="0" y="0"/>
                </a:moveTo>
                <a:cubicBezTo>
                  <a:pt x="67962" y="43248"/>
                  <a:pt x="135924" y="86497"/>
                  <a:pt x="185351" y="86497"/>
                </a:cubicBezTo>
                <a:cubicBezTo>
                  <a:pt x="234778" y="86497"/>
                  <a:pt x="265670" y="43248"/>
                  <a:pt x="296562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 67">
            <a:extLst>
              <a:ext uri="{FF2B5EF4-FFF2-40B4-BE49-F238E27FC236}">
                <a16:creationId xmlns:a16="http://schemas.microsoft.com/office/drawing/2014/main" id="{E44F889B-EE1A-4EE3-69C9-ECF22A468C8B}"/>
              </a:ext>
            </a:extLst>
          </p:cNvPr>
          <p:cNvSpPr/>
          <p:nvPr/>
        </p:nvSpPr>
        <p:spPr>
          <a:xfrm>
            <a:off x="2199503" y="2298357"/>
            <a:ext cx="162549" cy="135924"/>
          </a:xfrm>
          <a:custGeom>
            <a:avLst/>
            <a:gdLst>
              <a:gd name="connsiteX0" fmla="*/ 0 w 162549"/>
              <a:gd name="connsiteY0" fmla="*/ 0 h 135924"/>
              <a:gd name="connsiteX1" fmla="*/ 148281 w 162549"/>
              <a:gd name="connsiteY1" fmla="*/ 86497 h 135924"/>
              <a:gd name="connsiteX2" fmla="*/ 148281 w 162549"/>
              <a:gd name="connsiteY2" fmla="*/ 135924 h 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49" h="135924">
                <a:moveTo>
                  <a:pt x="0" y="0"/>
                </a:moveTo>
                <a:lnTo>
                  <a:pt x="148281" y="86497"/>
                </a:lnTo>
                <a:cubicBezTo>
                  <a:pt x="172995" y="109151"/>
                  <a:pt x="160638" y="122537"/>
                  <a:pt x="148281" y="1359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 68">
            <a:extLst>
              <a:ext uri="{FF2B5EF4-FFF2-40B4-BE49-F238E27FC236}">
                <a16:creationId xmlns:a16="http://schemas.microsoft.com/office/drawing/2014/main" id="{32E7FCD9-E8FC-97AE-DB8C-145E04556A27}"/>
              </a:ext>
            </a:extLst>
          </p:cNvPr>
          <p:cNvSpPr/>
          <p:nvPr/>
        </p:nvSpPr>
        <p:spPr>
          <a:xfrm>
            <a:off x="2298357" y="2224216"/>
            <a:ext cx="167277" cy="210065"/>
          </a:xfrm>
          <a:custGeom>
            <a:avLst/>
            <a:gdLst>
              <a:gd name="connsiteX0" fmla="*/ 0 w 167277"/>
              <a:gd name="connsiteY0" fmla="*/ 0 h 210065"/>
              <a:gd name="connsiteX1" fmla="*/ 148281 w 167277"/>
              <a:gd name="connsiteY1" fmla="*/ 160638 h 210065"/>
              <a:gd name="connsiteX2" fmla="*/ 160638 w 167277"/>
              <a:gd name="connsiteY2" fmla="*/ 210065 h 21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277" h="210065">
                <a:moveTo>
                  <a:pt x="0" y="0"/>
                </a:moveTo>
                <a:lnTo>
                  <a:pt x="148281" y="160638"/>
                </a:lnTo>
                <a:cubicBezTo>
                  <a:pt x="175054" y="195649"/>
                  <a:pt x="167846" y="202857"/>
                  <a:pt x="160638" y="21006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 69">
            <a:extLst>
              <a:ext uri="{FF2B5EF4-FFF2-40B4-BE49-F238E27FC236}">
                <a16:creationId xmlns:a16="http://schemas.microsoft.com/office/drawing/2014/main" id="{0BC9C7A7-2BB9-71DE-AEA9-F087C1840CB9}"/>
              </a:ext>
            </a:extLst>
          </p:cNvPr>
          <p:cNvSpPr/>
          <p:nvPr/>
        </p:nvSpPr>
        <p:spPr>
          <a:xfrm>
            <a:off x="1977081" y="2829697"/>
            <a:ext cx="172995" cy="234779"/>
          </a:xfrm>
          <a:custGeom>
            <a:avLst/>
            <a:gdLst>
              <a:gd name="connsiteX0" fmla="*/ 0 w 172995"/>
              <a:gd name="connsiteY0" fmla="*/ 0 h 234779"/>
              <a:gd name="connsiteX1" fmla="*/ 74141 w 172995"/>
              <a:gd name="connsiteY1" fmla="*/ 185352 h 234779"/>
              <a:gd name="connsiteX2" fmla="*/ 172995 w 172995"/>
              <a:gd name="connsiteY2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95" h="234779">
                <a:moveTo>
                  <a:pt x="0" y="0"/>
                </a:moveTo>
                <a:cubicBezTo>
                  <a:pt x="22654" y="73111"/>
                  <a:pt x="45309" y="146222"/>
                  <a:pt x="74141" y="185352"/>
                </a:cubicBezTo>
                <a:cubicBezTo>
                  <a:pt x="102973" y="224482"/>
                  <a:pt x="137984" y="229630"/>
                  <a:pt x="172995" y="23477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 70">
            <a:extLst>
              <a:ext uri="{FF2B5EF4-FFF2-40B4-BE49-F238E27FC236}">
                <a16:creationId xmlns:a16="http://schemas.microsoft.com/office/drawing/2014/main" id="{E4CBB66D-2ED2-370E-58FC-7F449FC3A94C}"/>
              </a:ext>
            </a:extLst>
          </p:cNvPr>
          <p:cNvSpPr/>
          <p:nvPr/>
        </p:nvSpPr>
        <p:spPr>
          <a:xfrm>
            <a:off x="2057139" y="2866768"/>
            <a:ext cx="550137" cy="374389"/>
          </a:xfrm>
          <a:custGeom>
            <a:avLst/>
            <a:gdLst>
              <a:gd name="connsiteX0" fmla="*/ 364785 w 550137"/>
              <a:gd name="connsiteY0" fmla="*/ 0 h 374389"/>
              <a:gd name="connsiteX1" fmla="*/ 142364 w 550137"/>
              <a:gd name="connsiteY1" fmla="*/ 160637 h 374389"/>
              <a:gd name="connsiteX2" fmla="*/ 18796 w 550137"/>
              <a:gd name="connsiteY2" fmla="*/ 345989 h 374389"/>
              <a:gd name="connsiteX3" fmla="*/ 550137 w 550137"/>
              <a:gd name="connsiteY3" fmla="*/ 370702 h 37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37" h="374389">
                <a:moveTo>
                  <a:pt x="364785" y="0"/>
                </a:moveTo>
                <a:cubicBezTo>
                  <a:pt x="282407" y="51486"/>
                  <a:pt x="200029" y="102972"/>
                  <a:pt x="142364" y="160637"/>
                </a:cubicBezTo>
                <a:cubicBezTo>
                  <a:pt x="84699" y="218302"/>
                  <a:pt x="-49166" y="310978"/>
                  <a:pt x="18796" y="345989"/>
                </a:cubicBezTo>
                <a:cubicBezTo>
                  <a:pt x="86758" y="381000"/>
                  <a:pt x="318447" y="375851"/>
                  <a:pt x="550137" y="3707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44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A5F98-2458-EAD5-FB19-A9FA9DFFE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F3FEAD7E-811D-4FD3-560A-6B2FB7A3FC64}"/>
              </a:ext>
            </a:extLst>
          </p:cNvPr>
          <p:cNvSpPr/>
          <p:nvPr/>
        </p:nvSpPr>
        <p:spPr>
          <a:xfrm>
            <a:off x="4969236" y="5367351"/>
            <a:ext cx="1943390" cy="1574051"/>
          </a:xfrm>
          <a:custGeom>
            <a:avLst/>
            <a:gdLst>
              <a:gd name="connsiteX0" fmla="*/ 600291 w 1894995"/>
              <a:gd name="connsiteY0" fmla="*/ 296 h 1574051"/>
              <a:gd name="connsiteX1" fmla="*/ 1490941 w 1894995"/>
              <a:gd name="connsiteY1" fmla="*/ 451558 h 1574051"/>
              <a:gd name="connsiteX2" fmla="*/ 1585943 w 1894995"/>
              <a:gd name="connsiteY2" fmla="*/ 1247205 h 1574051"/>
              <a:gd name="connsiteX3" fmla="*/ 1609694 w 1894995"/>
              <a:gd name="connsiteY3" fmla="*/ 1021574 h 1574051"/>
              <a:gd name="connsiteX4" fmla="*/ 1894702 w 1894995"/>
              <a:gd name="connsiteY4" fmla="*/ 1567839 h 1574051"/>
              <a:gd name="connsiteX5" fmla="*/ 1550317 w 1894995"/>
              <a:gd name="connsiteY5" fmla="*/ 1330332 h 1574051"/>
              <a:gd name="connsiteX6" fmla="*/ 18400 w 1894995"/>
              <a:gd name="connsiteY6" fmla="*/ 1544088 h 1574051"/>
              <a:gd name="connsiteX7" fmla="*/ 707169 w 1894995"/>
              <a:gd name="connsiteY7" fmla="*/ 1033449 h 1574051"/>
              <a:gd name="connsiteX8" fmla="*/ 754670 w 1894995"/>
              <a:gd name="connsiteY8" fmla="*/ 605937 h 1574051"/>
              <a:gd name="connsiteX9" fmla="*/ 386535 w 1894995"/>
              <a:gd name="connsiteY9" fmla="*/ 974072 h 1574051"/>
              <a:gd name="connsiteX10" fmla="*/ 54026 w 1894995"/>
              <a:gd name="connsiteY10" fmla="*/ 700940 h 1574051"/>
              <a:gd name="connsiteX11" fmla="*/ 457787 w 1894995"/>
              <a:gd name="connsiteY11" fmla="*/ 261553 h 1574051"/>
              <a:gd name="connsiteX12" fmla="*/ 754670 w 1894995"/>
              <a:gd name="connsiteY12" fmla="*/ 380306 h 1574051"/>
              <a:gd name="connsiteX13" fmla="*/ 600291 w 1894995"/>
              <a:gd name="connsiteY13" fmla="*/ 296 h 157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4995" h="1574051">
                <a:moveTo>
                  <a:pt x="600291" y="296"/>
                </a:moveTo>
                <a:cubicBezTo>
                  <a:pt x="723003" y="12171"/>
                  <a:pt x="1326666" y="243740"/>
                  <a:pt x="1490941" y="451558"/>
                </a:cubicBezTo>
                <a:cubicBezTo>
                  <a:pt x="1655216" y="659376"/>
                  <a:pt x="1566151" y="1152202"/>
                  <a:pt x="1585943" y="1247205"/>
                </a:cubicBezTo>
                <a:cubicBezTo>
                  <a:pt x="1605735" y="1342208"/>
                  <a:pt x="1558234" y="968135"/>
                  <a:pt x="1609694" y="1021574"/>
                </a:cubicBezTo>
                <a:cubicBezTo>
                  <a:pt x="1661154" y="1075013"/>
                  <a:pt x="1904598" y="1516379"/>
                  <a:pt x="1894702" y="1567839"/>
                </a:cubicBezTo>
                <a:cubicBezTo>
                  <a:pt x="1884806" y="1619299"/>
                  <a:pt x="1863034" y="1334291"/>
                  <a:pt x="1550317" y="1330332"/>
                </a:cubicBezTo>
                <a:cubicBezTo>
                  <a:pt x="1237600" y="1326374"/>
                  <a:pt x="158925" y="1593568"/>
                  <a:pt x="18400" y="1544088"/>
                </a:cubicBezTo>
                <a:cubicBezTo>
                  <a:pt x="-122125" y="1494608"/>
                  <a:pt x="584457" y="1189808"/>
                  <a:pt x="707169" y="1033449"/>
                </a:cubicBezTo>
                <a:cubicBezTo>
                  <a:pt x="829881" y="877091"/>
                  <a:pt x="808109" y="615833"/>
                  <a:pt x="754670" y="605937"/>
                </a:cubicBezTo>
                <a:cubicBezTo>
                  <a:pt x="701231" y="596041"/>
                  <a:pt x="503309" y="958238"/>
                  <a:pt x="386535" y="974072"/>
                </a:cubicBezTo>
                <a:cubicBezTo>
                  <a:pt x="269761" y="989906"/>
                  <a:pt x="42151" y="819693"/>
                  <a:pt x="54026" y="700940"/>
                </a:cubicBezTo>
                <a:cubicBezTo>
                  <a:pt x="65901" y="582187"/>
                  <a:pt x="341013" y="314992"/>
                  <a:pt x="457787" y="261553"/>
                </a:cubicBezTo>
                <a:cubicBezTo>
                  <a:pt x="574561" y="208114"/>
                  <a:pt x="726961" y="423849"/>
                  <a:pt x="754670" y="380306"/>
                </a:cubicBezTo>
                <a:cubicBezTo>
                  <a:pt x="782379" y="336763"/>
                  <a:pt x="477579" y="-11579"/>
                  <a:pt x="600291" y="296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39598532-D217-B80C-2AE9-1536C7C3E9AD}"/>
              </a:ext>
            </a:extLst>
          </p:cNvPr>
          <p:cNvSpPr/>
          <p:nvPr/>
        </p:nvSpPr>
        <p:spPr>
          <a:xfrm>
            <a:off x="6483366" y="5272690"/>
            <a:ext cx="1604766" cy="1532932"/>
          </a:xfrm>
          <a:custGeom>
            <a:avLst/>
            <a:gdLst>
              <a:gd name="connsiteX0" fmla="*/ 78184 w 1896145"/>
              <a:gd name="connsiteY0" fmla="*/ 866853 h 1532932"/>
              <a:gd name="connsiteX1" fmla="*/ 78184 w 1896145"/>
              <a:gd name="connsiteY1" fmla="*/ 795601 h 1532932"/>
              <a:gd name="connsiteX2" fmla="*/ 838205 w 1896145"/>
              <a:gd name="connsiteY2" fmla="*/ 35580 h 1532932"/>
              <a:gd name="connsiteX3" fmla="*/ 1206340 w 1896145"/>
              <a:gd name="connsiteY3" fmla="*/ 166209 h 1532932"/>
              <a:gd name="connsiteX4" fmla="*/ 1146964 w 1896145"/>
              <a:gd name="connsiteY4" fmla="*/ 534344 h 1532932"/>
              <a:gd name="connsiteX5" fmla="*/ 1431971 w 1896145"/>
              <a:gd name="connsiteY5" fmla="*/ 118707 h 1532932"/>
              <a:gd name="connsiteX6" fmla="*/ 1883234 w 1896145"/>
              <a:gd name="connsiteY6" fmla="*/ 724349 h 1532932"/>
              <a:gd name="connsiteX7" fmla="*/ 1693229 w 1896145"/>
              <a:gd name="connsiteY7" fmla="*/ 938105 h 1532932"/>
              <a:gd name="connsiteX8" fmla="*/ 1895109 w 1896145"/>
              <a:gd name="connsiteY8" fmla="*/ 1413118 h 1532932"/>
              <a:gd name="connsiteX9" fmla="*/ 1586351 w 1896145"/>
              <a:gd name="connsiteY9" fmla="*/ 1413118 h 1532932"/>
              <a:gd name="connsiteX10" fmla="*/ 54434 w 1896145"/>
              <a:gd name="connsiteY10" fmla="*/ 1531871 h 1532932"/>
              <a:gd name="connsiteX11" fmla="*/ 517571 w 1896145"/>
              <a:gd name="connsiteY11" fmla="*/ 1448744 h 1532932"/>
              <a:gd name="connsiteX12" fmla="*/ 517571 w 1896145"/>
              <a:gd name="connsiteY12" fmla="*/ 1104359 h 1532932"/>
              <a:gd name="connsiteX13" fmla="*/ 386943 w 1896145"/>
              <a:gd name="connsiteY13" fmla="*/ 926229 h 1532932"/>
              <a:gd name="connsiteX14" fmla="*/ 6932 w 1896145"/>
              <a:gd name="connsiteY14" fmla="*/ 1163736 h 1532932"/>
              <a:gd name="connsiteX15" fmla="*/ 137561 w 1896145"/>
              <a:gd name="connsiteY15" fmla="*/ 926229 h 1532932"/>
              <a:gd name="connsiteX16" fmla="*/ 78184 w 1896145"/>
              <a:gd name="connsiteY16" fmla="*/ 866853 h 153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6145" h="1532932">
                <a:moveTo>
                  <a:pt x="78184" y="866853"/>
                </a:moveTo>
                <a:cubicBezTo>
                  <a:pt x="68288" y="845082"/>
                  <a:pt x="-48486" y="934146"/>
                  <a:pt x="78184" y="795601"/>
                </a:cubicBezTo>
                <a:cubicBezTo>
                  <a:pt x="204854" y="657056"/>
                  <a:pt x="650179" y="140479"/>
                  <a:pt x="838205" y="35580"/>
                </a:cubicBezTo>
                <a:cubicBezTo>
                  <a:pt x="1026231" y="-69319"/>
                  <a:pt x="1154880" y="83082"/>
                  <a:pt x="1206340" y="166209"/>
                </a:cubicBezTo>
                <a:cubicBezTo>
                  <a:pt x="1257800" y="249336"/>
                  <a:pt x="1109359" y="542261"/>
                  <a:pt x="1146964" y="534344"/>
                </a:cubicBezTo>
                <a:cubicBezTo>
                  <a:pt x="1184569" y="526427"/>
                  <a:pt x="1309259" y="87040"/>
                  <a:pt x="1431971" y="118707"/>
                </a:cubicBezTo>
                <a:cubicBezTo>
                  <a:pt x="1554683" y="150374"/>
                  <a:pt x="1839691" y="587783"/>
                  <a:pt x="1883234" y="724349"/>
                </a:cubicBezTo>
                <a:cubicBezTo>
                  <a:pt x="1926777" y="860915"/>
                  <a:pt x="1691250" y="823310"/>
                  <a:pt x="1693229" y="938105"/>
                </a:cubicBezTo>
                <a:cubicBezTo>
                  <a:pt x="1695208" y="1052900"/>
                  <a:pt x="1912922" y="1333949"/>
                  <a:pt x="1895109" y="1413118"/>
                </a:cubicBezTo>
                <a:cubicBezTo>
                  <a:pt x="1877296" y="1492287"/>
                  <a:pt x="1893130" y="1393326"/>
                  <a:pt x="1586351" y="1413118"/>
                </a:cubicBezTo>
                <a:cubicBezTo>
                  <a:pt x="1279572" y="1432910"/>
                  <a:pt x="232564" y="1525933"/>
                  <a:pt x="54434" y="1531871"/>
                </a:cubicBezTo>
                <a:cubicBezTo>
                  <a:pt x="-123696" y="1537809"/>
                  <a:pt x="440382" y="1519996"/>
                  <a:pt x="517571" y="1448744"/>
                </a:cubicBezTo>
                <a:cubicBezTo>
                  <a:pt x="594760" y="1377492"/>
                  <a:pt x="539342" y="1191445"/>
                  <a:pt x="517571" y="1104359"/>
                </a:cubicBezTo>
                <a:cubicBezTo>
                  <a:pt x="495800" y="1017273"/>
                  <a:pt x="472049" y="916333"/>
                  <a:pt x="386943" y="926229"/>
                </a:cubicBezTo>
                <a:cubicBezTo>
                  <a:pt x="301837" y="936125"/>
                  <a:pt x="48496" y="1163736"/>
                  <a:pt x="6932" y="1163736"/>
                </a:cubicBezTo>
                <a:cubicBezTo>
                  <a:pt x="-34632" y="1163736"/>
                  <a:pt x="123706" y="977689"/>
                  <a:pt x="137561" y="926229"/>
                </a:cubicBezTo>
                <a:cubicBezTo>
                  <a:pt x="151416" y="874769"/>
                  <a:pt x="88080" y="888624"/>
                  <a:pt x="78184" y="866853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E84F0582-2074-143A-4151-74A108914E3D}"/>
              </a:ext>
            </a:extLst>
          </p:cNvPr>
          <p:cNvSpPr/>
          <p:nvPr/>
        </p:nvSpPr>
        <p:spPr>
          <a:xfrm>
            <a:off x="5758249" y="2449378"/>
            <a:ext cx="2026508" cy="494775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34B93D40-D12D-4E04-586D-F77D34114D2C}"/>
              </a:ext>
            </a:extLst>
          </p:cNvPr>
          <p:cNvSpPr/>
          <p:nvPr/>
        </p:nvSpPr>
        <p:spPr>
          <a:xfrm>
            <a:off x="4732638" y="2276888"/>
            <a:ext cx="641255" cy="654908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21D14A38-41AC-4F90-A2AD-002C35E90F94}"/>
              </a:ext>
            </a:extLst>
          </p:cNvPr>
          <p:cNvSpPr/>
          <p:nvPr/>
        </p:nvSpPr>
        <p:spPr>
          <a:xfrm>
            <a:off x="5857103" y="3067721"/>
            <a:ext cx="1796238" cy="86497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B8963B2F-AB97-CDC7-0753-4761922CCAE7}"/>
              </a:ext>
            </a:extLst>
          </p:cNvPr>
          <p:cNvSpPr/>
          <p:nvPr/>
        </p:nvSpPr>
        <p:spPr>
          <a:xfrm>
            <a:off x="4744995" y="3092434"/>
            <a:ext cx="663368" cy="61784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432FDDC1-BE62-196E-0FDB-476B3D3EBDEB}"/>
              </a:ext>
            </a:extLst>
          </p:cNvPr>
          <p:cNvSpPr/>
          <p:nvPr/>
        </p:nvSpPr>
        <p:spPr>
          <a:xfrm>
            <a:off x="5374244" y="3660845"/>
            <a:ext cx="211010" cy="212539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2216434B-3ED7-729D-A51F-9D5AE58BB6FD}"/>
              </a:ext>
            </a:extLst>
          </p:cNvPr>
          <p:cNvSpPr/>
          <p:nvPr/>
        </p:nvSpPr>
        <p:spPr>
          <a:xfrm>
            <a:off x="5163428" y="4312896"/>
            <a:ext cx="458896" cy="348846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87A81AC6-5CA6-BD81-5CA5-5CB66B5C682B}"/>
              </a:ext>
            </a:extLst>
          </p:cNvPr>
          <p:cNvSpPr/>
          <p:nvPr/>
        </p:nvSpPr>
        <p:spPr>
          <a:xfrm>
            <a:off x="8056605" y="3117615"/>
            <a:ext cx="428560" cy="768279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34780AC7-63F0-6979-4A41-6F9E9721859E}"/>
              </a:ext>
            </a:extLst>
          </p:cNvPr>
          <p:cNvSpPr/>
          <p:nvPr/>
        </p:nvSpPr>
        <p:spPr>
          <a:xfrm>
            <a:off x="5782962" y="3636129"/>
            <a:ext cx="2088292" cy="1396314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7E12AB00-54D5-EC1C-099F-01B051E60002}"/>
              </a:ext>
            </a:extLst>
          </p:cNvPr>
          <p:cNvSpPr/>
          <p:nvPr/>
        </p:nvSpPr>
        <p:spPr>
          <a:xfrm>
            <a:off x="4658497" y="2981221"/>
            <a:ext cx="444844" cy="1297460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48FCA1C9-A93A-B585-A548-78CCB945FEAE}"/>
              </a:ext>
            </a:extLst>
          </p:cNvPr>
          <p:cNvSpPr/>
          <p:nvPr/>
        </p:nvSpPr>
        <p:spPr>
          <a:xfrm>
            <a:off x="4572000" y="1876235"/>
            <a:ext cx="3311611" cy="105555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D20592FA-73B9-A26D-BA15-57784AB411CF}"/>
              </a:ext>
            </a:extLst>
          </p:cNvPr>
          <p:cNvSpPr/>
          <p:nvPr/>
        </p:nvSpPr>
        <p:spPr>
          <a:xfrm>
            <a:off x="3878897" y="855280"/>
            <a:ext cx="2114130" cy="4584936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ECE5CB63-2344-77A1-7D3C-E6DCC67A5161}"/>
              </a:ext>
            </a:extLst>
          </p:cNvPr>
          <p:cNvSpPr/>
          <p:nvPr/>
        </p:nvSpPr>
        <p:spPr>
          <a:xfrm>
            <a:off x="6079524" y="974126"/>
            <a:ext cx="2674794" cy="4418975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F44384B6-28F6-BB78-8C60-763B2963F7BB}"/>
              </a:ext>
            </a:extLst>
          </p:cNvPr>
          <p:cNvSpPr/>
          <p:nvPr/>
        </p:nvSpPr>
        <p:spPr>
          <a:xfrm>
            <a:off x="6584422" y="4970659"/>
            <a:ext cx="88227" cy="691978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02992430-741F-D134-4D00-E6EC476EA1DA}"/>
              </a:ext>
            </a:extLst>
          </p:cNvPr>
          <p:cNvSpPr/>
          <p:nvPr/>
        </p:nvSpPr>
        <p:spPr>
          <a:xfrm>
            <a:off x="4930346" y="4575243"/>
            <a:ext cx="284205" cy="1180677"/>
          </a:xfrm>
          <a:custGeom>
            <a:avLst/>
            <a:gdLst>
              <a:gd name="connsiteX0" fmla="*/ 86497 w 284205"/>
              <a:gd name="connsiteY0" fmla="*/ 0 h 1180677"/>
              <a:gd name="connsiteX1" fmla="*/ 86497 w 284205"/>
              <a:gd name="connsiteY1" fmla="*/ 284205 h 1180677"/>
              <a:gd name="connsiteX2" fmla="*/ 284205 w 284205"/>
              <a:gd name="connsiteY2" fmla="*/ 1025611 h 1180677"/>
              <a:gd name="connsiteX3" fmla="*/ 86497 w 284205"/>
              <a:gd name="connsiteY3" fmla="*/ 704335 h 1180677"/>
              <a:gd name="connsiteX4" fmla="*/ 74140 w 284205"/>
              <a:gd name="connsiteY4" fmla="*/ 1173892 h 1180677"/>
              <a:gd name="connsiteX5" fmla="*/ 0 w 284205"/>
              <a:gd name="connsiteY5" fmla="*/ 939113 h 118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205" h="1180677">
                <a:moveTo>
                  <a:pt x="86497" y="0"/>
                </a:moveTo>
                <a:cubicBezTo>
                  <a:pt x="70021" y="56635"/>
                  <a:pt x="53546" y="113270"/>
                  <a:pt x="86497" y="284205"/>
                </a:cubicBezTo>
                <a:cubicBezTo>
                  <a:pt x="119448" y="455140"/>
                  <a:pt x="284205" y="955589"/>
                  <a:pt x="284205" y="1025611"/>
                </a:cubicBezTo>
                <a:cubicBezTo>
                  <a:pt x="284205" y="1095633"/>
                  <a:pt x="121508" y="679622"/>
                  <a:pt x="86497" y="704335"/>
                </a:cubicBezTo>
                <a:cubicBezTo>
                  <a:pt x="51486" y="729049"/>
                  <a:pt x="88556" y="1134762"/>
                  <a:pt x="74140" y="1173892"/>
                </a:cubicBezTo>
                <a:cubicBezTo>
                  <a:pt x="59724" y="1213022"/>
                  <a:pt x="29862" y="1076067"/>
                  <a:pt x="0" y="9391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3F2B7763-04B1-DDC2-F72D-3A62BCB1EAF8}"/>
              </a:ext>
            </a:extLst>
          </p:cNvPr>
          <p:cNvSpPr/>
          <p:nvPr/>
        </p:nvSpPr>
        <p:spPr>
          <a:xfrm>
            <a:off x="6102950" y="682420"/>
            <a:ext cx="1867158" cy="395861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DF5B73A9-CE02-BD7D-59CD-6187A63C2EC6}"/>
              </a:ext>
            </a:extLst>
          </p:cNvPr>
          <p:cNvSpPr/>
          <p:nvPr/>
        </p:nvSpPr>
        <p:spPr>
          <a:xfrm>
            <a:off x="3262184" y="4077730"/>
            <a:ext cx="345989" cy="185351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45D89A2D-6EF2-7DA6-E832-7312C6FB4061}"/>
              </a:ext>
            </a:extLst>
          </p:cNvPr>
          <p:cNvSpPr/>
          <p:nvPr/>
        </p:nvSpPr>
        <p:spPr>
          <a:xfrm>
            <a:off x="3094329" y="3534032"/>
            <a:ext cx="220765" cy="766119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3980F564-FF35-FE6B-1915-1FA3DF362958}"/>
              </a:ext>
            </a:extLst>
          </p:cNvPr>
          <p:cNvSpPr/>
          <p:nvPr/>
        </p:nvSpPr>
        <p:spPr>
          <a:xfrm>
            <a:off x="3212757" y="3484605"/>
            <a:ext cx="256427" cy="691979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5E31BE6D-31F1-2354-3E94-BA114F6AF95C}"/>
              </a:ext>
            </a:extLst>
          </p:cNvPr>
          <p:cNvSpPr/>
          <p:nvPr/>
        </p:nvSpPr>
        <p:spPr>
          <a:xfrm>
            <a:off x="3509319" y="4090086"/>
            <a:ext cx="476378" cy="926757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A580D2C1-DCAA-7C89-EDD5-1669CC5E73CA}"/>
              </a:ext>
            </a:extLst>
          </p:cNvPr>
          <p:cNvSpPr/>
          <p:nvPr/>
        </p:nvSpPr>
        <p:spPr>
          <a:xfrm>
            <a:off x="3101929" y="4374292"/>
            <a:ext cx="271466" cy="753762"/>
          </a:xfrm>
          <a:custGeom>
            <a:avLst/>
            <a:gdLst>
              <a:gd name="connsiteX0" fmla="*/ 61401 w 271466"/>
              <a:gd name="connsiteY0" fmla="*/ 0 h 753762"/>
              <a:gd name="connsiteX1" fmla="*/ 11974 w 271466"/>
              <a:gd name="connsiteY1" fmla="*/ 308919 h 753762"/>
              <a:gd name="connsiteX2" fmla="*/ 259109 w 271466"/>
              <a:gd name="connsiteY2" fmla="*/ 753762 h 753762"/>
              <a:gd name="connsiteX3" fmla="*/ 259109 w 271466"/>
              <a:gd name="connsiteY3" fmla="*/ 753762 h 753762"/>
              <a:gd name="connsiteX4" fmla="*/ 271466 w 271466"/>
              <a:gd name="connsiteY4" fmla="*/ 741405 h 75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6" h="753762">
                <a:moveTo>
                  <a:pt x="61401" y="0"/>
                </a:moveTo>
                <a:cubicBezTo>
                  <a:pt x="20212" y="91646"/>
                  <a:pt x="-20977" y="183292"/>
                  <a:pt x="11974" y="308919"/>
                </a:cubicBezTo>
                <a:cubicBezTo>
                  <a:pt x="44925" y="434546"/>
                  <a:pt x="259109" y="753762"/>
                  <a:pt x="259109" y="753762"/>
                </a:cubicBezTo>
                <a:lnTo>
                  <a:pt x="259109" y="753762"/>
                </a:lnTo>
                <a:lnTo>
                  <a:pt x="271466" y="74140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824B8D48-BBFB-394F-84EE-ED6E332CD073}"/>
              </a:ext>
            </a:extLst>
          </p:cNvPr>
          <p:cNvSpPr/>
          <p:nvPr/>
        </p:nvSpPr>
        <p:spPr>
          <a:xfrm>
            <a:off x="3657600" y="5301049"/>
            <a:ext cx="1445741" cy="766119"/>
          </a:xfrm>
          <a:custGeom>
            <a:avLst/>
            <a:gdLst>
              <a:gd name="connsiteX0" fmla="*/ 0 w 1445741"/>
              <a:gd name="connsiteY0" fmla="*/ 0 h 766119"/>
              <a:gd name="connsiteX1" fmla="*/ 556054 w 1445741"/>
              <a:gd name="connsiteY1" fmla="*/ 444843 h 766119"/>
              <a:gd name="connsiteX2" fmla="*/ 1445741 w 1445741"/>
              <a:gd name="connsiteY2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5741" h="766119">
                <a:moveTo>
                  <a:pt x="0" y="0"/>
                </a:moveTo>
                <a:cubicBezTo>
                  <a:pt x="157548" y="158578"/>
                  <a:pt x="315097" y="317157"/>
                  <a:pt x="556054" y="444843"/>
                </a:cubicBezTo>
                <a:cubicBezTo>
                  <a:pt x="797011" y="572529"/>
                  <a:pt x="1121376" y="669324"/>
                  <a:pt x="144574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2827AA11-394D-83E4-84BD-395D1232C308}"/>
              </a:ext>
            </a:extLst>
          </p:cNvPr>
          <p:cNvSpPr/>
          <p:nvPr/>
        </p:nvSpPr>
        <p:spPr>
          <a:xfrm>
            <a:off x="7213055" y="4266324"/>
            <a:ext cx="757053" cy="1261343"/>
          </a:xfrm>
          <a:custGeom>
            <a:avLst/>
            <a:gdLst>
              <a:gd name="connsiteX0" fmla="*/ 534631 w 757053"/>
              <a:gd name="connsiteY0" fmla="*/ 0 h 1261343"/>
              <a:gd name="connsiteX1" fmla="*/ 52718 w 757053"/>
              <a:gd name="connsiteY1" fmla="*/ 753762 h 1261343"/>
              <a:gd name="connsiteX2" fmla="*/ 40361 w 757053"/>
              <a:gd name="connsiteY2" fmla="*/ 1260389 h 1261343"/>
              <a:gd name="connsiteX3" fmla="*/ 299853 w 757053"/>
              <a:gd name="connsiteY3" fmla="*/ 630195 h 1261343"/>
              <a:gd name="connsiteX4" fmla="*/ 361637 w 757053"/>
              <a:gd name="connsiteY4" fmla="*/ 1112108 h 1261343"/>
              <a:gd name="connsiteX5" fmla="*/ 757053 w 757053"/>
              <a:gd name="connsiteY5" fmla="*/ 197708 h 126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7053" h="1261343">
                <a:moveTo>
                  <a:pt x="534631" y="0"/>
                </a:moveTo>
                <a:cubicBezTo>
                  <a:pt x="334863" y="271848"/>
                  <a:pt x="135096" y="543697"/>
                  <a:pt x="52718" y="753762"/>
                </a:cubicBezTo>
                <a:cubicBezTo>
                  <a:pt x="-29660" y="963827"/>
                  <a:pt x="-828" y="1280983"/>
                  <a:pt x="40361" y="1260389"/>
                </a:cubicBezTo>
                <a:cubicBezTo>
                  <a:pt x="81550" y="1239795"/>
                  <a:pt x="246307" y="654909"/>
                  <a:pt x="299853" y="630195"/>
                </a:cubicBezTo>
                <a:cubicBezTo>
                  <a:pt x="353399" y="605481"/>
                  <a:pt x="285437" y="1184189"/>
                  <a:pt x="361637" y="1112108"/>
                </a:cubicBezTo>
                <a:cubicBezTo>
                  <a:pt x="437837" y="1040027"/>
                  <a:pt x="597445" y="618867"/>
                  <a:pt x="757053" y="1977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E76991B9-9170-2474-C8DE-449664C391D1}"/>
              </a:ext>
            </a:extLst>
          </p:cNvPr>
          <p:cNvSpPr/>
          <p:nvPr/>
        </p:nvSpPr>
        <p:spPr>
          <a:xfrm>
            <a:off x="5596952" y="5338119"/>
            <a:ext cx="967777" cy="622722"/>
          </a:xfrm>
          <a:custGeom>
            <a:avLst/>
            <a:gdLst>
              <a:gd name="connsiteX0" fmla="*/ 13016 w 967777"/>
              <a:gd name="connsiteY0" fmla="*/ 0 h 622722"/>
              <a:gd name="connsiteX1" fmla="*/ 87156 w 967777"/>
              <a:gd name="connsiteY1" fmla="*/ 49427 h 622722"/>
              <a:gd name="connsiteX2" fmla="*/ 667924 w 967777"/>
              <a:gd name="connsiteY2" fmla="*/ 284205 h 622722"/>
              <a:gd name="connsiteX3" fmla="*/ 964486 w 967777"/>
              <a:gd name="connsiteY3" fmla="*/ 617838 h 622722"/>
              <a:gd name="connsiteX4" fmla="*/ 791491 w 967777"/>
              <a:gd name="connsiteY4" fmla="*/ 469557 h 622722"/>
              <a:gd name="connsiteX5" fmla="*/ 272507 w 967777"/>
              <a:gd name="connsiteY5" fmla="*/ 284205 h 622722"/>
              <a:gd name="connsiteX6" fmla="*/ 210724 w 967777"/>
              <a:gd name="connsiteY6" fmla="*/ 210065 h 622722"/>
              <a:gd name="connsiteX7" fmla="*/ 210724 w 967777"/>
              <a:gd name="connsiteY7" fmla="*/ 210065 h 62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777" h="622722">
                <a:moveTo>
                  <a:pt x="13016" y="0"/>
                </a:moveTo>
                <a:cubicBezTo>
                  <a:pt x="-4490" y="1030"/>
                  <a:pt x="-21995" y="2060"/>
                  <a:pt x="87156" y="49427"/>
                </a:cubicBezTo>
                <a:cubicBezTo>
                  <a:pt x="196307" y="96794"/>
                  <a:pt x="521702" y="189470"/>
                  <a:pt x="667924" y="284205"/>
                </a:cubicBezTo>
                <a:cubicBezTo>
                  <a:pt x="814146" y="378940"/>
                  <a:pt x="943892" y="586946"/>
                  <a:pt x="964486" y="617838"/>
                </a:cubicBezTo>
                <a:cubicBezTo>
                  <a:pt x="985081" y="648730"/>
                  <a:pt x="906821" y="525162"/>
                  <a:pt x="791491" y="469557"/>
                </a:cubicBezTo>
                <a:cubicBezTo>
                  <a:pt x="676161" y="413952"/>
                  <a:pt x="272507" y="284205"/>
                  <a:pt x="272507" y="284205"/>
                </a:cubicBezTo>
                <a:cubicBezTo>
                  <a:pt x="175713" y="240956"/>
                  <a:pt x="210724" y="210065"/>
                  <a:pt x="210724" y="210065"/>
                </a:cubicBezTo>
                <a:lnTo>
                  <a:pt x="210724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E351A6D6-F3D0-F32C-FDDD-83D3109DA3E1}"/>
              </a:ext>
            </a:extLst>
          </p:cNvPr>
          <p:cNvSpPr/>
          <p:nvPr/>
        </p:nvSpPr>
        <p:spPr>
          <a:xfrm>
            <a:off x="3904735" y="5041557"/>
            <a:ext cx="1099751" cy="679621"/>
          </a:xfrm>
          <a:custGeom>
            <a:avLst/>
            <a:gdLst>
              <a:gd name="connsiteX0" fmla="*/ 0 w 1099751"/>
              <a:gd name="connsiteY0" fmla="*/ 0 h 679621"/>
              <a:gd name="connsiteX1" fmla="*/ 370703 w 1099751"/>
              <a:gd name="connsiteY1" fmla="*/ 247135 h 679621"/>
              <a:gd name="connsiteX2" fmla="*/ 1099751 w 1099751"/>
              <a:gd name="connsiteY2" fmla="*/ 679621 h 67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751" h="679621">
                <a:moveTo>
                  <a:pt x="0" y="0"/>
                </a:moveTo>
                <a:cubicBezTo>
                  <a:pt x="93705" y="66932"/>
                  <a:pt x="187411" y="133865"/>
                  <a:pt x="370703" y="247135"/>
                </a:cubicBezTo>
                <a:cubicBezTo>
                  <a:pt x="553995" y="360405"/>
                  <a:pt x="826873" y="520013"/>
                  <a:pt x="1099751" y="6796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>
            <a:extLst>
              <a:ext uri="{FF2B5EF4-FFF2-40B4-BE49-F238E27FC236}">
                <a16:creationId xmlns:a16="http://schemas.microsoft.com/office/drawing/2014/main" id="{28FA9B1B-0621-7848-6304-C38543128212}"/>
              </a:ext>
            </a:extLst>
          </p:cNvPr>
          <p:cNvSpPr/>
          <p:nvPr/>
        </p:nvSpPr>
        <p:spPr>
          <a:xfrm>
            <a:off x="4819135" y="5399903"/>
            <a:ext cx="475617" cy="790832"/>
          </a:xfrm>
          <a:custGeom>
            <a:avLst/>
            <a:gdLst>
              <a:gd name="connsiteX0" fmla="*/ 407773 w 475617"/>
              <a:gd name="connsiteY0" fmla="*/ 0 h 790832"/>
              <a:gd name="connsiteX1" fmla="*/ 469557 w 475617"/>
              <a:gd name="connsiteY1" fmla="*/ 185351 h 790832"/>
              <a:gd name="connsiteX2" fmla="*/ 420130 w 475617"/>
              <a:gd name="connsiteY2" fmla="*/ 444843 h 790832"/>
              <a:gd name="connsiteX3" fmla="*/ 0 w 475617"/>
              <a:gd name="connsiteY3" fmla="*/ 790832 h 79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17" h="790832">
                <a:moveTo>
                  <a:pt x="407773" y="0"/>
                </a:moveTo>
                <a:cubicBezTo>
                  <a:pt x="437635" y="55605"/>
                  <a:pt x="467498" y="111211"/>
                  <a:pt x="469557" y="185351"/>
                </a:cubicBezTo>
                <a:cubicBezTo>
                  <a:pt x="471616" y="259491"/>
                  <a:pt x="498389" y="343930"/>
                  <a:pt x="420130" y="444843"/>
                </a:cubicBezTo>
                <a:cubicBezTo>
                  <a:pt x="341871" y="545756"/>
                  <a:pt x="170935" y="668294"/>
                  <a:pt x="0" y="7908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>
            <a:extLst>
              <a:ext uri="{FF2B5EF4-FFF2-40B4-BE49-F238E27FC236}">
                <a16:creationId xmlns:a16="http://schemas.microsoft.com/office/drawing/2014/main" id="{17EE8B8A-D589-9456-E93A-FB362729F001}"/>
              </a:ext>
            </a:extLst>
          </p:cNvPr>
          <p:cNvSpPr/>
          <p:nvPr/>
        </p:nvSpPr>
        <p:spPr>
          <a:xfrm>
            <a:off x="5325762" y="5609968"/>
            <a:ext cx="889687" cy="333632"/>
          </a:xfrm>
          <a:custGeom>
            <a:avLst/>
            <a:gdLst>
              <a:gd name="connsiteX0" fmla="*/ 0 w 889687"/>
              <a:gd name="connsiteY0" fmla="*/ 0 h 333632"/>
              <a:gd name="connsiteX1" fmla="*/ 160638 w 889687"/>
              <a:gd name="connsiteY1" fmla="*/ 135924 h 333632"/>
              <a:gd name="connsiteX2" fmla="*/ 889687 w 889687"/>
              <a:gd name="connsiteY2" fmla="*/ 333632 h 33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687" h="333632">
                <a:moveTo>
                  <a:pt x="0" y="0"/>
                </a:moveTo>
                <a:cubicBezTo>
                  <a:pt x="6178" y="40159"/>
                  <a:pt x="12357" y="80319"/>
                  <a:pt x="160638" y="135924"/>
                </a:cubicBezTo>
                <a:cubicBezTo>
                  <a:pt x="308919" y="191529"/>
                  <a:pt x="599303" y="262580"/>
                  <a:pt x="889687" y="3336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>
            <a:extLst>
              <a:ext uri="{FF2B5EF4-FFF2-40B4-BE49-F238E27FC236}">
                <a16:creationId xmlns:a16="http://schemas.microsoft.com/office/drawing/2014/main" id="{96D0F5B9-1D5B-E5A0-5AF1-23A022E68C18}"/>
              </a:ext>
            </a:extLst>
          </p:cNvPr>
          <p:cNvSpPr/>
          <p:nvPr/>
        </p:nvSpPr>
        <p:spPr>
          <a:xfrm>
            <a:off x="6647935" y="5363109"/>
            <a:ext cx="776969" cy="592848"/>
          </a:xfrm>
          <a:custGeom>
            <a:avLst/>
            <a:gdLst>
              <a:gd name="connsiteX0" fmla="*/ 0 w 776969"/>
              <a:gd name="connsiteY0" fmla="*/ 580491 h 592848"/>
              <a:gd name="connsiteX1" fmla="*/ 345989 w 776969"/>
              <a:gd name="connsiteY1" fmla="*/ 36794 h 592848"/>
              <a:gd name="connsiteX2" fmla="*/ 766119 w 776969"/>
              <a:gd name="connsiteY2" fmla="*/ 49150 h 592848"/>
              <a:gd name="connsiteX3" fmla="*/ 605481 w 776969"/>
              <a:gd name="connsiteY3" fmla="*/ 49150 h 592848"/>
              <a:gd name="connsiteX4" fmla="*/ 98854 w 776969"/>
              <a:gd name="connsiteY4" fmla="*/ 592848 h 59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969" h="592848">
                <a:moveTo>
                  <a:pt x="0" y="580491"/>
                </a:moveTo>
                <a:cubicBezTo>
                  <a:pt x="109151" y="352921"/>
                  <a:pt x="218303" y="125351"/>
                  <a:pt x="345989" y="36794"/>
                </a:cubicBezTo>
                <a:cubicBezTo>
                  <a:pt x="473675" y="-51763"/>
                  <a:pt x="722870" y="47091"/>
                  <a:pt x="766119" y="49150"/>
                </a:cubicBezTo>
                <a:cubicBezTo>
                  <a:pt x="809368" y="51209"/>
                  <a:pt x="716692" y="-41466"/>
                  <a:pt x="605481" y="49150"/>
                </a:cubicBezTo>
                <a:cubicBezTo>
                  <a:pt x="494270" y="139766"/>
                  <a:pt x="296562" y="366307"/>
                  <a:pt x="98854" y="5928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>
            <a:extLst>
              <a:ext uri="{FF2B5EF4-FFF2-40B4-BE49-F238E27FC236}">
                <a16:creationId xmlns:a16="http://schemas.microsoft.com/office/drawing/2014/main" id="{34D7E1FB-C36F-BE39-32B4-74D2C585C51B}"/>
              </a:ext>
            </a:extLst>
          </p:cNvPr>
          <p:cNvSpPr/>
          <p:nvPr/>
        </p:nvSpPr>
        <p:spPr>
          <a:xfrm>
            <a:off x="6610865" y="6005384"/>
            <a:ext cx="301761" cy="840259"/>
          </a:xfrm>
          <a:custGeom>
            <a:avLst/>
            <a:gdLst>
              <a:gd name="connsiteX0" fmla="*/ 0 w 301761"/>
              <a:gd name="connsiteY0" fmla="*/ 0 h 840259"/>
              <a:gd name="connsiteX1" fmla="*/ 296562 w 301761"/>
              <a:gd name="connsiteY1" fmla="*/ 407773 h 840259"/>
              <a:gd name="connsiteX2" fmla="*/ 160638 w 301761"/>
              <a:gd name="connsiteY2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761" h="840259">
                <a:moveTo>
                  <a:pt x="0" y="0"/>
                </a:moveTo>
                <a:cubicBezTo>
                  <a:pt x="134894" y="133865"/>
                  <a:pt x="269789" y="267730"/>
                  <a:pt x="296562" y="407773"/>
                </a:cubicBezTo>
                <a:cubicBezTo>
                  <a:pt x="323335" y="547816"/>
                  <a:pt x="241986" y="694037"/>
                  <a:pt x="160638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0690FAD9-8194-011A-F646-CE9E5640DD8D}"/>
              </a:ext>
            </a:extLst>
          </p:cNvPr>
          <p:cNvSpPr/>
          <p:nvPr/>
        </p:nvSpPr>
        <p:spPr>
          <a:xfrm>
            <a:off x="6205345" y="3611416"/>
            <a:ext cx="627941" cy="605481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 78">
            <a:extLst>
              <a:ext uri="{FF2B5EF4-FFF2-40B4-BE49-F238E27FC236}">
                <a16:creationId xmlns:a16="http://schemas.microsoft.com/office/drawing/2014/main" id="{D4D21950-E0A0-1B02-3D09-BEF08258BA98}"/>
              </a:ext>
            </a:extLst>
          </p:cNvPr>
          <p:cNvSpPr/>
          <p:nvPr/>
        </p:nvSpPr>
        <p:spPr>
          <a:xfrm>
            <a:off x="8958649" y="630195"/>
            <a:ext cx="580767" cy="234778"/>
          </a:xfrm>
          <a:custGeom>
            <a:avLst/>
            <a:gdLst>
              <a:gd name="connsiteX0" fmla="*/ 0 w 580767"/>
              <a:gd name="connsiteY0" fmla="*/ 0 h 234778"/>
              <a:gd name="connsiteX1" fmla="*/ 580767 w 580767"/>
              <a:gd name="connsiteY1" fmla="*/ 234778 h 23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767" h="234778">
                <a:moveTo>
                  <a:pt x="0" y="0"/>
                </a:moveTo>
                <a:lnTo>
                  <a:pt x="580767" y="23477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 79">
            <a:extLst>
              <a:ext uri="{FF2B5EF4-FFF2-40B4-BE49-F238E27FC236}">
                <a16:creationId xmlns:a16="http://schemas.microsoft.com/office/drawing/2014/main" id="{051FC28F-82C7-710E-D924-131537915C4B}"/>
              </a:ext>
            </a:extLst>
          </p:cNvPr>
          <p:cNvSpPr/>
          <p:nvPr/>
        </p:nvSpPr>
        <p:spPr>
          <a:xfrm>
            <a:off x="8859795" y="593124"/>
            <a:ext cx="811840" cy="877135"/>
          </a:xfrm>
          <a:custGeom>
            <a:avLst/>
            <a:gdLst>
              <a:gd name="connsiteX0" fmla="*/ 593124 w 811840"/>
              <a:gd name="connsiteY0" fmla="*/ 0 h 877135"/>
              <a:gd name="connsiteX1" fmla="*/ 247135 w 811840"/>
              <a:gd name="connsiteY1" fmla="*/ 481914 h 877135"/>
              <a:gd name="connsiteX2" fmla="*/ 741405 w 811840"/>
              <a:gd name="connsiteY2" fmla="*/ 556054 h 877135"/>
              <a:gd name="connsiteX3" fmla="*/ 729048 w 811840"/>
              <a:gd name="connsiteY3" fmla="*/ 840260 h 877135"/>
              <a:gd name="connsiteX4" fmla="*/ 0 w 811840"/>
              <a:gd name="connsiteY4" fmla="*/ 864973 h 87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40" h="877135">
                <a:moveTo>
                  <a:pt x="593124" y="0"/>
                </a:moveTo>
                <a:cubicBezTo>
                  <a:pt x="407772" y="194619"/>
                  <a:pt x="222421" y="389238"/>
                  <a:pt x="247135" y="481914"/>
                </a:cubicBezTo>
                <a:cubicBezTo>
                  <a:pt x="271848" y="574590"/>
                  <a:pt x="661086" y="496330"/>
                  <a:pt x="741405" y="556054"/>
                </a:cubicBezTo>
                <a:cubicBezTo>
                  <a:pt x="821724" y="615778"/>
                  <a:pt x="852616" y="788773"/>
                  <a:pt x="729048" y="840260"/>
                </a:cubicBezTo>
                <a:cubicBezTo>
                  <a:pt x="605480" y="891747"/>
                  <a:pt x="302740" y="878360"/>
                  <a:pt x="0" y="8649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 80">
            <a:extLst>
              <a:ext uri="{FF2B5EF4-FFF2-40B4-BE49-F238E27FC236}">
                <a16:creationId xmlns:a16="http://schemas.microsoft.com/office/drawing/2014/main" id="{91A2767E-E022-BEFB-CDB3-72C5A43B4CFD}"/>
              </a:ext>
            </a:extLst>
          </p:cNvPr>
          <p:cNvSpPr/>
          <p:nvPr/>
        </p:nvSpPr>
        <p:spPr>
          <a:xfrm>
            <a:off x="9391135" y="1594022"/>
            <a:ext cx="333633" cy="123567"/>
          </a:xfrm>
          <a:custGeom>
            <a:avLst/>
            <a:gdLst>
              <a:gd name="connsiteX0" fmla="*/ 333633 w 333633"/>
              <a:gd name="connsiteY0" fmla="*/ 0 h 123567"/>
              <a:gd name="connsiteX1" fmla="*/ 0 w 333633"/>
              <a:gd name="connsiteY1" fmla="*/ 123567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633" h="123567">
                <a:moveTo>
                  <a:pt x="333633" y="0"/>
                </a:moveTo>
                <a:lnTo>
                  <a:pt x="0" y="123567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 81">
            <a:extLst>
              <a:ext uri="{FF2B5EF4-FFF2-40B4-BE49-F238E27FC236}">
                <a16:creationId xmlns:a16="http://schemas.microsoft.com/office/drawing/2014/main" id="{A2012283-D78E-465D-18D6-3FEB68E6D289}"/>
              </a:ext>
            </a:extLst>
          </p:cNvPr>
          <p:cNvSpPr/>
          <p:nvPr/>
        </p:nvSpPr>
        <p:spPr>
          <a:xfrm>
            <a:off x="9588843" y="1655805"/>
            <a:ext cx="12357" cy="296563"/>
          </a:xfrm>
          <a:custGeom>
            <a:avLst/>
            <a:gdLst>
              <a:gd name="connsiteX0" fmla="*/ 12357 w 12357"/>
              <a:gd name="connsiteY0" fmla="*/ 0 h 296563"/>
              <a:gd name="connsiteX1" fmla="*/ 0 w 12357"/>
              <a:gd name="connsiteY1" fmla="*/ 296563 h 29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7" h="296563">
                <a:moveTo>
                  <a:pt x="12357" y="0"/>
                </a:moveTo>
                <a:lnTo>
                  <a:pt x="0" y="29656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 82">
            <a:extLst>
              <a:ext uri="{FF2B5EF4-FFF2-40B4-BE49-F238E27FC236}">
                <a16:creationId xmlns:a16="http://schemas.microsoft.com/office/drawing/2014/main" id="{DA0E1606-8C61-33F6-5D30-5B926E6B3A22}"/>
              </a:ext>
            </a:extLst>
          </p:cNvPr>
          <p:cNvSpPr/>
          <p:nvPr/>
        </p:nvSpPr>
        <p:spPr>
          <a:xfrm>
            <a:off x="9181070" y="1841157"/>
            <a:ext cx="383754" cy="840259"/>
          </a:xfrm>
          <a:custGeom>
            <a:avLst/>
            <a:gdLst>
              <a:gd name="connsiteX0" fmla="*/ 0 w 383754"/>
              <a:gd name="connsiteY0" fmla="*/ 0 h 840259"/>
              <a:gd name="connsiteX1" fmla="*/ 383060 w 383754"/>
              <a:gd name="connsiteY1" fmla="*/ 395416 h 840259"/>
              <a:gd name="connsiteX2" fmla="*/ 98854 w 383754"/>
              <a:gd name="connsiteY2" fmla="*/ 568411 h 840259"/>
              <a:gd name="connsiteX3" fmla="*/ 271849 w 383754"/>
              <a:gd name="connsiteY3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754" h="840259">
                <a:moveTo>
                  <a:pt x="0" y="0"/>
                </a:moveTo>
                <a:cubicBezTo>
                  <a:pt x="183292" y="150340"/>
                  <a:pt x="366584" y="300681"/>
                  <a:pt x="383060" y="395416"/>
                </a:cubicBezTo>
                <a:cubicBezTo>
                  <a:pt x="399536" y="490151"/>
                  <a:pt x="117389" y="494271"/>
                  <a:pt x="98854" y="568411"/>
                </a:cubicBezTo>
                <a:cubicBezTo>
                  <a:pt x="80319" y="642551"/>
                  <a:pt x="176084" y="741405"/>
                  <a:pt x="271849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 83">
            <a:extLst>
              <a:ext uri="{FF2B5EF4-FFF2-40B4-BE49-F238E27FC236}">
                <a16:creationId xmlns:a16="http://schemas.microsoft.com/office/drawing/2014/main" id="{8B651ED5-331F-6FAA-C510-4CB1E7AF0C0B}"/>
              </a:ext>
            </a:extLst>
          </p:cNvPr>
          <p:cNvSpPr/>
          <p:nvPr/>
        </p:nvSpPr>
        <p:spPr>
          <a:xfrm>
            <a:off x="9391135" y="2767069"/>
            <a:ext cx="318078" cy="223266"/>
          </a:xfrm>
          <a:custGeom>
            <a:avLst/>
            <a:gdLst>
              <a:gd name="connsiteX0" fmla="*/ 0 w 318078"/>
              <a:gd name="connsiteY0" fmla="*/ 161482 h 223266"/>
              <a:gd name="connsiteX1" fmla="*/ 296562 w 318078"/>
              <a:gd name="connsiteY1" fmla="*/ 845 h 223266"/>
              <a:gd name="connsiteX2" fmla="*/ 271849 w 318078"/>
              <a:gd name="connsiteY2" fmla="*/ 223266 h 22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078" h="223266">
                <a:moveTo>
                  <a:pt x="0" y="161482"/>
                </a:moveTo>
                <a:cubicBezTo>
                  <a:pt x="125627" y="76015"/>
                  <a:pt x="251254" y="-9452"/>
                  <a:pt x="296562" y="845"/>
                </a:cubicBezTo>
                <a:cubicBezTo>
                  <a:pt x="341870" y="11142"/>
                  <a:pt x="306859" y="117204"/>
                  <a:pt x="271849" y="22326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 84">
            <a:extLst>
              <a:ext uri="{FF2B5EF4-FFF2-40B4-BE49-F238E27FC236}">
                <a16:creationId xmlns:a16="http://schemas.microsoft.com/office/drawing/2014/main" id="{274591C8-911F-3A50-E5B6-0ED504B504AA}"/>
              </a:ext>
            </a:extLst>
          </p:cNvPr>
          <p:cNvSpPr/>
          <p:nvPr/>
        </p:nvSpPr>
        <p:spPr>
          <a:xfrm>
            <a:off x="8933935" y="3225114"/>
            <a:ext cx="1260389" cy="86497"/>
          </a:xfrm>
          <a:custGeom>
            <a:avLst/>
            <a:gdLst>
              <a:gd name="connsiteX0" fmla="*/ 0 w 1260389"/>
              <a:gd name="connsiteY0" fmla="*/ 86497 h 86497"/>
              <a:gd name="connsiteX1" fmla="*/ 1260389 w 1260389"/>
              <a:gd name="connsiteY1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0389" h="86497">
                <a:moveTo>
                  <a:pt x="0" y="86497"/>
                </a:moveTo>
                <a:lnTo>
                  <a:pt x="1260389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 85">
            <a:extLst>
              <a:ext uri="{FF2B5EF4-FFF2-40B4-BE49-F238E27FC236}">
                <a16:creationId xmlns:a16="http://schemas.microsoft.com/office/drawing/2014/main" id="{C2550512-0BD0-E7DB-C95A-F717A6A67B48}"/>
              </a:ext>
            </a:extLst>
          </p:cNvPr>
          <p:cNvSpPr/>
          <p:nvPr/>
        </p:nvSpPr>
        <p:spPr>
          <a:xfrm>
            <a:off x="9452919" y="3060187"/>
            <a:ext cx="494279" cy="881618"/>
          </a:xfrm>
          <a:custGeom>
            <a:avLst/>
            <a:gdLst>
              <a:gd name="connsiteX0" fmla="*/ 49427 w 494279"/>
              <a:gd name="connsiteY0" fmla="*/ 16645 h 881618"/>
              <a:gd name="connsiteX1" fmla="*/ 135924 w 494279"/>
              <a:gd name="connsiteY1" fmla="*/ 66072 h 881618"/>
              <a:gd name="connsiteX2" fmla="*/ 494270 w 494279"/>
              <a:gd name="connsiteY2" fmla="*/ 547986 h 881618"/>
              <a:gd name="connsiteX3" fmla="*/ 148281 w 494279"/>
              <a:gd name="connsiteY3" fmla="*/ 585056 h 881618"/>
              <a:gd name="connsiteX4" fmla="*/ 383059 w 494279"/>
              <a:gd name="connsiteY4" fmla="*/ 424418 h 881618"/>
              <a:gd name="connsiteX5" fmla="*/ 432486 w 494279"/>
              <a:gd name="connsiteY5" fmla="*/ 634483 h 881618"/>
              <a:gd name="connsiteX6" fmla="*/ 0 w 494279"/>
              <a:gd name="connsiteY6" fmla="*/ 881618 h 881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279" h="881618">
                <a:moveTo>
                  <a:pt x="49427" y="16645"/>
                </a:moveTo>
                <a:cubicBezTo>
                  <a:pt x="55605" y="-2920"/>
                  <a:pt x="61784" y="-22485"/>
                  <a:pt x="135924" y="66072"/>
                </a:cubicBezTo>
                <a:cubicBezTo>
                  <a:pt x="210064" y="154629"/>
                  <a:pt x="492211" y="461489"/>
                  <a:pt x="494270" y="547986"/>
                </a:cubicBezTo>
                <a:cubicBezTo>
                  <a:pt x="496329" y="634483"/>
                  <a:pt x="166816" y="605651"/>
                  <a:pt x="148281" y="585056"/>
                </a:cubicBezTo>
                <a:cubicBezTo>
                  <a:pt x="129746" y="564461"/>
                  <a:pt x="335692" y="416180"/>
                  <a:pt x="383059" y="424418"/>
                </a:cubicBezTo>
                <a:cubicBezTo>
                  <a:pt x="430427" y="432656"/>
                  <a:pt x="496329" y="558283"/>
                  <a:pt x="432486" y="634483"/>
                </a:cubicBezTo>
                <a:cubicBezTo>
                  <a:pt x="368643" y="710683"/>
                  <a:pt x="184321" y="796150"/>
                  <a:pt x="0" y="88161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E63F5AA3-FF12-9343-78CF-1FED826410F4}"/>
              </a:ext>
            </a:extLst>
          </p:cNvPr>
          <p:cNvSpPr/>
          <p:nvPr/>
        </p:nvSpPr>
        <p:spPr>
          <a:xfrm>
            <a:off x="7437120" y="5888736"/>
            <a:ext cx="330413" cy="841248"/>
          </a:xfrm>
          <a:custGeom>
            <a:avLst/>
            <a:gdLst>
              <a:gd name="connsiteX0" fmla="*/ 0 w 330413"/>
              <a:gd name="connsiteY0" fmla="*/ 0 h 841248"/>
              <a:gd name="connsiteX1" fmla="*/ 304800 w 330413"/>
              <a:gd name="connsiteY1" fmla="*/ 438912 h 841248"/>
              <a:gd name="connsiteX2" fmla="*/ 292608 w 330413"/>
              <a:gd name="connsiteY2" fmla="*/ 841248 h 84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413" h="841248">
                <a:moveTo>
                  <a:pt x="0" y="0"/>
                </a:moveTo>
                <a:cubicBezTo>
                  <a:pt x="128016" y="149352"/>
                  <a:pt x="256032" y="298704"/>
                  <a:pt x="304800" y="438912"/>
                </a:cubicBezTo>
                <a:cubicBezTo>
                  <a:pt x="353568" y="579120"/>
                  <a:pt x="323088" y="710184"/>
                  <a:pt x="292608" y="8412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4FE9B7F5-0C44-2F4C-8DC6-89A83EBC1017}"/>
              </a:ext>
            </a:extLst>
          </p:cNvPr>
          <p:cNvSpPr/>
          <p:nvPr/>
        </p:nvSpPr>
        <p:spPr>
          <a:xfrm>
            <a:off x="4632960" y="6169152"/>
            <a:ext cx="719328" cy="146304"/>
          </a:xfrm>
          <a:custGeom>
            <a:avLst/>
            <a:gdLst>
              <a:gd name="connsiteX0" fmla="*/ 0 w 719328"/>
              <a:gd name="connsiteY0" fmla="*/ 0 h 146304"/>
              <a:gd name="connsiteX1" fmla="*/ 719328 w 719328"/>
              <a:gd name="connsiteY1" fmla="*/ 146304 h 14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328" h="146304">
                <a:moveTo>
                  <a:pt x="0" y="0"/>
                </a:moveTo>
                <a:lnTo>
                  <a:pt x="719328" y="14630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F8749462-8F76-AAE0-1F0F-2584908E9ED3}"/>
              </a:ext>
            </a:extLst>
          </p:cNvPr>
          <p:cNvSpPr/>
          <p:nvPr/>
        </p:nvSpPr>
        <p:spPr>
          <a:xfrm>
            <a:off x="4645152" y="5571744"/>
            <a:ext cx="461060" cy="524256"/>
          </a:xfrm>
          <a:custGeom>
            <a:avLst/>
            <a:gdLst>
              <a:gd name="connsiteX0" fmla="*/ 268224 w 461060"/>
              <a:gd name="connsiteY0" fmla="*/ 0 h 524256"/>
              <a:gd name="connsiteX1" fmla="*/ 451104 w 461060"/>
              <a:gd name="connsiteY1" fmla="*/ 268224 h 524256"/>
              <a:gd name="connsiteX2" fmla="*/ 0 w 461060"/>
              <a:gd name="connsiteY2" fmla="*/ 524256 h 52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060" h="524256">
                <a:moveTo>
                  <a:pt x="268224" y="0"/>
                </a:moveTo>
                <a:cubicBezTo>
                  <a:pt x="382016" y="90424"/>
                  <a:pt x="495808" y="180848"/>
                  <a:pt x="451104" y="268224"/>
                </a:cubicBezTo>
                <a:cubicBezTo>
                  <a:pt x="406400" y="355600"/>
                  <a:pt x="203200" y="439928"/>
                  <a:pt x="0" y="52425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ABDF8CA8-18A9-CA33-C553-85B65ECD4F43}"/>
              </a:ext>
            </a:extLst>
          </p:cNvPr>
          <p:cNvSpPr/>
          <p:nvPr/>
        </p:nvSpPr>
        <p:spPr>
          <a:xfrm>
            <a:off x="5303520" y="6047232"/>
            <a:ext cx="405116" cy="731520"/>
          </a:xfrm>
          <a:custGeom>
            <a:avLst/>
            <a:gdLst>
              <a:gd name="connsiteX0" fmla="*/ 146304 w 405116"/>
              <a:gd name="connsiteY0" fmla="*/ 0 h 731520"/>
              <a:gd name="connsiteX1" fmla="*/ 402336 w 405116"/>
              <a:gd name="connsiteY1" fmla="*/ 402336 h 731520"/>
              <a:gd name="connsiteX2" fmla="*/ 0 w 405116"/>
              <a:gd name="connsiteY2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116" h="731520">
                <a:moveTo>
                  <a:pt x="146304" y="0"/>
                </a:moveTo>
                <a:cubicBezTo>
                  <a:pt x="286512" y="140208"/>
                  <a:pt x="426720" y="280416"/>
                  <a:pt x="402336" y="402336"/>
                </a:cubicBezTo>
                <a:cubicBezTo>
                  <a:pt x="377952" y="524256"/>
                  <a:pt x="188976" y="627888"/>
                  <a:pt x="0" y="731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A96831F1-2119-977C-2E87-6FCACFFB631C}"/>
              </a:ext>
            </a:extLst>
          </p:cNvPr>
          <p:cNvSpPr/>
          <p:nvPr/>
        </p:nvSpPr>
        <p:spPr>
          <a:xfrm>
            <a:off x="6766560" y="5657088"/>
            <a:ext cx="585216" cy="316992"/>
          </a:xfrm>
          <a:custGeom>
            <a:avLst/>
            <a:gdLst>
              <a:gd name="connsiteX0" fmla="*/ 0 w 585216"/>
              <a:gd name="connsiteY0" fmla="*/ 316992 h 316992"/>
              <a:gd name="connsiteX1" fmla="*/ 585216 w 585216"/>
              <a:gd name="connsiteY1" fmla="*/ 0 h 31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216" h="316992">
                <a:moveTo>
                  <a:pt x="0" y="316992"/>
                </a:moveTo>
                <a:lnTo>
                  <a:pt x="58521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DA5118C0-8C86-4733-5D06-BDEBF04B2EF1}"/>
              </a:ext>
            </a:extLst>
          </p:cNvPr>
          <p:cNvSpPr/>
          <p:nvPr/>
        </p:nvSpPr>
        <p:spPr>
          <a:xfrm>
            <a:off x="7607808" y="5401056"/>
            <a:ext cx="304800" cy="573024"/>
          </a:xfrm>
          <a:custGeom>
            <a:avLst/>
            <a:gdLst>
              <a:gd name="connsiteX0" fmla="*/ 0 w 304800"/>
              <a:gd name="connsiteY0" fmla="*/ 0 h 573024"/>
              <a:gd name="connsiteX1" fmla="*/ 243840 w 304800"/>
              <a:gd name="connsiteY1" fmla="*/ 341376 h 573024"/>
              <a:gd name="connsiteX2" fmla="*/ 304800 w 304800"/>
              <a:gd name="connsiteY2" fmla="*/ 573024 h 57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73024">
                <a:moveTo>
                  <a:pt x="0" y="0"/>
                </a:moveTo>
                <a:cubicBezTo>
                  <a:pt x="96520" y="122936"/>
                  <a:pt x="193040" y="245872"/>
                  <a:pt x="243840" y="341376"/>
                </a:cubicBezTo>
                <a:cubicBezTo>
                  <a:pt x="294640" y="436880"/>
                  <a:pt x="299720" y="504952"/>
                  <a:pt x="304800" y="5730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003B63B4-519C-43A4-96E0-7AD2C2E0C097}"/>
              </a:ext>
            </a:extLst>
          </p:cNvPr>
          <p:cNvSpPr/>
          <p:nvPr/>
        </p:nvSpPr>
        <p:spPr>
          <a:xfrm>
            <a:off x="7705344" y="5327904"/>
            <a:ext cx="309032" cy="621792"/>
          </a:xfrm>
          <a:custGeom>
            <a:avLst/>
            <a:gdLst>
              <a:gd name="connsiteX0" fmla="*/ 0 w 309032"/>
              <a:gd name="connsiteY0" fmla="*/ 0 h 621792"/>
              <a:gd name="connsiteX1" fmla="*/ 121920 w 309032"/>
              <a:gd name="connsiteY1" fmla="*/ 195072 h 621792"/>
              <a:gd name="connsiteX2" fmla="*/ 292608 w 309032"/>
              <a:gd name="connsiteY2" fmla="*/ 451104 h 621792"/>
              <a:gd name="connsiteX3" fmla="*/ 292608 w 309032"/>
              <a:gd name="connsiteY3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32" h="621792">
                <a:moveTo>
                  <a:pt x="0" y="0"/>
                </a:moveTo>
                <a:cubicBezTo>
                  <a:pt x="36576" y="59944"/>
                  <a:pt x="73152" y="119888"/>
                  <a:pt x="121920" y="195072"/>
                </a:cubicBezTo>
                <a:cubicBezTo>
                  <a:pt x="170688" y="270256"/>
                  <a:pt x="264160" y="379984"/>
                  <a:pt x="292608" y="451104"/>
                </a:cubicBezTo>
                <a:cubicBezTo>
                  <a:pt x="321056" y="522224"/>
                  <a:pt x="306832" y="572008"/>
                  <a:pt x="292608" y="6217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52AEBACA-4FCA-8A77-5559-CF2C23DA1AA8}"/>
              </a:ext>
            </a:extLst>
          </p:cNvPr>
          <p:cNvSpPr/>
          <p:nvPr/>
        </p:nvSpPr>
        <p:spPr>
          <a:xfrm>
            <a:off x="7875827" y="5365603"/>
            <a:ext cx="1389888" cy="1168186"/>
          </a:xfrm>
          <a:custGeom>
            <a:avLst/>
            <a:gdLst>
              <a:gd name="connsiteX0" fmla="*/ 0 w 1389888"/>
              <a:gd name="connsiteY0" fmla="*/ 156250 h 1168186"/>
              <a:gd name="connsiteX1" fmla="*/ 524256 w 1389888"/>
              <a:gd name="connsiteY1" fmla="*/ 83098 h 1168186"/>
              <a:gd name="connsiteX2" fmla="*/ 1389888 w 1389888"/>
              <a:gd name="connsiteY2" fmla="*/ 1168186 h 116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9888" h="1168186">
                <a:moveTo>
                  <a:pt x="0" y="156250"/>
                </a:moveTo>
                <a:cubicBezTo>
                  <a:pt x="146304" y="35346"/>
                  <a:pt x="292608" y="-85558"/>
                  <a:pt x="524256" y="83098"/>
                </a:cubicBezTo>
                <a:cubicBezTo>
                  <a:pt x="755904" y="251754"/>
                  <a:pt x="1072896" y="709970"/>
                  <a:pt x="1389888" y="116818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2A2AE33C-B0A4-8037-65F0-985D20450556}"/>
              </a:ext>
            </a:extLst>
          </p:cNvPr>
          <p:cNvSpPr/>
          <p:nvPr/>
        </p:nvSpPr>
        <p:spPr>
          <a:xfrm>
            <a:off x="7363968" y="5535168"/>
            <a:ext cx="353568" cy="195072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D167ECA7-C3DF-CE73-3D9C-7F497C3B7499}"/>
              </a:ext>
            </a:extLst>
          </p:cNvPr>
          <p:cNvSpPr/>
          <p:nvPr/>
        </p:nvSpPr>
        <p:spPr>
          <a:xfrm>
            <a:off x="7546848" y="5888736"/>
            <a:ext cx="524256" cy="256032"/>
          </a:xfrm>
          <a:custGeom>
            <a:avLst/>
            <a:gdLst>
              <a:gd name="connsiteX0" fmla="*/ 0 w 524256"/>
              <a:gd name="connsiteY0" fmla="*/ 256032 h 256032"/>
              <a:gd name="connsiteX1" fmla="*/ 524256 w 524256"/>
              <a:gd name="connsiteY1" fmla="*/ 0 h 25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4256" h="256032">
                <a:moveTo>
                  <a:pt x="0" y="256032"/>
                </a:moveTo>
                <a:lnTo>
                  <a:pt x="52425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1B5D3CC0-7FD3-9845-C41B-1F5478076C1B}"/>
              </a:ext>
            </a:extLst>
          </p:cNvPr>
          <p:cNvSpPr/>
          <p:nvPr/>
        </p:nvSpPr>
        <p:spPr>
          <a:xfrm>
            <a:off x="7949184" y="5663257"/>
            <a:ext cx="865632" cy="859463"/>
          </a:xfrm>
          <a:custGeom>
            <a:avLst/>
            <a:gdLst>
              <a:gd name="connsiteX0" fmla="*/ 0 w 865632"/>
              <a:gd name="connsiteY0" fmla="*/ 66983 h 859463"/>
              <a:gd name="connsiteX1" fmla="*/ 219456 w 865632"/>
              <a:gd name="connsiteY1" fmla="*/ 79175 h 859463"/>
              <a:gd name="connsiteX2" fmla="*/ 865632 w 865632"/>
              <a:gd name="connsiteY2" fmla="*/ 859463 h 85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632" h="859463">
                <a:moveTo>
                  <a:pt x="0" y="66983"/>
                </a:moveTo>
                <a:cubicBezTo>
                  <a:pt x="37592" y="7039"/>
                  <a:pt x="75184" y="-52905"/>
                  <a:pt x="219456" y="79175"/>
                </a:cubicBezTo>
                <a:cubicBezTo>
                  <a:pt x="363728" y="211255"/>
                  <a:pt x="614680" y="535359"/>
                  <a:pt x="865632" y="8594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8A6E39D0-1847-531A-06AD-D42EBBFF4D4A}"/>
              </a:ext>
            </a:extLst>
          </p:cNvPr>
          <p:cNvSpPr/>
          <p:nvPr/>
        </p:nvSpPr>
        <p:spPr>
          <a:xfrm>
            <a:off x="7498080" y="5529514"/>
            <a:ext cx="316992" cy="182880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38E1E31E-14F0-65F9-E8D8-F3A0ED3F3F4A}"/>
              </a:ext>
            </a:extLst>
          </p:cNvPr>
          <p:cNvSpPr/>
          <p:nvPr/>
        </p:nvSpPr>
        <p:spPr>
          <a:xfrm>
            <a:off x="5084064" y="5547360"/>
            <a:ext cx="88370" cy="329184"/>
          </a:xfrm>
          <a:custGeom>
            <a:avLst/>
            <a:gdLst>
              <a:gd name="connsiteX0" fmla="*/ 0 w 88370"/>
              <a:gd name="connsiteY0" fmla="*/ 0 h 329184"/>
              <a:gd name="connsiteX1" fmla="*/ 85344 w 88370"/>
              <a:gd name="connsiteY1" fmla="*/ 195072 h 329184"/>
              <a:gd name="connsiteX2" fmla="*/ 60960 w 88370"/>
              <a:gd name="connsiteY2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70" h="329184">
                <a:moveTo>
                  <a:pt x="0" y="0"/>
                </a:moveTo>
                <a:cubicBezTo>
                  <a:pt x="37592" y="70104"/>
                  <a:pt x="75184" y="140208"/>
                  <a:pt x="85344" y="195072"/>
                </a:cubicBezTo>
                <a:cubicBezTo>
                  <a:pt x="95504" y="249936"/>
                  <a:pt x="78232" y="289560"/>
                  <a:pt x="60960" y="3291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フリーフォーム 91">
            <a:extLst>
              <a:ext uri="{FF2B5EF4-FFF2-40B4-BE49-F238E27FC236}">
                <a16:creationId xmlns:a16="http://schemas.microsoft.com/office/drawing/2014/main" id="{936C61FB-8507-0F59-B056-10C1B521BA61}"/>
              </a:ext>
            </a:extLst>
          </p:cNvPr>
          <p:cNvSpPr/>
          <p:nvPr/>
        </p:nvSpPr>
        <p:spPr>
          <a:xfrm>
            <a:off x="1804416" y="3779520"/>
            <a:ext cx="182880" cy="390144"/>
          </a:xfrm>
          <a:custGeom>
            <a:avLst/>
            <a:gdLst>
              <a:gd name="connsiteX0" fmla="*/ 0 w 182880"/>
              <a:gd name="connsiteY0" fmla="*/ 0 h 390144"/>
              <a:gd name="connsiteX1" fmla="*/ 121920 w 182880"/>
              <a:gd name="connsiteY1" fmla="*/ 158496 h 390144"/>
              <a:gd name="connsiteX2" fmla="*/ 182880 w 182880"/>
              <a:gd name="connsiteY2" fmla="*/ 390144 h 39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390144">
                <a:moveTo>
                  <a:pt x="0" y="0"/>
                </a:moveTo>
                <a:cubicBezTo>
                  <a:pt x="45720" y="46736"/>
                  <a:pt x="91440" y="93472"/>
                  <a:pt x="121920" y="158496"/>
                </a:cubicBezTo>
                <a:cubicBezTo>
                  <a:pt x="152400" y="223520"/>
                  <a:pt x="167640" y="306832"/>
                  <a:pt x="182880" y="3901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フリーフォーム 92">
            <a:extLst>
              <a:ext uri="{FF2B5EF4-FFF2-40B4-BE49-F238E27FC236}">
                <a16:creationId xmlns:a16="http://schemas.microsoft.com/office/drawing/2014/main" id="{243F044D-5B67-533B-02E5-981072836A87}"/>
              </a:ext>
            </a:extLst>
          </p:cNvPr>
          <p:cNvSpPr/>
          <p:nvPr/>
        </p:nvSpPr>
        <p:spPr>
          <a:xfrm>
            <a:off x="1889760" y="3754474"/>
            <a:ext cx="702302" cy="549302"/>
          </a:xfrm>
          <a:custGeom>
            <a:avLst/>
            <a:gdLst>
              <a:gd name="connsiteX0" fmla="*/ 0 w 702302"/>
              <a:gd name="connsiteY0" fmla="*/ 122582 h 549302"/>
              <a:gd name="connsiteX1" fmla="*/ 365760 w 702302"/>
              <a:gd name="connsiteY1" fmla="*/ 662 h 549302"/>
              <a:gd name="connsiteX2" fmla="*/ 658368 w 702302"/>
              <a:gd name="connsiteY2" fmla="*/ 86006 h 549302"/>
              <a:gd name="connsiteX3" fmla="*/ 694944 w 702302"/>
              <a:gd name="connsiteY3" fmla="*/ 329846 h 549302"/>
              <a:gd name="connsiteX4" fmla="*/ 597408 w 702302"/>
              <a:gd name="connsiteY4" fmla="*/ 549302 h 54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302" h="549302">
                <a:moveTo>
                  <a:pt x="0" y="122582"/>
                </a:moveTo>
                <a:cubicBezTo>
                  <a:pt x="128016" y="64670"/>
                  <a:pt x="256032" y="6758"/>
                  <a:pt x="365760" y="662"/>
                </a:cubicBezTo>
                <a:cubicBezTo>
                  <a:pt x="475488" y="-5434"/>
                  <a:pt x="603504" y="31142"/>
                  <a:pt x="658368" y="86006"/>
                </a:cubicBezTo>
                <a:cubicBezTo>
                  <a:pt x="713232" y="140870"/>
                  <a:pt x="705104" y="252630"/>
                  <a:pt x="694944" y="329846"/>
                </a:cubicBezTo>
                <a:cubicBezTo>
                  <a:pt x="684784" y="407062"/>
                  <a:pt x="641096" y="478182"/>
                  <a:pt x="597408" y="5493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 93">
            <a:extLst>
              <a:ext uri="{FF2B5EF4-FFF2-40B4-BE49-F238E27FC236}">
                <a16:creationId xmlns:a16="http://schemas.microsoft.com/office/drawing/2014/main" id="{AC266370-3F6A-8A64-5B2D-946FEE644DC5}"/>
              </a:ext>
            </a:extLst>
          </p:cNvPr>
          <p:cNvSpPr/>
          <p:nvPr/>
        </p:nvSpPr>
        <p:spPr>
          <a:xfrm>
            <a:off x="2231136" y="3840480"/>
            <a:ext cx="24384" cy="329184"/>
          </a:xfrm>
          <a:custGeom>
            <a:avLst/>
            <a:gdLst>
              <a:gd name="connsiteX0" fmla="*/ 24384 w 24384"/>
              <a:gd name="connsiteY0" fmla="*/ 0 h 329184"/>
              <a:gd name="connsiteX1" fmla="*/ 0 w 24384"/>
              <a:gd name="connsiteY1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" h="329184">
                <a:moveTo>
                  <a:pt x="24384" y="0"/>
                </a:moveTo>
                <a:lnTo>
                  <a:pt x="0" y="3291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フリーフォーム 94">
            <a:extLst>
              <a:ext uri="{FF2B5EF4-FFF2-40B4-BE49-F238E27FC236}">
                <a16:creationId xmlns:a16="http://schemas.microsoft.com/office/drawing/2014/main" id="{F14E6FA2-46E8-AE00-FE12-50DA48BBEC8C}"/>
              </a:ext>
            </a:extLst>
          </p:cNvPr>
          <p:cNvSpPr/>
          <p:nvPr/>
        </p:nvSpPr>
        <p:spPr>
          <a:xfrm>
            <a:off x="2011680" y="4035552"/>
            <a:ext cx="438912" cy="24384"/>
          </a:xfrm>
          <a:custGeom>
            <a:avLst/>
            <a:gdLst>
              <a:gd name="connsiteX0" fmla="*/ 0 w 438912"/>
              <a:gd name="connsiteY0" fmla="*/ 24384 h 24384"/>
              <a:gd name="connsiteX1" fmla="*/ 438912 w 438912"/>
              <a:gd name="connsiteY1" fmla="*/ 0 h 2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8912" h="24384">
                <a:moveTo>
                  <a:pt x="0" y="24384"/>
                </a:moveTo>
                <a:lnTo>
                  <a:pt x="438912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 95">
            <a:extLst>
              <a:ext uri="{FF2B5EF4-FFF2-40B4-BE49-F238E27FC236}">
                <a16:creationId xmlns:a16="http://schemas.microsoft.com/office/drawing/2014/main" id="{83677B89-8509-79E2-5288-738748027B4B}"/>
              </a:ext>
            </a:extLst>
          </p:cNvPr>
          <p:cNvSpPr/>
          <p:nvPr/>
        </p:nvSpPr>
        <p:spPr>
          <a:xfrm>
            <a:off x="1962912" y="4194048"/>
            <a:ext cx="451104" cy="98890"/>
          </a:xfrm>
          <a:custGeom>
            <a:avLst/>
            <a:gdLst>
              <a:gd name="connsiteX0" fmla="*/ 0 w 451104"/>
              <a:gd name="connsiteY0" fmla="*/ 0 h 98890"/>
              <a:gd name="connsiteX1" fmla="*/ 304800 w 451104"/>
              <a:gd name="connsiteY1" fmla="*/ 85344 h 98890"/>
              <a:gd name="connsiteX2" fmla="*/ 451104 w 451104"/>
              <a:gd name="connsiteY2" fmla="*/ 97536 h 9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104" h="98890">
                <a:moveTo>
                  <a:pt x="0" y="0"/>
                </a:moveTo>
                <a:cubicBezTo>
                  <a:pt x="114808" y="34544"/>
                  <a:pt x="229616" y="69088"/>
                  <a:pt x="304800" y="85344"/>
                </a:cubicBezTo>
                <a:cubicBezTo>
                  <a:pt x="379984" y="101600"/>
                  <a:pt x="415544" y="99568"/>
                  <a:pt x="451104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 96">
            <a:extLst>
              <a:ext uri="{FF2B5EF4-FFF2-40B4-BE49-F238E27FC236}">
                <a16:creationId xmlns:a16="http://schemas.microsoft.com/office/drawing/2014/main" id="{BE489D34-B9C2-5D5D-73A4-713C92B52828}"/>
              </a:ext>
            </a:extLst>
          </p:cNvPr>
          <p:cNvSpPr/>
          <p:nvPr/>
        </p:nvSpPr>
        <p:spPr>
          <a:xfrm>
            <a:off x="1853184" y="4401312"/>
            <a:ext cx="170688" cy="231648"/>
          </a:xfrm>
          <a:custGeom>
            <a:avLst/>
            <a:gdLst>
              <a:gd name="connsiteX0" fmla="*/ 0 w 170688"/>
              <a:gd name="connsiteY0" fmla="*/ 0 h 231648"/>
              <a:gd name="connsiteX1" fmla="*/ 170688 w 170688"/>
              <a:gd name="connsiteY1" fmla="*/ 231648 h 23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688" h="231648">
                <a:moveTo>
                  <a:pt x="0" y="0"/>
                </a:moveTo>
                <a:lnTo>
                  <a:pt x="170688" y="2316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 97">
            <a:extLst>
              <a:ext uri="{FF2B5EF4-FFF2-40B4-BE49-F238E27FC236}">
                <a16:creationId xmlns:a16="http://schemas.microsoft.com/office/drawing/2014/main" id="{94A53648-DBEB-A132-76FD-984497A9F472}"/>
              </a:ext>
            </a:extLst>
          </p:cNvPr>
          <p:cNvSpPr/>
          <p:nvPr/>
        </p:nvSpPr>
        <p:spPr>
          <a:xfrm>
            <a:off x="1962912" y="4352544"/>
            <a:ext cx="680734" cy="434729"/>
          </a:xfrm>
          <a:custGeom>
            <a:avLst/>
            <a:gdLst>
              <a:gd name="connsiteX0" fmla="*/ 0 w 680734"/>
              <a:gd name="connsiteY0" fmla="*/ 0 h 434729"/>
              <a:gd name="connsiteX1" fmla="*/ 353568 w 680734"/>
              <a:gd name="connsiteY1" fmla="*/ 414528 h 434729"/>
              <a:gd name="connsiteX2" fmla="*/ 658368 w 680734"/>
              <a:gd name="connsiteY2" fmla="*/ 353568 h 434729"/>
              <a:gd name="connsiteX3" fmla="*/ 633984 w 680734"/>
              <a:gd name="connsiteY3" fmla="*/ 207264 h 43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734" h="434729">
                <a:moveTo>
                  <a:pt x="0" y="0"/>
                </a:moveTo>
                <a:cubicBezTo>
                  <a:pt x="121920" y="177800"/>
                  <a:pt x="243840" y="355600"/>
                  <a:pt x="353568" y="414528"/>
                </a:cubicBezTo>
                <a:cubicBezTo>
                  <a:pt x="463296" y="473456"/>
                  <a:pt x="611632" y="388112"/>
                  <a:pt x="658368" y="353568"/>
                </a:cubicBezTo>
                <a:cubicBezTo>
                  <a:pt x="705104" y="319024"/>
                  <a:pt x="669544" y="263144"/>
                  <a:pt x="633984" y="2072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リーフォーム 98">
            <a:extLst>
              <a:ext uri="{FF2B5EF4-FFF2-40B4-BE49-F238E27FC236}">
                <a16:creationId xmlns:a16="http://schemas.microsoft.com/office/drawing/2014/main" id="{7E130117-4C7C-95ED-6C3F-73CBBB90EBC0}"/>
              </a:ext>
            </a:extLst>
          </p:cNvPr>
          <p:cNvSpPr/>
          <p:nvPr/>
        </p:nvSpPr>
        <p:spPr>
          <a:xfrm>
            <a:off x="2353056" y="4425696"/>
            <a:ext cx="136416" cy="159696"/>
          </a:xfrm>
          <a:custGeom>
            <a:avLst/>
            <a:gdLst>
              <a:gd name="connsiteX0" fmla="*/ 0 w 136416"/>
              <a:gd name="connsiteY0" fmla="*/ 0 h 159696"/>
              <a:gd name="connsiteX1" fmla="*/ 24384 w 136416"/>
              <a:gd name="connsiteY1" fmla="*/ 48768 h 159696"/>
              <a:gd name="connsiteX2" fmla="*/ 121920 w 136416"/>
              <a:gd name="connsiteY2" fmla="*/ 158496 h 159696"/>
              <a:gd name="connsiteX3" fmla="*/ 134112 w 136416"/>
              <a:gd name="connsiteY3" fmla="*/ 97536 h 15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16" h="159696">
                <a:moveTo>
                  <a:pt x="0" y="0"/>
                </a:moveTo>
                <a:cubicBezTo>
                  <a:pt x="2032" y="11176"/>
                  <a:pt x="4064" y="22352"/>
                  <a:pt x="24384" y="48768"/>
                </a:cubicBezTo>
                <a:cubicBezTo>
                  <a:pt x="44704" y="75184"/>
                  <a:pt x="121920" y="158496"/>
                  <a:pt x="121920" y="158496"/>
                </a:cubicBezTo>
                <a:cubicBezTo>
                  <a:pt x="140208" y="166624"/>
                  <a:pt x="137160" y="132080"/>
                  <a:pt x="134112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 99">
            <a:extLst>
              <a:ext uri="{FF2B5EF4-FFF2-40B4-BE49-F238E27FC236}">
                <a16:creationId xmlns:a16="http://schemas.microsoft.com/office/drawing/2014/main" id="{2702EF38-4B15-3777-183D-1781EC27E0A7}"/>
              </a:ext>
            </a:extLst>
          </p:cNvPr>
          <p:cNvSpPr/>
          <p:nvPr/>
        </p:nvSpPr>
        <p:spPr>
          <a:xfrm>
            <a:off x="2645664" y="4437888"/>
            <a:ext cx="121920" cy="109728"/>
          </a:xfrm>
          <a:custGeom>
            <a:avLst/>
            <a:gdLst>
              <a:gd name="connsiteX0" fmla="*/ 0 w 121920"/>
              <a:gd name="connsiteY0" fmla="*/ 0 h 109728"/>
              <a:gd name="connsiteX1" fmla="*/ 121920 w 121920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" h="109728">
                <a:moveTo>
                  <a:pt x="0" y="0"/>
                </a:moveTo>
                <a:lnTo>
                  <a:pt x="121920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 100">
            <a:extLst>
              <a:ext uri="{FF2B5EF4-FFF2-40B4-BE49-F238E27FC236}">
                <a16:creationId xmlns:a16="http://schemas.microsoft.com/office/drawing/2014/main" id="{F6091C3C-10A6-1410-CA99-C8C88E12FF44}"/>
              </a:ext>
            </a:extLst>
          </p:cNvPr>
          <p:cNvSpPr/>
          <p:nvPr/>
        </p:nvSpPr>
        <p:spPr>
          <a:xfrm>
            <a:off x="2097024" y="5010912"/>
            <a:ext cx="268224" cy="109728"/>
          </a:xfrm>
          <a:custGeom>
            <a:avLst/>
            <a:gdLst>
              <a:gd name="connsiteX0" fmla="*/ 0 w 268224"/>
              <a:gd name="connsiteY0" fmla="*/ 0 h 109728"/>
              <a:gd name="connsiteX1" fmla="*/ 268224 w 268224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224" h="109728">
                <a:moveTo>
                  <a:pt x="0" y="0"/>
                </a:moveTo>
                <a:lnTo>
                  <a:pt x="268224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フリーフォーム 101">
            <a:extLst>
              <a:ext uri="{FF2B5EF4-FFF2-40B4-BE49-F238E27FC236}">
                <a16:creationId xmlns:a16="http://schemas.microsoft.com/office/drawing/2014/main" id="{14A42B3C-9D13-6EB2-3EEE-398A20A0C877}"/>
              </a:ext>
            </a:extLst>
          </p:cNvPr>
          <p:cNvSpPr/>
          <p:nvPr/>
        </p:nvSpPr>
        <p:spPr>
          <a:xfrm>
            <a:off x="1767840" y="5224019"/>
            <a:ext cx="1013366" cy="579373"/>
          </a:xfrm>
          <a:custGeom>
            <a:avLst/>
            <a:gdLst>
              <a:gd name="connsiteX0" fmla="*/ 0 w 1013366"/>
              <a:gd name="connsiteY0" fmla="*/ 323341 h 579373"/>
              <a:gd name="connsiteX1" fmla="*/ 999744 w 1013366"/>
              <a:gd name="connsiteY1" fmla="*/ 6349 h 579373"/>
              <a:gd name="connsiteX2" fmla="*/ 487680 w 1013366"/>
              <a:gd name="connsiteY2" fmla="*/ 579373 h 57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3366" h="579373">
                <a:moveTo>
                  <a:pt x="0" y="323341"/>
                </a:moveTo>
                <a:cubicBezTo>
                  <a:pt x="459232" y="143509"/>
                  <a:pt x="918464" y="-36323"/>
                  <a:pt x="999744" y="6349"/>
                </a:cubicBezTo>
                <a:cubicBezTo>
                  <a:pt x="1081024" y="49021"/>
                  <a:pt x="784352" y="314197"/>
                  <a:pt x="487680" y="5793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フリーフォーム 102">
            <a:extLst>
              <a:ext uri="{FF2B5EF4-FFF2-40B4-BE49-F238E27FC236}">
                <a16:creationId xmlns:a16="http://schemas.microsoft.com/office/drawing/2014/main" id="{7BE3ED30-33AE-2188-B354-F4020AD02B82}"/>
              </a:ext>
            </a:extLst>
          </p:cNvPr>
          <p:cNvSpPr/>
          <p:nvPr/>
        </p:nvSpPr>
        <p:spPr>
          <a:xfrm>
            <a:off x="2560320" y="5900928"/>
            <a:ext cx="231648" cy="97536"/>
          </a:xfrm>
          <a:custGeom>
            <a:avLst/>
            <a:gdLst>
              <a:gd name="connsiteX0" fmla="*/ 0 w 231648"/>
              <a:gd name="connsiteY0" fmla="*/ 97536 h 97536"/>
              <a:gd name="connsiteX1" fmla="*/ 231648 w 231648"/>
              <a:gd name="connsiteY1" fmla="*/ 0 h 9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648" h="97536">
                <a:moveTo>
                  <a:pt x="0" y="97536"/>
                </a:moveTo>
                <a:lnTo>
                  <a:pt x="23164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フリーフォーム 103">
            <a:extLst>
              <a:ext uri="{FF2B5EF4-FFF2-40B4-BE49-F238E27FC236}">
                <a16:creationId xmlns:a16="http://schemas.microsoft.com/office/drawing/2014/main" id="{307BF547-4271-FFC7-15F6-0B9B0B90F8D6}"/>
              </a:ext>
            </a:extLst>
          </p:cNvPr>
          <p:cNvSpPr/>
          <p:nvPr/>
        </p:nvSpPr>
        <p:spPr>
          <a:xfrm>
            <a:off x="2362271" y="5900928"/>
            <a:ext cx="502849" cy="618692"/>
          </a:xfrm>
          <a:custGeom>
            <a:avLst/>
            <a:gdLst>
              <a:gd name="connsiteX0" fmla="*/ 88321 w 502849"/>
              <a:gd name="connsiteY0" fmla="*/ 0 h 618692"/>
              <a:gd name="connsiteX1" fmla="*/ 307777 w 502849"/>
              <a:gd name="connsiteY1" fmla="*/ 280416 h 618692"/>
              <a:gd name="connsiteX2" fmla="*/ 295585 w 502849"/>
              <a:gd name="connsiteY2" fmla="*/ 609600 h 618692"/>
              <a:gd name="connsiteX3" fmla="*/ 2977 w 502849"/>
              <a:gd name="connsiteY3" fmla="*/ 524256 h 618692"/>
              <a:gd name="connsiteX4" fmla="*/ 502849 w 502849"/>
              <a:gd name="connsiteY4" fmla="*/ 499872 h 6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849" h="618692">
                <a:moveTo>
                  <a:pt x="88321" y="0"/>
                </a:moveTo>
                <a:cubicBezTo>
                  <a:pt x="180777" y="89408"/>
                  <a:pt x="273233" y="178816"/>
                  <a:pt x="307777" y="280416"/>
                </a:cubicBezTo>
                <a:cubicBezTo>
                  <a:pt x="342321" y="382016"/>
                  <a:pt x="346385" y="568960"/>
                  <a:pt x="295585" y="609600"/>
                </a:cubicBezTo>
                <a:cubicBezTo>
                  <a:pt x="244785" y="650240"/>
                  <a:pt x="-31567" y="542544"/>
                  <a:pt x="2977" y="524256"/>
                </a:cubicBezTo>
                <a:cubicBezTo>
                  <a:pt x="37521" y="505968"/>
                  <a:pt x="270185" y="502920"/>
                  <a:pt x="502849" y="499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7BC756B0-EE6A-74F3-9394-D9C3BF522506}"/>
              </a:ext>
            </a:extLst>
          </p:cNvPr>
          <p:cNvSpPr/>
          <p:nvPr/>
        </p:nvSpPr>
        <p:spPr>
          <a:xfrm>
            <a:off x="6217569" y="4905633"/>
            <a:ext cx="188405" cy="691978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5C2BC269-0569-666B-104F-95668CE2FCAD}"/>
              </a:ext>
            </a:extLst>
          </p:cNvPr>
          <p:cNvSpPr/>
          <p:nvPr/>
        </p:nvSpPr>
        <p:spPr>
          <a:xfrm>
            <a:off x="5288692" y="4772951"/>
            <a:ext cx="373203" cy="942262"/>
          </a:xfrm>
          <a:custGeom>
            <a:avLst/>
            <a:gdLst>
              <a:gd name="connsiteX0" fmla="*/ 210065 w 373203"/>
              <a:gd name="connsiteY0" fmla="*/ 0 h 942262"/>
              <a:gd name="connsiteX1" fmla="*/ 370703 w 373203"/>
              <a:gd name="connsiteY1" fmla="*/ 247135 h 942262"/>
              <a:gd name="connsiteX2" fmla="*/ 308919 w 373203"/>
              <a:gd name="connsiteY2" fmla="*/ 630195 h 942262"/>
              <a:gd name="connsiteX3" fmla="*/ 321276 w 373203"/>
              <a:gd name="connsiteY3" fmla="*/ 284205 h 942262"/>
              <a:gd name="connsiteX4" fmla="*/ 172994 w 373203"/>
              <a:gd name="connsiteY4" fmla="*/ 939113 h 942262"/>
              <a:gd name="connsiteX5" fmla="*/ 210065 w 373203"/>
              <a:gd name="connsiteY5" fmla="*/ 543697 h 942262"/>
              <a:gd name="connsiteX6" fmla="*/ 160638 w 373203"/>
              <a:gd name="connsiteY6" fmla="*/ 803189 h 942262"/>
              <a:gd name="connsiteX7" fmla="*/ 135924 w 373203"/>
              <a:gd name="connsiteY7" fmla="*/ 420130 h 942262"/>
              <a:gd name="connsiteX8" fmla="*/ 0 w 373203"/>
              <a:gd name="connsiteY8" fmla="*/ 24713 h 94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203" h="942262">
                <a:moveTo>
                  <a:pt x="210065" y="0"/>
                </a:moveTo>
                <a:cubicBezTo>
                  <a:pt x="282146" y="71051"/>
                  <a:pt x="354227" y="142103"/>
                  <a:pt x="370703" y="247135"/>
                </a:cubicBezTo>
                <a:cubicBezTo>
                  <a:pt x="387179" y="352167"/>
                  <a:pt x="317157" y="624017"/>
                  <a:pt x="308919" y="630195"/>
                </a:cubicBezTo>
                <a:cubicBezTo>
                  <a:pt x="300681" y="636373"/>
                  <a:pt x="343930" y="232719"/>
                  <a:pt x="321276" y="284205"/>
                </a:cubicBezTo>
                <a:cubicBezTo>
                  <a:pt x="298622" y="335691"/>
                  <a:pt x="191529" y="895865"/>
                  <a:pt x="172994" y="939113"/>
                </a:cubicBezTo>
                <a:cubicBezTo>
                  <a:pt x="154459" y="982361"/>
                  <a:pt x="212124" y="566351"/>
                  <a:pt x="210065" y="543697"/>
                </a:cubicBezTo>
                <a:cubicBezTo>
                  <a:pt x="208006" y="521043"/>
                  <a:pt x="172995" y="823783"/>
                  <a:pt x="160638" y="803189"/>
                </a:cubicBezTo>
                <a:cubicBezTo>
                  <a:pt x="148281" y="782595"/>
                  <a:pt x="162697" y="549876"/>
                  <a:pt x="135924" y="420130"/>
                </a:cubicBezTo>
                <a:cubicBezTo>
                  <a:pt x="109151" y="290384"/>
                  <a:pt x="54575" y="157548"/>
                  <a:pt x="0" y="247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 69">
            <a:extLst>
              <a:ext uri="{FF2B5EF4-FFF2-40B4-BE49-F238E27FC236}">
                <a16:creationId xmlns:a16="http://schemas.microsoft.com/office/drawing/2014/main" id="{4D1CD421-D785-F798-3457-A3E42CCF79FD}"/>
              </a:ext>
            </a:extLst>
          </p:cNvPr>
          <p:cNvSpPr/>
          <p:nvPr/>
        </p:nvSpPr>
        <p:spPr>
          <a:xfrm>
            <a:off x="1977081" y="2829697"/>
            <a:ext cx="172995" cy="234779"/>
          </a:xfrm>
          <a:custGeom>
            <a:avLst/>
            <a:gdLst>
              <a:gd name="connsiteX0" fmla="*/ 0 w 172995"/>
              <a:gd name="connsiteY0" fmla="*/ 0 h 234779"/>
              <a:gd name="connsiteX1" fmla="*/ 74141 w 172995"/>
              <a:gd name="connsiteY1" fmla="*/ 185352 h 234779"/>
              <a:gd name="connsiteX2" fmla="*/ 172995 w 172995"/>
              <a:gd name="connsiteY2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95" h="234779">
                <a:moveTo>
                  <a:pt x="0" y="0"/>
                </a:moveTo>
                <a:cubicBezTo>
                  <a:pt x="22654" y="73111"/>
                  <a:pt x="45309" y="146222"/>
                  <a:pt x="74141" y="185352"/>
                </a:cubicBezTo>
                <a:cubicBezTo>
                  <a:pt x="102973" y="224482"/>
                  <a:pt x="137984" y="229630"/>
                  <a:pt x="172995" y="23477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 70">
            <a:extLst>
              <a:ext uri="{FF2B5EF4-FFF2-40B4-BE49-F238E27FC236}">
                <a16:creationId xmlns:a16="http://schemas.microsoft.com/office/drawing/2014/main" id="{24B381F2-975F-2126-7339-BD75F315D142}"/>
              </a:ext>
            </a:extLst>
          </p:cNvPr>
          <p:cNvSpPr/>
          <p:nvPr/>
        </p:nvSpPr>
        <p:spPr>
          <a:xfrm>
            <a:off x="2057139" y="2866768"/>
            <a:ext cx="550137" cy="374389"/>
          </a:xfrm>
          <a:custGeom>
            <a:avLst/>
            <a:gdLst>
              <a:gd name="connsiteX0" fmla="*/ 364785 w 550137"/>
              <a:gd name="connsiteY0" fmla="*/ 0 h 374389"/>
              <a:gd name="connsiteX1" fmla="*/ 142364 w 550137"/>
              <a:gd name="connsiteY1" fmla="*/ 160637 h 374389"/>
              <a:gd name="connsiteX2" fmla="*/ 18796 w 550137"/>
              <a:gd name="connsiteY2" fmla="*/ 345989 h 374389"/>
              <a:gd name="connsiteX3" fmla="*/ 550137 w 550137"/>
              <a:gd name="connsiteY3" fmla="*/ 370702 h 37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37" h="374389">
                <a:moveTo>
                  <a:pt x="364785" y="0"/>
                </a:moveTo>
                <a:cubicBezTo>
                  <a:pt x="282407" y="51486"/>
                  <a:pt x="200029" y="102972"/>
                  <a:pt x="142364" y="160637"/>
                </a:cubicBezTo>
                <a:cubicBezTo>
                  <a:pt x="84699" y="218302"/>
                  <a:pt x="-49166" y="310978"/>
                  <a:pt x="18796" y="345989"/>
                </a:cubicBezTo>
                <a:cubicBezTo>
                  <a:pt x="86758" y="381000"/>
                  <a:pt x="318447" y="375851"/>
                  <a:pt x="550137" y="3707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B40D0939-3464-BF66-8A16-44BB551E56A6}"/>
              </a:ext>
            </a:extLst>
          </p:cNvPr>
          <p:cNvSpPr/>
          <p:nvPr/>
        </p:nvSpPr>
        <p:spPr>
          <a:xfrm>
            <a:off x="2891481" y="556054"/>
            <a:ext cx="506627" cy="108366"/>
          </a:xfrm>
          <a:custGeom>
            <a:avLst/>
            <a:gdLst>
              <a:gd name="connsiteX0" fmla="*/ 0 w 506627"/>
              <a:gd name="connsiteY0" fmla="*/ 0 h 108366"/>
              <a:gd name="connsiteX1" fmla="*/ 234778 w 506627"/>
              <a:gd name="connsiteY1" fmla="*/ 98854 h 108366"/>
              <a:gd name="connsiteX2" fmla="*/ 506627 w 506627"/>
              <a:gd name="connsiteY2" fmla="*/ 98854 h 10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6627" h="108366">
                <a:moveTo>
                  <a:pt x="0" y="0"/>
                </a:moveTo>
                <a:cubicBezTo>
                  <a:pt x="75170" y="41189"/>
                  <a:pt x="150340" y="82378"/>
                  <a:pt x="234778" y="98854"/>
                </a:cubicBezTo>
                <a:cubicBezTo>
                  <a:pt x="319216" y="115330"/>
                  <a:pt x="412921" y="107092"/>
                  <a:pt x="506627" y="9885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BF90C9BA-6B9F-5A29-04EF-6E83BFAB504D}"/>
              </a:ext>
            </a:extLst>
          </p:cNvPr>
          <p:cNvSpPr/>
          <p:nvPr/>
        </p:nvSpPr>
        <p:spPr>
          <a:xfrm>
            <a:off x="2829697" y="766119"/>
            <a:ext cx="568411" cy="114497"/>
          </a:xfrm>
          <a:custGeom>
            <a:avLst/>
            <a:gdLst>
              <a:gd name="connsiteX0" fmla="*/ 0 w 568411"/>
              <a:gd name="connsiteY0" fmla="*/ 0 h 114497"/>
              <a:gd name="connsiteX1" fmla="*/ 234779 w 568411"/>
              <a:gd name="connsiteY1" fmla="*/ 111211 h 114497"/>
              <a:gd name="connsiteX2" fmla="*/ 568411 w 568411"/>
              <a:gd name="connsiteY2" fmla="*/ 74140 h 11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8411" h="114497">
                <a:moveTo>
                  <a:pt x="0" y="0"/>
                </a:moveTo>
                <a:cubicBezTo>
                  <a:pt x="70022" y="49427"/>
                  <a:pt x="140044" y="98854"/>
                  <a:pt x="234779" y="111211"/>
                </a:cubicBezTo>
                <a:cubicBezTo>
                  <a:pt x="329514" y="123568"/>
                  <a:pt x="448962" y="98854"/>
                  <a:pt x="568411" y="7414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 71">
            <a:extLst>
              <a:ext uri="{FF2B5EF4-FFF2-40B4-BE49-F238E27FC236}">
                <a16:creationId xmlns:a16="http://schemas.microsoft.com/office/drawing/2014/main" id="{C8DD4AEC-1147-5400-C3A4-64D0505A00E4}"/>
              </a:ext>
            </a:extLst>
          </p:cNvPr>
          <p:cNvSpPr/>
          <p:nvPr/>
        </p:nvSpPr>
        <p:spPr>
          <a:xfrm>
            <a:off x="2859090" y="494270"/>
            <a:ext cx="353667" cy="679622"/>
          </a:xfrm>
          <a:custGeom>
            <a:avLst/>
            <a:gdLst>
              <a:gd name="connsiteX0" fmla="*/ 230099 w 353667"/>
              <a:gd name="connsiteY0" fmla="*/ 0 h 679622"/>
              <a:gd name="connsiteX1" fmla="*/ 217742 w 353667"/>
              <a:gd name="connsiteY1" fmla="*/ 518984 h 679622"/>
              <a:gd name="connsiteX2" fmla="*/ 57105 w 353667"/>
              <a:gd name="connsiteY2" fmla="*/ 654908 h 679622"/>
              <a:gd name="connsiteX3" fmla="*/ 20034 w 353667"/>
              <a:gd name="connsiteY3" fmla="*/ 531341 h 679622"/>
              <a:gd name="connsiteX4" fmla="*/ 353667 w 353667"/>
              <a:gd name="connsiteY4" fmla="*/ 679622 h 67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667" h="679622">
                <a:moveTo>
                  <a:pt x="230099" y="0"/>
                </a:moveTo>
                <a:cubicBezTo>
                  <a:pt x="238336" y="204916"/>
                  <a:pt x="246574" y="409833"/>
                  <a:pt x="217742" y="518984"/>
                </a:cubicBezTo>
                <a:cubicBezTo>
                  <a:pt x="188910" y="628135"/>
                  <a:pt x="90056" y="652849"/>
                  <a:pt x="57105" y="654908"/>
                </a:cubicBezTo>
                <a:cubicBezTo>
                  <a:pt x="24154" y="656967"/>
                  <a:pt x="-29393" y="527222"/>
                  <a:pt x="20034" y="531341"/>
                </a:cubicBezTo>
                <a:cubicBezTo>
                  <a:pt x="69461" y="535460"/>
                  <a:pt x="211564" y="607541"/>
                  <a:pt x="353667" y="6796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 72">
            <a:extLst>
              <a:ext uri="{FF2B5EF4-FFF2-40B4-BE49-F238E27FC236}">
                <a16:creationId xmlns:a16="http://schemas.microsoft.com/office/drawing/2014/main" id="{E403FDFA-30D6-D73F-8694-3F88A10C1F81}"/>
              </a:ext>
            </a:extLst>
          </p:cNvPr>
          <p:cNvSpPr/>
          <p:nvPr/>
        </p:nvSpPr>
        <p:spPr>
          <a:xfrm>
            <a:off x="2817341" y="1383957"/>
            <a:ext cx="481913" cy="101328"/>
          </a:xfrm>
          <a:custGeom>
            <a:avLst/>
            <a:gdLst>
              <a:gd name="connsiteX0" fmla="*/ 0 w 481913"/>
              <a:gd name="connsiteY0" fmla="*/ 61784 h 101328"/>
              <a:gd name="connsiteX1" fmla="*/ 296562 w 481913"/>
              <a:gd name="connsiteY1" fmla="*/ 98854 h 101328"/>
              <a:gd name="connsiteX2" fmla="*/ 481913 w 481913"/>
              <a:gd name="connsiteY2" fmla="*/ 0 h 10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913" h="101328">
                <a:moveTo>
                  <a:pt x="0" y="61784"/>
                </a:moveTo>
                <a:cubicBezTo>
                  <a:pt x="108121" y="85467"/>
                  <a:pt x="216243" y="109151"/>
                  <a:pt x="296562" y="98854"/>
                </a:cubicBezTo>
                <a:cubicBezTo>
                  <a:pt x="376881" y="88557"/>
                  <a:pt x="429397" y="44278"/>
                  <a:pt x="481913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>
            <a:extLst>
              <a:ext uri="{FF2B5EF4-FFF2-40B4-BE49-F238E27FC236}">
                <a16:creationId xmlns:a16="http://schemas.microsoft.com/office/drawing/2014/main" id="{A61871BD-528D-F33B-71D7-7D3D7D740635}"/>
              </a:ext>
            </a:extLst>
          </p:cNvPr>
          <p:cNvSpPr/>
          <p:nvPr/>
        </p:nvSpPr>
        <p:spPr>
          <a:xfrm>
            <a:off x="2866768" y="1396314"/>
            <a:ext cx="61783" cy="518983"/>
          </a:xfrm>
          <a:custGeom>
            <a:avLst/>
            <a:gdLst>
              <a:gd name="connsiteX0" fmla="*/ 61783 w 61783"/>
              <a:gd name="connsiteY0" fmla="*/ 0 h 518983"/>
              <a:gd name="connsiteX1" fmla="*/ 49427 w 61783"/>
              <a:gd name="connsiteY1" fmla="*/ 296562 h 518983"/>
              <a:gd name="connsiteX2" fmla="*/ 0 w 61783"/>
              <a:gd name="connsiteY2" fmla="*/ 518983 h 51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783" h="518983">
                <a:moveTo>
                  <a:pt x="61783" y="0"/>
                </a:moveTo>
                <a:cubicBezTo>
                  <a:pt x="60753" y="105032"/>
                  <a:pt x="59724" y="210065"/>
                  <a:pt x="49427" y="296562"/>
                </a:cubicBezTo>
                <a:cubicBezTo>
                  <a:pt x="39130" y="383059"/>
                  <a:pt x="19565" y="451021"/>
                  <a:pt x="0" y="51898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 74">
            <a:extLst>
              <a:ext uri="{FF2B5EF4-FFF2-40B4-BE49-F238E27FC236}">
                <a16:creationId xmlns:a16="http://schemas.microsoft.com/office/drawing/2014/main" id="{057E87C0-560B-088B-9ED8-74F165BBD5BA}"/>
              </a:ext>
            </a:extLst>
          </p:cNvPr>
          <p:cNvSpPr/>
          <p:nvPr/>
        </p:nvSpPr>
        <p:spPr>
          <a:xfrm>
            <a:off x="3089189" y="1605848"/>
            <a:ext cx="308919" cy="62314"/>
          </a:xfrm>
          <a:custGeom>
            <a:avLst/>
            <a:gdLst>
              <a:gd name="connsiteX0" fmla="*/ 0 w 308919"/>
              <a:gd name="connsiteY0" fmla="*/ 37601 h 62314"/>
              <a:gd name="connsiteX1" fmla="*/ 222422 w 308919"/>
              <a:gd name="connsiteY1" fmla="*/ 530 h 62314"/>
              <a:gd name="connsiteX2" fmla="*/ 308919 w 308919"/>
              <a:gd name="connsiteY2" fmla="*/ 62314 h 6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919" h="62314">
                <a:moveTo>
                  <a:pt x="0" y="37601"/>
                </a:moveTo>
                <a:cubicBezTo>
                  <a:pt x="85468" y="17006"/>
                  <a:pt x="170936" y="-3589"/>
                  <a:pt x="222422" y="530"/>
                </a:cubicBezTo>
                <a:cubicBezTo>
                  <a:pt x="273909" y="4649"/>
                  <a:pt x="291414" y="33481"/>
                  <a:pt x="308919" y="62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 75">
            <a:extLst>
              <a:ext uri="{FF2B5EF4-FFF2-40B4-BE49-F238E27FC236}">
                <a16:creationId xmlns:a16="http://schemas.microsoft.com/office/drawing/2014/main" id="{39136071-EF53-A678-72C6-E4A13BD0C683}"/>
              </a:ext>
            </a:extLst>
          </p:cNvPr>
          <p:cNvSpPr/>
          <p:nvPr/>
        </p:nvSpPr>
        <p:spPr>
          <a:xfrm>
            <a:off x="3039762" y="1841157"/>
            <a:ext cx="358346" cy="74561"/>
          </a:xfrm>
          <a:custGeom>
            <a:avLst/>
            <a:gdLst>
              <a:gd name="connsiteX0" fmla="*/ 0 w 358346"/>
              <a:gd name="connsiteY0" fmla="*/ 0 h 74561"/>
              <a:gd name="connsiteX1" fmla="*/ 247135 w 358346"/>
              <a:gd name="connsiteY1" fmla="*/ 74140 h 74561"/>
              <a:gd name="connsiteX2" fmla="*/ 358346 w 358346"/>
              <a:gd name="connsiteY2" fmla="*/ 24713 h 7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346" h="74561">
                <a:moveTo>
                  <a:pt x="0" y="0"/>
                </a:moveTo>
                <a:cubicBezTo>
                  <a:pt x="93705" y="35010"/>
                  <a:pt x="187411" y="70021"/>
                  <a:pt x="247135" y="74140"/>
                </a:cubicBezTo>
                <a:cubicBezTo>
                  <a:pt x="306859" y="78259"/>
                  <a:pt x="332602" y="51486"/>
                  <a:pt x="358346" y="247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 77">
            <a:extLst>
              <a:ext uri="{FF2B5EF4-FFF2-40B4-BE49-F238E27FC236}">
                <a16:creationId xmlns:a16="http://schemas.microsoft.com/office/drawing/2014/main" id="{117D8F30-DB0B-8943-A25F-134E8D95695E}"/>
              </a:ext>
            </a:extLst>
          </p:cNvPr>
          <p:cNvSpPr/>
          <p:nvPr/>
        </p:nvSpPr>
        <p:spPr>
          <a:xfrm>
            <a:off x="1470454" y="358346"/>
            <a:ext cx="543697" cy="112428"/>
          </a:xfrm>
          <a:custGeom>
            <a:avLst/>
            <a:gdLst>
              <a:gd name="connsiteX0" fmla="*/ 0 w 543697"/>
              <a:gd name="connsiteY0" fmla="*/ 49427 h 112428"/>
              <a:gd name="connsiteX1" fmla="*/ 234778 w 543697"/>
              <a:gd name="connsiteY1" fmla="*/ 111211 h 112428"/>
              <a:gd name="connsiteX2" fmla="*/ 543697 w 543697"/>
              <a:gd name="connsiteY2" fmla="*/ 0 h 11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3697" h="112428">
                <a:moveTo>
                  <a:pt x="0" y="49427"/>
                </a:moveTo>
                <a:cubicBezTo>
                  <a:pt x="72081" y="84438"/>
                  <a:pt x="144162" y="119449"/>
                  <a:pt x="234778" y="111211"/>
                </a:cubicBezTo>
                <a:cubicBezTo>
                  <a:pt x="325394" y="102973"/>
                  <a:pt x="434545" y="51486"/>
                  <a:pt x="543697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 86">
            <a:extLst>
              <a:ext uri="{FF2B5EF4-FFF2-40B4-BE49-F238E27FC236}">
                <a16:creationId xmlns:a16="http://schemas.microsoft.com/office/drawing/2014/main" id="{1FE14B54-5764-994B-E695-D0B09B4F2FCA}"/>
              </a:ext>
            </a:extLst>
          </p:cNvPr>
          <p:cNvSpPr/>
          <p:nvPr/>
        </p:nvSpPr>
        <p:spPr>
          <a:xfrm>
            <a:off x="1645850" y="247135"/>
            <a:ext cx="232377" cy="716692"/>
          </a:xfrm>
          <a:custGeom>
            <a:avLst/>
            <a:gdLst>
              <a:gd name="connsiteX0" fmla="*/ 59382 w 232377"/>
              <a:gd name="connsiteY0" fmla="*/ 0 h 716692"/>
              <a:gd name="connsiteX1" fmla="*/ 9955 w 232377"/>
              <a:gd name="connsiteY1" fmla="*/ 370703 h 716692"/>
              <a:gd name="connsiteX2" fmla="*/ 232377 w 232377"/>
              <a:gd name="connsiteY2" fmla="*/ 716692 h 71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377" h="716692">
                <a:moveTo>
                  <a:pt x="59382" y="0"/>
                </a:moveTo>
                <a:cubicBezTo>
                  <a:pt x="20252" y="125627"/>
                  <a:pt x="-18877" y="251254"/>
                  <a:pt x="9955" y="370703"/>
                </a:cubicBezTo>
                <a:cubicBezTo>
                  <a:pt x="38787" y="490152"/>
                  <a:pt x="135582" y="603422"/>
                  <a:pt x="232377" y="7166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 87">
            <a:extLst>
              <a:ext uri="{FF2B5EF4-FFF2-40B4-BE49-F238E27FC236}">
                <a16:creationId xmlns:a16="http://schemas.microsoft.com/office/drawing/2014/main" id="{B4654D22-B526-3FA6-D0D0-0D247E832704}"/>
              </a:ext>
            </a:extLst>
          </p:cNvPr>
          <p:cNvSpPr/>
          <p:nvPr/>
        </p:nvSpPr>
        <p:spPr>
          <a:xfrm>
            <a:off x="1346328" y="617838"/>
            <a:ext cx="779552" cy="279949"/>
          </a:xfrm>
          <a:custGeom>
            <a:avLst/>
            <a:gdLst>
              <a:gd name="connsiteX0" fmla="*/ 519542 w 779552"/>
              <a:gd name="connsiteY0" fmla="*/ 0 h 279949"/>
              <a:gd name="connsiteX1" fmla="*/ 247694 w 779552"/>
              <a:gd name="connsiteY1" fmla="*/ 271848 h 279949"/>
              <a:gd name="connsiteX2" fmla="*/ 12915 w 779552"/>
              <a:gd name="connsiteY2" fmla="*/ 197708 h 279949"/>
              <a:gd name="connsiteX3" fmla="*/ 655467 w 779552"/>
              <a:gd name="connsiteY3" fmla="*/ 86497 h 279949"/>
              <a:gd name="connsiteX4" fmla="*/ 779034 w 779552"/>
              <a:gd name="connsiteY4" fmla="*/ 222421 h 279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552" h="279949">
                <a:moveTo>
                  <a:pt x="519542" y="0"/>
                </a:moveTo>
                <a:cubicBezTo>
                  <a:pt x="425837" y="119448"/>
                  <a:pt x="332132" y="238897"/>
                  <a:pt x="247694" y="271848"/>
                </a:cubicBezTo>
                <a:cubicBezTo>
                  <a:pt x="163256" y="304799"/>
                  <a:pt x="-55047" y="228600"/>
                  <a:pt x="12915" y="197708"/>
                </a:cubicBezTo>
                <a:cubicBezTo>
                  <a:pt x="80877" y="166816"/>
                  <a:pt x="527781" y="82378"/>
                  <a:pt x="655467" y="86497"/>
                </a:cubicBezTo>
                <a:cubicBezTo>
                  <a:pt x="783153" y="90616"/>
                  <a:pt x="781093" y="156518"/>
                  <a:pt x="779034" y="2224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 88">
            <a:extLst>
              <a:ext uri="{FF2B5EF4-FFF2-40B4-BE49-F238E27FC236}">
                <a16:creationId xmlns:a16="http://schemas.microsoft.com/office/drawing/2014/main" id="{82583ED2-2A45-8340-3419-5A9BE4454E23}"/>
              </a:ext>
            </a:extLst>
          </p:cNvPr>
          <p:cNvSpPr/>
          <p:nvPr/>
        </p:nvSpPr>
        <p:spPr>
          <a:xfrm>
            <a:off x="1767016" y="1062681"/>
            <a:ext cx="160638" cy="148281"/>
          </a:xfrm>
          <a:custGeom>
            <a:avLst/>
            <a:gdLst>
              <a:gd name="connsiteX0" fmla="*/ 0 w 160638"/>
              <a:gd name="connsiteY0" fmla="*/ 0 h 148281"/>
              <a:gd name="connsiteX1" fmla="*/ 160638 w 160638"/>
              <a:gd name="connsiteY1" fmla="*/ 148281 h 14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638" h="148281">
                <a:moveTo>
                  <a:pt x="0" y="0"/>
                </a:moveTo>
                <a:lnTo>
                  <a:pt x="160638" y="148281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 89">
            <a:extLst>
              <a:ext uri="{FF2B5EF4-FFF2-40B4-BE49-F238E27FC236}">
                <a16:creationId xmlns:a16="http://schemas.microsoft.com/office/drawing/2014/main" id="{7AA70620-C8F0-D305-323D-3A8A21B47AC2}"/>
              </a:ext>
            </a:extLst>
          </p:cNvPr>
          <p:cNvSpPr/>
          <p:nvPr/>
        </p:nvSpPr>
        <p:spPr>
          <a:xfrm>
            <a:off x="1631092" y="1230059"/>
            <a:ext cx="780181" cy="574130"/>
          </a:xfrm>
          <a:custGeom>
            <a:avLst/>
            <a:gdLst>
              <a:gd name="connsiteX0" fmla="*/ 0 w 780181"/>
              <a:gd name="connsiteY0" fmla="*/ 178611 h 574130"/>
              <a:gd name="connsiteX1" fmla="*/ 494270 w 780181"/>
              <a:gd name="connsiteY1" fmla="*/ 5617 h 574130"/>
              <a:gd name="connsiteX2" fmla="*/ 197708 w 780181"/>
              <a:gd name="connsiteY2" fmla="*/ 363963 h 574130"/>
              <a:gd name="connsiteX3" fmla="*/ 37070 w 780181"/>
              <a:gd name="connsiteY3" fmla="*/ 574027 h 574130"/>
              <a:gd name="connsiteX4" fmla="*/ 383059 w 780181"/>
              <a:gd name="connsiteY4" fmla="*/ 339249 h 574130"/>
              <a:gd name="connsiteX5" fmla="*/ 741405 w 780181"/>
              <a:gd name="connsiteY5" fmla="*/ 499887 h 574130"/>
              <a:gd name="connsiteX6" fmla="*/ 753762 w 780181"/>
              <a:gd name="connsiteY6" fmla="*/ 228038 h 57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181" h="574130">
                <a:moveTo>
                  <a:pt x="0" y="178611"/>
                </a:moveTo>
                <a:cubicBezTo>
                  <a:pt x="230659" y="76668"/>
                  <a:pt x="461319" y="-25275"/>
                  <a:pt x="494270" y="5617"/>
                </a:cubicBezTo>
                <a:cubicBezTo>
                  <a:pt x="527221" y="36509"/>
                  <a:pt x="273908" y="269228"/>
                  <a:pt x="197708" y="363963"/>
                </a:cubicBezTo>
                <a:cubicBezTo>
                  <a:pt x="121508" y="458698"/>
                  <a:pt x="6178" y="578146"/>
                  <a:pt x="37070" y="574027"/>
                </a:cubicBezTo>
                <a:cubicBezTo>
                  <a:pt x="67962" y="569908"/>
                  <a:pt x="265670" y="351606"/>
                  <a:pt x="383059" y="339249"/>
                </a:cubicBezTo>
                <a:cubicBezTo>
                  <a:pt x="500448" y="326892"/>
                  <a:pt x="679621" y="518422"/>
                  <a:pt x="741405" y="499887"/>
                </a:cubicBezTo>
                <a:cubicBezTo>
                  <a:pt x="803189" y="481352"/>
                  <a:pt x="778475" y="354695"/>
                  <a:pt x="753762" y="22803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フリーフォーム 90">
            <a:extLst>
              <a:ext uri="{FF2B5EF4-FFF2-40B4-BE49-F238E27FC236}">
                <a16:creationId xmlns:a16="http://schemas.microsoft.com/office/drawing/2014/main" id="{9AEC6BF6-F8F8-66D7-C4DC-7744B64CCE27}"/>
              </a:ext>
            </a:extLst>
          </p:cNvPr>
          <p:cNvSpPr/>
          <p:nvPr/>
        </p:nvSpPr>
        <p:spPr>
          <a:xfrm>
            <a:off x="1666960" y="1964964"/>
            <a:ext cx="736626" cy="602923"/>
          </a:xfrm>
          <a:custGeom>
            <a:avLst/>
            <a:gdLst>
              <a:gd name="connsiteX0" fmla="*/ 1202 w 736626"/>
              <a:gd name="connsiteY0" fmla="*/ 49187 h 602923"/>
              <a:gd name="connsiteX1" fmla="*/ 544899 w 736626"/>
              <a:gd name="connsiteY1" fmla="*/ 12117 h 602923"/>
              <a:gd name="connsiteX2" fmla="*/ 1202 w 736626"/>
              <a:gd name="connsiteY2" fmla="*/ 234539 h 602923"/>
              <a:gd name="connsiteX3" fmla="*/ 730251 w 736626"/>
              <a:gd name="connsiteY3" fmla="*/ 160398 h 602923"/>
              <a:gd name="connsiteX4" fmla="*/ 347191 w 736626"/>
              <a:gd name="connsiteY4" fmla="*/ 592885 h 602923"/>
              <a:gd name="connsiteX5" fmla="*/ 186554 w 736626"/>
              <a:gd name="connsiteY5" fmla="*/ 469317 h 602923"/>
              <a:gd name="connsiteX6" fmla="*/ 446045 w 736626"/>
              <a:gd name="connsiteY6" fmla="*/ 518744 h 602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6626" h="602923">
                <a:moveTo>
                  <a:pt x="1202" y="49187"/>
                </a:moveTo>
                <a:cubicBezTo>
                  <a:pt x="273050" y="15206"/>
                  <a:pt x="544899" y="-18775"/>
                  <a:pt x="544899" y="12117"/>
                </a:cubicBezTo>
                <a:cubicBezTo>
                  <a:pt x="544899" y="43009"/>
                  <a:pt x="-29690" y="209826"/>
                  <a:pt x="1202" y="234539"/>
                </a:cubicBezTo>
                <a:cubicBezTo>
                  <a:pt x="32094" y="259252"/>
                  <a:pt x="672586" y="100674"/>
                  <a:pt x="730251" y="160398"/>
                </a:cubicBezTo>
                <a:cubicBezTo>
                  <a:pt x="787916" y="220122"/>
                  <a:pt x="437807" y="541399"/>
                  <a:pt x="347191" y="592885"/>
                </a:cubicBezTo>
                <a:cubicBezTo>
                  <a:pt x="256575" y="644371"/>
                  <a:pt x="170078" y="481674"/>
                  <a:pt x="186554" y="469317"/>
                </a:cubicBezTo>
                <a:cubicBezTo>
                  <a:pt x="203030" y="456960"/>
                  <a:pt x="324537" y="487852"/>
                  <a:pt x="446045" y="5187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9E61544D-27DA-CF94-00AD-FD85E65700C5}"/>
              </a:ext>
            </a:extLst>
          </p:cNvPr>
          <p:cNvSpPr/>
          <p:nvPr/>
        </p:nvSpPr>
        <p:spPr>
          <a:xfrm>
            <a:off x="6588690" y="6037545"/>
            <a:ext cx="243917" cy="772439"/>
          </a:xfrm>
          <a:custGeom>
            <a:avLst/>
            <a:gdLst>
              <a:gd name="connsiteX0" fmla="*/ 0 w 243917"/>
              <a:gd name="connsiteY0" fmla="*/ 0 h 772439"/>
              <a:gd name="connsiteX1" fmla="*/ 233820 w 243917"/>
              <a:gd name="connsiteY1" fmla="*/ 413359 h 772439"/>
              <a:gd name="connsiteX2" fmla="*/ 179540 w 243917"/>
              <a:gd name="connsiteY2" fmla="*/ 772439 h 77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917" h="772439">
                <a:moveTo>
                  <a:pt x="0" y="0"/>
                </a:moveTo>
                <a:cubicBezTo>
                  <a:pt x="101948" y="142309"/>
                  <a:pt x="203897" y="284619"/>
                  <a:pt x="233820" y="413359"/>
                </a:cubicBezTo>
                <a:cubicBezTo>
                  <a:pt x="263743" y="542099"/>
                  <a:pt x="221641" y="657269"/>
                  <a:pt x="179540" y="77243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24176854-4692-87D9-E09E-8A51BD05B65F}"/>
              </a:ext>
            </a:extLst>
          </p:cNvPr>
          <p:cNvSpPr/>
          <p:nvPr/>
        </p:nvSpPr>
        <p:spPr>
          <a:xfrm>
            <a:off x="6642970" y="5987030"/>
            <a:ext cx="137047" cy="71874"/>
          </a:xfrm>
          <a:custGeom>
            <a:avLst/>
            <a:gdLst>
              <a:gd name="connsiteX0" fmla="*/ 0 w 137047"/>
              <a:gd name="connsiteY0" fmla="*/ 21288 h 71874"/>
              <a:gd name="connsiteX1" fmla="*/ 66805 w 137047"/>
              <a:gd name="connsiteY1" fmla="*/ 411 h 71874"/>
              <a:gd name="connsiteX2" fmla="*/ 121085 w 137047"/>
              <a:gd name="connsiteY2" fmla="*/ 37989 h 71874"/>
              <a:gd name="connsiteX3" fmla="*/ 133611 w 137047"/>
              <a:gd name="connsiteY3" fmla="*/ 71392 h 71874"/>
              <a:gd name="connsiteX4" fmla="*/ 66805 w 137047"/>
              <a:gd name="connsiteY4" fmla="*/ 54691 h 7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047" h="71874">
                <a:moveTo>
                  <a:pt x="0" y="21288"/>
                </a:moveTo>
                <a:cubicBezTo>
                  <a:pt x="23312" y="9457"/>
                  <a:pt x="46624" y="-2373"/>
                  <a:pt x="66805" y="411"/>
                </a:cubicBezTo>
                <a:cubicBezTo>
                  <a:pt x="86986" y="3194"/>
                  <a:pt x="109951" y="26159"/>
                  <a:pt x="121085" y="37989"/>
                </a:cubicBezTo>
                <a:cubicBezTo>
                  <a:pt x="132219" y="49819"/>
                  <a:pt x="142658" y="68608"/>
                  <a:pt x="133611" y="71392"/>
                </a:cubicBezTo>
                <a:cubicBezTo>
                  <a:pt x="124564" y="74176"/>
                  <a:pt x="95684" y="64433"/>
                  <a:pt x="66805" y="54691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76A5E5A4-F6D7-1C2E-2A5A-E6C37D288FC0}"/>
              </a:ext>
            </a:extLst>
          </p:cNvPr>
          <p:cNvSpPr/>
          <p:nvPr/>
        </p:nvSpPr>
        <p:spPr>
          <a:xfrm>
            <a:off x="6759879" y="6016668"/>
            <a:ext cx="192968" cy="146342"/>
          </a:xfrm>
          <a:custGeom>
            <a:avLst/>
            <a:gdLst>
              <a:gd name="connsiteX0" fmla="*/ 0 w 192968"/>
              <a:gd name="connsiteY0" fmla="*/ 0 h 146342"/>
              <a:gd name="connsiteX1" fmla="*/ 167014 w 192968"/>
              <a:gd name="connsiteY1" fmla="*/ 50105 h 146342"/>
              <a:gd name="connsiteX2" fmla="*/ 183716 w 192968"/>
              <a:gd name="connsiteY2" fmla="*/ 146137 h 146342"/>
              <a:gd name="connsiteX3" fmla="*/ 79332 w 192968"/>
              <a:gd name="connsiteY3" fmla="*/ 75157 h 146342"/>
              <a:gd name="connsiteX4" fmla="*/ 33403 w 192968"/>
              <a:gd name="connsiteY4" fmla="*/ 58455 h 14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968" h="146342">
                <a:moveTo>
                  <a:pt x="0" y="0"/>
                </a:moveTo>
                <a:cubicBezTo>
                  <a:pt x="68197" y="12874"/>
                  <a:pt x="136395" y="25749"/>
                  <a:pt x="167014" y="50105"/>
                </a:cubicBezTo>
                <a:cubicBezTo>
                  <a:pt x="197633" y="74461"/>
                  <a:pt x="198329" y="141962"/>
                  <a:pt x="183716" y="146137"/>
                </a:cubicBezTo>
                <a:cubicBezTo>
                  <a:pt x="169103" y="150312"/>
                  <a:pt x="104384" y="89771"/>
                  <a:pt x="79332" y="75157"/>
                </a:cubicBezTo>
                <a:cubicBezTo>
                  <a:pt x="54280" y="60543"/>
                  <a:pt x="43841" y="59499"/>
                  <a:pt x="33403" y="58455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4F4ECBD7-25E8-5DED-3759-E4E798AC4335}"/>
              </a:ext>
            </a:extLst>
          </p:cNvPr>
          <p:cNvSpPr/>
          <p:nvPr/>
        </p:nvSpPr>
        <p:spPr>
          <a:xfrm>
            <a:off x="6463804" y="6008256"/>
            <a:ext cx="576985" cy="752657"/>
          </a:xfrm>
          <a:custGeom>
            <a:avLst/>
            <a:gdLst>
              <a:gd name="connsiteX0" fmla="*/ 20123 w 576985"/>
              <a:gd name="connsiteY0" fmla="*/ 12534 h 752657"/>
              <a:gd name="connsiteX1" fmla="*/ 483261 w 576985"/>
              <a:gd name="connsiteY1" fmla="*/ 214414 h 752657"/>
              <a:gd name="connsiteX2" fmla="*/ 554513 w 576985"/>
              <a:gd name="connsiteY2" fmla="*/ 511297 h 752657"/>
              <a:gd name="connsiteX3" fmla="*/ 198253 w 576985"/>
              <a:gd name="connsiteY3" fmla="*/ 748804 h 752657"/>
              <a:gd name="connsiteX4" fmla="*/ 103251 w 576985"/>
              <a:gd name="connsiteY4" fmla="*/ 641926 h 752657"/>
              <a:gd name="connsiteX5" fmla="*/ 67625 w 576985"/>
              <a:gd name="connsiteY5" fmla="*/ 428170 h 752657"/>
              <a:gd name="connsiteX6" fmla="*/ 79500 w 576985"/>
              <a:gd name="connsiteY6" fmla="*/ 273791 h 752657"/>
              <a:gd name="connsiteX7" fmla="*/ 79500 w 576985"/>
              <a:gd name="connsiteY7" fmla="*/ 71910 h 752657"/>
              <a:gd name="connsiteX8" fmla="*/ 79500 w 576985"/>
              <a:gd name="connsiteY8" fmla="*/ 24409 h 752657"/>
              <a:gd name="connsiteX9" fmla="*/ 20123 w 576985"/>
              <a:gd name="connsiteY9" fmla="*/ 12534 h 75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6985" h="752657">
                <a:moveTo>
                  <a:pt x="20123" y="12534"/>
                </a:moveTo>
                <a:cubicBezTo>
                  <a:pt x="87416" y="44201"/>
                  <a:pt x="394196" y="131287"/>
                  <a:pt x="483261" y="214414"/>
                </a:cubicBezTo>
                <a:cubicBezTo>
                  <a:pt x="572326" y="297541"/>
                  <a:pt x="602014" y="422232"/>
                  <a:pt x="554513" y="511297"/>
                </a:cubicBezTo>
                <a:cubicBezTo>
                  <a:pt x="507012" y="600362"/>
                  <a:pt x="273463" y="727033"/>
                  <a:pt x="198253" y="748804"/>
                </a:cubicBezTo>
                <a:cubicBezTo>
                  <a:pt x="123043" y="770575"/>
                  <a:pt x="125022" y="695365"/>
                  <a:pt x="103251" y="641926"/>
                </a:cubicBezTo>
                <a:cubicBezTo>
                  <a:pt x="81480" y="588487"/>
                  <a:pt x="71584" y="489526"/>
                  <a:pt x="67625" y="428170"/>
                </a:cubicBezTo>
                <a:cubicBezTo>
                  <a:pt x="63667" y="366814"/>
                  <a:pt x="77521" y="333168"/>
                  <a:pt x="79500" y="273791"/>
                </a:cubicBezTo>
                <a:cubicBezTo>
                  <a:pt x="81479" y="214414"/>
                  <a:pt x="79500" y="71910"/>
                  <a:pt x="79500" y="71910"/>
                </a:cubicBezTo>
                <a:cubicBezTo>
                  <a:pt x="79500" y="30346"/>
                  <a:pt x="83458" y="30347"/>
                  <a:pt x="79500" y="24409"/>
                </a:cubicBezTo>
                <a:cubicBezTo>
                  <a:pt x="75542" y="18471"/>
                  <a:pt x="-47170" y="-19133"/>
                  <a:pt x="20123" y="12534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9504E1D7-8109-7AC0-E6F2-069481746DCA}"/>
              </a:ext>
            </a:extLst>
          </p:cNvPr>
          <p:cNvSpPr/>
          <p:nvPr/>
        </p:nvSpPr>
        <p:spPr>
          <a:xfrm>
            <a:off x="4585528" y="5529501"/>
            <a:ext cx="843313" cy="847548"/>
          </a:xfrm>
          <a:custGeom>
            <a:avLst/>
            <a:gdLst>
              <a:gd name="connsiteX0" fmla="*/ 307106 w 843313"/>
              <a:gd name="connsiteY0" fmla="*/ 4400 h 847548"/>
              <a:gd name="connsiteX1" fmla="*/ 485236 w 843313"/>
              <a:gd name="connsiteY1" fmla="*/ 170655 h 847548"/>
              <a:gd name="connsiteX2" fmla="*/ 259604 w 843313"/>
              <a:gd name="connsiteY2" fmla="*/ 515039 h 847548"/>
              <a:gd name="connsiteX3" fmla="*/ 10223 w 843313"/>
              <a:gd name="connsiteY3" fmla="*/ 633793 h 847548"/>
              <a:gd name="connsiteX4" fmla="*/ 627740 w 843313"/>
              <a:gd name="connsiteY4" fmla="*/ 740670 h 847548"/>
              <a:gd name="connsiteX5" fmla="*/ 841495 w 843313"/>
              <a:gd name="connsiteY5" fmla="*/ 847548 h 847548"/>
              <a:gd name="connsiteX6" fmla="*/ 734617 w 843313"/>
              <a:gd name="connsiteY6" fmla="*/ 740670 h 847548"/>
              <a:gd name="connsiteX7" fmla="*/ 805869 w 843313"/>
              <a:gd name="connsiteY7" fmla="*/ 336909 h 847548"/>
              <a:gd name="connsiteX8" fmla="*/ 307106 w 843313"/>
              <a:gd name="connsiteY8" fmla="*/ 4400 h 847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3313" h="847548">
                <a:moveTo>
                  <a:pt x="307106" y="4400"/>
                </a:moveTo>
                <a:cubicBezTo>
                  <a:pt x="253667" y="-23309"/>
                  <a:pt x="493153" y="85549"/>
                  <a:pt x="485236" y="170655"/>
                </a:cubicBezTo>
                <a:cubicBezTo>
                  <a:pt x="477319" y="255761"/>
                  <a:pt x="338773" y="437849"/>
                  <a:pt x="259604" y="515039"/>
                </a:cubicBezTo>
                <a:cubicBezTo>
                  <a:pt x="180435" y="592229"/>
                  <a:pt x="-51133" y="596188"/>
                  <a:pt x="10223" y="633793"/>
                </a:cubicBezTo>
                <a:cubicBezTo>
                  <a:pt x="71579" y="671398"/>
                  <a:pt x="489195" y="705044"/>
                  <a:pt x="627740" y="740670"/>
                </a:cubicBezTo>
                <a:cubicBezTo>
                  <a:pt x="766285" y="776296"/>
                  <a:pt x="823682" y="847548"/>
                  <a:pt x="841495" y="847548"/>
                </a:cubicBezTo>
                <a:cubicBezTo>
                  <a:pt x="859308" y="847548"/>
                  <a:pt x="740555" y="825777"/>
                  <a:pt x="734617" y="740670"/>
                </a:cubicBezTo>
                <a:cubicBezTo>
                  <a:pt x="728679" y="655563"/>
                  <a:pt x="875142" y="455662"/>
                  <a:pt x="805869" y="336909"/>
                </a:cubicBezTo>
                <a:cubicBezTo>
                  <a:pt x="736596" y="218156"/>
                  <a:pt x="360545" y="32109"/>
                  <a:pt x="307106" y="4400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39EC6A8A-8183-C69A-6995-3FF919AD210F}"/>
              </a:ext>
            </a:extLst>
          </p:cNvPr>
          <p:cNvSpPr/>
          <p:nvPr/>
        </p:nvSpPr>
        <p:spPr>
          <a:xfrm>
            <a:off x="6469090" y="5900740"/>
            <a:ext cx="482815" cy="868705"/>
          </a:xfrm>
          <a:custGeom>
            <a:avLst/>
            <a:gdLst>
              <a:gd name="connsiteX0" fmla="*/ 2962 w 482815"/>
              <a:gd name="connsiteY0" fmla="*/ 1296 h 868705"/>
              <a:gd name="connsiteX1" fmla="*/ 252344 w 482815"/>
              <a:gd name="connsiteY1" fmla="*/ 298179 h 868705"/>
              <a:gd name="connsiteX2" fmla="*/ 299845 w 482815"/>
              <a:gd name="connsiteY2" fmla="*/ 630689 h 868705"/>
              <a:gd name="connsiteX3" fmla="*/ 228593 w 482815"/>
              <a:gd name="connsiteY3" fmla="*/ 868195 h 868705"/>
              <a:gd name="connsiteX4" fmla="*/ 299845 w 482815"/>
              <a:gd name="connsiteY4" fmla="*/ 690065 h 868705"/>
              <a:gd name="connsiteX5" fmla="*/ 454224 w 482815"/>
              <a:gd name="connsiteY5" fmla="*/ 559437 h 868705"/>
              <a:gd name="connsiteX6" fmla="*/ 442349 w 482815"/>
              <a:gd name="connsiteY6" fmla="*/ 416933 h 868705"/>
              <a:gd name="connsiteX7" fmla="*/ 2962 w 482815"/>
              <a:gd name="connsiteY7" fmla="*/ 1296 h 86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2815" h="868705">
                <a:moveTo>
                  <a:pt x="2962" y="1296"/>
                </a:moveTo>
                <a:cubicBezTo>
                  <a:pt x="-28705" y="-18496"/>
                  <a:pt x="202864" y="193280"/>
                  <a:pt x="252344" y="298179"/>
                </a:cubicBezTo>
                <a:cubicBezTo>
                  <a:pt x="301825" y="403078"/>
                  <a:pt x="303803" y="535687"/>
                  <a:pt x="299845" y="630689"/>
                </a:cubicBezTo>
                <a:cubicBezTo>
                  <a:pt x="295887" y="725691"/>
                  <a:pt x="228593" y="858299"/>
                  <a:pt x="228593" y="868195"/>
                </a:cubicBezTo>
                <a:cubicBezTo>
                  <a:pt x="228593" y="878091"/>
                  <a:pt x="262240" y="741525"/>
                  <a:pt x="299845" y="690065"/>
                </a:cubicBezTo>
                <a:cubicBezTo>
                  <a:pt x="337450" y="638605"/>
                  <a:pt x="430473" y="604959"/>
                  <a:pt x="454224" y="559437"/>
                </a:cubicBezTo>
                <a:cubicBezTo>
                  <a:pt x="477975" y="513915"/>
                  <a:pt x="509642" y="509956"/>
                  <a:pt x="442349" y="416933"/>
                </a:cubicBezTo>
                <a:cubicBezTo>
                  <a:pt x="375056" y="323910"/>
                  <a:pt x="34629" y="21088"/>
                  <a:pt x="2962" y="129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FD34D694-4E3E-1D8A-7514-686B8C0FDFC4}"/>
              </a:ext>
            </a:extLst>
          </p:cNvPr>
          <p:cNvSpPr/>
          <p:nvPr/>
        </p:nvSpPr>
        <p:spPr>
          <a:xfrm>
            <a:off x="5913900" y="5970227"/>
            <a:ext cx="492074" cy="251340"/>
          </a:xfrm>
          <a:custGeom>
            <a:avLst/>
            <a:gdLst>
              <a:gd name="connsiteX0" fmla="*/ 12 w 492074"/>
              <a:gd name="connsiteY0" fmla="*/ 3061 h 251340"/>
              <a:gd name="connsiteX1" fmla="*/ 320645 w 492074"/>
              <a:gd name="connsiteY1" fmla="*/ 98064 h 251340"/>
              <a:gd name="connsiteX2" fmla="*/ 486900 w 492074"/>
              <a:gd name="connsiteY2" fmla="*/ 98064 h 251340"/>
              <a:gd name="connsiteX3" fmla="*/ 439399 w 492074"/>
              <a:gd name="connsiteY3" fmla="*/ 228692 h 251340"/>
              <a:gd name="connsiteX4" fmla="*/ 332521 w 492074"/>
              <a:gd name="connsiteY4" fmla="*/ 228692 h 251340"/>
              <a:gd name="connsiteX5" fmla="*/ 12 w 492074"/>
              <a:gd name="connsiteY5" fmla="*/ 3061 h 2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074" h="251340">
                <a:moveTo>
                  <a:pt x="12" y="3061"/>
                </a:moveTo>
                <a:cubicBezTo>
                  <a:pt x="-1967" y="-18710"/>
                  <a:pt x="239497" y="82230"/>
                  <a:pt x="320645" y="98064"/>
                </a:cubicBezTo>
                <a:cubicBezTo>
                  <a:pt x="401793" y="113898"/>
                  <a:pt x="467108" y="76293"/>
                  <a:pt x="486900" y="98064"/>
                </a:cubicBezTo>
                <a:cubicBezTo>
                  <a:pt x="506692" y="119835"/>
                  <a:pt x="465129" y="206921"/>
                  <a:pt x="439399" y="228692"/>
                </a:cubicBezTo>
                <a:cubicBezTo>
                  <a:pt x="413669" y="250463"/>
                  <a:pt x="399814" y="266297"/>
                  <a:pt x="332521" y="228692"/>
                </a:cubicBezTo>
                <a:cubicBezTo>
                  <a:pt x="265228" y="191087"/>
                  <a:pt x="1991" y="24832"/>
                  <a:pt x="12" y="3061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CF1D4EB8-0C98-863B-BF36-11D4A744F056}"/>
              </a:ext>
            </a:extLst>
          </p:cNvPr>
          <p:cNvSpPr/>
          <p:nvPr/>
        </p:nvSpPr>
        <p:spPr>
          <a:xfrm>
            <a:off x="5922556" y="6020576"/>
            <a:ext cx="444396" cy="294362"/>
          </a:xfrm>
          <a:custGeom>
            <a:avLst/>
            <a:gdLst>
              <a:gd name="connsiteX0" fmla="*/ 15106 w 444396"/>
              <a:gd name="connsiteY0" fmla="*/ 214 h 294362"/>
              <a:gd name="connsiteX1" fmla="*/ 395117 w 444396"/>
              <a:gd name="connsiteY1" fmla="*/ 190219 h 294362"/>
              <a:gd name="connsiteX2" fmla="*/ 430743 w 444396"/>
              <a:gd name="connsiteY2" fmla="*/ 285221 h 294362"/>
              <a:gd name="connsiteX3" fmla="*/ 311989 w 444396"/>
              <a:gd name="connsiteY3" fmla="*/ 285221 h 294362"/>
              <a:gd name="connsiteX4" fmla="*/ 98234 w 444396"/>
              <a:gd name="connsiteY4" fmla="*/ 237720 h 294362"/>
              <a:gd name="connsiteX5" fmla="*/ 74483 w 444396"/>
              <a:gd name="connsiteY5" fmla="*/ 154593 h 294362"/>
              <a:gd name="connsiteX6" fmla="*/ 15106 w 444396"/>
              <a:gd name="connsiteY6" fmla="*/ 214 h 29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396" h="294362">
                <a:moveTo>
                  <a:pt x="15106" y="214"/>
                </a:moveTo>
                <a:cubicBezTo>
                  <a:pt x="68545" y="6152"/>
                  <a:pt x="325844" y="142718"/>
                  <a:pt x="395117" y="190219"/>
                </a:cubicBezTo>
                <a:cubicBezTo>
                  <a:pt x="464390" y="237720"/>
                  <a:pt x="444598" y="269388"/>
                  <a:pt x="430743" y="285221"/>
                </a:cubicBezTo>
                <a:cubicBezTo>
                  <a:pt x="416888" y="301054"/>
                  <a:pt x="367407" y="293138"/>
                  <a:pt x="311989" y="285221"/>
                </a:cubicBezTo>
                <a:cubicBezTo>
                  <a:pt x="256571" y="277304"/>
                  <a:pt x="137818" y="259491"/>
                  <a:pt x="98234" y="237720"/>
                </a:cubicBezTo>
                <a:cubicBezTo>
                  <a:pt x="58650" y="215949"/>
                  <a:pt x="82400" y="196157"/>
                  <a:pt x="74483" y="154593"/>
                </a:cubicBezTo>
                <a:cubicBezTo>
                  <a:pt x="66566" y="113029"/>
                  <a:pt x="-38333" y="-5724"/>
                  <a:pt x="15106" y="21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 62">
            <a:extLst>
              <a:ext uri="{FF2B5EF4-FFF2-40B4-BE49-F238E27FC236}">
                <a16:creationId xmlns:a16="http://schemas.microsoft.com/office/drawing/2014/main" id="{CE77F60C-5A7E-58C9-9662-4DDC1B43AC7D}"/>
              </a:ext>
            </a:extLst>
          </p:cNvPr>
          <p:cNvSpPr/>
          <p:nvPr/>
        </p:nvSpPr>
        <p:spPr>
          <a:xfrm>
            <a:off x="7077694" y="5997039"/>
            <a:ext cx="500216" cy="631621"/>
          </a:xfrm>
          <a:custGeom>
            <a:avLst/>
            <a:gdLst>
              <a:gd name="connsiteX0" fmla="*/ 0 w 500216"/>
              <a:gd name="connsiteY0" fmla="*/ 0 h 631621"/>
              <a:gd name="connsiteX1" fmla="*/ 83127 w 500216"/>
              <a:gd name="connsiteY1" fmla="*/ 213756 h 631621"/>
              <a:gd name="connsiteX2" fmla="*/ 35625 w 500216"/>
              <a:gd name="connsiteY2" fmla="*/ 463138 h 631621"/>
              <a:gd name="connsiteX3" fmla="*/ 23750 w 500216"/>
              <a:gd name="connsiteY3" fmla="*/ 629392 h 631621"/>
              <a:gd name="connsiteX4" fmla="*/ 83127 w 500216"/>
              <a:gd name="connsiteY4" fmla="*/ 558140 h 631621"/>
              <a:gd name="connsiteX5" fmla="*/ 463137 w 500216"/>
              <a:gd name="connsiteY5" fmla="*/ 546265 h 631621"/>
              <a:gd name="connsiteX6" fmla="*/ 475012 w 500216"/>
              <a:gd name="connsiteY6" fmla="*/ 308758 h 631621"/>
              <a:gd name="connsiteX7" fmla="*/ 368135 w 500216"/>
              <a:gd name="connsiteY7" fmla="*/ 83127 h 631621"/>
              <a:gd name="connsiteX8" fmla="*/ 225631 w 500216"/>
              <a:gd name="connsiteY8" fmla="*/ 47501 h 631621"/>
              <a:gd name="connsiteX9" fmla="*/ 0 w 500216"/>
              <a:gd name="connsiteY9" fmla="*/ 0 h 63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0216" h="631621">
                <a:moveTo>
                  <a:pt x="0" y="0"/>
                </a:moveTo>
                <a:cubicBezTo>
                  <a:pt x="38595" y="68283"/>
                  <a:pt x="77190" y="136566"/>
                  <a:pt x="83127" y="213756"/>
                </a:cubicBezTo>
                <a:cubicBezTo>
                  <a:pt x="89065" y="290946"/>
                  <a:pt x="45521" y="393865"/>
                  <a:pt x="35625" y="463138"/>
                </a:cubicBezTo>
                <a:cubicBezTo>
                  <a:pt x="25729" y="532411"/>
                  <a:pt x="23750" y="629392"/>
                  <a:pt x="23750" y="629392"/>
                </a:cubicBezTo>
                <a:cubicBezTo>
                  <a:pt x="31667" y="645226"/>
                  <a:pt x="9896" y="571994"/>
                  <a:pt x="83127" y="558140"/>
                </a:cubicBezTo>
                <a:cubicBezTo>
                  <a:pt x="156358" y="544286"/>
                  <a:pt x="397823" y="587829"/>
                  <a:pt x="463137" y="546265"/>
                </a:cubicBezTo>
                <a:cubicBezTo>
                  <a:pt x="528451" y="504701"/>
                  <a:pt x="490846" y="385948"/>
                  <a:pt x="475012" y="308758"/>
                </a:cubicBezTo>
                <a:cubicBezTo>
                  <a:pt x="459178" y="231568"/>
                  <a:pt x="409699" y="126670"/>
                  <a:pt x="368135" y="83127"/>
                </a:cubicBezTo>
                <a:cubicBezTo>
                  <a:pt x="326572" y="39584"/>
                  <a:pt x="225631" y="47501"/>
                  <a:pt x="225631" y="4750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 64">
            <a:extLst>
              <a:ext uri="{FF2B5EF4-FFF2-40B4-BE49-F238E27FC236}">
                <a16:creationId xmlns:a16="http://schemas.microsoft.com/office/drawing/2014/main" id="{F3F96D8A-8880-E881-6301-FB946F2E02B1}"/>
              </a:ext>
            </a:extLst>
          </p:cNvPr>
          <p:cNvSpPr/>
          <p:nvPr/>
        </p:nvSpPr>
        <p:spPr>
          <a:xfrm>
            <a:off x="3602402" y="599428"/>
            <a:ext cx="2388801" cy="4890013"/>
          </a:xfrm>
          <a:custGeom>
            <a:avLst/>
            <a:gdLst>
              <a:gd name="connsiteX0" fmla="*/ 1908061 w 2388801"/>
              <a:gd name="connsiteY0" fmla="*/ 1650477 h 4890013"/>
              <a:gd name="connsiteX1" fmla="*/ 2281040 w 2388801"/>
              <a:gd name="connsiteY1" fmla="*/ 555604 h 4890013"/>
              <a:gd name="connsiteX2" fmla="*/ 2353230 w 2388801"/>
              <a:gd name="connsiteY2" fmla="*/ 254814 h 4890013"/>
              <a:gd name="connsiteX3" fmla="*/ 1775714 w 2388801"/>
              <a:gd name="connsiteY3" fmla="*/ 820298 h 4890013"/>
              <a:gd name="connsiteX4" fmla="*/ 1739619 w 2388801"/>
              <a:gd name="connsiteY4" fmla="*/ 26214 h 4890013"/>
              <a:gd name="connsiteX5" fmla="*/ 43166 w 2388801"/>
              <a:gd name="connsiteY5" fmla="*/ 1987361 h 4890013"/>
              <a:gd name="connsiteX6" fmla="*/ 536461 w 2388801"/>
              <a:gd name="connsiteY6" fmla="*/ 1746730 h 4890013"/>
              <a:gd name="connsiteX7" fmla="*/ 873345 w 2388801"/>
              <a:gd name="connsiteY7" fmla="*/ 3094267 h 4890013"/>
              <a:gd name="connsiteX8" fmla="*/ 933503 w 2388801"/>
              <a:gd name="connsiteY8" fmla="*/ 2889730 h 4890013"/>
              <a:gd name="connsiteX9" fmla="*/ 1138040 w 2388801"/>
              <a:gd name="connsiteY9" fmla="*/ 4405709 h 4890013"/>
              <a:gd name="connsiteX10" fmla="*/ 1258356 w 2388801"/>
              <a:gd name="connsiteY10" fmla="*/ 4020698 h 4890013"/>
              <a:gd name="connsiteX11" fmla="*/ 1498987 w 2388801"/>
              <a:gd name="connsiteY11" fmla="*/ 4706498 h 4890013"/>
              <a:gd name="connsiteX12" fmla="*/ 1571177 w 2388801"/>
              <a:gd name="connsiteY12" fmla="*/ 3864288 h 4890013"/>
              <a:gd name="connsiteX13" fmla="*/ 1859935 w 2388801"/>
              <a:gd name="connsiteY13" fmla="*/ 4886972 h 4890013"/>
              <a:gd name="connsiteX14" fmla="*/ 2100566 w 2388801"/>
              <a:gd name="connsiteY14" fmla="*/ 4153046 h 4890013"/>
              <a:gd name="connsiteX15" fmla="*/ 1498987 w 2388801"/>
              <a:gd name="connsiteY15" fmla="*/ 3407088 h 4890013"/>
              <a:gd name="connsiteX16" fmla="*/ 1246324 w 2388801"/>
              <a:gd name="connsiteY16" fmla="*/ 1987361 h 4890013"/>
              <a:gd name="connsiteX17" fmla="*/ 1511019 w 2388801"/>
              <a:gd name="connsiteY17" fmla="*/ 2155804 h 4890013"/>
              <a:gd name="connsiteX18" fmla="*/ 1150072 w 2388801"/>
              <a:gd name="connsiteY18" fmla="*/ 1277498 h 4890013"/>
              <a:gd name="connsiteX19" fmla="*/ 1198198 w 2388801"/>
              <a:gd name="connsiteY19" fmla="*/ 1638446 h 4890013"/>
              <a:gd name="connsiteX20" fmla="*/ 1583209 w 2388801"/>
              <a:gd name="connsiteY20" fmla="*/ 964677 h 4890013"/>
              <a:gd name="connsiteX21" fmla="*/ 1859935 w 2388801"/>
              <a:gd name="connsiteY21" fmla="*/ 1421877 h 4890013"/>
              <a:gd name="connsiteX22" fmla="*/ 1908061 w 2388801"/>
              <a:gd name="connsiteY22" fmla="*/ 1650477 h 489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388801" h="4890013">
                <a:moveTo>
                  <a:pt x="1908061" y="1650477"/>
                </a:moveTo>
                <a:cubicBezTo>
                  <a:pt x="1978245" y="1506098"/>
                  <a:pt x="2206845" y="788214"/>
                  <a:pt x="2281040" y="555604"/>
                </a:cubicBezTo>
                <a:cubicBezTo>
                  <a:pt x="2355235" y="322994"/>
                  <a:pt x="2437451" y="210698"/>
                  <a:pt x="2353230" y="254814"/>
                </a:cubicBezTo>
                <a:cubicBezTo>
                  <a:pt x="2269009" y="298930"/>
                  <a:pt x="1877982" y="858398"/>
                  <a:pt x="1775714" y="820298"/>
                </a:cubicBezTo>
                <a:cubicBezTo>
                  <a:pt x="1673446" y="782198"/>
                  <a:pt x="2028377" y="-168296"/>
                  <a:pt x="1739619" y="26214"/>
                </a:cubicBezTo>
                <a:cubicBezTo>
                  <a:pt x="1450861" y="220724"/>
                  <a:pt x="243692" y="1700608"/>
                  <a:pt x="43166" y="1987361"/>
                </a:cubicBezTo>
                <a:cubicBezTo>
                  <a:pt x="-157360" y="2274114"/>
                  <a:pt x="398098" y="1562246"/>
                  <a:pt x="536461" y="1746730"/>
                </a:cubicBezTo>
                <a:cubicBezTo>
                  <a:pt x="674824" y="1931214"/>
                  <a:pt x="807171" y="2903767"/>
                  <a:pt x="873345" y="3094267"/>
                </a:cubicBezTo>
                <a:cubicBezTo>
                  <a:pt x="939519" y="3284767"/>
                  <a:pt x="889387" y="2671156"/>
                  <a:pt x="933503" y="2889730"/>
                </a:cubicBezTo>
                <a:cubicBezTo>
                  <a:pt x="977619" y="3108304"/>
                  <a:pt x="1083898" y="4217214"/>
                  <a:pt x="1138040" y="4405709"/>
                </a:cubicBezTo>
                <a:cubicBezTo>
                  <a:pt x="1192182" y="4594204"/>
                  <a:pt x="1198198" y="3970566"/>
                  <a:pt x="1258356" y="4020698"/>
                </a:cubicBezTo>
                <a:cubicBezTo>
                  <a:pt x="1318514" y="4070830"/>
                  <a:pt x="1446850" y="4732566"/>
                  <a:pt x="1498987" y="4706498"/>
                </a:cubicBezTo>
                <a:cubicBezTo>
                  <a:pt x="1551124" y="4680430"/>
                  <a:pt x="1511019" y="3834209"/>
                  <a:pt x="1571177" y="3864288"/>
                </a:cubicBezTo>
                <a:cubicBezTo>
                  <a:pt x="1631335" y="3894367"/>
                  <a:pt x="1771703" y="4838846"/>
                  <a:pt x="1859935" y="4886972"/>
                </a:cubicBezTo>
                <a:cubicBezTo>
                  <a:pt x="1948167" y="4935098"/>
                  <a:pt x="2160724" y="4399693"/>
                  <a:pt x="2100566" y="4153046"/>
                </a:cubicBezTo>
                <a:cubicBezTo>
                  <a:pt x="2040408" y="3906399"/>
                  <a:pt x="1641361" y="3768035"/>
                  <a:pt x="1498987" y="3407088"/>
                </a:cubicBezTo>
                <a:cubicBezTo>
                  <a:pt x="1356613" y="3046141"/>
                  <a:pt x="1244319" y="2195908"/>
                  <a:pt x="1246324" y="1987361"/>
                </a:cubicBezTo>
                <a:cubicBezTo>
                  <a:pt x="1248329" y="1778814"/>
                  <a:pt x="1527061" y="2274114"/>
                  <a:pt x="1511019" y="2155804"/>
                </a:cubicBezTo>
                <a:cubicBezTo>
                  <a:pt x="1494977" y="2037494"/>
                  <a:pt x="1202209" y="1363724"/>
                  <a:pt x="1150072" y="1277498"/>
                </a:cubicBezTo>
                <a:cubicBezTo>
                  <a:pt x="1097935" y="1191272"/>
                  <a:pt x="1126009" y="1690583"/>
                  <a:pt x="1198198" y="1638446"/>
                </a:cubicBezTo>
                <a:cubicBezTo>
                  <a:pt x="1270387" y="1586309"/>
                  <a:pt x="1472920" y="1000772"/>
                  <a:pt x="1583209" y="964677"/>
                </a:cubicBezTo>
                <a:cubicBezTo>
                  <a:pt x="1693498" y="928582"/>
                  <a:pt x="1799777" y="1303567"/>
                  <a:pt x="1859935" y="1421877"/>
                </a:cubicBezTo>
                <a:cubicBezTo>
                  <a:pt x="1920093" y="1540187"/>
                  <a:pt x="1837877" y="1794856"/>
                  <a:pt x="1908061" y="1650477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 65">
            <a:extLst>
              <a:ext uri="{FF2B5EF4-FFF2-40B4-BE49-F238E27FC236}">
                <a16:creationId xmlns:a16="http://schemas.microsoft.com/office/drawing/2014/main" id="{19A02E4C-228F-BB5A-31F3-E3F95863D5AA}"/>
              </a:ext>
            </a:extLst>
          </p:cNvPr>
          <p:cNvSpPr/>
          <p:nvPr/>
        </p:nvSpPr>
        <p:spPr>
          <a:xfrm>
            <a:off x="4475018" y="762679"/>
            <a:ext cx="4139593" cy="2466619"/>
          </a:xfrm>
          <a:custGeom>
            <a:avLst/>
            <a:gdLst>
              <a:gd name="connsiteX0" fmla="*/ 674498 w 4139593"/>
              <a:gd name="connsiteY0" fmla="*/ 402099 h 2466619"/>
              <a:gd name="connsiteX1" fmla="*/ 1456550 w 4139593"/>
              <a:gd name="connsiteY1" fmla="*/ 353973 h 2466619"/>
              <a:gd name="connsiteX2" fmla="*/ 1757340 w 4139593"/>
              <a:gd name="connsiteY2" fmla="*/ 450225 h 2466619"/>
              <a:gd name="connsiteX3" fmla="*/ 1949845 w 4139593"/>
              <a:gd name="connsiteY3" fmla="*/ 5057 h 2466619"/>
              <a:gd name="connsiteX4" fmla="*/ 3586140 w 4139593"/>
              <a:gd name="connsiteY4" fmla="*/ 209594 h 2466619"/>
              <a:gd name="connsiteX5" fmla="*/ 2647677 w 4139593"/>
              <a:gd name="connsiteY5" fmla="*/ 209594 h 2466619"/>
              <a:gd name="connsiteX6" fmla="*/ 3249256 w 4139593"/>
              <a:gd name="connsiteY6" fmla="*/ 823204 h 2466619"/>
              <a:gd name="connsiteX7" fmla="*/ 3249256 w 4139593"/>
              <a:gd name="connsiteY7" fmla="*/ 654762 h 2466619"/>
              <a:gd name="connsiteX8" fmla="*/ 3995214 w 4139593"/>
              <a:gd name="connsiteY8" fmla="*/ 1966204 h 2466619"/>
              <a:gd name="connsiteX9" fmla="*/ 3670361 w 4139593"/>
              <a:gd name="connsiteY9" fmla="*/ 1930110 h 2466619"/>
              <a:gd name="connsiteX10" fmla="*/ 4139593 w 4139593"/>
              <a:gd name="connsiteY10" fmla="*/ 2459499 h 2466619"/>
              <a:gd name="connsiteX11" fmla="*/ 3670361 w 4139593"/>
              <a:gd name="connsiteY11" fmla="*/ 2242931 h 2466619"/>
              <a:gd name="connsiteX12" fmla="*/ 3586140 w 4139593"/>
              <a:gd name="connsiteY12" fmla="*/ 2351215 h 2466619"/>
              <a:gd name="connsiteX13" fmla="*/ 3165035 w 4139593"/>
              <a:gd name="connsiteY13" fmla="*/ 1581194 h 2466619"/>
              <a:gd name="connsiteX14" fmla="*/ 2022035 w 4139593"/>
              <a:gd name="connsiteY14" fmla="*/ 1833857 h 2466619"/>
              <a:gd name="connsiteX15" fmla="*/ 2142350 w 4139593"/>
              <a:gd name="connsiteY15" fmla="*/ 1220246 h 2466619"/>
              <a:gd name="connsiteX16" fmla="*/ 1191856 w 4139593"/>
              <a:gd name="connsiteY16" fmla="*/ 1785731 h 2466619"/>
              <a:gd name="connsiteX17" fmla="*/ 1384361 w 4139593"/>
              <a:gd name="connsiteY17" fmla="*/ 1148057 h 2466619"/>
              <a:gd name="connsiteX18" fmla="*/ 133077 w 4139593"/>
              <a:gd name="connsiteY18" fmla="*/ 1388688 h 2466619"/>
              <a:gd name="connsiteX19" fmla="*/ 84950 w 4139593"/>
              <a:gd name="connsiteY19" fmla="*/ 1376657 h 2466619"/>
              <a:gd name="connsiteX20" fmla="*/ 566214 w 4139593"/>
              <a:gd name="connsiteY20" fmla="*/ 1304467 h 2466619"/>
              <a:gd name="connsiteX21" fmla="*/ 722624 w 4139593"/>
              <a:gd name="connsiteY21" fmla="*/ 979615 h 2466619"/>
              <a:gd name="connsiteX22" fmla="*/ 385740 w 4139593"/>
              <a:gd name="connsiteY22" fmla="*/ 1123994 h 2466619"/>
              <a:gd name="connsiteX23" fmla="*/ 770750 w 4139593"/>
              <a:gd name="connsiteY23" fmla="*/ 630699 h 2466619"/>
              <a:gd name="connsiteX24" fmla="*/ 939193 w 4139593"/>
              <a:gd name="connsiteY24" fmla="*/ 534446 h 2466619"/>
              <a:gd name="connsiteX25" fmla="*/ 686529 w 4139593"/>
              <a:gd name="connsiteY25" fmla="*/ 582573 h 2466619"/>
              <a:gd name="connsiteX26" fmla="*/ 903098 w 4139593"/>
              <a:gd name="connsiteY26" fmla="*/ 474288 h 2466619"/>
              <a:gd name="connsiteX27" fmla="*/ 674498 w 4139593"/>
              <a:gd name="connsiteY27" fmla="*/ 402099 h 246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39593" h="2466619">
                <a:moveTo>
                  <a:pt x="674498" y="402099"/>
                </a:moveTo>
                <a:cubicBezTo>
                  <a:pt x="766740" y="382046"/>
                  <a:pt x="1276076" y="345952"/>
                  <a:pt x="1456550" y="353973"/>
                </a:cubicBezTo>
                <a:cubicBezTo>
                  <a:pt x="1637024" y="361994"/>
                  <a:pt x="1675124" y="508378"/>
                  <a:pt x="1757340" y="450225"/>
                </a:cubicBezTo>
                <a:cubicBezTo>
                  <a:pt x="1839556" y="392072"/>
                  <a:pt x="1645045" y="45162"/>
                  <a:pt x="1949845" y="5057"/>
                </a:cubicBezTo>
                <a:cubicBezTo>
                  <a:pt x="2254645" y="-35048"/>
                  <a:pt x="3469835" y="175505"/>
                  <a:pt x="3586140" y="209594"/>
                </a:cubicBezTo>
                <a:cubicBezTo>
                  <a:pt x="3702445" y="243683"/>
                  <a:pt x="2703824" y="107326"/>
                  <a:pt x="2647677" y="209594"/>
                </a:cubicBezTo>
                <a:cubicBezTo>
                  <a:pt x="2591530" y="311862"/>
                  <a:pt x="3148993" y="749009"/>
                  <a:pt x="3249256" y="823204"/>
                </a:cubicBezTo>
                <a:cubicBezTo>
                  <a:pt x="3349519" y="897399"/>
                  <a:pt x="3124930" y="464262"/>
                  <a:pt x="3249256" y="654762"/>
                </a:cubicBezTo>
                <a:cubicBezTo>
                  <a:pt x="3373582" y="845262"/>
                  <a:pt x="3925030" y="1753646"/>
                  <a:pt x="3995214" y="1966204"/>
                </a:cubicBezTo>
                <a:cubicBezTo>
                  <a:pt x="4065398" y="2178762"/>
                  <a:pt x="3646298" y="1847894"/>
                  <a:pt x="3670361" y="1930110"/>
                </a:cubicBezTo>
                <a:cubicBezTo>
                  <a:pt x="3694424" y="2012326"/>
                  <a:pt x="4139593" y="2407362"/>
                  <a:pt x="4139593" y="2459499"/>
                </a:cubicBezTo>
                <a:cubicBezTo>
                  <a:pt x="4139593" y="2511636"/>
                  <a:pt x="3762603" y="2260978"/>
                  <a:pt x="3670361" y="2242931"/>
                </a:cubicBezTo>
                <a:cubicBezTo>
                  <a:pt x="3578119" y="2224884"/>
                  <a:pt x="3670361" y="2461505"/>
                  <a:pt x="3586140" y="2351215"/>
                </a:cubicBezTo>
                <a:cubicBezTo>
                  <a:pt x="3501919" y="2240926"/>
                  <a:pt x="3425719" y="1667420"/>
                  <a:pt x="3165035" y="1581194"/>
                </a:cubicBezTo>
                <a:cubicBezTo>
                  <a:pt x="2904351" y="1494968"/>
                  <a:pt x="2192483" y="1894015"/>
                  <a:pt x="2022035" y="1833857"/>
                </a:cubicBezTo>
                <a:cubicBezTo>
                  <a:pt x="1851588" y="1773699"/>
                  <a:pt x="2280713" y="1228267"/>
                  <a:pt x="2142350" y="1220246"/>
                </a:cubicBezTo>
                <a:cubicBezTo>
                  <a:pt x="2003987" y="1212225"/>
                  <a:pt x="1318187" y="1797762"/>
                  <a:pt x="1191856" y="1785731"/>
                </a:cubicBezTo>
                <a:cubicBezTo>
                  <a:pt x="1065525" y="1773700"/>
                  <a:pt x="1560824" y="1214231"/>
                  <a:pt x="1384361" y="1148057"/>
                </a:cubicBezTo>
                <a:cubicBezTo>
                  <a:pt x="1207898" y="1081883"/>
                  <a:pt x="349645" y="1350588"/>
                  <a:pt x="133077" y="1388688"/>
                </a:cubicBezTo>
                <a:cubicBezTo>
                  <a:pt x="-83492" y="1426788"/>
                  <a:pt x="12760" y="1390694"/>
                  <a:pt x="84950" y="1376657"/>
                </a:cubicBezTo>
                <a:cubicBezTo>
                  <a:pt x="157139" y="1362620"/>
                  <a:pt x="459935" y="1370641"/>
                  <a:pt x="566214" y="1304467"/>
                </a:cubicBezTo>
                <a:cubicBezTo>
                  <a:pt x="672493" y="1238293"/>
                  <a:pt x="752703" y="1009694"/>
                  <a:pt x="722624" y="979615"/>
                </a:cubicBezTo>
                <a:cubicBezTo>
                  <a:pt x="692545" y="949536"/>
                  <a:pt x="377719" y="1182147"/>
                  <a:pt x="385740" y="1123994"/>
                </a:cubicBezTo>
                <a:cubicBezTo>
                  <a:pt x="393761" y="1065841"/>
                  <a:pt x="678508" y="728957"/>
                  <a:pt x="770750" y="630699"/>
                </a:cubicBezTo>
                <a:cubicBezTo>
                  <a:pt x="862992" y="532441"/>
                  <a:pt x="953230" y="542467"/>
                  <a:pt x="939193" y="534446"/>
                </a:cubicBezTo>
                <a:cubicBezTo>
                  <a:pt x="925156" y="526425"/>
                  <a:pt x="692545" y="592599"/>
                  <a:pt x="686529" y="582573"/>
                </a:cubicBezTo>
                <a:cubicBezTo>
                  <a:pt x="680513" y="572547"/>
                  <a:pt x="907109" y="504367"/>
                  <a:pt x="903098" y="474288"/>
                </a:cubicBezTo>
                <a:cubicBezTo>
                  <a:pt x="899088" y="444209"/>
                  <a:pt x="582256" y="422152"/>
                  <a:pt x="674498" y="40209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 66">
            <a:extLst>
              <a:ext uri="{FF2B5EF4-FFF2-40B4-BE49-F238E27FC236}">
                <a16:creationId xmlns:a16="http://schemas.microsoft.com/office/drawing/2014/main" id="{9F8F6532-8317-B680-756C-3184D0556CE0}"/>
              </a:ext>
            </a:extLst>
          </p:cNvPr>
          <p:cNvSpPr/>
          <p:nvPr/>
        </p:nvSpPr>
        <p:spPr>
          <a:xfrm>
            <a:off x="6918290" y="2818639"/>
            <a:ext cx="1961165" cy="2692177"/>
          </a:xfrm>
          <a:custGeom>
            <a:avLst/>
            <a:gdLst>
              <a:gd name="connsiteX0" fmla="*/ 733794 w 1961165"/>
              <a:gd name="connsiteY0" fmla="*/ 969023 h 2692177"/>
              <a:gd name="connsiteX1" fmla="*/ 842078 w 1961165"/>
              <a:gd name="connsiteY1" fmla="*/ 1257781 h 2692177"/>
              <a:gd name="connsiteX2" fmla="*/ 11899 w 1961165"/>
              <a:gd name="connsiteY2" fmla="*/ 2316560 h 2692177"/>
              <a:gd name="connsiteX3" fmla="*/ 348784 w 1961165"/>
              <a:gd name="connsiteY3" fmla="*/ 1919518 h 2692177"/>
              <a:gd name="connsiteX4" fmla="*/ 312689 w 1961165"/>
              <a:gd name="connsiteY4" fmla="*/ 2689539 h 2692177"/>
              <a:gd name="connsiteX5" fmla="*/ 601447 w 1961165"/>
              <a:gd name="connsiteY5" fmla="*/ 2184213 h 2692177"/>
              <a:gd name="connsiteX6" fmla="*/ 709731 w 1961165"/>
              <a:gd name="connsiteY6" fmla="*/ 2533128 h 2692177"/>
              <a:gd name="connsiteX7" fmla="*/ 1154899 w 1961165"/>
              <a:gd name="connsiteY7" fmla="*/ 1727013 h 2692177"/>
              <a:gd name="connsiteX8" fmla="*/ 1142868 w 1961165"/>
              <a:gd name="connsiteY8" fmla="*/ 2677507 h 2692177"/>
              <a:gd name="connsiteX9" fmla="*/ 1118805 w 1961165"/>
              <a:gd name="connsiteY9" fmla="*/ 1931550 h 2692177"/>
              <a:gd name="connsiteX10" fmla="*/ 1961015 w 1961165"/>
              <a:gd name="connsiteY10" fmla="*/ 800581 h 2692177"/>
              <a:gd name="connsiteX11" fmla="*/ 1190994 w 1961165"/>
              <a:gd name="connsiteY11" fmla="*/ 6497 h 2692177"/>
              <a:gd name="connsiteX12" fmla="*/ 1551942 w 1961165"/>
              <a:gd name="connsiteY12" fmla="*/ 463697 h 2692177"/>
              <a:gd name="connsiteX13" fmla="*/ 1576005 w 1961165"/>
              <a:gd name="connsiteY13" fmla="*/ 1161528 h 2692177"/>
              <a:gd name="connsiteX14" fmla="*/ 1203026 w 1961165"/>
              <a:gd name="connsiteY14" fmla="*/ 981055 h 2692177"/>
              <a:gd name="connsiteX15" fmla="*/ 1010521 w 1961165"/>
              <a:gd name="connsiteY15" fmla="*/ 620107 h 2692177"/>
              <a:gd name="connsiteX16" fmla="*/ 950363 w 1961165"/>
              <a:gd name="connsiteY16" fmla="*/ 920897 h 2692177"/>
              <a:gd name="connsiteX17" fmla="*/ 1070678 w 1961165"/>
              <a:gd name="connsiteY17" fmla="*/ 1221686 h 2692177"/>
              <a:gd name="connsiteX18" fmla="*/ 733794 w 1961165"/>
              <a:gd name="connsiteY18" fmla="*/ 969023 h 269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165" h="2692177">
                <a:moveTo>
                  <a:pt x="733794" y="969023"/>
                </a:moveTo>
                <a:cubicBezTo>
                  <a:pt x="695694" y="975039"/>
                  <a:pt x="962394" y="1033191"/>
                  <a:pt x="842078" y="1257781"/>
                </a:cubicBezTo>
                <a:cubicBezTo>
                  <a:pt x="721762" y="1482371"/>
                  <a:pt x="94115" y="2206271"/>
                  <a:pt x="11899" y="2316560"/>
                </a:cubicBezTo>
                <a:cubicBezTo>
                  <a:pt x="-70317" y="2426850"/>
                  <a:pt x="298652" y="1857355"/>
                  <a:pt x="348784" y="1919518"/>
                </a:cubicBezTo>
                <a:cubicBezTo>
                  <a:pt x="398916" y="1981681"/>
                  <a:pt x="270579" y="2645423"/>
                  <a:pt x="312689" y="2689539"/>
                </a:cubicBezTo>
                <a:cubicBezTo>
                  <a:pt x="354799" y="2733655"/>
                  <a:pt x="535273" y="2210282"/>
                  <a:pt x="601447" y="2184213"/>
                </a:cubicBezTo>
                <a:cubicBezTo>
                  <a:pt x="667621" y="2158145"/>
                  <a:pt x="617489" y="2609328"/>
                  <a:pt x="709731" y="2533128"/>
                </a:cubicBezTo>
                <a:cubicBezTo>
                  <a:pt x="801973" y="2456928"/>
                  <a:pt x="1082710" y="1702950"/>
                  <a:pt x="1154899" y="1727013"/>
                </a:cubicBezTo>
                <a:cubicBezTo>
                  <a:pt x="1227088" y="1751076"/>
                  <a:pt x="1148884" y="2643417"/>
                  <a:pt x="1142868" y="2677507"/>
                </a:cubicBezTo>
                <a:cubicBezTo>
                  <a:pt x="1136852" y="2711597"/>
                  <a:pt x="982447" y="2244371"/>
                  <a:pt x="1118805" y="1931550"/>
                </a:cubicBezTo>
                <a:cubicBezTo>
                  <a:pt x="1255163" y="1618729"/>
                  <a:pt x="1948984" y="1121423"/>
                  <a:pt x="1961015" y="800581"/>
                </a:cubicBezTo>
                <a:cubicBezTo>
                  <a:pt x="1973046" y="479739"/>
                  <a:pt x="1259173" y="62644"/>
                  <a:pt x="1190994" y="6497"/>
                </a:cubicBezTo>
                <a:cubicBezTo>
                  <a:pt x="1122815" y="-49650"/>
                  <a:pt x="1487774" y="271192"/>
                  <a:pt x="1551942" y="463697"/>
                </a:cubicBezTo>
                <a:cubicBezTo>
                  <a:pt x="1616110" y="656202"/>
                  <a:pt x="1634158" y="1075302"/>
                  <a:pt x="1576005" y="1161528"/>
                </a:cubicBezTo>
                <a:cubicBezTo>
                  <a:pt x="1517852" y="1247754"/>
                  <a:pt x="1297273" y="1071292"/>
                  <a:pt x="1203026" y="981055"/>
                </a:cubicBezTo>
                <a:cubicBezTo>
                  <a:pt x="1108779" y="890818"/>
                  <a:pt x="1052631" y="630133"/>
                  <a:pt x="1010521" y="620107"/>
                </a:cubicBezTo>
                <a:cubicBezTo>
                  <a:pt x="968411" y="610081"/>
                  <a:pt x="940337" y="820634"/>
                  <a:pt x="950363" y="920897"/>
                </a:cubicBezTo>
                <a:cubicBezTo>
                  <a:pt x="960389" y="1021160"/>
                  <a:pt x="1112789" y="1213665"/>
                  <a:pt x="1070678" y="1221686"/>
                </a:cubicBezTo>
                <a:cubicBezTo>
                  <a:pt x="1028567" y="1229707"/>
                  <a:pt x="771894" y="963007"/>
                  <a:pt x="733794" y="969023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 67">
            <a:extLst>
              <a:ext uri="{FF2B5EF4-FFF2-40B4-BE49-F238E27FC236}">
                <a16:creationId xmlns:a16="http://schemas.microsoft.com/office/drawing/2014/main" id="{C866C13A-AC6D-6995-5150-A46898E97961}"/>
              </a:ext>
            </a:extLst>
          </p:cNvPr>
          <p:cNvSpPr/>
          <p:nvPr/>
        </p:nvSpPr>
        <p:spPr>
          <a:xfrm>
            <a:off x="6528951" y="887158"/>
            <a:ext cx="1629084" cy="1048577"/>
          </a:xfrm>
          <a:custGeom>
            <a:avLst/>
            <a:gdLst>
              <a:gd name="connsiteX0" fmla="*/ 4196 w 1629084"/>
              <a:gd name="connsiteY0" fmla="*/ 109178 h 1048577"/>
              <a:gd name="connsiteX1" fmla="*/ 593744 w 1629084"/>
              <a:gd name="connsiteY1" fmla="*/ 36988 h 1048577"/>
              <a:gd name="connsiteX2" fmla="*/ 1171260 w 1629084"/>
              <a:gd name="connsiteY2" fmla="*/ 578409 h 1048577"/>
              <a:gd name="connsiteX3" fmla="*/ 786249 w 1629084"/>
              <a:gd name="connsiteY3" fmla="*/ 482157 h 1048577"/>
              <a:gd name="connsiteX4" fmla="*/ 1628460 w 1629084"/>
              <a:gd name="connsiteY4" fmla="*/ 1047641 h 1048577"/>
              <a:gd name="connsiteX5" fmla="*/ 906565 w 1629084"/>
              <a:gd name="connsiteY5" fmla="*/ 602473 h 1048577"/>
              <a:gd name="connsiteX6" fmla="*/ 4196 w 1629084"/>
              <a:gd name="connsiteY6" fmla="*/ 109178 h 10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9084" h="1048577">
                <a:moveTo>
                  <a:pt x="4196" y="109178"/>
                </a:moveTo>
                <a:cubicBezTo>
                  <a:pt x="-47941" y="14931"/>
                  <a:pt x="399233" y="-41217"/>
                  <a:pt x="593744" y="36988"/>
                </a:cubicBezTo>
                <a:cubicBezTo>
                  <a:pt x="788255" y="115193"/>
                  <a:pt x="1139176" y="504214"/>
                  <a:pt x="1171260" y="578409"/>
                </a:cubicBezTo>
                <a:cubicBezTo>
                  <a:pt x="1203344" y="652604"/>
                  <a:pt x="710049" y="403952"/>
                  <a:pt x="786249" y="482157"/>
                </a:cubicBezTo>
                <a:cubicBezTo>
                  <a:pt x="862449" y="560362"/>
                  <a:pt x="1608407" y="1027588"/>
                  <a:pt x="1628460" y="1047641"/>
                </a:cubicBezTo>
                <a:cubicBezTo>
                  <a:pt x="1648513" y="1067694"/>
                  <a:pt x="1181286" y="760889"/>
                  <a:pt x="906565" y="602473"/>
                </a:cubicBezTo>
                <a:cubicBezTo>
                  <a:pt x="631844" y="444057"/>
                  <a:pt x="56333" y="203425"/>
                  <a:pt x="4196" y="10917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 68">
            <a:extLst>
              <a:ext uri="{FF2B5EF4-FFF2-40B4-BE49-F238E27FC236}">
                <a16:creationId xmlns:a16="http://schemas.microsoft.com/office/drawing/2014/main" id="{B0315A10-5C94-46B9-8463-E0B9F906FE81}"/>
              </a:ext>
            </a:extLst>
          </p:cNvPr>
          <p:cNvSpPr/>
          <p:nvPr/>
        </p:nvSpPr>
        <p:spPr>
          <a:xfrm>
            <a:off x="4390763" y="862647"/>
            <a:ext cx="1750052" cy="1590551"/>
          </a:xfrm>
          <a:custGeom>
            <a:avLst/>
            <a:gdLst>
              <a:gd name="connsiteX0" fmla="*/ 763 w 1750052"/>
              <a:gd name="connsiteY0" fmla="*/ 602920 h 1590551"/>
              <a:gd name="connsiteX1" fmla="*/ 806879 w 1750052"/>
              <a:gd name="connsiteY1" fmla="*/ 1342 h 1590551"/>
              <a:gd name="connsiteX2" fmla="*/ 1733311 w 1750052"/>
              <a:gd name="connsiteY2" fmla="*/ 446510 h 1590551"/>
              <a:gd name="connsiteX3" fmla="*/ 1408458 w 1750052"/>
              <a:gd name="connsiteY3" fmla="*/ 663078 h 1590551"/>
              <a:gd name="connsiteX4" fmla="*/ 1468616 w 1750052"/>
              <a:gd name="connsiteY4" fmla="*/ 1577478 h 1590551"/>
              <a:gd name="connsiteX5" fmla="*/ 1107669 w 1750052"/>
              <a:gd name="connsiteY5" fmla="*/ 1216531 h 1590551"/>
              <a:gd name="connsiteX6" fmla="*/ 794848 w 1750052"/>
              <a:gd name="connsiteY6" fmla="*/ 1409036 h 1590551"/>
              <a:gd name="connsiteX7" fmla="*/ 241395 w 1750052"/>
              <a:gd name="connsiteY7" fmla="*/ 1312784 h 1590551"/>
              <a:gd name="connsiteX8" fmla="*/ 939226 w 1750052"/>
              <a:gd name="connsiteY8" fmla="*/ 446510 h 1590551"/>
              <a:gd name="connsiteX9" fmla="*/ 133111 w 1750052"/>
              <a:gd name="connsiteY9" fmla="*/ 975899 h 1590551"/>
              <a:gd name="connsiteX10" fmla="*/ 590311 w 1750052"/>
              <a:gd name="connsiteY10" fmla="*/ 554794 h 1590551"/>
              <a:gd name="connsiteX11" fmla="*/ 133111 w 1750052"/>
              <a:gd name="connsiteY11" fmla="*/ 675110 h 1590551"/>
              <a:gd name="connsiteX12" fmla="*/ 650469 w 1750052"/>
              <a:gd name="connsiteY12" fmla="*/ 290099 h 1590551"/>
              <a:gd name="connsiteX13" fmla="*/ 763 w 1750052"/>
              <a:gd name="connsiteY13" fmla="*/ 602920 h 1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0052" h="1590551">
                <a:moveTo>
                  <a:pt x="763" y="602920"/>
                </a:moveTo>
                <a:cubicBezTo>
                  <a:pt x="26831" y="554794"/>
                  <a:pt x="518121" y="27410"/>
                  <a:pt x="806879" y="1342"/>
                </a:cubicBezTo>
                <a:cubicBezTo>
                  <a:pt x="1095637" y="-24726"/>
                  <a:pt x="1633048" y="336221"/>
                  <a:pt x="1733311" y="446510"/>
                </a:cubicBezTo>
                <a:cubicBezTo>
                  <a:pt x="1833574" y="556799"/>
                  <a:pt x="1452574" y="474583"/>
                  <a:pt x="1408458" y="663078"/>
                </a:cubicBezTo>
                <a:cubicBezTo>
                  <a:pt x="1364342" y="851573"/>
                  <a:pt x="1518748" y="1485236"/>
                  <a:pt x="1468616" y="1577478"/>
                </a:cubicBezTo>
                <a:cubicBezTo>
                  <a:pt x="1418485" y="1669720"/>
                  <a:pt x="1219964" y="1244605"/>
                  <a:pt x="1107669" y="1216531"/>
                </a:cubicBezTo>
                <a:cubicBezTo>
                  <a:pt x="995374" y="1188457"/>
                  <a:pt x="939227" y="1392994"/>
                  <a:pt x="794848" y="1409036"/>
                </a:cubicBezTo>
                <a:cubicBezTo>
                  <a:pt x="650469" y="1425078"/>
                  <a:pt x="217332" y="1473205"/>
                  <a:pt x="241395" y="1312784"/>
                </a:cubicBezTo>
                <a:cubicBezTo>
                  <a:pt x="265458" y="1152363"/>
                  <a:pt x="957273" y="502657"/>
                  <a:pt x="939226" y="446510"/>
                </a:cubicBezTo>
                <a:cubicBezTo>
                  <a:pt x="921179" y="390362"/>
                  <a:pt x="191264" y="957852"/>
                  <a:pt x="133111" y="975899"/>
                </a:cubicBezTo>
                <a:cubicBezTo>
                  <a:pt x="74958" y="993946"/>
                  <a:pt x="590311" y="604925"/>
                  <a:pt x="590311" y="554794"/>
                </a:cubicBezTo>
                <a:cubicBezTo>
                  <a:pt x="590311" y="504663"/>
                  <a:pt x="123085" y="719226"/>
                  <a:pt x="133111" y="675110"/>
                </a:cubicBezTo>
                <a:cubicBezTo>
                  <a:pt x="143137" y="630994"/>
                  <a:pt x="676538" y="302131"/>
                  <a:pt x="650469" y="290099"/>
                </a:cubicBezTo>
                <a:cubicBezTo>
                  <a:pt x="624401" y="278067"/>
                  <a:pt x="-25305" y="651046"/>
                  <a:pt x="763" y="60292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>
            <a:extLst>
              <a:ext uri="{FF2B5EF4-FFF2-40B4-BE49-F238E27FC236}">
                <a16:creationId xmlns:a16="http://schemas.microsoft.com/office/drawing/2014/main" id="{C890B223-08D9-9E76-C11B-42339E4D06E5}"/>
              </a:ext>
            </a:extLst>
          </p:cNvPr>
          <p:cNvSpPr/>
          <p:nvPr/>
        </p:nvSpPr>
        <p:spPr>
          <a:xfrm>
            <a:off x="6566491" y="3724384"/>
            <a:ext cx="514555" cy="514555"/>
          </a:xfrm>
          <a:prstGeom prst="ellipse">
            <a:avLst/>
          </a:prstGeom>
          <a:solidFill>
            <a:srgbClr val="FF8AD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>
            <a:extLst>
              <a:ext uri="{FF2B5EF4-FFF2-40B4-BE49-F238E27FC236}">
                <a16:creationId xmlns:a16="http://schemas.microsoft.com/office/drawing/2014/main" id="{A3900001-96A8-2708-939E-9ECC39034EFB}"/>
              </a:ext>
            </a:extLst>
          </p:cNvPr>
          <p:cNvSpPr/>
          <p:nvPr/>
        </p:nvSpPr>
        <p:spPr>
          <a:xfrm>
            <a:off x="5036648" y="3683312"/>
            <a:ext cx="227881" cy="227881"/>
          </a:xfrm>
          <a:prstGeom prst="ellipse">
            <a:avLst/>
          </a:prstGeom>
          <a:solidFill>
            <a:srgbClr val="FF8AD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フリーフォーム 105">
            <a:extLst>
              <a:ext uri="{FF2B5EF4-FFF2-40B4-BE49-F238E27FC236}">
                <a16:creationId xmlns:a16="http://schemas.microsoft.com/office/drawing/2014/main" id="{A30F9AFE-769B-8040-7560-0136406876A9}"/>
              </a:ext>
            </a:extLst>
          </p:cNvPr>
          <p:cNvSpPr/>
          <p:nvPr/>
        </p:nvSpPr>
        <p:spPr>
          <a:xfrm>
            <a:off x="5063280" y="4280942"/>
            <a:ext cx="633436" cy="445256"/>
          </a:xfrm>
          <a:custGeom>
            <a:avLst/>
            <a:gdLst>
              <a:gd name="connsiteX0" fmla="*/ 627657 w 633436"/>
              <a:gd name="connsiteY0" fmla="*/ 240647 h 445256"/>
              <a:gd name="connsiteX1" fmla="*/ 266709 w 633436"/>
              <a:gd name="connsiteY1" fmla="*/ 15 h 445256"/>
              <a:gd name="connsiteX2" fmla="*/ 374994 w 633436"/>
              <a:gd name="connsiteY2" fmla="*/ 228615 h 445256"/>
              <a:gd name="connsiteX3" fmla="*/ 2015 w 633436"/>
              <a:gd name="connsiteY3" fmla="*/ 252678 h 445256"/>
              <a:gd name="connsiteX4" fmla="*/ 567499 w 633436"/>
              <a:gd name="connsiteY4" fmla="*/ 445183 h 445256"/>
              <a:gd name="connsiteX5" fmla="*/ 411088 w 633436"/>
              <a:gd name="connsiteY5" fmla="*/ 228615 h 445256"/>
              <a:gd name="connsiteX6" fmla="*/ 567499 w 633436"/>
              <a:gd name="connsiteY6" fmla="*/ 360962 h 445256"/>
              <a:gd name="connsiteX7" fmla="*/ 495309 w 633436"/>
              <a:gd name="connsiteY7" fmla="*/ 192520 h 445256"/>
              <a:gd name="connsiteX8" fmla="*/ 627657 w 633436"/>
              <a:gd name="connsiteY8" fmla="*/ 240647 h 4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436" h="445256">
                <a:moveTo>
                  <a:pt x="627657" y="240647"/>
                </a:moveTo>
                <a:cubicBezTo>
                  <a:pt x="589557" y="208563"/>
                  <a:pt x="308819" y="2020"/>
                  <a:pt x="266709" y="15"/>
                </a:cubicBezTo>
                <a:cubicBezTo>
                  <a:pt x="224599" y="-1990"/>
                  <a:pt x="419110" y="186504"/>
                  <a:pt x="374994" y="228615"/>
                </a:cubicBezTo>
                <a:cubicBezTo>
                  <a:pt x="330878" y="270726"/>
                  <a:pt x="-30069" y="216583"/>
                  <a:pt x="2015" y="252678"/>
                </a:cubicBezTo>
                <a:cubicBezTo>
                  <a:pt x="34099" y="288773"/>
                  <a:pt x="499320" y="449193"/>
                  <a:pt x="567499" y="445183"/>
                </a:cubicBezTo>
                <a:cubicBezTo>
                  <a:pt x="635678" y="441173"/>
                  <a:pt x="411088" y="242652"/>
                  <a:pt x="411088" y="228615"/>
                </a:cubicBezTo>
                <a:cubicBezTo>
                  <a:pt x="411088" y="214578"/>
                  <a:pt x="553462" y="366978"/>
                  <a:pt x="567499" y="360962"/>
                </a:cubicBezTo>
                <a:cubicBezTo>
                  <a:pt x="581536" y="354946"/>
                  <a:pt x="487288" y="214578"/>
                  <a:pt x="495309" y="192520"/>
                </a:cubicBezTo>
                <a:cubicBezTo>
                  <a:pt x="503330" y="170462"/>
                  <a:pt x="665757" y="272731"/>
                  <a:pt x="627657" y="240647"/>
                </a:cubicBezTo>
                <a:close/>
              </a:path>
            </a:pathLst>
          </a:custGeom>
          <a:solidFill>
            <a:srgbClr val="FF8AD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フリーフォーム 108">
            <a:extLst>
              <a:ext uri="{FF2B5EF4-FFF2-40B4-BE49-F238E27FC236}">
                <a16:creationId xmlns:a16="http://schemas.microsoft.com/office/drawing/2014/main" id="{A75DC007-83A2-3850-9BB0-51A916142401}"/>
              </a:ext>
            </a:extLst>
          </p:cNvPr>
          <p:cNvSpPr/>
          <p:nvPr/>
        </p:nvSpPr>
        <p:spPr>
          <a:xfrm>
            <a:off x="3188671" y="3470275"/>
            <a:ext cx="97454" cy="336550"/>
          </a:xfrm>
          <a:custGeom>
            <a:avLst/>
            <a:gdLst>
              <a:gd name="connsiteX0" fmla="*/ 8554 w 97454"/>
              <a:gd name="connsiteY0" fmla="*/ 0 h 336550"/>
              <a:gd name="connsiteX1" fmla="*/ 8554 w 97454"/>
              <a:gd name="connsiteY1" fmla="*/ 133350 h 336550"/>
              <a:gd name="connsiteX2" fmla="*/ 97454 w 97454"/>
              <a:gd name="connsiteY2" fmla="*/ 33655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454" h="336550">
                <a:moveTo>
                  <a:pt x="8554" y="0"/>
                </a:moveTo>
                <a:cubicBezTo>
                  <a:pt x="1145" y="38629"/>
                  <a:pt x="-6263" y="77258"/>
                  <a:pt x="8554" y="133350"/>
                </a:cubicBezTo>
                <a:cubicBezTo>
                  <a:pt x="23371" y="189442"/>
                  <a:pt x="60412" y="262996"/>
                  <a:pt x="97454" y="3365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フリーフォーム 109">
            <a:extLst>
              <a:ext uri="{FF2B5EF4-FFF2-40B4-BE49-F238E27FC236}">
                <a16:creationId xmlns:a16="http://schemas.microsoft.com/office/drawing/2014/main" id="{9B5C1612-4CFF-B10D-04D4-882D2C22BEC4}"/>
              </a:ext>
            </a:extLst>
          </p:cNvPr>
          <p:cNvSpPr/>
          <p:nvPr/>
        </p:nvSpPr>
        <p:spPr>
          <a:xfrm>
            <a:off x="3136251" y="3425074"/>
            <a:ext cx="157026" cy="401761"/>
          </a:xfrm>
          <a:custGeom>
            <a:avLst/>
            <a:gdLst>
              <a:gd name="connsiteX0" fmla="*/ 6999 w 157026"/>
              <a:gd name="connsiteY0" fmla="*/ 3926 h 401761"/>
              <a:gd name="connsiteX1" fmla="*/ 127649 w 157026"/>
              <a:gd name="connsiteY1" fmla="*/ 156326 h 401761"/>
              <a:gd name="connsiteX2" fmla="*/ 156224 w 157026"/>
              <a:gd name="connsiteY2" fmla="*/ 308726 h 401761"/>
              <a:gd name="connsiteX3" fmla="*/ 146699 w 157026"/>
              <a:gd name="connsiteY3" fmla="*/ 400801 h 401761"/>
              <a:gd name="connsiteX4" fmla="*/ 121299 w 157026"/>
              <a:gd name="connsiteY4" fmla="*/ 346826 h 401761"/>
              <a:gd name="connsiteX5" fmla="*/ 13349 w 157026"/>
              <a:gd name="connsiteY5" fmla="*/ 194426 h 401761"/>
              <a:gd name="connsiteX6" fmla="*/ 13349 w 157026"/>
              <a:gd name="connsiteY6" fmla="*/ 324601 h 401761"/>
              <a:gd name="connsiteX7" fmla="*/ 6999 w 157026"/>
              <a:gd name="connsiteY7" fmla="*/ 3926 h 40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026" h="401761">
                <a:moveTo>
                  <a:pt x="6999" y="3926"/>
                </a:moveTo>
                <a:cubicBezTo>
                  <a:pt x="26049" y="-24120"/>
                  <a:pt x="102778" y="105526"/>
                  <a:pt x="127649" y="156326"/>
                </a:cubicBezTo>
                <a:cubicBezTo>
                  <a:pt x="152520" y="207126"/>
                  <a:pt x="153049" y="267980"/>
                  <a:pt x="156224" y="308726"/>
                </a:cubicBezTo>
                <a:cubicBezTo>
                  <a:pt x="159399" y="349472"/>
                  <a:pt x="152520" y="394451"/>
                  <a:pt x="146699" y="400801"/>
                </a:cubicBezTo>
                <a:cubicBezTo>
                  <a:pt x="140878" y="407151"/>
                  <a:pt x="143524" y="381222"/>
                  <a:pt x="121299" y="346826"/>
                </a:cubicBezTo>
                <a:cubicBezTo>
                  <a:pt x="99074" y="312430"/>
                  <a:pt x="31341" y="198130"/>
                  <a:pt x="13349" y="194426"/>
                </a:cubicBezTo>
                <a:cubicBezTo>
                  <a:pt x="-4643" y="190722"/>
                  <a:pt x="12820" y="355822"/>
                  <a:pt x="13349" y="324601"/>
                </a:cubicBezTo>
                <a:cubicBezTo>
                  <a:pt x="13878" y="293380"/>
                  <a:pt x="-12051" y="31972"/>
                  <a:pt x="6999" y="3926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フリーフォーム 110">
            <a:extLst>
              <a:ext uri="{FF2B5EF4-FFF2-40B4-BE49-F238E27FC236}">
                <a16:creationId xmlns:a16="http://schemas.microsoft.com/office/drawing/2014/main" id="{62F43FEE-F7EB-9A38-C0FD-2913814D0B7F}"/>
              </a:ext>
            </a:extLst>
          </p:cNvPr>
          <p:cNvSpPr/>
          <p:nvPr/>
        </p:nvSpPr>
        <p:spPr>
          <a:xfrm>
            <a:off x="8184835" y="3328115"/>
            <a:ext cx="208495" cy="425251"/>
          </a:xfrm>
          <a:custGeom>
            <a:avLst/>
            <a:gdLst>
              <a:gd name="connsiteX0" fmla="*/ 22463 w 208495"/>
              <a:gd name="connsiteY0" fmla="*/ 0 h 425251"/>
              <a:gd name="connsiteX1" fmla="*/ 156277 w 208495"/>
              <a:gd name="connsiteY1" fmla="*/ 185853 h 425251"/>
              <a:gd name="connsiteX2" fmla="*/ 208316 w 208495"/>
              <a:gd name="connsiteY2" fmla="*/ 356839 h 425251"/>
              <a:gd name="connsiteX3" fmla="*/ 141409 w 208495"/>
              <a:gd name="connsiteY3" fmla="*/ 416312 h 425251"/>
              <a:gd name="connsiteX4" fmla="*/ 160 w 208495"/>
              <a:gd name="connsiteY4" fmla="*/ 178419 h 425251"/>
              <a:gd name="connsiteX5" fmla="*/ 119106 w 208495"/>
              <a:gd name="connsiteY5" fmla="*/ 267629 h 42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495" h="425251">
                <a:moveTo>
                  <a:pt x="22463" y="0"/>
                </a:moveTo>
                <a:cubicBezTo>
                  <a:pt x="73882" y="63190"/>
                  <a:pt x="125302" y="126380"/>
                  <a:pt x="156277" y="185853"/>
                </a:cubicBezTo>
                <a:cubicBezTo>
                  <a:pt x="187252" y="245326"/>
                  <a:pt x="210794" y="318429"/>
                  <a:pt x="208316" y="356839"/>
                </a:cubicBezTo>
                <a:cubicBezTo>
                  <a:pt x="205838" y="395249"/>
                  <a:pt x="176102" y="446049"/>
                  <a:pt x="141409" y="416312"/>
                </a:cubicBezTo>
                <a:cubicBezTo>
                  <a:pt x="106716" y="386575"/>
                  <a:pt x="3877" y="203200"/>
                  <a:pt x="160" y="178419"/>
                </a:cubicBezTo>
                <a:cubicBezTo>
                  <a:pt x="-3557" y="153639"/>
                  <a:pt x="57774" y="210634"/>
                  <a:pt x="119106" y="2676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27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64432-2FAC-E96A-A982-2E7C9755DD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95AAC206-DD06-85CA-8D6B-03CD2694D9FE}"/>
              </a:ext>
            </a:extLst>
          </p:cNvPr>
          <p:cNvSpPr/>
          <p:nvPr/>
        </p:nvSpPr>
        <p:spPr>
          <a:xfrm>
            <a:off x="4969236" y="5367351"/>
            <a:ext cx="1943390" cy="1574051"/>
          </a:xfrm>
          <a:custGeom>
            <a:avLst/>
            <a:gdLst>
              <a:gd name="connsiteX0" fmla="*/ 600291 w 1894995"/>
              <a:gd name="connsiteY0" fmla="*/ 296 h 1574051"/>
              <a:gd name="connsiteX1" fmla="*/ 1490941 w 1894995"/>
              <a:gd name="connsiteY1" fmla="*/ 451558 h 1574051"/>
              <a:gd name="connsiteX2" fmla="*/ 1585943 w 1894995"/>
              <a:gd name="connsiteY2" fmla="*/ 1247205 h 1574051"/>
              <a:gd name="connsiteX3" fmla="*/ 1609694 w 1894995"/>
              <a:gd name="connsiteY3" fmla="*/ 1021574 h 1574051"/>
              <a:gd name="connsiteX4" fmla="*/ 1894702 w 1894995"/>
              <a:gd name="connsiteY4" fmla="*/ 1567839 h 1574051"/>
              <a:gd name="connsiteX5" fmla="*/ 1550317 w 1894995"/>
              <a:gd name="connsiteY5" fmla="*/ 1330332 h 1574051"/>
              <a:gd name="connsiteX6" fmla="*/ 18400 w 1894995"/>
              <a:gd name="connsiteY6" fmla="*/ 1544088 h 1574051"/>
              <a:gd name="connsiteX7" fmla="*/ 707169 w 1894995"/>
              <a:gd name="connsiteY7" fmla="*/ 1033449 h 1574051"/>
              <a:gd name="connsiteX8" fmla="*/ 754670 w 1894995"/>
              <a:gd name="connsiteY8" fmla="*/ 605937 h 1574051"/>
              <a:gd name="connsiteX9" fmla="*/ 386535 w 1894995"/>
              <a:gd name="connsiteY9" fmla="*/ 974072 h 1574051"/>
              <a:gd name="connsiteX10" fmla="*/ 54026 w 1894995"/>
              <a:gd name="connsiteY10" fmla="*/ 700940 h 1574051"/>
              <a:gd name="connsiteX11" fmla="*/ 457787 w 1894995"/>
              <a:gd name="connsiteY11" fmla="*/ 261553 h 1574051"/>
              <a:gd name="connsiteX12" fmla="*/ 754670 w 1894995"/>
              <a:gd name="connsiteY12" fmla="*/ 380306 h 1574051"/>
              <a:gd name="connsiteX13" fmla="*/ 600291 w 1894995"/>
              <a:gd name="connsiteY13" fmla="*/ 296 h 157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4995" h="1574051">
                <a:moveTo>
                  <a:pt x="600291" y="296"/>
                </a:moveTo>
                <a:cubicBezTo>
                  <a:pt x="723003" y="12171"/>
                  <a:pt x="1326666" y="243740"/>
                  <a:pt x="1490941" y="451558"/>
                </a:cubicBezTo>
                <a:cubicBezTo>
                  <a:pt x="1655216" y="659376"/>
                  <a:pt x="1566151" y="1152202"/>
                  <a:pt x="1585943" y="1247205"/>
                </a:cubicBezTo>
                <a:cubicBezTo>
                  <a:pt x="1605735" y="1342208"/>
                  <a:pt x="1558234" y="968135"/>
                  <a:pt x="1609694" y="1021574"/>
                </a:cubicBezTo>
                <a:cubicBezTo>
                  <a:pt x="1661154" y="1075013"/>
                  <a:pt x="1904598" y="1516379"/>
                  <a:pt x="1894702" y="1567839"/>
                </a:cubicBezTo>
                <a:cubicBezTo>
                  <a:pt x="1884806" y="1619299"/>
                  <a:pt x="1863034" y="1334291"/>
                  <a:pt x="1550317" y="1330332"/>
                </a:cubicBezTo>
                <a:cubicBezTo>
                  <a:pt x="1237600" y="1326374"/>
                  <a:pt x="158925" y="1593568"/>
                  <a:pt x="18400" y="1544088"/>
                </a:cubicBezTo>
                <a:cubicBezTo>
                  <a:pt x="-122125" y="1494608"/>
                  <a:pt x="584457" y="1189808"/>
                  <a:pt x="707169" y="1033449"/>
                </a:cubicBezTo>
                <a:cubicBezTo>
                  <a:pt x="829881" y="877091"/>
                  <a:pt x="808109" y="615833"/>
                  <a:pt x="754670" y="605937"/>
                </a:cubicBezTo>
                <a:cubicBezTo>
                  <a:pt x="701231" y="596041"/>
                  <a:pt x="503309" y="958238"/>
                  <a:pt x="386535" y="974072"/>
                </a:cubicBezTo>
                <a:cubicBezTo>
                  <a:pt x="269761" y="989906"/>
                  <a:pt x="42151" y="819693"/>
                  <a:pt x="54026" y="700940"/>
                </a:cubicBezTo>
                <a:cubicBezTo>
                  <a:pt x="65901" y="582187"/>
                  <a:pt x="341013" y="314992"/>
                  <a:pt x="457787" y="261553"/>
                </a:cubicBezTo>
                <a:cubicBezTo>
                  <a:pt x="574561" y="208114"/>
                  <a:pt x="726961" y="423849"/>
                  <a:pt x="754670" y="380306"/>
                </a:cubicBezTo>
                <a:cubicBezTo>
                  <a:pt x="782379" y="336763"/>
                  <a:pt x="477579" y="-11579"/>
                  <a:pt x="600291" y="296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EF4949E6-5417-28E7-145F-E002B089F65B}"/>
              </a:ext>
            </a:extLst>
          </p:cNvPr>
          <p:cNvSpPr/>
          <p:nvPr/>
        </p:nvSpPr>
        <p:spPr>
          <a:xfrm>
            <a:off x="6483366" y="5272690"/>
            <a:ext cx="1604766" cy="1532932"/>
          </a:xfrm>
          <a:custGeom>
            <a:avLst/>
            <a:gdLst>
              <a:gd name="connsiteX0" fmla="*/ 78184 w 1896145"/>
              <a:gd name="connsiteY0" fmla="*/ 866853 h 1532932"/>
              <a:gd name="connsiteX1" fmla="*/ 78184 w 1896145"/>
              <a:gd name="connsiteY1" fmla="*/ 795601 h 1532932"/>
              <a:gd name="connsiteX2" fmla="*/ 838205 w 1896145"/>
              <a:gd name="connsiteY2" fmla="*/ 35580 h 1532932"/>
              <a:gd name="connsiteX3" fmla="*/ 1206340 w 1896145"/>
              <a:gd name="connsiteY3" fmla="*/ 166209 h 1532932"/>
              <a:gd name="connsiteX4" fmla="*/ 1146964 w 1896145"/>
              <a:gd name="connsiteY4" fmla="*/ 534344 h 1532932"/>
              <a:gd name="connsiteX5" fmla="*/ 1431971 w 1896145"/>
              <a:gd name="connsiteY5" fmla="*/ 118707 h 1532932"/>
              <a:gd name="connsiteX6" fmla="*/ 1883234 w 1896145"/>
              <a:gd name="connsiteY6" fmla="*/ 724349 h 1532932"/>
              <a:gd name="connsiteX7" fmla="*/ 1693229 w 1896145"/>
              <a:gd name="connsiteY7" fmla="*/ 938105 h 1532932"/>
              <a:gd name="connsiteX8" fmla="*/ 1895109 w 1896145"/>
              <a:gd name="connsiteY8" fmla="*/ 1413118 h 1532932"/>
              <a:gd name="connsiteX9" fmla="*/ 1586351 w 1896145"/>
              <a:gd name="connsiteY9" fmla="*/ 1413118 h 1532932"/>
              <a:gd name="connsiteX10" fmla="*/ 54434 w 1896145"/>
              <a:gd name="connsiteY10" fmla="*/ 1531871 h 1532932"/>
              <a:gd name="connsiteX11" fmla="*/ 517571 w 1896145"/>
              <a:gd name="connsiteY11" fmla="*/ 1448744 h 1532932"/>
              <a:gd name="connsiteX12" fmla="*/ 517571 w 1896145"/>
              <a:gd name="connsiteY12" fmla="*/ 1104359 h 1532932"/>
              <a:gd name="connsiteX13" fmla="*/ 386943 w 1896145"/>
              <a:gd name="connsiteY13" fmla="*/ 926229 h 1532932"/>
              <a:gd name="connsiteX14" fmla="*/ 6932 w 1896145"/>
              <a:gd name="connsiteY14" fmla="*/ 1163736 h 1532932"/>
              <a:gd name="connsiteX15" fmla="*/ 137561 w 1896145"/>
              <a:gd name="connsiteY15" fmla="*/ 926229 h 1532932"/>
              <a:gd name="connsiteX16" fmla="*/ 78184 w 1896145"/>
              <a:gd name="connsiteY16" fmla="*/ 866853 h 153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6145" h="1532932">
                <a:moveTo>
                  <a:pt x="78184" y="866853"/>
                </a:moveTo>
                <a:cubicBezTo>
                  <a:pt x="68288" y="845082"/>
                  <a:pt x="-48486" y="934146"/>
                  <a:pt x="78184" y="795601"/>
                </a:cubicBezTo>
                <a:cubicBezTo>
                  <a:pt x="204854" y="657056"/>
                  <a:pt x="650179" y="140479"/>
                  <a:pt x="838205" y="35580"/>
                </a:cubicBezTo>
                <a:cubicBezTo>
                  <a:pt x="1026231" y="-69319"/>
                  <a:pt x="1154880" y="83082"/>
                  <a:pt x="1206340" y="166209"/>
                </a:cubicBezTo>
                <a:cubicBezTo>
                  <a:pt x="1257800" y="249336"/>
                  <a:pt x="1109359" y="542261"/>
                  <a:pt x="1146964" y="534344"/>
                </a:cubicBezTo>
                <a:cubicBezTo>
                  <a:pt x="1184569" y="526427"/>
                  <a:pt x="1309259" y="87040"/>
                  <a:pt x="1431971" y="118707"/>
                </a:cubicBezTo>
                <a:cubicBezTo>
                  <a:pt x="1554683" y="150374"/>
                  <a:pt x="1839691" y="587783"/>
                  <a:pt x="1883234" y="724349"/>
                </a:cubicBezTo>
                <a:cubicBezTo>
                  <a:pt x="1926777" y="860915"/>
                  <a:pt x="1691250" y="823310"/>
                  <a:pt x="1693229" y="938105"/>
                </a:cubicBezTo>
                <a:cubicBezTo>
                  <a:pt x="1695208" y="1052900"/>
                  <a:pt x="1912922" y="1333949"/>
                  <a:pt x="1895109" y="1413118"/>
                </a:cubicBezTo>
                <a:cubicBezTo>
                  <a:pt x="1877296" y="1492287"/>
                  <a:pt x="1893130" y="1393326"/>
                  <a:pt x="1586351" y="1413118"/>
                </a:cubicBezTo>
                <a:cubicBezTo>
                  <a:pt x="1279572" y="1432910"/>
                  <a:pt x="232564" y="1525933"/>
                  <a:pt x="54434" y="1531871"/>
                </a:cubicBezTo>
                <a:cubicBezTo>
                  <a:pt x="-123696" y="1537809"/>
                  <a:pt x="440382" y="1519996"/>
                  <a:pt x="517571" y="1448744"/>
                </a:cubicBezTo>
                <a:cubicBezTo>
                  <a:pt x="594760" y="1377492"/>
                  <a:pt x="539342" y="1191445"/>
                  <a:pt x="517571" y="1104359"/>
                </a:cubicBezTo>
                <a:cubicBezTo>
                  <a:pt x="495800" y="1017273"/>
                  <a:pt x="472049" y="916333"/>
                  <a:pt x="386943" y="926229"/>
                </a:cubicBezTo>
                <a:cubicBezTo>
                  <a:pt x="301837" y="936125"/>
                  <a:pt x="48496" y="1163736"/>
                  <a:pt x="6932" y="1163736"/>
                </a:cubicBezTo>
                <a:cubicBezTo>
                  <a:pt x="-34632" y="1163736"/>
                  <a:pt x="123706" y="977689"/>
                  <a:pt x="137561" y="926229"/>
                </a:cubicBezTo>
                <a:cubicBezTo>
                  <a:pt x="151416" y="874769"/>
                  <a:pt x="88080" y="888624"/>
                  <a:pt x="78184" y="866853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F4519BD0-E915-F12E-9AD7-F99BDB6C8C43}"/>
              </a:ext>
            </a:extLst>
          </p:cNvPr>
          <p:cNvSpPr/>
          <p:nvPr/>
        </p:nvSpPr>
        <p:spPr>
          <a:xfrm>
            <a:off x="5758249" y="2199000"/>
            <a:ext cx="2026508" cy="494775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25CEC8E8-E8B4-9672-BC42-A99FF5E544AA}"/>
              </a:ext>
            </a:extLst>
          </p:cNvPr>
          <p:cNvSpPr/>
          <p:nvPr/>
        </p:nvSpPr>
        <p:spPr>
          <a:xfrm>
            <a:off x="4732638" y="2026510"/>
            <a:ext cx="641255" cy="654908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BB79AB57-8EB3-C3B4-A815-53E7E55F8EFC}"/>
              </a:ext>
            </a:extLst>
          </p:cNvPr>
          <p:cNvSpPr/>
          <p:nvPr/>
        </p:nvSpPr>
        <p:spPr>
          <a:xfrm>
            <a:off x="5857103" y="2817343"/>
            <a:ext cx="1796238" cy="86497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5DA49DAD-0D9D-4C0E-6D3B-488E2A12CD91}"/>
              </a:ext>
            </a:extLst>
          </p:cNvPr>
          <p:cNvSpPr/>
          <p:nvPr/>
        </p:nvSpPr>
        <p:spPr>
          <a:xfrm>
            <a:off x="4744995" y="2842056"/>
            <a:ext cx="663368" cy="61784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7F49E005-3A73-D9C0-BA5F-EB7E21DF6AC8}"/>
              </a:ext>
            </a:extLst>
          </p:cNvPr>
          <p:cNvSpPr/>
          <p:nvPr/>
        </p:nvSpPr>
        <p:spPr>
          <a:xfrm>
            <a:off x="5374244" y="3410467"/>
            <a:ext cx="211010" cy="212539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1BD08815-6977-679A-B0FC-2AAC111AE316}"/>
              </a:ext>
            </a:extLst>
          </p:cNvPr>
          <p:cNvSpPr/>
          <p:nvPr/>
        </p:nvSpPr>
        <p:spPr>
          <a:xfrm>
            <a:off x="5163428" y="4062518"/>
            <a:ext cx="458896" cy="348846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A807DEA3-7C88-2972-E917-3027C7023BCA}"/>
              </a:ext>
            </a:extLst>
          </p:cNvPr>
          <p:cNvSpPr/>
          <p:nvPr/>
        </p:nvSpPr>
        <p:spPr>
          <a:xfrm>
            <a:off x="8056605" y="2867237"/>
            <a:ext cx="428560" cy="768279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A56F8A8A-7C9C-A6A8-9AAB-7178EF21EA98}"/>
              </a:ext>
            </a:extLst>
          </p:cNvPr>
          <p:cNvSpPr/>
          <p:nvPr/>
        </p:nvSpPr>
        <p:spPr>
          <a:xfrm>
            <a:off x="5782962" y="3385751"/>
            <a:ext cx="2088292" cy="1396314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189EE74F-BAD7-F6B8-4FB9-B6934489D4B0}"/>
              </a:ext>
            </a:extLst>
          </p:cNvPr>
          <p:cNvSpPr/>
          <p:nvPr/>
        </p:nvSpPr>
        <p:spPr>
          <a:xfrm>
            <a:off x="4658497" y="2730843"/>
            <a:ext cx="444844" cy="1297460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92CE7231-F880-2E41-5482-B6B8A4109E27}"/>
              </a:ext>
            </a:extLst>
          </p:cNvPr>
          <p:cNvSpPr/>
          <p:nvPr/>
        </p:nvSpPr>
        <p:spPr>
          <a:xfrm>
            <a:off x="4572000" y="1625857"/>
            <a:ext cx="3311611" cy="105555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840E919E-D0B7-B2C8-6E46-D7AEA5DC0549}"/>
              </a:ext>
            </a:extLst>
          </p:cNvPr>
          <p:cNvSpPr/>
          <p:nvPr/>
        </p:nvSpPr>
        <p:spPr>
          <a:xfrm>
            <a:off x="3878897" y="604902"/>
            <a:ext cx="2114130" cy="4584936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458EDC75-3F09-7047-906B-2D929210A067}"/>
              </a:ext>
            </a:extLst>
          </p:cNvPr>
          <p:cNvSpPr/>
          <p:nvPr/>
        </p:nvSpPr>
        <p:spPr>
          <a:xfrm>
            <a:off x="6079524" y="723748"/>
            <a:ext cx="2674794" cy="4418975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471721C2-C695-5626-366B-5F1986C3BA87}"/>
              </a:ext>
            </a:extLst>
          </p:cNvPr>
          <p:cNvSpPr/>
          <p:nvPr/>
        </p:nvSpPr>
        <p:spPr>
          <a:xfrm>
            <a:off x="6584422" y="4720281"/>
            <a:ext cx="88227" cy="691978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0B034838-2D1F-EC77-75A8-EB7539885A05}"/>
              </a:ext>
            </a:extLst>
          </p:cNvPr>
          <p:cNvSpPr/>
          <p:nvPr/>
        </p:nvSpPr>
        <p:spPr>
          <a:xfrm>
            <a:off x="4930346" y="4324865"/>
            <a:ext cx="284205" cy="1180677"/>
          </a:xfrm>
          <a:custGeom>
            <a:avLst/>
            <a:gdLst>
              <a:gd name="connsiteX0" fmla="*/ 86497 w 284205"/>
              <a:gd name="connsiteY0" fmla="*/ 0 h 1180677"/>
              <a:gd name="connsiteX1" fmla="*/ 86497 w 284205"/>
              <a:gd name="connsiteY1" fmla="*/ 284205 h 1180677"/>
              <a:gd name="connsiteX2" fmla="*/ 284205 w 284205"/>
              <a:gd name="connsiteY2" fmla="*/ 1025611 h 1180677"/>
              <a:gd name="connsiteX3" fmla="*/ 86497 w 284205"/>
              <a:gd name="connsiteY3" fmla="*/ 704335 h 1180677"/>
              <a:gd name="connsiteX4" fmla="*/ 74140 w 284205"/>
              <a:gd name="connsiteY4" fmla="*/ 1173892 h 1180677"/>
              <a:gd name="connsiteX5" fmla="*/ 0 w 284205"/>
              <a:gd name="connsiteY5" fmla="*/ 939113 h 118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205" h="1180677">
                <a:moveTo>
                  <a:pt x="86497" y="0"/>
                </a:moveTo>
                <a:cubicBezTo>
                  <a:pt x="70021" y="56635"/>
                  <a:pt x="53546" y="113270"/>
                  <a:pt x="86497" y="284205"/>
                </a:cubicBezTo>
                <a:cubicBezTo>
                  <a:pt x="119448" y="455140"/>
                  <a:pt x="284205" y="955589"/>
                  <a:pt x="284205" y="1025611"/>
                </a:cubicBezTo>
                <a:cubicBezTo>
                  <a:pt x="284205" y="1095633"/>
                  <a:pt x="121508" y="679622"/>
                  <a:pt x="86497" y="704335"/>
                </a:cubicBezTo>
                <a:cubicBezTo>
                  <a:pt x="51486" y="729049"/>
                  <a:pt x="88556" y="1134762"/>
                  <a:pt x="74140" y="1173892"/>
                </a:cubicBezTo>
                <a:cubicBezTo>
                  <a:pt x="59724" y="1213022"/>
                  <a:pt x="29862" y="1076067"/>
                  <a:pt x="0" y="9391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AC884A53-1814-4B71-EFB6-9B518C8F9026}"/>
              </a:ext>
            </a:extLst>
          </p:cNvPr>
          <p:cNvSpPr/>
          <p:nvPr/>
        </p:nvSpPr>
        <p:spPr>
          <a:xfrm>
            <a:off x="6102950" y="432042"/>
            <a:ext cx="1867158" cy="395861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B2ED589E-6F69-BA2D-9D16-87CE06352227}"/>
              </a:ext>
            </a:extLst>
          </p:cNvPr>
          <p:cNvSpPr/>
          <p:nvPr/>
        </p:nvSpPr>
        <p:spPr>
          <a:xfrm>
            <a:off x="3262184" y="4077730"/>
            <a:ext cx="345989" cy="185351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9F20CFD9-3329-5EC8-FCA8-8F20958FD049}"/>
              </a:ext>
            </a:extLst>
          </p:cNvPr>
          <p:cNvSpPr/>
          <p:nvPr/>
        </p:nvSpPr>
        <p:spPr>
          <a:xfrm>
            <a:off x="3094329" y="3534032"/>
            <a:ext cx="220765" cy="766119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E5113C2A-CE5F-FEF5-FF7F-E5EA0D181DCA}"/>
              </a:ext>
            </a:extLst>
          </p:cNvPr>
          <p:cNvSpPr/>
          <p:nvPr/>
        </p:nvSpPr>
        <p:spPr>
          <a:xfrm>
            <a:off x="3212757" y="3484605"/>
            <a:ext cx="256427" cy="691979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A70013B1-44F0-A8A9-B60A-22F741BB0A11}"/>
              </a:ext>
            </a:extLst>
          </p:cNvPr>
          <p:cNvSpPr/>
          <p:nvPr/>
        </p:nvSpPr>
        <p:spPr>
          <a:xfrm>
            <a:off x="3509319" y="4090086"/>
            <a:ext cx="476378" cy="926757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9BC329BA-3C17-45ED-E0F1-D40231E7A191}"/>
              </a:ext>
            </a:extLst>
          </p:cNvPr>
          <p:cNvSpPr/>
          <p:nvPr/>
        </p:nvSpPr>
        <p:spPr>
          <a:xfrm>
            <a:off x="3101929" y="4374292"/>
            <a:ext cx="271466" cy="753762"/>
          </a:xfrm>
          <a:custGeom>
            <a:avLst/>
            <a:gdLst>
              <a:gd name="connsiteX0" fmla="*/ 61401 w 271466"/>
              <a:gd name="connsiteY0" fmla="*/ 0 h 753762"/>
              <a:gd name="connsiteX1" fmla="*/ 11974 w 271466"/>
              <a:gd name="connsiteY1" fmla="*/ 308919 h 753762"/>
              <a:gd name="connsiteX2" fmla="*/ 259109 w 271466"/>
              <a:gd name="connsiteY2" fmla="*/ 753762 h 753762"/>
              <a:gd name="connsiteX3" fmla="*/ 259109 w 271466"/>
              <a:gd name="connsiteY3" fmla="*/ 753762 h 753762"/>
              <a:gd name="connsiteX4" fmla="*/ 271466 w 271466"/>
              <a:gd name="connsiteY4" fmla="*/ 741405 h 75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6" h="753762">
                <a:moveTo>
                  <a:pt x="61401" y="0"/>
                </a:moveTo>
                <a:cubicBezTo>
                  <a:pt x="20212" y="91646"/>
                  <a:pt x="-20977" y="183292"/>
                  <a:pt x="11974" y="308919"/>
                </a:cubicBezTo>
                <a:cubicBezTo>
                  <a:pt x="44925" y="434546"/>
                  <a:pt x="259109" y="753762"/>
                  <a:pt x="259109" y="753762"/>
                </a:cubicBezTo>
                <a:lnTo>
                  <a:pt x="259109" y="753762"/>
                </a:lnTo>
                <a:lnTo>
                  <a:pt x="271466" y="74140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8748DFE4-BAF5-69DC-8F81-E4A6DEC09DC2}"/>
              </a:ext>
            </a:extLst>
          </p:cNvPr>
          <p:cNvSpPr/>
          <p:nvPr/>
        </p:nvSpPr>
        <p:spPr>
          <a:xfrm>
            <a:off x="3657600" y="5301049"/>
            <a:ext cx="1445741" cy="766119"/>
          </a:xfrm>
          <a:custGeom>
            <a:avLst/>
            <a:gdLst>
              <a:gd name="connsiteX0" fmla="*/ 0 w 1445741"/>
              <a:gd name="connsiteY0" fmla="*/ 0 h 766119"/>
              <a:gd name="connsiteX1" fmla="*/ 556054 w 1445741"/>
              <a:gd name="connsiteY1" fmla="*/ 444843 h 766119"/>
              <a:gd name="connsiteX2" fmla="*/ 1445741 w 1445741"/>
              <a:gd name="connsiteY2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5741" h="766119">
                <a:moveTo>
                  <a:pt x="0" y="0"/>
                </a:moveTo>
                <a:cubicBezTo>
                  <a:pt x="157548" y="158578"/>
                  <a:pt x="315097" y="317157"/>
                  <a:pt x="556054" y="444843"/>
                </a:cubicBezTo>
                <a:cubicBezTo>
                  <a:pt x="797011" y="572529"/>
                  <a:pt x="1121376" y="669324"/>
                  <a:pt x="144574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C9B27B97-59A9-4472-691E-6555ADC3B358}"/>
              </a:ext>
            </a:extLst>
          </p:cNvPr>
          <p:cNvSpPr/>
          <p:nvPr/>
        </p:nvSpPr>
        <p:spPr>
          <a:xfrm>
            <a:off x="7213055" y="4015946"/>
            <a:ext cx="757053" cy="1261343"/>
          </a:xfrm>
          <a:custGeom>
            <a:avLst/>
            <a:gdLst>
              <a:gd name="connsiteX0" fmla="*/ 534631 w 757053"/>
              <a:gd name="connsiteY0" fmla="*/ 0 h 1261343"/>
              <a:gd name="connsiteX1" fmla="*/ 52718 w 757053"/>
              <a:gd name="connsiteY1" fmla="*/ 753762 h 1261343"/>
              <a:gd name="connsiteX2" fmla="*/ 40361 w 757053"/>
              <a:gd name="connsiteY2" fmla="*/ 1260389 h 1261343"/>
              <a:gd name="connsiteX3" fmla="*/ 299853 w 757053"/>
              <a:gd name="connsiteY3" fmla="*/ 630195 h 1261343"/>
              <a:gd name="connsiteX4" fmla="*/ 361637 w 757053"/>
              <a:gd name="connsiteY4" fmla="*/ 1112108 h 1261343"/>
              <a:gd name="connsiteX5" fmla="*/ 757053 w 757053"/>
              <a:gd name="connsiteY5" fmla="*/ 197708 h 126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7053" h="1261343">
                <a:moveTo>
                  <a:pt x="534631" y="0"/>
                </a:moveTo>
                <a:cubicBezTo>
                  <a:pt x="334863" y="271848"/>
                  <a:pt x="135096" y="543697"/>
                  <a:pt x="52718" y="753762"/>
                </a:cubicBezTo>
                <a:cubicBezTo>
                  <a:pt x="-29660" y="963827"/>
                  <a:pt x="-828" y="1280983"/>
                  <a:pt x="40361" y="1260389"/>
                </a:cubicBezTo>
                <a:cubicBezTo>
                  <a:pt x="81550" y="1239795"/>
                  <a:pt x="246307" y="654909"/>
                  <a:pt x="299853" y="630195"/>
                </a:cubicBezTo>
                <a:cubicBezTo>
                  <a:pt x="353399" y="605481"/>
                  <a:pt x="285437" y="1184189"/>
                  <a:pt x="361637" y="1112108"/>
                </a:cubicBezTo>
                <a:cubicBezTo>
                  <a:pt x="437837" y="1040027"/>
                  <a:pt x="597445" y="618867"/>
                  <a:pt x="757053" y="1977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4B9270ED-E89F-23A3-BC11-B73281E99204}"/>
              </a:ext>
            </a:extLst>
          </p:cNvPr>
          <p:cNvSpPr/>
          <p:nvPr/>
        </p:nvSpPr>
        <p:spPr>
          <a:xfrm>
            <a:off x="5596952" y="5338119"/>
            <a:ext cx="967777" cy="622722"/>
          </a:xfrm>
          <a:custGeom>
            <a:avLst/>
            <a:gdLst>
              <a:gd name="connsiteX0" fmla="*/ 13016 w 967777"/>
              <a:gd name="connsiteY0" fmla="*/ 0 h 622722"/>
              <a:gd name="connsiteX1" fmla="*/ 87156 w 967777"/>
              <a:gd name="connsiteY1" fmla="*/ 49427 h 622722"/>
              <a:gd name="connsiteX2" fmla="*/ 667924 w 967777"/>
              <a:gd name="connsiteY2" fmla="*/ 284205 h 622722"/>
              <a:gd name="connsiteX3" fmla="*/ 964486 w 967777"/>
              <a:gd name="connsiteY3" fmla="*/ 617838 h 622722"/>
              <a:gd name="connsiteX4" fmla="*/ 791491 w 967777"/>
              <a:gd name="connsiteY4" fmla="*/ 469557 h 622722"/>
              <a:gd name="connsiteX5" fmla="*/ 272507 w 967777"/>
              <a:gd name="connsiteY5" fmla="*/ 284205 h 622722"/>
              <a:gd name="connsiteX6" fmla="*/ 210724 w 967777"/>
              <a:gd name="connsiteY6" fmla="*/ 210065 h 622722"/>
              <a:gd name="connsiteX7" fmla="*/ 210724 w 967777"/>
              <a:gd name="connsiteY7" fmla="*/ 210065 h 62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777" h="622722">
                <a:moveTo>
                  <a:pt x="13016" y="0"/>
                </a:moveTo>
                <a:cubicBezTo>
                  <a:pt x="-4490" y="1030"/>
                  <a:pt x="-21995" y="2060"/>
                  <a:pt x="87156" y="49427"/>
                </a:cubicBezTo>
                <a:cubicBezTo>
                  <a:pt x="196307" y="96794"/>
                  <a:pt x="521702" y="189470"/>
                  <a:pt x="667924" y="284205"/>
                </a:cubicBezTo>
                <a:cubicBezTo>
                  <a:pt x="814146" y="378940"/>
                  <a:pt x="943892" y="586946"/>
                  <a:pt x="964486" y="617838"/>
                </a:cubicBezTo>
                <a:cubicBezTo>
                  <a:pt x="985081" y="648730"/>
                  <a:pt x="906821" y="525162"/>
                  <a:pt x="791491" y="469557"/>
                </a:cubicBezTo>
                <a:cubicBezTo>
                  <a:pt x="676161" y="413952"/>
                  <a:pt x="272507" y="284205"/>
                  <a:pt x="272507" y="284205"/>
                </a:cubicBezTo>
                <a:cubicBezTo>
                  <a:pt x="175713" y="240956"/>
                  <a:pt x="210724" y="210065"/>
                  <a:pt x="210724" y="210065"/>
                </a:cubicBezTo>
                <a:lnTo>
                  <a:pt x="210724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B375D4E5-A136-7063-346E-56E0E3DD3CA5}"/>
              </a:ext>
            </a:extLst>
          </p:cNvPr>
          <p:cNvSpPr/>
          <p:nvPr/>
        </p:nvSpPr>
        <p:spPr>
          <a:xfrm>
            <a:off x="3904735" y="5041557"/>
            <a:ext cx="1099751" cy="679621"/>
          </a:xfrm>
          <a:custGeom>
            <a:avLst/>
            <a:gdLst>
              <a:gd name="connsiteX0" fmla="*/ 0 w 1099751"/>
              <a:gd name="connsiteY0" fmla="*/ 0 h 679621"/>
              <a:gd name="connsiteX1" fmla="*/ 370703 w 1099751"/>
              <a:gd name="connsiteY1" fmla="*/ 247135 h 679621"/>
              <a:gd name="connsiteX2" fmla="*/ 1099751 w 1099751"/>
              <a:gd name="connsiteY2" fmla="*/ 679621 h 67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751" h="679621">
                <a:moveTo>
                  <a:pt x="0" y="0"/>
                </a:moveTo>
                <a:cubicBezTo>
                  <a:pt x="93705" y="66932"/>
                  <a:pt x="187411" y="133865"/>
                  <a:pt x="370703" y="247135"/>
                </a:cubicBezTo>
                <a:cubicBezTo>
                  <a:pt x="553995" y="360405"/>
                  <a:pt x="826873" y="520013"/>
                  <a:pt x="1099751" y="6796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>
            <a:extLst>
              <a:ext uri="{FF2B5EF4-FFF2-40B4-BE49-F238E27FC236}">
                <a16:creationId xmlns:a16="http://schemas.microsoft.com/office/drawing/2014/main" id="{E77978C3-324C-FB9C-4EF7-10BA64CA94D3}"/>
              </a:ext>
            </a:extLst>
          </p:cNvPr>
          <p:cNvSpPr/>
          <p:nvPr/>
        </p:nvSpPr>
        <p:spPr>
          <a:xfrm>
            <a:off x="4819135" y="5399903"/>
            <a:ext cx="475617" cy="790832"/>
          </a:xfrm>
          <a:custGeom>
            <a:avLst/>
            <a:gdLst>
              <a:gd name="connsiteX0" fmla="*/ 407773 w 475617"/>
              <a:gd name="connsiteY0" fmla="*/ 0 h 790832"/>
              <a:gd name="connsiteX1" fmla="*/ 469557 w 475617"/>
              <a:gd name="connsiteY1" fmla="*/ 185351 h 790832"/>
              <a:gd name="connsiteX2" fmla="*/ 420130 w 475617"/>
              <a:gd name="connsiteY2" fmla="*/ 444843 h 790832"/>
              <a:gd name="connsiteX3" fmla="*/ 0 w 475617"/>
              <a:gd name="connsiteY3" fmla="*/ 790832 h 79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17" h="790832">
                <a:moveTo>
                  <a:pt x="407773" y="0"/>
                </a:moveTo>
                <a:cubicBezTo>
                  <a:pt x="437635" y="55605"/>
                  <a:pt x="467498" y="111211"/>
                  <a:pt x="469557" y="185351"/>
                </a:cubicBezTo>
                <a:cubicBezTo>
                  <a:pt x="471616" y="259491"/>
                  <a:pt x="498389" y="343930"/>
                  <a:pt x="420130" y="444843"/>
                </a:cubicBezTo>
                <a:cubicBezTo>
                  <a:pt x="341871" y="545756"/>
                  <a:pt x="170935" y="668294"/>
                  <a:pt x="0" y="7908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>
            <a:extLst>
              <a:ext uri="{FF2B5EF4-FFF2-40B4-BE49-F238E27FC236}">
                <a16:creationId xmlns:a16="http://schemas.microsoft.com/office/drawing/2014/main" id="{DF68612E-255B-7D9E-2966-4B3B4CD74218}"/>
              </a:ext>
            </a:extLst>
          </p:cNvPr>
          <p:cNvSpPr/>
          <p:nvPr/>
        </p:nvSpPr>
        <p:spPr>
          <a:xfrm>
            <a:off x="5325762" y="5609968"/>
            <a:ext cx="889687" cy="333632"/>
          </a:xfrm>
          <a:custGeom>
            <a:avLst/>
            <a:gdLst>
              <a:gd name="connsiteX0" fmla="*/ 0 w 889687"/>
              <a:gd name="connsiteY0" fmla="*/ 0 h 333632"/>
              <a:gd name="connsiteX1" fmla="*/ 160638 w 889687"/>
              <a:gd name="connsiteY1" fmla="*/ 135924 h 333632"/>
              <a:gd name="connsiteX2" fmla="*/ 889687 w 889687"/>
              <a:gd name="connsiteY2" fmla="*/ 333632 h 33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687" h="333632">
                <a:moveTo>
                  <a:pt x="0" y="0"/>
                </a:moveTo>
                <a:cubicBezTo>
                  <a:pt x="6178" y="40159"/>
                  <a:pt x="12357" y="80319"/>
                  <a:pt x="160638" y="135924"/>
                </a:cubicBezTo>
                <a:cubicBezTo>
                  <a:pt x="308919" y="191529"/>
                  <a:pt x="599303" y="262580"/>
                  <a:pt x="889687" y="3336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>
            <a:extLst>
              <a:ext uri="{FF2B5EF4-FFF2-40B4-BE49-F238E27FC236}">
                <a16:creationId xmlns:a16="http://schemas.microsoft.com/office/drawing/2014/main" id="{F34CD0A9-8225-97C4-28DB-258FBC4AFC41}"/>
              </a:ext>
            </a:extLst>
          </p:cNvPr>
          <p:cNvSpPr/>
          <p:nvPr/>
        </p:nvSpPr>
        <p:spPr>
          <a:xfrm>
            <a:off x="6647935" y="5363109"/>
            <a:ext cx="776969" cy="592848"/>
          </a:xfrm>
          <a:custGeom>
            <a:avLst/>
            <a:gdLst>
              <a:gd name="connsiteX0" fmla="*/ 0 w 776969"/>
              <a:gd name="connsiteY0" fmla="*/ 580491 h 592848"/>
              <a:gd name="connsiteX1" fmla="*/ 345989 w 776969"/>
              <a:gd name="connsiteY1" fmla="*/ 36794 h 592848"/>
              <a:gd name="connsiteX2" fmla="*/ 766119 w 776969"/>
              <a:gd name="connsiteY2" fmla="*/ 49150 h 592848"/>
              <a:gd name="connsiteX3" fmla="*/ 605481 w 776969"/>
              <a:gd name="connsiteY3" fmla="*/ 49150 h 592848"/>
              <a:gd name="connsiteX4" fmla="*/ 98854 w 776969"/>
              <a:gd name="connsiteY4" fmla="*/ 592848 h 59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969" h="592848">
                <a:moveTo>
                  <a:pt x="0" y="580491"/>
                </a:moveTo>
                <a:cubicBezTo>
                  <a:pt x="109151" y="352921"/>
                  <a:pt x="218303" y="125351"/>
                  <a:pt x="345989" y="36794"/>
                </a:cubicBezTo>
                <a:cubicBezTo>
                  <a:pt x="473675" y="-51763"/>
                  <a:pt x="722870" y="47091"/>
                  <a:pt x="766119" y="49150"/>
                </a:cubicBezTo>
                <a:cubicBezTo>
                  <a:pt x="809368" y="51209"/>
                  <a:pt x="716692" y="-41466"/>
                  <a:pt x="605481" y="49150"/>
                </a:cubicBezTo>
                <a:cubicBezTo>
                  <a:pt x="494270" y="139766"/>
                  <a:pt x="296562" y="366307"/>
                  <a:pt x="98854" y="5928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>
            <a:extLst>
              <a:ext uri="{FF2B5EF4-FFF2-40B4-BE49-F238E27FC236}">
                <a16:creationId xmlns:a16="http://schemas.microsoft.com/office/drawing/2014/main" id="{C107EBEF-CA4A-F31E-776C-A9DC255DA434}"/>
              </a:ext>
            </a:extLst>
          </p:cNvPr>
          <p:cNvSpPr/>
          <p:nvPr/>
        </p:nvSpPr>
        <p:spPr>
          <a:xfrm>
            <a:off x="6610865" y="6005384"/>
            <a:ext cx="301761" cy="840259"/>
          </a:xfrm>
          <a:custGeom>
            <a:avLst/>
            <a:gdLst>
              <a:gd name="connsiteX0" fmla="*/ 0 w 301761"/>
              <a:gd name="connsiteY0" fmla="*/ 0 h 840259"/>
              <a:gd name="connsiteX1" fmla="*/ 296562 w 301761"/>
              <a:gd name="connsiteY1" fmla="*/ 407773 h 840259"/>
              <a:gd name="connsiteX2" fmla="*/ 160638 w 301761"/>
              <a:gd name="connsiteY2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761" h="840259">
                <a:moveTo>
                  <a:pt x="0" y="0"/>
                </a:moveTo>
                <a:cubicBezTo>
                  <a:pt x="134894" y="133865"/>
                  <a:pt x="269789" y="267730"/>
                  <a:pt x="296562" y="407773"/>
                </a:cubicBezTo>
                <a:cubicBezTo>
                  <a:pt x="323335" y="547816"/>
                  <a:pt x="241986" y="694037"/>
                  <a:pt x="160638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C2655E67-E016-3FB5-37A6-A32A28FD91DD}"/>
              </a:ext>
            </a:extLst>
          </p:cNvPr>
          <p:cNvSpPr/>
          <p:nvPr/>
        </p:nvSpPr>
        <p:spPr>
          <a:xfrm>
            <a:off x="6205345" y="3361038"/>
            <a:ext cx="627941" cy="605481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 78">
            <a:extLst>
              <a:ext uri="{FF2B5EF4-FFF2-40B4-BE49-F238E27FC236}">
                <a16:creationId xmlns:a16="http://schemas.microsoft.com/office/drawing/2014/main" id="{58374FDC-5605-8B9F-A8BE-2728E0309DD7}"/>
              </a:ext>
            </a:extLst>
          </p:cNvPr>
          <p:cNvSpPr/>
          <p:nvPr/>
        </p:nvSpPr>
        <p:spPr>
          <a:xfrm>
            <a:off x="8958649" y="630195"/>
            <a:ext cx="580767" cy="234778"/>
          </a:xfrm>
          <a:custGeom>
            <a:avLst/>
            <a:gdLst>
              <a:gd name="connsiteX0" fmla="*/ 0 w 580767"/>
              <a:gd name="connsiteY0" fmla="*/ 0 h 234778"/>
              <a:gd name="connsiteX1" fmla="*/ 580767 w 580767"/>
              <a:gd name="connsiteY1" fmla="*/ 234778 h 23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767" h="234778">
                <a:moveTo>
                  <a:pt x="0" y="0"/>
                </a:moveTo>
                <a:lnTo>
                  <a:pt x="580767" y="23477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 79">
            <a:extLst>
              <a:ext uri="{FF2B5EF4-FFF2-40B4-BE49-F238E27FC236}">
                <a16:creationId xmlns:a16="http://schemas.microsoft.com/office/drawing/2014/main" id="{DD6E3AB1-0F90-2170-BFBE-DAFDE0A573C0}"/>
              </a:ext>
            </a:extLst>
          </p:cNvPr>
          <p:cNvSpPr/>
          <p:nvPr/>
        </p:nvSpPr>
        <p:spPr>
          <a:xfrm>
            <a:off x="8859795" y="593124"/>
            <a:ext cx="811840" cy="877135"/>
          </a:xfrm>
          <a:custGeom>
            <a:avLst/>
            <a:gdLst>
              <a:gd name="connsiteX0" fmla="*/ 593124 w 811840"/>
              <a:gd name="connsiteY0" fmla="*/ 0 h 877135"/>
              <a:gd name="connsiteX1" fmla="*/ 247135 w 811840"/>
              <a:gd name="connsiteY1" fmla="*/ 481914 h 877135"/>
              <a:gd name="connsiteX2" fmla="*/ 741405 w 811840"/>
              <a:gd name="connsiteY2" fmla="*/ 556054 h 877135"/>
              <a:gd name="connsiteX3" fmla="*/ 729048 w 811840"/>
              <a:gd name="connsiteY3" fmla="*/ 840260 h 877135"/>
              <a:gd name="connsiteX4" fmla="*/ 0 w 811840"/>
              <a:gd name="connsiteY4" fmla="*/ 864973 h 87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40" h="877135">
                <a:moveTo>
                  <a:pt x="593124" y="0"/>
                </a:moveTo>
                <a:cubicBezTo>
                  <a:pt x="407772" y="194619"/>
                  <a:pt x="222421" y="389238"/>
                  <a:pt x="247135" y="481914"/>
                </a:cubicBezTo>
                <a:cubicBezTo>
                  <a:pt x="271848" y="574590"/>
                  <a:pt x="661086" y="496330"/>
                  <a:pt x="741405" y="556054"/>
                </a:cubicBezTo>
                <a:cubicBezTo>
                  <a:pt x="821724" y="615778"/>
                  <a:pt x="852616" y="788773"/>
                  <a:pt x="729048" y="840260"/>
                </a:cubicBezTo>
                <a:cubicBezTo>
                  <a:pt x="605480" y="891747"/>
                  <a:pt x="302740" y="878360"/>
                  <a:pt x="0" y="8649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 80">
            <a:extLst>
              <a:ext uri="{FF2B5EF4-FFF2-40B4-BE49-F238E27FC236}">
                <a16:creationId xmlns:a16="http://schemas.microsoft.com/office/drawing/2014/main" id="{F57E48D8-4C36-CD03-CE42-C0AED1E3EFEF}"/>
              </a:ext>
            </a:extLst>
          </p:cNvPr>
          <p:cNvSpPr/>
          <p:nvPr/>
        </p:nvSpPr>
        <p:spPr>
          <a:xfrm>
            <a:off x="9391135" y="1594022"/>
            <a:ext cx="333633" cy="123567"/>
          </a:xfrm>
          <a:custGeom>
            <a:avLst/>
            <a:gdLst>
              <a:gd name="connsiteX0" fmla="*/ 333633 w 333633"/>
              <a:gd name="connsiteY0" fmla="*/ 0 h 123567"/>
              <a:gd name="connsiteX1" fmla="*/ 0 w 333633"/>
              <a:gd name="connsiteY1" fmla="*/ 123567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633" h="123567">
                <a:moveTo>
                  <a:pt x="333633" y="0"/>
                </a:moveTo>
                <a:lnTo>
                  <a:pt x="0" y="123567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 81">
            <a:extLst>
              <a:ext uri="{FF2B5EF4-FFF2-40B4-BE49-F238E27FC236}">
                <a16:creationId xmlns:a16="http://schemas.microsoft.com/office/drawing/2014/main" id="{749B4ED2-A787-BC47-71D3-447906182230}"/>
              </a:ext>
            </a:extLst>
          </p:cNvPr>
          <p:cNvSpPr/>
          <p:nvPr/>
        </p:nvSpPr>
        <p:spPr>
          <a:xfrm>
            <a:off x="9588843" y="1655805"/>
            <a:ext cx="12357" cy="296563"/>
          </a:xfrm>
          <a:custGeom>
            <a:avLst/>
            <a:gdLst>
              <a:gd name="connsiteX0" fmla="*/ 12357 w 12357"/>
              <a:gd name="connsiteY0" fmla="*/ 0 h 296563"/>
              <a:gd name="connsiteX1" fmla="*/ 0 w 12357"/>
              <a:gd name="connsiteY1" fmla="*/ 296563 h 29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7" h="296563">
                <a:moveTo>
                  <a:pt x="12357" y="0"/>
                </a:moveTo>
                <a:lnTo>
                  <a:pt x="0" y="29656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 82">
            <a:extLst>
              <a:ext uri="{FF2B5EF4-FFF2-40B4-BE49-F238E27FC236}">
                <a16:creationId xmlns:a16="http://schemas.microsoft.com/office/drawing/2014/main" id="{4FA96D53-2755-14F2-590E-FCFE25E7D4FF}"/>
              </a:ext>
            </a:extLst>
          </p:cNvPr>
          <p:cNvSpPr/>
          <p:nvPr/>
        </p:nvSpPr>
        <p:spPr>
          <a:xfrm>
            <a:off x="9181070" y="1841157"/>
            <a:ext cx="383754" cy="840259"/>
          </a:xfrm>
          <a:custGeom>
            <a:avLst/>
            <a:gdLst>
              <a:gd name="connsiteX0" fmla="*/ 0 w 383754"/>
              <a:gd name="connsiteY0" fmla="*/ 0 h 840259"/>
              <a:gd name="connsiteX1" fmla="*/ 383060 w 383754"/>
              <a:gd name="connsiteY1" fmla="*/ 395416 h 840259"/>
              <a:gd name="connsiteX2" fmla="*/ 98854 w 383754"/>
              <a:gd name="connsiteY2" fmla="*/ 568411 h 840259"/>
              <a:gd name="connsiteX3" fmla="*/ 271849 w 383754"/>
              <a:gd name="connsiteY3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754" h="840259">
                <a:moveTo>
                  <a:pt x="0" y="0"/>
                </a:moveTo>
                <a:cubicBezTo>
                  <a:pt x="183292" y="150340"/>
                  <a:pt x="366584" y="300681"/>
                  <a:pt x="383060" y="395416"/>
                </a:cubicBezTo>
                <a:cubicBezTo>
                  <a:pt x="399536" y="490151"/>
                  <a:pt x="117389" y="494271"/>
                  <a:pt x="98854" y="568411"/>
                </a:cubicBezTo>
                <a:cubicBezTo>
                  <a:pt x="80319" y="642551"/>
                  <a:pt x="176084" y="741405"/>
                  <a:pt x="271849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 83">
            <a:extLst>
              <a:ext uri="{FF2B5EF4-FFF2-40B4-BE49-F238E27FC236}">
                <a16:creationId xmlns:a16="http://schemas.microsoft.com/office/drawing/2014/main" id="{21CC535A-1712-33BE-9B99-96669C9EF014}"/>
              </a:ext>
            </a:extLst>
          </p:cNvPr>
          <p:cNvSpPr/>
          <p:nvPr/>
        </p:nvSpPr>
        <p:spPr>
          <a:xfrm>
            <a:off x="9391135" y="2767069"/>
            <a:ext cx="318078" cy="223266"/>
          </a:xfrm>
          <a:custGeom>
            <a:avLst/>
            <a:gdLst>
              <a:gd name="connsiteX0" fmla="*/ 0 w 318078"/>
              <a:gd name="connsiteY0" fmla="*/ 161482 h 223266"/>
              <a:gd name="connsiteX1" fmla="*/ 296562 w 318078"/>
              <a:gd name="connsiteY1" fmla="*/ 845 h 223266"/>
              <a:gd name="connsiteX2" fmla="*/ 271849 w 318078"/>
              <a:gd name="connsiteY2" fmla="*/ 223266 h 22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078" h="223266">
                <a:moveTo>
                  <a:pt x="0" y="161482"/>
                </a:moveTo>
                <a:cubicBezTo>
                  <a:pt x="125627" y="76015"/>
                  <a:pt x="251254" y="-9452"/>
                  <a:pt x="296562" y="845"/>
                </a:cubicBezTo>
                <a:cubicBezTo>
                  <a:pt x="341870" y="11142"/>
                  <a:pt x="306859" y="117204"/>
                  <a:pt x="271849" y="22326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 84">
            <a:extLst>
              <a:ext uri="{FF2B5EF4-FFF2-40B4-BE49-F238E27FC236}">
                <a16:creationId xmlns:a16="http://schemas.microsoft.com/office/drawing/2014/main" id="{271065E6-D086-A852-7702-496B24D391F4}"/>
              </a:ext>
            </a:extLst>
          </p:cNvPr>
          <p:cNvSpPr/>
          <p:nvPr/>
        </p:nvSpPr>
        <p:spPr>
          <a:xfrm>
            <a:off x="8933935" y="3225114"/>
            <a:ext cx="1260389" cy="86497"/>
          </a:xfrm>
          <a:custGeom>
            <a:avLst/>
            <a:gdLst>
              <a:gd name="connsiteX0" fmla="*/ 0 w 1260389"/>
              <a:gd name="connsiteY0" fmla="*/ 86497 h 86497"/>
              <a:gd name="connsiteX1" fmla="*/ 1260389 w 1260389"/>
              <a:gd name="connsiteY1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0389" h="86497">
                <a:moveTo>
                  <a:pt x="0" y="86497"/>
                </a:moveTo>
                <a:lnTo>
                  <a:pt x="1260389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 85">
            <a:extLst>
              <a:ext uri="{FF2B5EF4-FFF2-40B4-BE49-F238E27FC236}">
                <a16:creationId xmlns:a16="http://schemas.microsoft.com/office/drawing/2014/main" id="{22B8C3A9-4E4E-957D-762F-D8A7CC1060EC}"/>
              </a:ext>
            </a:extLst>
          </p:cNvPr>
          <p:cNvSpPr/>
          <p:nvPr/>
        </p:nvSpPr>
        <p:spPr>
          <a:xfrm>
            <a:off x="9452919" y="3060187"/>
            <a:ext cx="494279" cy="881618"/>
          </a:xfrm>
          <a:custGeom>
            <a:avLst/>
            <a:gdLst>
              <a:gd name="connsiteX0" fmla="*/ 49427 w 494279"/>
              <a:gd name="connsiteY0" fmla="*/ 16645 h 881618"/>
              <a:gd name="connsiteX1" fmla="*/ 135924 w 494279"/>
              <a:gd name="connsiteY1" fmla="*/ 66072 h 881618"/>
              <a:gd name="connsiteX2" fmla="*/ 494270 w 494279"/>
              <a:gd name="connsiteY2" fmla="*/ 547986 h 881618"/>
              <a:gd name="connsiteX3" fmla="*/ 148281 w 494279"/>
              <a:gd name="connsiteY3" fmla="*/ 585056 h 881618"/>
              <a:gd name="connsiteX4" fmla="*/ 383059 w 494279"/>
              <a:gd name="connsiteY4" fmla="*/ 424418 h 881618"/>
              <a:gd name="connsiteX5" fmla="*/ 432486 w 494279"/>
              <a:gd name="connsiteY5" fmla="*/ 634483 h 881618"/>
              <a:gd name="connsiteX6" fmla="*/ 0 w 494279"/>
              <a:gd name="connsiteY6" fmla="*/ 881618 h 881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279" h="881618">
                <a:moveTo>
                  <a:pt x="49427" y="16645"/>
                </a:moveTo>
                <a:cubicBezTo>
                  <a:pt x="55605" y="-2920"/>
                  <a:pt x="61784" y="-22485"/>
                  <a:pt x="135924" y="66072"/>
                </a:cubicBezTo>
                <a:cubicBezTo>
                  <a:pt x="210064" y="154629"/>
                  <a:pt x="492211" y="461489"/>
                  <a:pt x="494270" y="547986"/>
                </a:cubicBezTo>
                <a:cubicBezTo>
                  <a:pt x="496329" y="634483"/>
                  <a:pt x="166816" y="605651"/>
                  <a:pt x="148281" y="585056"/>
                </a:cubicBezTo>
                <a:cubicBezTo>
                  <a:pt x="129746" y="564461"/>
                  <a:pt x="335692" y="416180"/>
                  <a:pt x="383059" y="424418"/>
                </a:cubicBezTo>
                <a:cubicBezTo>
                  <a:pt x="430427" y="432656"/>
                  <a:pt x="496329" y="558283"/>
                  <a:pt x="432486" y="634483"/>
                </a:cubicBezTo>
                <a:cubicBezTo>
                  <a:pt x="368643" y="710683"/>
                  <a:pt x="184321" y="796150"/>
                  <a:pt x="0" y="88161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5370B113-DCE3-8F9A-68F5-8049566CD48C}"/>
              </a:ext>
            </a:extLst>
          </p:cNvPr>
          <p:cNvSpPr/>
          <p:nvPr/>
        </p:nvSpPr>
        <p:spPr>
          <a:xfrm>
            <a:off x="7437120" y="5888736"/>
            <a:ext cx="330413" cy="841248"/>
          </a:xfrm>
          <a:custGeom>
            <a:avLst/>
            <a:gdLst>
              <a:gd name="connsiteX0" fmla="*/ 0 w 330413"/>
              <a:gd name="connsiteY0" fmla="*/ 0 h 841248"/>
              <a:gd name="connsiteX1" fmla="*/ 304800 w 330413"/>
              <a:gd name="connsiteY1" fmla="*/ 438912 h 841248"/>
              <a:gd name="connsiteX2" fmla="*/ 292608 w 330413"/>
              <a:gd name="connsiteY2" fmla="*/ 841248 h 84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413" h="841248">
                <a:moveTo>
                  <a:pt x="0" y="0"/>
                </a:moveTo>
                <a:cubicBezTo>
                  <a:pt x="128016" y="149352"/>
                  <a:pt x="256032" y="298704"/>
                  <a:pt x="304800" y="438912"/>
                </a:cubicBezTo>
                <a:cubicBezTo>
                  <a:pt x="353568" y="579120"/>
                  <a:pt x="323088" y="710184"/>
                  <a:pt x="292608" y="8412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C618C526-A097-BA67-2C3B-B34DB330E8B5}"/>
              </a:ext>
            </a:extLst>
          </p:cNvPr>
          <p:cNvSpPr/>
          <p:nvPr/>
        </p:nvSpPr>
        <p:spPr>
          <a:xfrm>
            <a:off x="4632960" y="6169152"/>
            <a:ext cx="719328" cy="146304"/>
          </a:xfrm>
          <a:custGeom>
            <a:avLst/>
            <a:gdLst>
              <a:gd name="connsiteX0" fmla="*/ 0 w 719328"/>
              <a:gd name="connsiteY0" fmla="*/ 0 h 146304"/>
              <a:gd name="connsiteX1" fmla="*/ 719328 w 719328"/>
              <a:gd name="connsiteY1" fmla="*/ 146304 h 14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328" h="146304">
                <a:moveTo>
                  <a:pt x="0" y="0"/>
                </a:moveTo>
                <a:lnTo>
                  <a:pt x="719328" y="14630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C6512567-7252-C748-EB7A-0EB1FF031E4B}"/>
              </a:ext>
            </a:extLst>
          </p:cNvPr>
          <p:cNvSpPr/>
          <p:nvPr/>
        </p:nvSpPr>
        <p:spPr>
          <a:xfrm>
            <a:off x="4645152" y="5571744"/>
            <a:ext cx="461060" cy="524256"/>
          </a:xfrm>
          <a:custGeom>
            <a:avLst/>
            <a:gdLst>
              <a:gd name="connsiteX0" fmla="*/ 268224 w 461060"/>
              <a:gd name="connsiteY0" fmla="*/ 0 h 524256"/>
              <a:gd name="connsiteX1" fmla="*/ 451104 w 461060"/>
              <a:gd name="connsiteY1" fmla="*/ 268224 h 524256"/>
              <a:gd name="connsiteX2" fmla="*/ 0 w 461060"/>
              <a:gd name="connsiteY2" fmla="*/ 524256 h 52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060" h="524256">
                <a:moveTo>
                  <a:pt x="268224" y="0"/>
                </a:moveTo>
                <a:cubicBezTo>
                  <a:pt x="382016" y="90424"/>
                  <a:pt x="495808" y="180848"/>
                  <a:pt x="451104" y="268224"/>
                </a:cubicBezTo>
                <a:cubicBezTo>
                  <a:pt x="406400" y="355600"/>
                  <a:pt x="203200" y="439928"/>
                  <a:pt x="0" y="52425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1CB30D70-89EB-F7D3-59D6-F26D0E218477}"/>
              </a:ext>
            </a:extLst>
          </p:cNvPr>
          <p:cNvSpPr/>
          <p:nvPr/>
        </p:nvSpPr>
        <p:spPr>
          <a:xfrm>
            <a:off x="5303520" y="6047232"/>
            <a:ext cx="405116" cy="731520"/>
          </a:xfrm>
          <a:custGeom>
            <a:avLst/>
            <a:gdLst>
              <a:gd name="connsiteX0" fmla="*/ 146304 w 405116"/>
              <a:gd name="connsiteY0" fmla="*/ 0 h 731520"/>
              <a:gd name="connsiteX1" fmla="*/ 402336 w 405116"/>
              <a:gd name="connsiteY1" fmla="*/ 402336 h 731520"/>
              <a:gd name="connsiteX2" fmla="*/ 0 w 405116"/>
              <a:gd name="connsiteY2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116" h="731520">
                <a:moveTo>
                  <a:pt x="146304" y="0"/>
                </a:moveTo>
                <a:cubicBezTo>
                  <a:pt x="286512" y="140208"/>
                  <a:pt x="426720" y="280416"/>
                  <a:pt x="402336" y="402336"/>
                </a:cubicBezTo>
                <a:cubicBezTo>
                  <a:pt x="377952" y="524256"/>
                  <a:pt x="188976" y="627888"/>
                  <a:pt x="0" y="731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B6B901EE-9DB4-F5F5-073F-B8D48353F2CC}"/>
              </a:ext>
            </a:extLst>
          </p:cNvPr>
          <p:cNvSpPr/>
          <p:nvPr/>
        </p:nvSpPr>
        <p:spPr>
          <a:xfrm>
            <a:off x="6766560" y="5657088"/>
            <a:ext cx="585216" cy="316992"/>
          </a:xfrm>
          <a:custGeom>
            <a:avLst/>
            <a:gdLst>
              <a:gd name="connsiteX0" fmla="*/ 0 w 585216"/>
              <a:gd name="connsiteY0" fmla="*/ 316992 h 316992"/>
              <a:gd name="connsiteX1" fmla="*/ 585216 w 585216"/>
              <a:gd name="connsiteY1" fmla="*/ 0 h 31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216" h="316992">
                <a:moveTo>
                  <a:pt x="0" y="316992"/>
                </a:moveTo>
                <a:lnTo>
                  <a:pt x="58521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B40121D7-7BC8-08D5-AD7F-073B1718BEF7}"/>
              </a:ext>
            </a:extLst>
          </p:cNvPr>
          <p:cNvSpPr/>
          <p:nvPr/>
        </p:nvSpPr>
        <p:spPr>
          <a:xfrm>
            <a:off x="7607808" y="5401056"/>
            <a:ext cx="304800" cy="573024"/>
          </a:xfrm>
          <a:custGeom>
            <a:avLst/>
            <a:gdLst>
              <a:gd name="connsiteX0" fmla="*/ 0 w 304800"/>
              <a:gd name="connsiteY0" fmla="*/ 0 h 573024"/>
              <a:gd name="connsiteX1" fmla="*/ 243840 w 304800"/>
              <a:gd name="connsiteY1" fmla="*/ 341376 h 573024"/>
              <a:gd name="connsiteX2" fmla="*/ 304800 w 304800"/>
              <a:gd name="connsiteY2" fmla="*/ 573024 h 57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73024">
                <a:moveTo>
                  <a:pt x="0" y="0"/>
                </a:moveTo>
                <a:cubicBezTo>
                  <a:pt x="96520" y="122936"/>
                  <a:pt x="193040" y="245872"/>
                  <a:pt x="243840" y="341376"/>
                </a:cubicBezTo>
                <a:cubicBezTo>
                  <a:pt x="294640" y="436880"/>
                  <a:pt x="299720" y="504952"/>
                  <a:pt x="304800" y="5730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D86C1CC4-6DEC-19F3-BD0A-D18D79B7B4C6}"/>
              </a:ext>
            </a:extLst>
          </p:cNvPr>
          <p:cNvSpPr/>
          <p:nvPr/>
        </p:nvSpPr>
        <p:spPr>
          <a:xfrm>
            <a:off x="7705344" y="5327904"/>
            <a:ext cx="309032" cy="621792"/>
          </a:xfrm>
          <a:custGeom>
            <a:avLst/>
            <a:gdLst>
              <a:gd name="connsiteX0" fmla="*/ 0 w 309032"/>
              <a:gd name="connsiteY0" fmla="*/ 0 h 621792"/>
              <a:gd name="connsiteX1" fmla="*/ 121920 w 309032"/>
              <a:gd name="connsiteY1" fmla="*/ 195072 h 621792"/>
              <a:gd name="connsiteX2" fmla="*/ 292608 w 309032"/>
              <a:gd name="connsiteY2" fmla="*/ 451104 h 621792"/>
              <a:gd name="connsiteX3" fmla="*/ 292608 w 309032"/>
              <a:gd name="connsiteY3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32" h="621792">
                <a:moveTo>
                  <a:pt x="0" y="0"/>
                </a:moveTo>
                <a:cubicBezTo>
                  <a:pt x="36576" y="59944"/>
                  <a:pt x="73152" y="119888"/>
                  <a:pt x="121920" y="195072"/>
                </a:cubicBezTo>
                <a:cubicBezTo>
                  <a:pt x="170688" y="270256"/>
                  <a:pt x="264160" y="379984"/>
                  <a:pt x="292608" y="451104"/>
                </a:cubicBezTo>
                <a:cubicBezTo>
                  <a:pt x="321056" y="522224"/>
                  <a:pt x="306832" y="572008"/>
                  <a:pt x="292608" y="6217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3F41FA0C-67A5-17D8-A195-89BA40F70608}"/>
              </a:ext>
            </a:extLst>
          </p:cNvPr>
          <p:cNvSpPr/>
          <p:nvPr/>
        </p:nvSpPr>
        <p:spPr>
          <a:xfrm>
            <a:off x="7875827" y="5365603"/>
            <a:ext cx="1389888" cy="1168186"/>
          </a:xfrm>
          <a:custGeom>
            <a:avLst/>
            <a:gdLst>
              <a:gd name="connsiteX0" fmla="*/ 0 w 1389888"/>
              <a:gd name="connsiteY0" fmla="*/ 156250 h 1168186"/>
              <a:gd name="connsiteX1" fmla="*/ 524256 w 1389888"/>
              <a:gd name="connsiteY1" fmla="*/ 83098 h 1168186"/>
              <a:gd name="connsiteX2" fmla="*/ 1389888 w 1389888"/>
              <a:gd name="connsiteY2" fmla="*/ 1168186 h 116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9888" h="1168186">
                <a:moveTo>
                  <a:pt x="0" y="156250"/>
                </a:moveTo>
                <a:cubicBezTo>
                  <a:pt x="146304" y="35346"/>
                  <a:pt x="292608" y="-85558"/>
                  <a:pt x="524256" y="83098"/>
                </a:cubicBezTo>
                <a:cubicBezTo>
                  <a:pt x="755904" y="251754"/>
                  <a:pt x="1072896" y="709970"/>
                  <a:pt x="1389888" y="116818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1FB74A42-BCCF-125D-8200-C44773E80BD6}"/>
              </a:ext>
            </a:extLst>
          </p:cNvPr>
          <p:cNvSpPr/>
          <p:nvPr/>
        </p:nvSpPr>
        <p:spPr>
          <a:xfrm>
            <a:off x="7363968" y="5535168"/>
            <a:ext cx="353568" cy="195072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3ADDF7E8-7178-AB92-564B-C6A9526720B6}"/>
              </a:ext>
            </a:extLst>
          </p:cNvPr>
          <p:cNvSpPr/>
          <p:nvPr/>
        </p:nvSpPr>
        <p:spPr>
          <a:xfrm>
            <a:off x="7546848" y="5888736"/>
            <a:ext cx="524256" cy="256032"/>
          </a:xfrm>
          <a:custGeom>
            <a:avLst/>
            <a:gdLst>
              <a:gd name="connsiteX0" fmla="*/ 0 w 524256"/>
              <a:gd name="connsiteY0" fmla="*/ 256032 h 256032"/>
              <a:gd name="connsiteX1" fmla="*/ 524256 w 524256"/>
              <a:gd name="connsiteY1" fmla="*/ 0 h 25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4256" h="256032">
                <a:moveTo>
                  <a:pt x="0" y="256032"/>
                </a:moveTo>
                <a:lnTo>
                  <a:pt x="52425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F5BB1477-6E7B-B698-EDAB-112030FDA2EA}"/>
              </a:ext>
            </a:extLst>
          </p:cNvPr>
          <p:cNvSpPr/>
          <p:nvPr/>
        </p:nvSpPr>
        <p:spPr>
          <a:xfrm>
            <a:off x="7949184" y="5663257"/>
            <a:ext cx="865632" cy="859463"/>
          </a:xfrm>
          <a:custGeom>
            <a:avLst/>
            <a:gdLst>
              <a:gd name="connsiteX0" fmla="*/ 0 w 865632"/>
              <a:gd name="connsiteY0" fmla="*/ 66983 h 859463"/>
              <a:gd name="connsiteX1" fmla="*/ 219456 w 865632"/>
              <a:gd name="connsiteY1" fmla="*/ 79175 h 859463"/>
              <a:gd name="connsiteX2" fmla="*/ 865632 w 865632"/>
              <a:gd name="connsiteY2" fmla="*/ 859463 h 85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632" h="859463">
                <a:moveTo>
                  <a:pt x="0" y="66983"/>
                </a:moveTo>
                <a:cubicBezTo>
                  <a:pt x="37592" y="7039"/>
                  <a:pt x="75184" y="-52905"/>
                  <a:pt x="219456" y="79175"/>
                </a:cubicBezTo>
                <a:cubicBezTo>
                  <a:pt x="363728" y="211255"/>
                  <a:pt x="614680" y="535359"/>
                  <a:pt x="865632" y="8594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5E9B33A4-27DB-7E68-8078-3ED25BB46B34}"/>
              </a:ext>
            </a:extLst>
          </p:cNvPr>
          <p:cNvSpPr/>
          <p:nvPr/>
        </p:nvSpPr>
        <p:spPr>
          <a:xfrm>
            <a:off x="7498080" y="5279136"/>
            <a:ext cx="316992" cy="182880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7D274981-31E5-8907-1996-F9849152D4B1}"/>
              </a:ext>
            </a:extLst>
          </p:cNvPr>
          <p:cNvSpPr/>
          <p:nvPr/>
        </p:nvSpPr>
        <p:spPr>
          <a:xfrm>
            <a:off x="5084064" y="5547360"/>
            <a:ext cx="88370" cy="329184"/>
          </a:xfrm>
          <a:custGeom>
            <a:avLst/>
            <a:gdLst>
              <a:gd name="connsiteX0" fmla="*/ 0 w 88370"/>
              <a:gd name="connsiteY0" fmla="*/ 0 h 329184"/>
              <a:gd name="connsiteX1" fmla="*/ 85344 w 88370"/>
              <a:gd name="connsiteY1" fmla="*/ 195072 h 329184"/>
              <a:gd name="connsiteX2" fmla="*/ 60960 w 88370"/>
              <a:gd name="connsiteY2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70" h="329184">
                <a:moveTo>
                  <a:pt x="0" y="0"/>
                </a:moveTo>
                <a:cubicBezTo>
                  <a:pt x="37592" y="70104"/>
                  <a:pt x="75184" y="140208"/>
                  <a:pt x="85344" y="195072"/>
                </a:cubicBezTo>
                <a:cubicBezTo>
                  <a:pt x="95504" y="249936"/>
                  <a:pt x="78232" y="289560"/>
                  <a:pt x="60960" y="3291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フリーフォーム 91">
            <a:extLst>
              <a:ext uri="{FF2B5EF4-FFF2-40B4-BE49-F238E27FC236}">
                <a16:creationId xmlns:a16="http://schemas.microsoft.com/office/drawing/2014/main" id="{F42CBAE1-2E0E-DD32-EA49-104917F68A9C}"/>
              </a:ext>
            </a:extLst>
          </p:cNvPr>
          <p:cNvSpPr/>
          <p:nvPr/>
        </p:nvSpPr>
        <p:spPr>
          <a:xfrm>
            <a:off x="1804416" y="3779520"/>
            <a:ext cx="182880" cy="390144"/>
          </a:xfrm>
          <a:custGeom>
            <a:avLst/>
            <a:gdLst>
              <a:gd name="connsiteX0" fmla="*/ 0 w 182880"/>
              <a:gd name="connsiteY0" fmla="*/ 0 h 390144"/>
              <a:gd name="connsiteX1" fmla="*/ 121920 w 182880"/>
              <a:gd name="connsiteY1" fmla="*/ 158496 h 390144"/>
              <a:gd name="connsiteX2" fmla="*/ 182880 w 182880"/>
              <a:gd name="connsiteY2" fmla="*/ 390144 h 39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390144">
                <a:moveTo>
                  <a:pt x="0" y="0"/>
                </a:moveTo>
                <a:cubicBezTo>
                  <a:pt x="45720" y="46736"/>
                  <a:pt x="91440" y="93472"/>
                  <a:pt x="121920" y="158496"/>
                </a:cubicBezTo>
                <a:cubicBezTo>
                  <a:pt x="152400" y="223520"/>
                  <a:pt x="167640" y="306832"/>
                  <a:pt x="182880" y="3901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フリーフォーム 92">
            <a:extLst>
              <a:ext uri="{FF2B5EF4-FFF2-40B4-BE49-F238E27FC236}">
                <a16:creationId xmlns:a16="http://schemas.microsoft.com/office/drawing/2014/main" id="{320730CE-CAEB-7235-DCC0-66D3DB977F1F}"/>
              </a:ext>
            </a:extLst>
          </p:cNvPr>
          <p:cNvSpPr/>
          <p:nvPr/>
        </p:nvSpPr>
        <p:spPr>
          <a:xfrm>
            <a:off x="1889760" y="3754474"/>
            <a:ext cx="702302" cy="549302"/>
          </a:xfrm>
          <a:custGeom>
            <a:avLst/>
            <a:gdLst>
              <a:gd name="connsiteX0" fmla="*/ 0 w 702302"/>
              <a:gd name="connsiteY0" fmla="*/ 122582 h 549302"/>
              <a:gd name="connsiteX1" fmla="*/ 365760 w 702302"/>
              <a:gd name="connsiteY1" fmla="*/ 662 h 549302"/>
              <a:gd name="connsiteX2" fmla="*/ 658368 w 702302"/>
              <a:gd name="connsiteY2" fmla="*/ 86006 h 549302"/>
              <a:gd name="connsiteX3" fmla="*/ 694944 w 702302"/>
              <a:gd name="connsiteY3" fmla="*/ 329846 h 549302"/>
              <a:gd name="connsiteX4" fmla="*/ 597408 w 702302"/>
              <a:gd name="connsiteY4" fmla="*/ 549302 h 54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302" h="549302">
                <a:moveTo>
                  <a:pt x="0" y="122582"/>
                </a:moveTo>
                <a:cubicBezTo>
                  <a:pt x="128016" y="64670"/>
                  <a:pt x="256032" y="6758"/>
                  <a:pt x="365760" y="662"/>
                </a:cubicBezTo>
                <a:cubicBezTo>
                  <a:pt x="475488" y="-5434"/>
                  <a:pt x="603504" y="31142"/>
                  <a:pt x="658368" y="86006"/>
                </a:cubicBezTo>
                <a:cubicBezTo>
                  <a:pt x="713232" y="140870"/>
                  <a:pt x="705104" y="252630"/>
                  <a:pt x="694944" y="329846"/>
                </a:cubicBezTo>
                <a:cubicBezTo>
                  <a:pt x="684784" y="407062"/>
                  <a:pt x="641096" y="478182"/>
                  <a:pt x="597408" y="5493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 93">
            <a:extLst>
              <a:ext uri="{FF2B5EF4-FFF2-40B4-BE49-F238E27FC236}">
                <a16:creationId xmlns:a16="http://schemas.microsoft.com/office/drawing/2014/main" id="{21D0F0C8-B875-C652-B232-A42CD6BEADC1}"/>
              </a:ext>
            </a:extLst>
          </p:cNvPr>
          <p:cNvSpPr/>
          <p:nvPr/>
        </p:nvSpPr>
        <p:spPr>
          <a:xfrm>
            <a:off x="2231136" y="3840480"/>
            <a:ext cx="24384" cy="329184"/>
          </a:xfrm>
          <a:custGeom>
            <a:avLst/>
            <a:gdLst>
              <a:gd name="connsiteX0" fmla="*/ 24384 w 24384"/>
              <a:gd name="connsiteY0" fmla="*/ 0 h 329184"/>
              <a:gd name="connsiteX1" fmla="*/ 0 w 24384"/>
              <a:gd name="connsiteY1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" h="329184">
                <a:moveTo>
                  <a:pt x="24384" y="0"/>
                </a:moveTo>
                <a:lnTo>
                  <a:pt x="0" y="3291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フリーフォーム 94">
            <a:extLst>
              <a:ext uri="{FF2B5EF4-FFF2-40B4-BE49-F238E27FC236}">
                <a16:creationId xmlns:a16="http://schemas.microsoft.com/office/drawing/2014/main" id="{2BE21E82-730D-618D-3114-9C52960D9AB0}"/>
              </a:ext>
            </a:extLst>
          </p:cNvPr>
          <p:cNvSpPr/>
          <p:nvPr/>
        </p:nvSpPr>
        <p:spPr>
          <a:xfrm>
            <a:off x="2011680" y="4035552"/>
            <a:ext cx="438912" cy="24384"/>
          </a:xfrm>
          <a:custGeom>
            <a:avLst/>
            <a:gdLst>
              <a:gd name="connsiteX0" fmla="*/ 0 w 438912"/>
              <a:gd name="connsiteY0" fmla="*/ 24384 h 24384"/>
              <a:gd name="connsiteX1" fmla="*/ 438912 w 438912"/>
              <a:gd name="connsiteY1" fmla="*/ 0 h 2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8912" h="24384">
                <a:moveTo>
                  <a:pt x="0" y="24384"/>
                </a:moveTo>
                <a:lnTo>
                  <a:pt x="438912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 95">
            <a:extLst>
              <a:ext uri="{FF2B5EF4-FFF2-40B4-BE49-F238E27FC236}">
                <a16:creationId xmlns:a16="http://schemas.microsoft.com/office/drawing/2014/main" id="{C0F5E716-CD76-4145-20ED-233FD1C1D296}"/>
              </a:ext>
            </a:extLst>
          </p:cNvPr>
          <p:cNvSpPr/>
          <p:nvPr/>
        </p:nvSpPr>
        <p:spPr>
          <a:xfrm>
            <a:off x="1962912" y="4194048"/>
            <a:ext cx="451104" cy="98890"/>
          </a:xfrm>
          <a:custGeom>
            <a:avLst/>
            <a:gdLst>
              <a:gd name="connsiteX0" fmla="*/ 0 w 451104"/>
              <a:gd name="connsiteY0" fmla="*/ 0 h 98890"/>
              <a:gd name="connsiteX1" fmla="*/ 304800 w 451104"/>
              <a:gd name="connsiteY1" fmla="*/ 85344 h 98890"/>
              <a:gd name="connsiteX2" fmla="*/ 451104 w 451104"/>
              <a:gd name="connsiteY2" fmla="*/ 97536 h 9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104" h="98890">
                <a:moveTo>
                  <a:pt x="0" y="0"/>
                </a:moveTo>
                <a:cubicBezTo>
                  <a:pt x="114808" y="34544"/>
                  <a:pt x="229616" y="69088"/>
                  <a:pt x="304800" y="85344"/>
                </a:cubicBezTo>
                <a:cubicBezTo>
                  <a:pt x="379984" y="101600"/>
                  <a:pt x="415544" y="99568"/>
                  <a:pt x="451104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 96">
            <a:extLst>
              <a:ext uri="{FF2B5EF4-FFF2-40B4-BE49-F238E27FC236}">
                <a16:creationId xmlns:a16="http://schemas.microsoft.com/office/drawing/2014/main" id="{AF7BA04E-4308-D252-9F02-069CB6C073DA}"/>
              </a:ext>
            </a:extLst>
          </p:cNvPr>
          <p:cNvSpPr/>
          <p:nvPr/>
        </p:nvSpPr>
        <p:spPr>
          <a:xfrm>
            <a:off x="1853184" y="4401312"/>
            <a:ext cx="170688" cy="231648"/>
          </a:xfrm>
          <a:custGeom>
            <a:avLst/>
            <a:gdLst>
              <a:gd name="connsiteX0" fmla="*/ 0 w 170688"/>
              <a:gd name="connsiteY0" fmla="*/ 0 h 231648"/>
              <a:gd name="connsiteX1" fmla="*/ 170688 w 170688"/>
              <a:gd name="connsiteY1" fmla="*/ 231648 h 23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688" h="231648">
                <a:moveTo>
                  <a:pt x="0" y="0"/>
                </a:moveTo>
                <a:lnTo>
                  <a:pt x="170688" y="2316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 97">
            <a:extLst>
              <a:ext uri="{FF2B5EF4-FFF2-40B4-BE49-F238E27FC236}">
                <a16:creationId xmlns:a16="http://schemas.microsoft.com/office/drawing/2014/main" id="{A0294360-2D33-47CF-534B-599F560E10B6}"/>
              </a:ext>
            </a:extLst>
          </p:cNvPr>
          <p:cNvSpPr/>
          <p:nvPr/>
        </p:nvSpPr>
        <p:spPr>
          <a:xfrm>
            <a:off x="1962912" y="4352544"/>
            <a:ext cx="680734" cy="434729"/>
          </a:xfrm>
          <a:custGeom>
            <a:avLst/>
            <a:gdLst>
              <a:gd name="connsiteX0" fmla="*/ 0 w 680734"/>
              <a:gd name="connsiteY0" fmla="*/ 0 h 434729"/>
              <a:gd name="connsiteX1" fmla="*/ 353568 w 680734"/>
              <a:gd name="connsiteY1" fmla="*/ 414528 h 434729"/>
              <a:gd name="connsiteX2" fmla="*/ 658368 w 680734"/>
              <a:gd name="connsiteY2" fmla="*/ 353568 h 434729"/>
              <a:gd name="connsiteX3" fmla="*/ 633984 w 680734"/>
              <a:gd name="connsiteY3" fmla="*/ 207264 h 43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734" h="434729">
                <a:moveTo>
                  <a:pt x="0" y="0"/>
                </a:moveTo>
                <a:cubicBezTo>
                  <a:pt x="121920" y="177800"/>
                  <a:pt x="243840" y="355600"/>
                  <a:pt x="353568" y="414528"/>
                </a:cubicBezTo>
                <a:cubicBezTo>
                  <a:pt x="463296" y="473456"/>
                  <a:pt x="611632" y="388112"/>
                  <a:pt x="658368" y="353568"/>
                </a:cubicBezTo>
                <a:cubicBezTo>
                  <a:pt x="705104" y="319024"/>
                  <a:pt x="669544" y="263144"/>
                  <a:pt x="633984" y="2072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リーフォーム 98">
            <a:extLst>
              <a:ext uri="{FF2B5EF4-FFF2-40B4-BE49-F238E27FC236}">
                <a16:creationId xmlns:a16="http://schemas.microsoft.com/office/drawing/2014/main" id="{3EA0E2B6-7ABF-ADC2-9FEC-0376B170A46D}"/>
              </a:ext>
            </a:extLst>
          </p:cNvPr>
          <p:cNvSpPr/>
          <p:nvPr/>
        </p:nvSpPr>
        <p:spPr>
          <a:xfrm>
            <a:off x="2353056" y="4425696"/>
            <a:ext cx="136416" cy="159696"/>
          </a:xfrm>
          <a:custGeom>
            <a:avLst/>
            <a:gdLst>
              <a:gd name="connsiteX0" fmla="*/ 0 w 136416"/>
              <a:gd name="connsiteY0" fmla="*/ 0 h 159696"/>
              <a:gd name="connsiteX1" fmla="*/ 24384 w 136416"/>
              <a:gd name="connsiteY1" fmla="*/ 48768 h 159696"/>
              <a:gd name="connsiteX2" fmla="*/ 121920 w 136416"/>
              <a:gd name="connsiteY2" fmla="*/ 158496 h 159696"/>
              <a:gd name="connsiteX3" fmla="*/ 134112 w 136416"/>
              <a:gd name="connsiteY3" fmla="*/ 97536 h 15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16" h="159696">
                <a:moveTo>
                  <a:pt x="0" y="0"/>
                </a:moveTo>
                <a:cubicBezTo>
                  <a:pt x="2032" y="11176"/>
                  <a:pt x="4064" y="22352"/>
                  <a:pt x="24384" y="48768"/>
                </a:cubicBezTo>
                <a:cubicBezTo>
                  <a:pt x="44704" y="75184"/>
                  <a:pt x="121920" y="158496"/>
                  <a:pt x="121920" y="158496"/>
                </a:cubicBezTo>
                <a:cubicBezTo>
                  <a:pt x="140208" y="166624"/>
                  <a:pt x="137160" y="132080"/>
                  <a:pt x="134112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 99">
            <a:extLst>
              <a:ext uri="{FF2B5EF4-FFF2-40B4-BE49-F238E27FC236}">
                <a16:creationId xmlns:a16="http://schemas.microsoft.com/office/drawing/2014/main" id="{D7A42563-7729-2558-8ED0-08C93BD5EDE8}"/>
              </a:ext>
            </a:extLst>
          </p:cNvPr>
          <p:cNvSpPr/>
          <p:nvPr/>
        </p:nvSpPr>
        <p:spPr>
          <a:xfrm>
            <a:off x="2645664" y="4437888"/>
            <a:ext cx="121920" cy="109728"/>
          </a:xfrm>
          <a:custGeom>
            <a:avLst/>
            <a:gdLst>
              <a:gd name="connsiteX0" fmla="*/ 0 w 121920"/>
              <a:gd name="connsiteY0" fmla="*/ 0 h 109728"/>
              <a:gd name="connsiteX1" fmla="*/ 121920 w 121920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" h="109728">
                <a:moveTo>
                  <a:pt x="0" y="0"/>
                </a:moveTo>
                <a:lnTo>
                  <a:pt x="121920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 100">
            <a:extLst>
              <a:ext uri="{FF2B5EF4-FFF2-40B4-BE49-F238E27FC236}">
                <a16:creationId xmlns:a16="http://schemas.microsoft.com/office/drawing/2014/main" id="{EB1A0DAC-2FF9-42BB-B99E-78771F70749C}"/>
              </a:ext>
            </a:extLst>
          </p:cNvPr>
          <p:cNvSpPr/>
          <p:nvPr/>
        </p:nvSpPr>
        <p:spPr>
          <a:xfrm>
            <a:off x="2097024" y="5010912"/>
            <a:ext cx="268224" cy="109728"/>
          </a:xfrm>
          <a:custGeom>
            <a:avLst/>
            <a:gdLst>
              <a:gd name="connsiteX0" fmla="*/ 0 w 268224"/>
              <a:gd name="connsiteY0" fmla="*/ 0 h 109728"/>
              <a:gd name="connsiteX1" fmla="*/ 268224 w 268224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224" h="109728">
                <a:moveTo>
                  <a:pt x="0" y="0"/>
                </a:moveTo>
                <a:lnTo>
                  <a:pt x="268224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フリーフォーム 101">
            <a:extLst>
              <a:ext uri="{FF2B5EF4-FFF2-40B4-BE49-F238E27FC236}">
                <a16:creationId xmlns:a16="http://schemas.microsoft.com/office/drawing/2014/main" id="{8777513D-16B6-AB63-F139-9CC8877C01A6}"/>
              </a:ext>
            </a:extLst>
          </p:cNvPr>
          <p:cNvSpPr/>
          <p:nvPr/>
        </p:nvSpPr>
        <p:spPr>
          <a:xfrm>
            <a:off x="1767840" y="5224019"/>
            <a:ext cx="1013366" cy="579373"/>
          </a:xfrm>
          <a:custGeom>
            <a:avLst/>
            <a:gdLst>
              <a:gd name="connsiteX0" fmla="*/ 0 w 1013366"/>
              <a:gd name="connsiteY0" fmla="*/ 323341 h 579373"/>
              <a:gd name="connsiteX1" fmla="*/ 999744 w 1013366"/>
              <a:gd name="connsiteY1" fmla="*/ 6349 h 579373"/>
              <a:gd name="connsiteX2" fmla="*/ 487680 w 1013366"/>
              <a:gd name="connsiteY2" fmla="*/ 579373 h 57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3366" h="579373">
                <a:moveTo>
                  <a:pt x="0" y="323341"/>
                </a:moveTo>
                <a:cubicBezTo>
                  <a:pt x="459232" y="143509"/>
                  <a:pt x="918464" y="-36323"/>
                  <a:pt x="999744" y="6349"/>
                </a:cubicBezTo>
                <a:cubicBezTo>
                  <a:pt x="1081024" y="49021"/>
                  <a:pt x="784352" y="314197"/>
                  <a:pt x="487680" y="5793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フリーフォーム 102">
            <a:extLst>
              <a:ext uri="{FF2B5EF4-FFF2-40B4-BE49-F238E27FC236}">
                <a16:creationId xmlns:a16="http://schemas.microsoft.com/office/drawing/2014/main" id="{EA0FD78D-2B85-04D7-0848-03309DA15EE3}"/>
              </a:ext>
            </a:extLst>
          </p:cNvPr>
          <p:cNvSpPr/>
          <p:nvPr/>
        </p:nvSpPr>
        <p:spPr>
          <a:xfrm>
            <a:off x="2560320" y="5900928"/>
            <a:ext cx="231648" cy="97536"/>
          </a:xfrm>
          <a:custGeom>
            <a:avLst/>
            <a:gdLst>
              <a:gd name="connsiteX0" fmla="*/ 0 w 231648"/>
              <a:gd name="connsiteY0" fmla="*/ 97536 h 97536"/>
              <a:gd name="connsiteX1" fmla="*/ 231648 w 231648"/>
              <a:gd name="connsiteY1" fmla="*/ 0 h 9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648" h="97536">
                <a:moveTo>
                  <a:pt x="0" y="97536"/>
                </a:moveTo>
                <a:lnTo>
                  <a:pt x="23164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フリーフォーム 103">
            <a:extLst>
              <a:ext uri="{FF2B5EF4-FFF2-40B4-BE49-F238E27FC236}">
                <a16:creationId xmlns:a16="http://schemas.microsoft.com/office/drawing/2014/main" id="{9BAAE33F-68A0-0DA1-0B8D-2E0ECFAC77B8}"/>
              </a:ext>
            </a:extLst>
          </p:cNvPr>
          <p:cNvSpPr/>
          <p:nvPr/>
        </p:nvSpPr>
        <p:spPr>
          <a:xfrm>
            <a:off x="2362271" y="5900928"/>
            <a:ext cx="502849" cy="618692"/>
          </a:xfrm>
          <a:custGeom>
            <a:avLst/>
            <a:gdLst>
              <a:gd name="connsiteX0" fmla="*/ 88321 w 502849"/>
              <a:gd name="connsiteY0" fmla="*/ 0 h 618692"/>
              <a:gd name="connsiteX1" fmla="*/ 307777 w 502849"/>
              <a:gd name="connsiteY1" fmla="*/ 280416 h 618692"/>
              <a:gd name="connsiteX2" fmla="*/ 295585 w 502849"/>
              <a:gd name="connsiteY2" fmla="*/ 609600 h 618692"/>
              <a:gd name="connsiteX3" fmla="*/ 2977 w 502849"/>
              <a:gd name="connsiteY3" fmla="*/ 524256 h 618692"/>
              <a:gd name="connsiteX4" fmla="*/ 502849 w 502849"/>
              <a:gd name="connsiteY4" fmla="*/ 499872 h 6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849" h="618692">
                <a:moveTo>
                  <a:pt x="88321" y="0"/>
                </a:moveTo>
                <a:cubicBezTo>
                  <a:pt x="180777" y="89408"/>
                  <a:pt x="273233" y="178816"/>
                  <a:pt x="307777" y="280416"/>
                </a:cubicBezTo>
                <a:cubicBezTo>
                  <a:pt x="342321" y="382016"/>
                  <a:pt x="346385" y="568960"/>
                  <a:pt x="295585" y="609600"/>
                </a:cubicBezTo>
                <a:cubicBezTo>
                  <a:pt x="244785" y="650240"/>
                  <a:pt x="-31567" y="542544"/>
                  <a:pt x="2977" y="524256"/>
                </a:cubicBezTo>
                <a:cubicBezTo>
                  <a:pt x="37521" y="505968"/>
                  <a:pt x="270185" y="502920"/>
                  <a:pt x="502849" y="499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6779059A-D2D7-6B32-BD7A-6EC381F19757}"/>
              </a:ext>
            </a:extLst>
          </p:cNvPr>
          <p:cNvSpPr/>
          <p:nvPr/>
        </p:nvSpPr>
        <p:spPr>
          <a:xfrm>
            <a:off x="6217569" y="4744995"/>
            <a:ext cx="183231" cy="852616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FEC354A0-9162-0485-4562-C7DCE8406543}"/>
              </a:ext>
            </a:extLst>
          </p:cNvPr>
          <p:cNvSpPr/>
          <p:nvPr/>
        </p:nvSpPr>
        <p:spPr>
          <a:xfrm>
            <a:off x="5288692" y="4522573"/>
            <a:ext cx="373203" cy="942262"/>
          </a:xfrm>
          <a:custGeom>
            <a:avLst/>
            <a:gdLst>
              <a:gd name="connsiteX0" fmla="*/ 210065 w 373203"/>
              <a:gd name="connsiteY0" fmla="*/ 0 h 942262"/>
              <a:gd name="connsiteX1" fmla="*/ 370703 w 373203"/>
              <a:gd name="connsiteY1" fmla="*/ 247135 h 942262"/>
              <a:gd name="connsiteX2" fmla="*/ 308919 w 373203"/>
              <a:gd name="connsiteY2" fmla="*/ 630195 h 942262"/>
              <a:gd name="connsiteX3" fmla="*/ 321276 w 373203"/>
              <a:gd name="connsiteY3" fmla="*/ 284205 h 942262"/>
              <a:gd name="connsiteX4" fmla="*/ 172994 w 373203"/>
              <a:gd name="connsiteY4" fmla="*/ 939113 h 942262"/>
              <a:gd name="connsiteX5" fmla="*/ 210065 w 373203"/>
              <a:gd name="connsiteY5" fmla="*/ 543697 h 942262"/>
              <a:gd name="connsiteX6" fmla="*/ 160638 w 373203"/>
              <a:gd name="connsiteY6" fmla="*/ 803189 h 942262"/>
              <a:gd name="connsiteX7" fmla="*/ 135924 w 373203"/>
              <a:gd name="connsiteY7" fmla="*/ 420130 h 942262"/>
              <a:gd name="connsiteX8" fmla="*/ 0 w 373203"/>
              <a:gd name="connsiteY8" fmla="*/ 24713 h 94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203" h="942262">
                <a:moveTo>
                  <a:pt x="210065" y="0"/>
                </a:moveTo>
                <a:cubicBezTo>
                  <a:pt x="282146" y="71051"/>
                  <a:pt x="354227" y="142103"/>
                  <a:pt x="370703" y="247135"/>
                </a:cubicBezTo>
                <a:cubicBezTo>
                  <a:pt x="387179" y="352167"/>
                  <a:pt x="317157" y="624017"/>
                  <a:pt x="308919" y="630195"/>
                </a:cubicBezTo>
                <a:cubicBezTo>
                  <a:pt x="300681" y="636373"/>
                  <a:pt x="343930" y="232719"/>
                  <a:pt x="321276" y="284205"/>
                </a:cubicBezTo>
                <a:cubicBezTo>
                  <a:pt x="298622" y="335691"/>
                  <a:pt x="191529" y="895865"/>
                  <a:pt x="172994" y="939113"/>
                </a:cubicBezTo>
                <a:cubicBezTo>
                  <a:pt x="154459" y="982361"/>
                  <a:pt x="212124" y="566351"/>
                  <a:pt x="210065" y="543697"/>
                </a:cubicBezTo>
                <a:cubicBezTo>
                  <a:pt x="208006" y="521043"/>
                  <a:pt x="172995" y="823783"/>
                  <a:pt x="160638" y="803189"/>
                </a:cubicBezTo>
                <a:cubicBezTo>
                  <a:pt x="148281" y="782595"/>
                  <a:pt x="162697" y="549876"/>
                  <a:pt x="135924" y="420130"/>
                </a:cubicBezTo>
                <a:cubicBezTo>
                  <a:pt x="109151" y="290384"/>
                  <a:pt x="54575" y="157548"/>
                  <a:pt x="0" y="247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 69">
            <a:extLst>
              <a:ext uri="{FF2B5EF4-FFF2-40B4-BE49-F238E27FC236}">
                <a16:creationId xmlns:a16="http://schemas.microsoft.com/office/drawing/2014/main" id="{21409A25-7A31-FA15-9458-45FE5E2B8F51}"/>
              </a:ext>
            </a:extLst>
          </p:cNvPr>
          <p:cNvSpPr/>
          <p:nvPr/>
        </p:nvSpPr>
        <p:spPr>
          <a:xfrm>
            <a:off x="1977081" y="2829697"/>
            <a:ext cx="172995" cy="234779"/>
          </a:xfrm>
          <a:custGeom>
            <a:avLst/>
            <a:gdLst>
              <a:gd name="connsiteX0" fmla="*/ 0 w 172995"/>
              <a:gd name="connsiteY0" fmla="*/ 0 h 234779"/>
              <a:gd name="connsiteX1" fmla="*/ 74141 w 172995"/>
              <a:gd name="connsiteY1" fmla="*/ 185352 h 234779"/>
              <a:gd name="connsiteX2" fmla="*/ 172995 w 172995"/>
              <a:gd name="connsiteY2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95" h="234779">
                <a:moveTo>
                  <a:pt x="0" y="0"/>
                </a:moveTo>
                <a:cubicBezTo>
                  <a:pt x="22654" y="73111"/>
                  <a:pt x="45309" y="146222"/>
                  <a:pt x="74141" y="185352"/>
                </a:cubicBezTo>
                <a:cubicBezTo>
                  <a:pt x="102973" y="224482"/>
                  <a:pt x="137984" y="229630"/>
                  <a:pt x="172995" y="23477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 70">
            <a:extLst>
              <a:ext uri="{FF2B5EF4-FFF2-40B4-BE49-F238E27FC236}">
                <a16:creationId xmlns:a16="http://schemas.microsoft.com/office/drawing/2014/main" id="{3D33033F-A86E-0342-475E-1BD020644AEA}"/>
              </a:ext>
            </a:extLst>
          </p:cNvPr>
          <p:cNvSpPr/>
          <p:nvPr/>
        </p:nvSpPr>
        <p:spPr>
          <a:xfrm>
            <a:off x="2057139" y="2866768"/>
            <a:ext cx="550137" cy="374389"/>
          </a:xfrm>
          <a:custGeom>
            <a:avLst/>
            <a:gdLst>
              <a:gd name="connsiteX0" fmla="*/ 364785 w 550137"/>
              <a:gd name="connsiteY0" fmla="*/ 0 h 374389"/>
              <a:gd name="connsiteX1" fmla="*/ 142364 w 550137"/>
              <a:gd name="connsiteY1" fmla="*/ 160637 h 374389"/>
              <a:gd name="connsiteX2" fmla="*/ 18796 w 550137"/>
              <a:gd name="connsiteY2" fmla="*/ 345989 h 374389"/>
              <a:gd name="connsiteX3" fmla="*/ 550137 w 550137"/>
              <a:gd name="connsiteY3" fmla="*/ 370702 h 37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37" h="374389">
                <a:moveTo>
                  <a:pt x="364785" y="0"/>
                </a:moveTo>
                <a:cubicBezTo>
                  <a:pt x="282407" y="51486"/>
                  <a:pt x="200029" y="102972"/>
                  <a:pt x="142364" y="160637"/>
                </a:cubicBezTo>
                <a:cubicBezTo>
                  <a:pt x="84699" y="218302"/>
                  <a:pt x="-49166" y="310978"/>
                  <a:pt x="18796" y="345989"/>
                </a:cubicBezTo>
                <a:cubicBezTo>
                  <a:pt x="86758" y="381000"/>
                  <a:pt x="318447" y="375851"/>
                  <a:pt x="550137" y="3707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78169530-11F4-9DB7-66B8-801F8EE5C244}"/>
              </a:ext>
            </a:extLst>
          </p:cNvPr>
          <p:cNvSpPr/>
          <p:nvPr/>
        </p:nvSpPr>
        <p:spPr>
          <a:xfrm>
            <a:off x="2891481" y="556054"/>
            <a:ext cx="506627" cy="108366"/>
          </a:xfrm>
          <a:custGeom>
            <a:avLst/>
            <a:gdLst>
              <a:gd name="connsiteX0" fmla="*/ 0 w 506627"/>
              <a:gd name="connsiteY0" fmla="*/ 0 h 108366"/>
              <a:gd name="connsiteX1" fmla="*/ 234778 w 506627"/>
              <a:gd name="connsiteY1" fmla="*/ 98854 h 108366"/>
              <a:gd name="connsiteX2" fmla="*/ 506627 w 506627"/>
              <a:gd name="connsiteY2" fmla="*/ 98854 h 10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6627" h="108366">
                <a:moveTo>
                  <a:pt x="0" y="0"/>
                </a:moveTo>
                <a:cubicBezTo>
                  <a:pt x="75170" y="41189"/>
                  <a:pt x="150340" y="82378"/>
                  <a:pt x="234778" y="98854"/>
                </a:cubicBezTo>
                <a:cubicBezTo>
                  <a:pt x="319216" y="115330"/>
                  <a:pt x="412921" y="107092"/>
                  <a:pt x="506627" y="9885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50CC7FDA-10B3-BABB-3426-1C23AF9B6B6A}"/>
              </a:ext>
            </a:extLst>
          </p:cNvPr>
          <p:cNvSpPr/>
          <p:nvPr/>
        </p:nvSpPr>
        <p:spPr>
          <a:xfrm>
            <a:off x="2829697" y="766119"/>
            <a:ext cx="568411" cy="114497"/>
          </a:xfrm>
          <a:custGeom>
            <a:avLst/>
            <a:gdLst>
              <a:gd name="connsiteX0" fmla="*/ 0 w 568411"/>
              <a:gd name="connsiteY0" fmla="*/ 0 h 114497"/>
              <a:gd name="connsiteX1" fmla="*/ 234779 w 568411"/>
              <a:gd name="connsiteY1" fmla="*/ 111211 h 114497"/>
              <a:gd name="connsiteX2" fmla="*/ 568411 w 568411"/>
              <a:gd name="connsiteY2" fmla="*/ 74140 h 11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8411" h="114497">
                <a:moveTo>
                  <a:pt x="0" y="0"/>
                </a:moveTo>
                <a:cubicBezTo>
                  <a:pt x="70022" y="49427"/>
                  <a:pt x="140044" y="98854"/>
                  <a:pt x="234779" y="111211"/>
                </a:cubicBezTo>
                <a:cubicBezTo>
                  <a:pt x="329514" y="123568"/>
                  <a:pt x="448962" y="98854"/>
                  <a:pt x="568411" y="7414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 71">
            <a:extLst>
              <a:ext uri="{FF2B5EF4-FFF2-40B4-BE49-F238E27FC236}">
                <a16:creationId xmlns:a16="http://schemas.microsoft.com/office/drawing/2014/main" id="{EC6D1901-A035-2109-93CA-CA69F82B7BCB}"/>
              </a:ext>
            </a:extLst>
          </p:cNvPr>
          <p:cNvSpPr/>
          <p:nvPr/>
        </p:nvSpPr>
        <p:spPr>
          <a:xfrm>
            <a:off x="2859090" y="494270"/>
            <a:ext cx="353667" cy="679622"/>
          </a:xfrm>
          <a:custGeom>
            <a:avLst/>
            <a:gdLst>
              <a:gd name="connsiteX0" fmla="*/ 230099 w 353667"/>
              <a:gd name="connsiteY0" fmla="*/ 0 h 679622"/>
              <a:gd name="connsiteX1" fmla="*/ 217742 w 353667"/>
              <a:gd name="connsiteY1" fmla="*/ 518984 h 679622"/>
              <a:gd name="connsiteX2" fmla="*/ 57105 w 353667"/>
              <a:gd name="connsiteY2" fmla="*/ 654908 h 679622"/>
              <a:gd name="connsiteX3" fmla="*/ 20034 w 353667"/>
              <a:gd name="connsiteY3" fmla="*/ 531341 h 679622"/>
              <a:gd name="connsiteX4" fmla="*/ 353667 w 353667"/>
              <a:gd name="connsiteY4" fmla="*/ 679622 h 67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667" h="679622">
                <a:moveTo>
                  <a:pt x="230099" y="0"/>
                </a:moveTo>
                <a:cubicBezTo>
                  <a:pt x="238336" y="204916"/>
                  <a:pt x="246574" y="409833"/>
                  <a:pt x="217742" y="518984"/>
                </a:cubicBezTo>
                <a:cubicBezTo>
                  <a:pt x="188910" y="628135"/>
                  <a:pt x="90056" y="652849"/>
                  <a:pt x="57105" y="654908"/>
                </a:cubicBezTo>
                <a:cubicBezTo>
                  <a:pt x="24154" y="656967"/>
                  <a:pt x="-29393" y="527222"/>
                  <a:pt x="20034" y="531341"/>
                </a:cubicBezTo>
                <a:cubicBezTo>
                  <a:pt x="69461" y="535460"/>
                  <a:pt x="211564" y="607541"/>
                  <a:pt x="353667" y="6796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 72">
            <a:extLst>
              <a:ext uri="{FF2B5EF4-FFF2-40B4-BE49-F238E27FC236}">
                <a16:creationId xmlns:a16="http://schemas.microsoft.com/office/drawing/2014/main" id="{E383C2EA-9D79-705B-7B7A-2538EBB3C26B}"/>
              </a:ext>
            </a:extLst>
          </p:cNvPr>
          <p:cNvSpPr/>
          <p:nvPr/>
        </p:nvSpPr>
        <p:spPr>
          <a:xfrm>
            <a:off x="2817341" y="1383957"/>
            <a:ext cx="481913" cy="101328"/>
          </a:xfrm>
          <a:custGeom>
            <a:avLst/>
            <a:gdLst>
              <a:gd name="connsiteX0" fmla="*/ 0 w 481913"/>
              <a:gd name="connsiteY0" fmla="*/ 61784 h 101328"/>
              <a:gd name="connsiteX1" fmla="*/ 296562 w 481913"/>
              <a:gd name="connsiteY1" fmla="*/ 98854 h 101328"/>
              <a:gd name="connsiteX2" fmla="*/ 481913 w 481913"/>
              <a:gd name="connsiteY2" fmla="*/ 0 h 10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913" h="101328">
                <a:moveTo>
                  <a:pt x="0" y="61784"/>
                </a:moveTo>
                <a:cubicBezTo>
                  <a:pt x="108121" y="85467"/>
                  <a:pt x="216243" y="109151"/>
                  <a:pt x="296562" y="98854"/>
                </a:cubicBezTo>
                <a:cubicBezTo>
                  <a:pt x="376881" y="88557"/>
                  <a:pt x="429397" y="44278"/>
                  <a:pt x="481913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>
            <a:extLst>
              <a:ext uri="{FF2B5EF4-FFF2-40B4-BE49-F238E27FC236}">
                <a16:creationId xmlns:a16="http://schemas.microsoft.com/office/drawing/2014/main" id="{A69D1361-9B4B-C06C-6D65-F9144B893A3A}"/>
              </a:ext>
            </a:extLst>
          </p:cNvPr>
          <p:cNvSpPr/>
          <p:nvPr/>
        </p:nvSpPr>
        <p:spPr>
          <a:xfrm>
            <a:off x="2866768" y="1396314"/>
            <a:ext cx="61783" cy="518983"/>
          </a:xfrm>
          <a:custGeom>
            <a:avLst/>
            <a:gdLst>
              <a:gd name="connsiteX0" fmla="*/ 61783 w 61783"/>
              <a:gd name="connsiteY0" fmla="*/ 0 h 518983"/>
              <a:gd name="connsiteX1" fmla="*/ 49427 w 61783"/>
              <a:gd name="connsiteY1" fmla="*/ 296562 h 518983"/>
              <a:gd name="connsiteX2" fmla="*/ 0 w 61783"/>
              <a:gd name="connsiteY2" fmla="*/ 518983 h 51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783" h="518983">
                <a:moveTo>
                  <a:pt x="61783" y="0"/>
                </a:moveTo>
                <a:cubicBezTo>
                  <a:pt x="60753" y="105032"/>
                  <a:pt x="59724" y="210065"/>
                  <a:pt x="49427" y="296562"/>
                </a:cubicBezTo>
                <a:cubicBezTo>
                  <a:pt x="39130" y="383059"/>
                  <a:pt x="19565" y="451021"/>
                  <a:pt x="0" y="51898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 74">
            <a:extLst>
              <a:ext uri="{FF2B5EF4-FFF2-40B4-BE49-F238E27FC236}">
                <a16:creationId xmlns:a16="http://schemas.microsoft.com/office/drawing/2014/main" id="{2FDD9CCD-CD8B-93BD-91FD-E5D9DC937F52}"/>
              </a:ext>
            </a:extLst>
          </p:cNvPr>
          <p:cNvSpPr/>
          <p:nvPr/>
        </p:nvSpPr>
        <p:spPr>
          <a:xfrm>
            <a:off x="3089189" y="1605848"/>
            <a:ext cx="308919" cy="62314"/>
          </a:xfrm>
          <a:custGeom>
            <a:avLst/>
            <a:gdLst>
              <a:gd name="connsiteX0" fmla="*/ 0 w 308919"/>
              <a:gd name="connsiteY0" fmla="*/ 37601 h 62314"/>
              <a:gd name="connsiteX1" fmla="*/ 222422 w 308919"/>
              <a:gd name="connsiteY1" fmla="*/ 530 h 62314"/>
              <a:gd name="connsiteX2" fmla="*/ 308919 w 308919"/>
              <a:gd name="connsiteY2" fmla="*/ 62314 h 6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919" h="62314">
                <a:moveTo>
                  <a:pt x="0" y="37601"/>
                </a:moveTo>
                <a:cubicBezTo>
                  <a:pt x="85468" y="17006"/>
                  <a:pt x="170936" y="-3589"/>
                  <a:pt x="222422" y="530"/>
                </a:cubicBezTo>
                <a:cubicBezTo>
                  <a:pt x="273909" y="4649"/>
                  <a:pt x="291414" y="33481"/>
                  <a:pt x="308919" y="62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 75">
            <a:extLst>
              <a:ext uri="{FF2B5EF4-FFF2-40B4-BE49-F238E27FC236}">
                <a16:creationId xmlns:a16="http://schemas.microsoft.com/office/drawing/2014/main" id="{9A80921F-7C4D-B1F0-6962-65DED0A806EA}"/>
              </a:ext>
            </a:extLst>
          </p:cNvPr>
          <p:cNvSpPr/>
          <p:nvPr/>
        </p:nvSpPr>
        <p:spPr>
          <a:xfrm>
            <a:off x="3039762" y="1841157"/>
            <a:ext cx="358346" cy="74561"/>
          </a:xfrm>
          <a:custGeom>
            <a:avLst/>
            <a:gdLst>
              <a:gd name="connsiteX0" fmla="*/ 0 w 358346"/>
              <a:gd name="connsiteY0" fmla="*/ 0 h 74561"/>
              <a:gd name="connsiteX1" fmla="*/ 247135 w 358346"/>
              <a:gd name="connsiteY1" fmla="*/ 74140 h 74561"/>
              <a:gd name="connsiteX2" fmla="*/ 358346 w 358346"/>
              <a:gd name="connsiteY2" fmla="*/ 24713 h 7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346" h="74561">
                <a:moveTo>
                  <a:pt x="0" y="0"/>
                </a:moveTo>
                <a:cubicBezTo>
                  <a:pt x="93705" y="35010"/>
                  <a:pt x="187411" y="70021"/>
                  <a:pt x="247135" y="74140"/>
                </a:cubicBezTo>
                <a:cubicBezTo>
                  <a:pt x="306859" y="78259"/>
                  <a:pt x="332602" y="51486"/>
                  <a:pt x="358346" y="247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 77">
            <a:extLst>
              <a:ext uri="{FF2B5EF4-FFF2-40B4-BE49-F238E27FC236}">
                <a16:creationId xmlns:a16="http://schemas.microsoft.com/office/drawing/2014/main" id="{6533FB64-9FE6-60E6-37FE-8A83672674CC}"/>
              </a:ext>
            </a:extLst>
          </p:cNvPr>
          <p:cNvSpPr/>
          <p:nvPr/>
        </p:nvSpPr>
        <p:spPr>
          <a:xfrm>
            <a:off x="1470454" y="358346"/>
            <a:ext cx="543697" cy="112428"/>
          </a:xfrm>
          <a:custGeom>
            <a:avLst/>
            <a:gdLst>
              <a:gd name="connsiteX0" fmla="*/ 0 w 543697"/>
              <a:gd name="connsiteY0" fmla="*/ 49427 h 112428"/>
              <a:gd name="connsiteX1" fmla="*/ 234778 w 543697"/>
              <a:gd name="connsiteY1" fmla="*/ 111211 h 112428"/>
              <a:gd name="connsiteX2" fmla="*/ 543697 w 543697"/>
              <a:gd name="connsiteY2" fmla="*/ 0 h 11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3697" h="112428">
                <a:moveTo>
                  <a:pt x="0" y="49427"/>
                </a:moveTo>
                <a:cubicBezTo>
                  <a:pt x="72081" y="84438"/>
                  <a:pt x="144162" y="119449"/>
                  <a:pt x="234778" y="111211"/>
                </a:cubicBezTo>
                <a:cubicBezTo>
                  <a:pt x="325394" y="102973"/>
                  <a:pt x="434545" y="51486"/>
                  <a:pt x="543697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 86">
            <a:extLst>
              <a:ext uri="{FF2B5EF4-FFF2-40B4-BE49-F238E27FC236}">
                <a16:creationId xmlns:a16="http://schemas.microsoft.com/office/drawing/2014/main" id="{95DE8DA9-E565-657E-E269-B330BC9D2FF0}"/>
              </a:ext>
            </a:extLst>
          </p:cNvPr>
          <p:cNvSpPr/>
          <p:nvPr/>
        </p:nvSpPr>
        <p:spPr>
          <a:xfrm>
            <a:off x="1645850" y="247135"/>
            <a:ext cx="232377" cy="716692"/>
          </a:xfrm>
          <a:custGeom>
            <a:avLst/>
            <a:gdLst>
              <a:gd name="connsiteX0" fmla="*/ 59382 w 232377"/>
              <a:gd name="connsiteY0" fmla="*/ 0 h 716692"/>
              <a:gd name="connsiteX1" fmla="*/ 9955 w 232377"/>
              <a:gd name="connsiteY1" fmla="*/ 370703 h 716692"/>
              <a:gd name="connsiteX2" fmla="*/ 232377 w 232377"/>
              <a:gd name="connsiteY2" fmla="*/ 716692 h 71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377" h="716692">
                <a:moveTo>
                  <a:pt x="59382" y="0"/>
                </a:moveTo>
                <a:cubicBezTo>
                  <a:pt x="20252" y="125627"/>
                  <a:pt x="-18877" y="251254"/>
                  <a:pt x="9955" y="370703"/>
                </a:cubicBezTo>
                <a:cubicBezTo>
                  <a:pt x="38787" y="490152"/>
                  <a:pt x="135582" y="603422"/>
                  <a:pt x="232377" y="7166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 87">
            <a:extLst>
              <a:ext uri="{FF2B5EF4-FFF2-40B4-BE49-F238E27FC236}">
                <a16:creationId xmlns:a16="http://schemas.microsoft.com/office/drawing/2014/main" id="{F8243883-E45C-602B-7717-3B9683F686F1}"/>
              </a:ext>
            </a:extLst>
          </p:cNvPr>
          <p:cNvSpPr/>
          <p:nvPr/>
        </p:nvSpPr>
        <p:spPr>
          <a:xfrm>
            <a:off x="1346328" y="617838"/>
            <a:ext cx="779552" cy="279949"/>
          </a:xfrm>
          <a:custGeom>
            <a:avLst/>
            <a:gdLst>
              <a:gd name="connsiteX0" fmla="*/ 519542 w 779552"/>
              <a:gd name="connsiteY0" fmla="*/ 0 h 279949"/>
              <a:gd name="connsiteX1" fmla="*/ 247694 w 779552"/>
              <a:gd name="connsiteY1" fmla="*/ 271848 h 279949"/>
              <a:gd name="connsiteX2" fmla="*/ 12915 w 779552"/>
              <a:gd name="connsiteY2" fmla="*/ 197708 h 279949"/>
              <a:gd name="connsiteX3" fmla="*/ 655467 w 779552"/>
              <a:gd name="connsiteY3" fmla="*/ 86497 h 279949"/>
              <a:gd name="connsiteX4" fmla="*/ 779034 w 779552"/>
              <a:gd name="connsiteY4" fmla="*/ 222421 h 279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552" h="279949">
                <a:moveTo>
                  <a:pt x="519542" y="0"/>
                </a:moveTo>
                <a:cubicBezTo>
                  <a:pt x="425837" y="119448"/>
                  <a:pt x="332132" y="238897"/>
                  <a:pt x="247694" y="271848"/>
                </a:cubicBezTo>
                <a:cubicBezTo>
                  <a:pt x="163256" y="304799"/>
                  <a:pt x="-55047" y="228600"/>
                  <a:pt x="12915" y="197708"/>
                </a:cubicBezTo>
                <a:cubicBezTo>
                  <a:pt x="80877" y="166816"/>
                  <a:pt x="527781" y="82378"/>
                  <a:pt x="655467" y="86497"/>
                </a:cubicBezTo>
                <a:cubicBezTo>
                  <a:pt x="783153" y="90616"/>
                  <a:pt x="781093" y="156518"/>
                  <a:pt x="779034" y="2224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 88">
            <a:extLst>
              <a:ext uri="{FF2B5EF4-FFF2-40B4-BE49-F238E27FC236}">
                <a16:creationId xmlns:a16="http://schemas.microsoft.com/office/drawing/2014/main" id="{EAD757CA-5614-6510-4A8B-B406D47DBDFA}"/>
              </a:ext>
            </a:extLst>
          </p:cNvPr>
          <p:cNvSpPr/>
          <p:nvPr/>
        </p:nvSpPr>
        <p:spPr>
          <a:xfrm>
            <a:off x="1767016" y="1062681"/>
            <a:ext cx="160638" cy="148281"/>
          </a:xfrm>
          <a:custGeom>
            <a:avLst/>
            <a:gdLst>
              <a:gd name="connsiteX0" fmla="*/ 0 w 160638"/>
              <a:gd name="connsiteY0" fmla="*/ 0 h 148281"/>
              <a:gd name="connsiteX1" fmla="*/ 160638 w 160638"/>
              <a:gd name="connsiteY1" fmla="*/ 148281 h 14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638" h="148281">
                <a:moveTo>
                  <a:pt x="0" y="0"/>
                </a:moveTo>
                <a:lnTo>
                  <a:pt x="160638" y="148281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 89">
            <a:extLst>
              <a:ext uri="{FF2B5EF4-FFF2-40B4-BE49-F238E27FC236}">
                <a16:creationId xmlns:a16="http://schemas.microsoft.com/office/drawing/2014/main" id="{AE184C97-22F8-8FD9-02B9-4DE74B3F9F27}"/>
              </a:ext>
            </a:extLst>
          </p:cNvPr>
          <p:cNvSpPr/>
          <p:nvPr/>
        </p:nvSpPr>
        <p:spPr>
          <a:xfrm>
            <a:off x="1631092" y="1230059"/>
            <a:ext cx="780181" cy="574130"/>
          </a:xfrm>
          <a:custGeom>
            <a:avLst/>
            <a:gdLst>
              <a:gd name="connsiteX0" fmla="*/ 0 w 780181"/>
              <a:gd name="connsiteY0" fmla="*/ 178611 h 574130"/>
              <a:gd name="connsiteX1" fmla="*/ 494270 w 780181"/>
              <a:gd name="connsiteY1" fmla="*/ 5617 h 574130"/>
              <a:gd name="connsiteX2" fmla="*/ 197708 w 780181"/>
              <a:gd name="connsiteY2" fmla="*/ 363963 h 574130"/>
              <a:gd name="connsiteX3" fmla="*/ 37070 w 780181"/>
              <a:gd name="connsiteY3" fmla="*/ 574027 h 574130"/>
              <a:gd name="connsiteX4" fmla="*/ 383059 w 780181"/>
              <a:gd name="connsiteY4" fmla="*/ 339249 h 574130"/>
              <a:gd name="connsiteX5" fmla="*/ 741405 w 780181"/>
              <a:gd name="connsiteY5" fmla="*/ 499887 h 574130"/>
              <a:gd name="connsiteX6" fmla="*/ 753762 w 780181"/>
              <a:gd name="connsiteY6" fmla="*/ 228038 h 57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181" h="574130">
                <a:moveTo>
                  <a:pt x="0" y="178611"/>
                </a:moveTo>
                <a:cubicBezTo>
                  <a:pt x="230659" y="76668"/>
                  <a:pt x="461319" y="-25275"/>
                  <a:pt x="494270" y="5617"/>
                </a:cubicBezTo>
                <a:cubicBezTo>
                  <a:pt x="527221" y="36509"/>
                  <a:pt x="273908" y="269228"/>
                  <a:pt x="197708" y="363963"/>
                </a:cubicBezTo>
                <a:cubicBezTo>
                  <a:pt x="121508" y="458698"/>
                  <a:pt x="6178" y="578146"/>
                  <a:pt x="37070" y="574027"/>
                </a:cubicBezTo>
                <a:cubicBezTo>
                  <a:pt x="67962" y="569908"/>
                  <a:pt x="265670" y="351606"/>
                  <a:pt x="383059" y="339249"/>
                </a:cubicBezTo>
                <a:cubicBezTo>
                  <a:pt x="500448" y="326892"/>
                  <a:pt x="679621" y="518422"/>
                  <a:pt x="741405" y="499887"/>
                </a:cubicBezTo>
                <a:cubicBezTo>
                  <a:pt x="803189" y="481352"/>
                  <a:pt x="778475" y="354695"/>
                  <a:pt x="753762" y="22803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フリーフォーム 90">
            <a:extLst>
              <a:ext uri="{FF2B5EF4-FFF2-40B4-BE49-F238E27FC236}">
                <a16:creationId xmlns:a16="http://schemas.microsoft.com/office/drawing/2014/main" id="{8BEF863A-A177-25EC-0FEF-40C649F84705}"/>
              </a:ext>
            </a:extLst>
          </p:cNvPr>
          <p:cNvSpPr/>
          <p:nvPr/>
        </p:nvSpPr>
        <p:spPr>
          <a:xfrm>
            <a:off x="1666960" y="1964964"/>
            <a:ext cx="736626" cy="602923"/>
          </a:xfrm>
          <a:custGeom>
            <a:avLst/>
            <a:gdLst>
              <a:gd name="connsiteX0" fmla="*/ 1202 w 736626"/>
              <a:gd name="connsiteY0" fmla="*/ 49187 h 602923"/>
              <a:gd name="connsiteX1" fmla="*/ 544899 w 736626"/>
              <a:gd name="connsiteY1" fmla="*/ 12117 h 602923"/>
              <a:gd name="connsiteX2" fmla="*/ 1202 w 736626"/>
              <a:gd name="connsiteY2" fmla="*/ 234539 h 602923"/>
              <a:gd name="connsiteX3" fmla="*/ 730251 w 736626"/>
              <a:gd name="connsiteY3" fmla="*/ 160398 h 602923"/>
              <a:gd name="connsiteX4" fmla="*/ 347191 w 736626"/>
              <a:gd name="connsiteY4" fmla="*/ 592885 h 602923"/>
              <a:gd name="connsiteX5" fmla="*/ 186554 w 736626"/>
              <a:gd name="connsiteY5" fmla="*/ 469317 h 602923"/>
              <a:gd name="connsiteX6" fmla="*/ 446045 w 736626"/>
              <a:gd name="connsiteY6" fmla="*/ 518744 h 602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6626" h="602923">
                <a:moveTo>
                  <a:pt x="1202" y="49187"/>
                </a:moveTo>
                <a:cubicBezTo>
                  <a:pt x="273050" y="15206"/>
                  <a:pt x="544899" y="-18775"/>
                  <a:pt x="544899" y="12117"/>
                </a:cubicBezTo>
                <a:cubicBezTo>
                  <a:pt x="544899" y="43009"/>
                  <a:pt x="-29690" y="209826"/>
                  <a:pt x="1202" y="234539"/>
                </a:cubicBezTo>
                <a:cubicBezTo>
                  <a:pt x="32094" y="259252"/>
                  <a:pt x="672586" y="100674"/>
                  <a:pt x="730251" y="160398"/>
                </a:cubicBezTo>
                <a:cubicBezTo>
                  <a:pt x="787916" y="220122"/>
                  <a:pt x="437807" y="541399"/>
                  <a:pt x="347191" y="592885"/>
                </a:cubicBezTo>
                <a:cubicBezTo>
                  <a:pt x="256575" y="644371"/>
                  <a:pt x="170078" y="481674"/>
                  <a:pt x="186554" y="469317"/>
                </a:cubicBezTo>
                <a:cubicBezTo>
                  <a:pt x="203030" y="456960"/>
                  <a:pt x="324537" y="487852"/>
                  <a:pt x="446045" y="5187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7616DFE2-BA74-F92C-16A5-88C134CE0D7C}"/>
              </a:ext>
            </a:extLst>
          </p:cNvPr>
          <p:cNvSpPr/>
          <p:nvPr/>
        </p:nvSpPr>
        <p:spPr>
          <a:xfrm>
            <a:off x="6588690" y="6037545"/>
            <a:ext cx="243917" cy="772439"/>
          </a:xfrm>
          <a:custGeom>
            <a:avLst/>
            <a:gdLst>
              <a:gd name="connsiteX0" fmla="*/ 0 w 243917"/>
              <a:gd name="connsiteY0" fmla="*/ 0 h 772439"/>
              <a:gd name="connsiteX1" fmla="*/ 233820 w 243917"/>
              <a:gd name="connsiteY1" fmla="*/ 413359 h 772439"/>
              <a:gd name="connsiteX2" fmla="*/ 179540 w 243917"/>
              <a:gd name="connsiteY2" fmla="*/ 772439 h 77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917" h="772439">
                <a:moveTo>
                  <a:pt x="0" y="0"/>
                </a:moveTo>
                <a:cubicBezTo>
                  <a:pt x="101948" y="142309"/>
                  <a:pt x="203897" y="284619"/>
                  <a:pt x="233820" y="413359"/>
                </a:cubicBezTo>
                <a:cubicBezTo>
                  <a:pt x="263743" y="542099"/>
                  <a:pt x="221641" y="657269"/>
                  <a:pt x="179540" y="77243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8515C2FE-00E4-5C3F-ADA6-AF8D2EEA7AFF}"/>
              </a:ext>
            </a:extLst>
          </p:cNvPr>
          <p:cNvSpPr/>
          <p:nvPr/>
        </p:nvSpPr>
        <p:spPr>
          <a:xfrm>
            <a:off x="6642970" y="5987030"/>
            <a:ext cx="137047" cy="71874"/>
          </a:xfrm>
          <a:custGeom>
            <a:avLst/>
            <a:gdLst>
              <a:gd name="connsiteX0" fmla="*/ 0 w 137047"/>
              <a:gd name="connsiteY0" fmla="*/ 21288 h 71874"/>
              <a:gd name="connsiteX1" fmla="*/ 66805 w 137047"/>
              <a:gd name="connsiteY1" fmla="*/ 411 h 71874"/>
              <a:gd name="connsiteX2" fmla="*/ 121085 w 137047"/>
              <a:gd name="connsiteY2" fmla="*/ 37989 h 71874"/>
              <a:gd name="connsiteX3" fmla="*/ 133611 w 137047"/>
              <a:gd name="connsiteY3" fmla="*/ 71392 h 71874"/>
              <a:gd name="connsiteX4" fmla="*/ 66805 w 137047"/>
              <a:gd name="connsiteY4" fmla="*/ 54691 h 7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047" h="71874">
                <a:moveTo>
                  <a:pt x="0" y="21288"/>
                </a:moveTo>
                <a:cubicBezTo>
                  <a:pt x="23312" y="9457"/>
                  <a:pt x="46624" y="-2373"/>
                  <a:pt x="66805" y="411"/>
                </a:cubicBezTo>
                <a:cubicBezTo>
                  <a:pt x="86986" y="3194"/>
                  <a:pt x="109951" y="26159"/>
                  <a:pt x="121085" y="37989"/>
                </a:cubicBezTo>
                <a:cubicBezTo>
                  <a:pt x="132219" y="49819"/>
                  <a:pt x="142658" y="68608"/>
                  <a:pt x="133611" y="71392"/>
                </a:cubicBezTo>
                <a:cubicBezTo>
                  <a:pt x="124564" y="74176"/>
                  <a:pt x="95684" y="64433"/>
                  <a:pt x="66805" y="54691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3298DEAE-3E17-7DBD-1547-8A376EA816AF}"/>
              </a:ext>
            </a:extLst>
          </p:cNvPr>
          <p:cNvSpPr/>
          <p:nvPr/>
        </p:nvSpPr>
        <p:spPr>
          <a:xfrm>
            <a:off x="6759879" y="6016668"/>
            <a:ext cx="192968" cy="146342"/>
          </a:xfrm>
          <a:custGeom>
            <a:avLst/>
            <a:gdLst>
              <a:gd name="connsiteX0" fmla="*/ 0 w 192968"/>
              <a:gd name="connsiteY0" fmla="*/ 0 h 146342"/>
              <a:gd name="connsiteX1" fmla="*/ 167014 w 192968"/>
              <a:gd name="connsiteY1" fmla="*/ 50105 h 146342"/>
              <a:gd name="connsiteX2" fmla="*/ 183716 w 192968"/>
              <a:gd name="connsiteY2" fmla="*/ 146137 h 146342"/>
              <a:gd name="connsiteX3" fmla="*/ 79332 w 192968"/>
              <a:gd name="connsiteY3" fmla="*/ 75157 h 146342"/>
              <a:gd name="connsiteX4" fmla="*/ 33403 w 192968"/>
              <a:gd name="connsiteY4" fmla="*/ 58455 h 14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968" h="146342">
                <a:moveTo>
                  <a:pt x="0" y="0"/>
                </a:moveTo>
                <a:cubicBezTo>
                  <a:pt x="68197" y="12874"/>
                  <a:pt x="136395" y="25749"/>
                  <a:pt x="167014" y="50105"/>
                </a:cubicBezTo>
                <a:cubicBezTo>
                  <a:pt x="197633" y="74461"/>
                  <a:pt x="198329" y="141962"/>
                  <a:pt x="183716" y="146137"/>
                </a:cubicBezTo>
                <a:cubicBezTo>
                  <a:pt x="169103" y="150312"/>
                  <a:pt x="104384" y="89771"/>
                  <a:pt x="79332" y="75157"/>
                </a:cubicBezTo>
                <a:cubicBezTo>
                  <a:pt x="54280" y="60543"/>
                  <a:pt x="43841" y="59499"/>
                  <a:pt x="33403" y="58455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CD08E961-630A-7CCD-FE40-42A6C6E9B975}"/>
              </a:ext>
            </a:extLst>
          </p:cNvPr>
          <p:cNvSpPr/>
          <p:nvPr/>
        </p:nvSpPr>
        <p:spPr>
          <a:xfrm>
            <a:off x="6463804" y="6008256"/>
            <a:ext cx="576985" cy="752657"/>
          </a:xfrm>
          <a:custGeom>
            <a:avLst/>
            <a:gdLst>
              <a:gd name="connsiteX0" fmla="*/ 20123 w 576985"/>
              <a:gd name="connsiteY0" fmla="*/ 12534 h 752657"/>
              <a:gd name="connsiteX1" fmla="*/ 483261 w 576985"/>
              <a:gd name="connsiteY1" fmla="*/ 214414 h 752657"/>
              <a:gd name="connsiteX2" fmla="*/ 554513 w 576985"/>
              <a:gd name="connsiteY2" fmla="*/ 511297 h 752657"/>
              <a:gd name="connsiteX3" fmla="*/ 198253 w 576985"/>
              <a:gd name="connsiteY3" fmla="*/ 748804 h 752657"/>
              <a:gd name="connsiteX4" fmla="*/ 103251 w 576985"/>
              <a:gd name="connsiteY4" fmla="*/ 641926 h 752657"/>
              <a:gd name="connsiteX5" fmla="*/ 67625 w 576985"/>
              <a:gd name="connsiteY5" fmla="*/ 428170 h 752657"/>
              <a:gd name="connsiteX6" fmla="*/ 79500 w 576985"/>
              <a:gd name="connsiteY6" fmla="*/ 273791 h 752657"/>
              <a:gd name="connsiteX7" fmla="*/ 79500 w 576985"/>
              <a:gd name="connsiteY7" fmla="*/ 71910 h 752657"/>
              <a:gd name="connsiteX8" fmla="*/ 79500 w 576985"/>
              <a:gd name="connsiteY8" fmla="*/ 24409 h 752657"/>
              <a:gd name="connsiteX9" fmla="*/ 20123 w 576985"/>
              <a:gd name="connsiteY9" fmla="*/ 12534 h 75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6985" h="752657">
                <a:moveTo>
                  <a:pt x="20123" y="12534"/>
                </a:moveTo>
                <a:cubicBezTo>
                  <a:pt x="87416" y="44201"/>
                  <a:pt x="394196" y="131287"/>
                  <a:pt x="483261" y="214414"/>
                </a:cubicBezTo>
                <a:cubicBezTo>
                  <a:pt x="572326" y="297541"/>
                  <a:pt x="602014" y="422232"/>
                  <a:pt x="554513" y="511297"/>
                </a:cubicBezTo>
                <a:cubicBezTo>
                  <a:pt x="507012" y="600362"/>
                  <a:pt x="273463" y="727033"/>
                  <a:pt x="198253" y="748804"/>
                </a:cubicBezTo>
                <a:cubicBezTo>
                  <a:pt x="123043" y="770575"/>
                  <a:pt x="125022" y="695365"/>
                  <a:pt x="103251" y="641926"/>
                </a:cubicBezTo>
                <a:cubicBezTo>
                  <a:pt x="81480" y="588487"/>
                  <a:pt x="71584" y="489526"/>
                  <a:pt x="67625" y="428170"/>
                </a:cubicBezTo>
                <a:cubicBezTo>
                  <a:pt x="63667" y="366814"/>
                  <a:pt x="77521" y="333168"/>
                  <a:pt x="79500" y="273791"/>
                </a:cubicBezTo>
                <a:cubicBezTo>
                  <a:pt x="81479" y="214414"/>
                  <a:pt x="79500" y="71910"/>
                  <a:pt x="79500" y="71910"/>
                </a:cubicBezTo>
                <a:cubicBezTo>
                  <a:pt x="79500" y="30346"/>
                  <a:pt x="83458" y="30347"/>
                  <a:pt x="79500" y="24409"/>
                </a:cubicBezTo>
                <a:cubicBezTo>
                  <a:pt x="75542" y="18471"/>
                  <a:pt x="-47170" y="-19133"/>
                  <a:pt x="20123" y="12534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AF056D96-8D47-0813-FE44-BEE55B0EE7FE}"/>
              </a:ext>
            </a:extLst>
          </p:cNvPr>
          <p:cNvSpPr/>
          <p:nvPr/>
        </p:nvSpPr>
        <p:spPr>
          <a:xfrm>
            <a:off x="4585528" y="5529501"/>
            <a:ext cx="843313" cy="847548"/>
          </a:xfrm>
          <a:custGeom>
            <a:avLst/>
            <a:gdLst>
              <a:gd name="connsiteX0" fmla="*/ 307106 w 843313"/>
              <a:gd name="connsiteY0" fmla="*/ 4400 h 847548"/>
              <a:gd name="connsiteX1" fmla="*/ 485236 w 843313"/>
              <a:gd name="connsiteY1" fmla="*/ 170655 h 847548"/>
              <a:gd name="connsiteX2" fmla="*/ 259604 w 843313"/>
              <a:gd name="connsiteY2" fmla="*/ 515039 h 847548"/>
              <a:gd name="connsiteX3" fmla="*/ 10223 w 843313"/>
              <a:gd name="connsiteY3" fmla="*/ 633793 h 847548"/>
              <a:gd name="connsiteX4" fmla="*/ 627740 w 843313"/>
              <a:gd name="connsiteY4" fmla="*/ 740670 h 847548"/>
              <a:gd name="connsiteX5" fmla="*/ 841495 w 843313"/>
              <a:gd name="connsiteY5" fmla="*/ 847548 h 847548"/>
              <a:gd name="connsiteX6" fmla="*/ 734617 w 843313"/>
              <a:gd name="connsiteY6" fmla="*/ 740670 h 847548"/>
              <a:gd name="connsiteX7" fmla="*/ 805869 w 843313"/>
              <a:gd name="connsiteY7" fmla="*/ 336909 h 847548"/>
              <a:gd name="connsiteX8" fmla="*/ 307106 w 843313"/>
              <a:gd name="connsiteY8" fmla="*/ 4400 h 847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3313" h="847548">
                <a:moveTo>
                  <a:pt x="307106" y="4400"/>
                </a:moveTo>
                <a:cubicBezTo>
                  <a:pt x="253667" y="-23309"/>
                  <a:pt x="493153" y="85549"/>
                  <a:pt x="485236" y="170655"/>
                </a:cubicBezTo>
                <a:cubicBezTo>
                  <a:pt x="477319" y="255761"/>
                  <a:pt x="338773" y="437849"/>
                  <a:pt x="259604" y="515039"/>
                </a:cubicBezTo>
                <a:cubicBezTo>
                  <a:pt x="180435" y="592229"/>
                  <a:pt x="-51133" y="596188"/>
                  <a:pt x="10223" y="633793"/>
                </a:cubicBezTo>
                <a:cubicBezTo>
                  <a:pt x="71579" y="671398"/>
                  <a:pt x="489195" y="705044"/>
                  <a:pt x="627740" y="740670"/>
                </a:cubicBezTo>
                <a:cubicBezTo>
                  <a:pt x="766285" y="776296"/>
                  <a:pt x="823682" y="847548"/>
                  <a:pt x="841495" y="847548"/>
                </a:cubicBezTo>
                <a:cubicBezTo>
                  <a:pt x="859308" y="847548"/>
                  <a:pt x="740555" y="825777"/>
                  <a:pt x="734617" y="740670"/>
                </a:cubicBezTo>
                <a:cubicBezTo>
                  <a:pt x="728679" y="655563"/>
                  <a:pt x="875142" y="455662"/>
                  <a:pt x="805869" y="336909"/>
                </a:cubicBezTo>
                <a:cubicBezTo>
                  <a:pt x="736596" y="218156"/>
                  <a:pt x="360545" y="32109"/>
                  <a:pt x="307106" y="4400"/>
                </a:cubicBezTo>
                <a:close/>
              </a:path>
            </a:pathLst>
          </a:custGeom>
          <a:solidFill>
            <a:srgbClr val="00008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83CBB82D-25C6-1693-89A8-9726580271A0}"/>
              </a:ext>
            </a:extLst>
          </p:cNvPr>
          <p:cNvSpPr/>
          <p:nvPr/>
        </p:nvSpPr>
        <p:spPr>
          <a:xfrm>
            <a:off x="6469090" y="5900740"/>
            <a:ext cx="482815" cy="868705"/>
          </a:xfrm>
          <a:custGeom>
            <a:avLst/>
            <a:gdLst>
              <a:gd name="connsiteX0" fmla="*/ 2962 w 482815"/>
              <a:gd name="connsiteY0" fmla="*/ 1296 h 868705"/>
              <a:gd name="connsiteX1" fmla="*/ 252344 w 482815"/>
              <a:gd name="connsiteY1" fmla="*/ 298179 h 868705"/>
              <a:gd name="connsiteX2" fmla="*/ 299845 w 482815"/>
              <a:gd name="connsiteY2" fmla="*/ 630689 h 868705"/>
              <a:gd name="connsiteX3" fmla="*/ 228593 w 482815"/>
              <a:gd name="connsiteY3" fmla="*/ 868195 h 868705"/>
              <a:gd name="connsiteX4" fmla="*/ 299845 w 482815"/>
              <a:gd name="connsiteY4" fmla="*/ 690065 h 868705"/>
              <a:gd name="connsiteX5" fmla="*/ 454224 w 482815"/>
              <a:gd name="connsiteY5" fmla="*/ 559437 h 868705"/>
              <a:gd name="connsiteX6" fmla="*/ 442349 w 482815"/>
              <a:gd name="connsiteY6" fmla="*/ 416933 h 868705"/>
              <a:gd name="connsiteX7" fmla="*/ 2962 w 482815"/>
              <a:gd name="connsiteY7" fmla="*/ 1296 h 86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2815" h="868705">
                <a:moveTo>
                  <a:pt x="2962" y="1296"/>
                </a:moveTo>
                <a:cubicBezTo>
                  <a:pt x="-28705" y="-18496"/>
                  <a:pt x="202864" y="193280"/>
                  <a:pt x="252344" y="298179"/>
                </a:cubicBezTo>
                <a:cubicBezTo>
                  <a:pt x="301825" y="403078"/>
                  <a:pt x="303803" y="535687"/>
                  <a:pt x="299845" y="630689"/>
                </a:cubicBezTo>
                <a:cubicBezTo>
                  <a:pt x="295887" y="725691"/>
                  <a:pt x="228593" y="858299"/>
                  <a:pt x="228593" y="868195"/>
                </a:cubicBezTo>
                <a:cubicBezTo>
                  <a:pt x="228593" y="878091"/>
                  <a:pt x="262240" y="741525"/>
                  <a:pt x="299845" y="690065"/>
                </a:cubicBezTo>
                <a:cubicBezTo>
                  <a:pt x="337450" y="638605"/>
                  <a:pt x="430473" y="604959"/>
                  <a:pt x="454224" y="559437"/>
                </a:cubicBezTo>
                <a:cubicBezTo>
                  <a:pt x="477975" y="513915"/>
                  <a:pt x="509642" y="509956"/>
                  <a:pt x="442349" y="416933"/>
                </a:cubicBezTo>
                <a:cubicBezTo>
                  <a:pt x="375056" y="323910"/>
                  <a:pt x="34629" y="21088"/>
                  <a:pt x="2962" y="129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67171B1C-2FDC-0305-CF75-A679F3549794}"/>
              </a:ext>
            </a:extLst>
          </p:cNvPr>
          <p:cNvSpPr/>
          <p:nvPr/>
        </p:nvSpPr>
        <p:spPr>
          <a:xfrm>
            <a:off x="5913900" y="5970227"/>
            <a:ext cx="492074" cy="251340"/>
          </a:xfrm>
          <a:custGeom>
            <a:avLst/>
            <a:gdLst>
              <a:gd name="connsiteX0" fmla="*/ 12 w 492074"/>
              <a:gd name="connsiteY0" fmla="*/ 3061 h 251340"/>
              <a:gd name="connsiteX1" fmla="*/ 320645 w 492074"/>
              <a:gd name="connsiteY1" fmla="*/ 98064 h 251340"/>
              <a:gd name="connsiteX2" fmla="*/ 486900 w 492074"/>
              <a:gd name="connsiteY2" fmla="*/ 98064 h 251340"/>
              <a:gd name="connsiteX3" fmla="*/ 439399 w 492074"/>
              <a:gd name="connsiteY3" fmla="*/ 228692 h 251340"/>
              <a:gd name="connsiteX4" fmla="*/ 332521 w 492074"/>
              <a:gd name="connsiteY4" fmla="*/ 228692 h 251340"/>
              <a:gd name="connsiteX5" fmla="*/ 12 w 492074"/>
              <a:gd name="connsiteY5" fmla="*/ 3061 h 2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074" h="251340">
                <a:moveTo>
                  <a:pt x="12" y="3061"/>
                </a:moveTo>
                <a:cubicBezTo>
                  <a:pt x="-1967" y="-18710"/>
                  <a:pt x="239497" y="82230"/>
                  <a:pt x="320645" y="98064"/>
                </a:cubicBezTo>
                <a:cubicBezTo>
                  <a:pt x="401793" y="113898"/>
                  <a:pt x="467108" y="76293"/>
                  <a:pt x="486900" y="98064"/>
                </a:cubicBezTo>
                <a:cubicBezTo>
                  <a:pt x="506692" y="119835"/>
                  <a:pt x="465129" y="206921"/>
                  <a:pt x="439399" y="228692"/>
                </a:cubicBezTo>
                <a:cubicBezTo>
                  <a:pt x="413669" y="250463"/>
                  <a:pt x="399814" y="266297"/>
                  <a:pt x="332521" y="228692"/>
                </a:cubicBezTo>
                <a:cubicBezTo>
                  <a:pt x="265228" y="191087"/>
                  <a:pt x="1991" y="24832"/>
                  <a:pt x="12" y="3061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038F8DF7-2FF2-070D-7081-80475E6E21EE}"/>
              </a:ext>
            </a:extLst>
          </p:cNvPr>
          <p:cNvSpPr/>
          <p:nvPr/>
        </p:nvSpPr>
        <p:spPr>
          <a:xfrm>
            <a:off x="5922556" y="6020576"/>
            <a:ext cx="444396" cy="294362"/>
          </a:xfrm>
          <a:custGeom>
            <a:avLst/>
            <a:gdLst>
              <a:gd name="connsiteX0" fmla="*/ 15106 w 444396"/>
              <a:gd name="connsiteY0" fmla="*/ 214 h 294362"/>
              <a:gd name="connsiteX1" fmla="*/ 395117 w 444396"/>
              <a:gd name="connsiteY1" fmla="*/ 190219 h 294362"/>
              <a:gd name="connsiteX2" fmla="*/ 430743 w 444396"/>
              <a:gd name="connsiteY2" fmla="*/ 285221 h 294362"/>
              <a:gd name="connsiteX3" fmla="*/ 311989 w 444396"/>
              <a:gd name="connsiteY3" fmla="*/ 285221 h 294362"/>
              <a:gd name="connsiteX4" fmla="*/ 98234 w 444396"/>
              <a:gd name="connsiteY4" fmla="*/ 237720 h 294362"/>
              <a:gd name="connsiteX5" fmla="*/ 74483 w 444396"/>
              <a:gd name="connsiteY5" fmla="*/ 154593 h 294362"/>
              <a:gd name="connsiteX6" fmla="*/ 15106 w 444396"/>
              <a:gd name="connsiteY6" fmla="*/ 214 h 29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396" h="294362">
                <a:moveTo>
                  <a:pt x="15106" y="214"/>
                </a:moveTo>
                <a:cubicBezTo>
                  <a:pt x="68545" y="6152"/>
                  <a:pt x="325844" y="142718"/>
                  <a:pt x="395117" y="190219"/>
                </a:cubicBezTo>
                <a:cubicBezTo>
                  <a:pt x="464390" y="237720"/>
                  <a:pt x="444598" y="269388"/>
                  <a:pt x="430743" y="285221"/>
                </a:cubicBezTo>
                <a:cubicBezTo>
                  <a:pt x="416888" y="301054"/>
                  <a:pt x="367407" y="293138"/>
                  <a:pt x="311989" y="285221"/>
                </a:cubicBezTo>
                <a:cubicBezTo>
                  <a:pt x="256571" y="277304"/>
                  <a:pt x="137818" y="259491"/>
                  <a:pt x="98234" y="237720"/>
                </a:cubicBezTo>
                <a:cubicBezTo>
                  <a:pt x="58650" y="215949"/>
                  <a:pt x="82400" y="196157"/>
                  <a:pt x="74483" y="154593"/>
                </a:cubicBezTo>
                <a:cubicBezTo>
                  <a:pt x="66566" y="113029"/>
                  <a:pt x="-38333" y="-5724"/>
                  <a:pt x="15106" y="21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 62">
            <a:extLst>
              <a:ext uri="{FF2B5EF4-FFF2-40B4-BE49-F238E27FC236}">
                <a16:creationId xmlns:a16="http://schemas.microsoft.com/office/drawing/2014/main" id="{589E2E9C-BB5B-33E5-3AAF-9E545F3D5DAA}"/>
              </a:ext>
            </a:extLst>
          </p:cNvPr>
          <p:cNvSpPr/>
          <p:nvPr/>
        </p:nvSpPr>
        <p:spPr>
          <a:xfrm>
            <a:off x="7077694" y="5997039"/>
            <a:ext cx="500216" cy="631621"/>
          </a:xfrm>
          <a:custGeom>
            <a:avLst/>
            <a:gdLst>
              <a:gd name="connsiteX0" fmla="*/ 0 w 500216"/>
              <a:gd name="connsiteY0" fmla="*/ 0 h 631621"/>
              <a:gd name="connsiteX1" fmla="*/ 83127 w 500216"/>
              <a:gd name="connsiteY1" fmla="*/ 213756 h 631621"/>
              <a:gd name="connsiteX2" fmla="*/ 35625 w 500216"/>
              <a:gd name="connsiteY2" fmla="*/ 463138 h 631621"/>
              <a:gd name="connsiteX3" fmla="*/ 23750 w 500216"/>
              <a:gd name="connsiteY3" fmla="*/ 629392 h 631621"/>
              <a:gd name="connsiteX4" fmla="*/ 83127 w 500216"/>
              <a:gd name="connsiteY4" fmla="*/ 558140 h 631621"/>
              <a:gd name="connsiteX5" fmla="*/ 463137 w 500216"/>
              <a:gd name="connsiteY5" fmla="*/ 546265 h 631621"/>
              <a:gd name="connsiteX6" fmla="*/ 475012 w 500216"/>
              <a:gd name="connsiteY6" fmla="*/ 308758 h 631621"/>
              <a:gd name="connsiteX7" fmla="*/ 368135 w 500216"/>
              <a:gd name="connsiteY7" fmla="*/ 83127 h 631621"/>
              <a:gd name="connsiteX8" fmla="*/ 225631 w 500216"/>
              <a:gd name="connsiteY8" fmla="*/ 47501 h 631621"/>
              <a:gd name="connsiteX9" fmla="*/ 0 w 500216"/>
              <a:gd name="connsiteY9" fmla="*/ 0 h 63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0216" h="631621">
                <a:moveTo>
                  <a:pt x="0" y="0"/>
                </a:moveTo>
                <a:cubicBezTo>
                  <a:pt x="38595" y="68283"/>
                  <a:pt x="77190" y="136566"/>
                  <a:pt x="83127" y="213756"/>
                </a:cubicBezTo>
                <a:cubicBezTo>
                  <a:pt x="89065" y="290946"/>
                  <a:pt x="45521" y="393865"/>
                  <a:pt x="35625" y="463138"/>
                </a:cubicBezTo>
                <a:cubicBezTo>
                  <a:pt x="25729" y="532411"/>
                  <a:pt x="23750" y="629392"/>
                  <a:pt x="23750" y="629392"/>
                </a:cubicBezTo>
                <a:cubicBezTo>
                  <a:pt x="31667" y="645226"/>
                  <a:pt x="9896" y="571994"/>
                  <a:pt x="83127" y="558140"/>
                </a:cubicBezTo>
                <a:cubicBezTo>
                  <a:pt x="156358" y="544286"/>
                  <a:pt x="397823" y="587829"/>
                  <a:pt x="463137" y="546265"/>
                </a:cubicBezTo>
                <a:cubicBezTo>
                  <a:pt x="528451" y="504701"/>
                  <a:pt x="490846" y="385948"/>
                  <a:pt x="475012" y="308758"/>
                </a:cubicBezTo>
                <a:cubicBezTo>
                  <a:pt x="459178" y="231568"/>
                  <a:pt x="409699" y="126670"/>
                  <a:pt x="368135" y="83127"/>
                </a:cubicBezTo>
                <a:cubicBezTo>
                  <a:pt x="326572" y="39584"/>
                  <a:pt x="225631" y="47501"/>
                  <a:pt x="225631" y="4750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 64">
            <a:extLst>
              <a:ext uri="{FF2B5EF4-FFF2-40B4-BE49-F238E27FC236}">
                <a16:creationId xmlns:a16="http://schemas.microsoft.com/office/drawing/2014/main" id="{4E7506FD-ED62-8D00-4A31-AA44D633EF83}"/>
              </a:ext>
            </a:extLst>
          </p:cNvPr>
          <p:cNvSpPr/>
          <p:nvPr/>
        </p:nvSpPr>
        <p:spPr>
          <a:xfrm>
            <a:off x="3602402" y="599428"/>
            <a:ext cx="2388801" cy="4890013"/>
          </a:xfrm>
          <a:custGeom>
            <a:avLst/>
            <a:gdLst>
              <a:gd name="connsiteX0" fmla="*/ 1908061 w 2388801"/>
              <a:gd name="connsiteY0" fmla="*/ 1650477 h 4890013"/>
              <a:gd name="connsiteX1" fmla="*/ 2281040 w 2388801"/>
              <a:gd name="connsiteY1" fmla="*/ 555604 h 4890013"/>
              <a:gd name="connsiteX2" fmla="*/ 2353230 w 2388801"/>
              <a:gd name="connsiteY2" fmla="*/ 254814 h 4890013"/>
              <a:gd name="connsiteX3" fmla="*/ 1775714 w 2388801"/>
              <a:gd name="connsiteY3" fmla="*/ 820298 h 4890013"/>
              <a:gd name="connsiteX4" fmla="*/ 1739619 w 2388801"/>
              <a:gd name="connsiteY4" fmla="*/ 26214 h 4890013"/>
              <a:gd name="connsiteX5" fmla="*/ 43166 w 2388801"/>
              <a:gd name="connsiteY5" fmla="*/ 1987361 h 4890013"/>
              <a:gd name="connsiteX6" fmla="*/ 536461 w 2388801"/>
              <a:gd name="connsiteY6" fmla="*/ 1746730 h 4890013"/>
              <a:gd name="connsiteX7" fmla="*/ 873345 w 2388801"/>
              <a:gd name="connsiteY7" fmla="*/ 3094267 h 4890013"/>
              <a:gd name="connsiteX8" fmla="*/ 933503 w 2388801"/>
              <a:gd name="connsiteY8" fmla="*/ 2889730 h 4890013"/>
              <a:gd name="connsiteX9" fmla="*/ 1138040 w 2388801"/>
              <a:gd name="connsiteY9" fmla="*/ 4405709 h 4890013"/>
              <a:gd name="connsiteX10" fmla="*/ 1258356 w 2388801"/>
              <a:gd name="connsiteY10" fmla="*/ 4020698 h 4890013"/>
              <a:gd name="connsiteX11" fmla="*/ 1498987 w 2388801"/>
              <a:gd name="connsiteY11" fmla="*/ 4706498 h 4890013"/>
              <a:gd name="connsiteX12" fmla="*/ 1571177 w 2388801"/>
              <a:gd name="connsiteY12" fmla="*/ 3864288 h 4890013"/>
              <a:gd name="connsiteX13" fmla="*/ 1859935 w 2388801"/>
              <a:gd name="connsiteY13" fmla="*/ 4886972 h 4890013"/>
              <a:gd name="connsiteX14" fmla="*/ 2100566 w 2388801"/>
              <a:gd name="connsiteY14" fmla="*/ 4153046 h 4890013"/>
              <a:gd name="connsiteX15" fmla="*/ 1498987 w 2388801"/>
              <a:gd name="connsiteY15" fmla="*/ 3407088 h 4890013"/>
              <a:gd name="connsiteX16" fmla="*/ 1246324 w 2388801"/>
              <a:gd name="connsiteY16" fmla="*/ 1987361 h 4890013"/>
              <a:gd name="connsiteX17" fmla="*/ 1511019 w 2388801"/>
              <a:gd name="connsiteY17" fmla="*/ 2155804 h 4890013"/>
              <a:gd name="connsiteX18" fmla="*/ 1150072 w 2388801"/>
              <a:gd name="connsiteY18" fmla="*/ 1277498 h 4890013"/>
              <a:gd name="connsiteX19" fmla="*/ 1198198 w 2388801"/>
              <a:gd name="connsiteY19" fmla="*/ 1638446 h 4890013"/>
              <a:gd name="connsiteX20" fmla="*/ 1583209 w 2388801"/>
              <a:gd name="connsiteY20" fmla="*/ 964677 h 4890013"/>
              <a:gd name="connsiteX21" fmla="*/ 1859935 w 2388801"/>
              <a:gd name="connsiteY21" fmla="*/ 1421877 h 4890013"/>
              <a:gd name="connsiteX22" fmla="*/ 1908061 w 2388801"/>
              <a:gd name="connsiteY22" fmla="*/ 1650477 h 489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388801" h="4890013">
                <a:moveTo>
                  <a:pt x="1908061" y="1650477"/>
                </a:moveTo>
                <a:cubicBezTo>
                  <a:pt x="1978245" y="1506098"/>
                  <a:pt x="2206845" y="788214"/>
                  <a:pt x="2281040" y="555604"/>
                </a:cubicBezTo>
                <a:cubicBezTo>
                  <a:pt x="2355235" y="322994"/>
                  <a:pt x="2437451" y="210698"/>
                  <a:pt x="2353230" y="254814"/>
                </a:cubicBezTo>
                <a:cubicBezTo>
                  <a:pt x="2269009" y="298930"/>
                  <a:pt x="1877982" y="858398"/>
                  <a:pt x="1775714" y="820298"/>
                </a:cubicBezTo>
                <a:cubicBezTo>
                  <a:pt x="1673446" y="782198"/>
                  <a:pt x="2028377" y="-168296"/>
                  <a:pt x="1739619" y="26214"/>
                </a:cubicBezTo>
                <a:cubicBezTo>
                  <a:pt x="1450861" y="220724"/>
                  <a:pt x="243692" y="1700608"/>
                  <a:pt x="43166" y="1987361"/>
                </a:cubicBezTo>
                <a:cubicBezTo>
                  <a:pt x="-157360" y="2274114"/>
                  <a:pt x="398098" y="1562246"/>
                  <a:pt x="536461" y="1746730"/>
                </a:cubicBezTo>
                <a:cubicBezTo>
                  <a:pt x="674824" y="1931214"/>
                  <a:pt x="807171" y="2903767"/>
                  <a:pt x="873345" y="3094267"/>
                </a:cubicBezTo>
                <a:cubicBezTo>
                  <a:pt x="939519" y="3284767"/>
                  <a:pt x="889387" y="2671156"/>
                  <a:pt x="933503" y="2889730"/>
                </a:cubicBezTo>
                <a:cubicBezTo>
                  <a:pt x="977619" y="3108304"/>
                  <a:pt x="1083898" y="4217214"/>
                  <a:pt x="1138040" y="4405709"/>
                </a:cubicBezTo>
                <a:cubicBezTo>
                  <a:pt x="1192182" y="4594204"/>
                  <a:pt x="1198198" y="3970566"/>
                  <a:pt x="1258356" y="4020698"/>
                </a:cubicBezTo>
                <a:cubicBezTo>
                  <a:pt x="1318514" y="4070830"/>
                  <a:pt x="1446850" y="4732566"/>
                  <a:pt x="1498987" y="4706498"/>
                </a:cubicBezTo>
                <a:cubicBezTo>
                  <a:pt x="1551124" y="4680430"/>
                  <a:pt x="1511019" y="3834209"/>
                  <a:pt x="1571177" y="3864288"/>
                </a:cubicBezTo>
                <a:cubicBezTo>
                  <a:pt x="1631335" y="3894367"/>
                  <a:pt x="1771703" y="4838846"/>
                  <a:pt x="1859935" y="4886972"/>
                </a:cubicBezTo>
                <a:cubicBezTo>
                  <a:pt x="1948167" y="4935098"/>
                  <a:pt x="2160724" y="4399693"/>
                  <a:pt x="2100566" y="4153046"/>
                </a:cubicBezTo>
                <a:cubicBezTo>
                  <a:pt x="2040408" y="3906399"/>
                  <a:pt x="1641361" y="3768035"/>
                  <a:pt x="1498987" y="3407088"/>
                </a:cubicBezTo>
                <a:cubicBezTo>
                  <a:pt x="1356613" y="3046141"/>
                  <a:pt x="1244319" y="2195908"/>
                  <a:pt x="1246324" y="1987361"/>
                </a:cubicBezTo>
                <a:cubicBezTo>
                  <a:pt x="1248329" y="1778814"/>
                  <a:pt x="1527061" y="2274114"/>
                  <a:pt x="1511019" y="2155804"/>
                </a:cubicBezTo>
                <a:cubicBezTo>
                  <a:pt x="1494977" y="2037494"/>
                  <a:pt x="1202209" y="1363724"/>
                  <a:pt x="1150072" y="1277498"/>
                </a:cubicBezTo>
                <a:cubicBezTo>
                  <a:pt x="1097935" y="1191272"/>
                  <a:pt x="1126009" y="1690583"/>
                  <a:pt x="1198198" y="1638446"/>
                </a:cubicBezTo>
                <a:cubicBezTo>
                  <a:pt x="1270387" y="1586309"/>
                  <a:pt x="1472920" y="1000772"/>
                  <a:pt x="1583209" y="964677"/>
                </a:cubicBezTo>
                <a:cubicBezTo>
                  <a:pt x="1693498" y="928582"/>
                  <a:pt x="1799777" y="1303567"/>
                  <a:pt x="1859935" y="1421877"/>
                </a:cubicBezTo>
                <a:cubicBezTo>
                  <a:pt x="1920093" y="1540187"/>
                  <a:pt x="1837877" y="1794856"/>
                  <a:pt x="1908061" y="1650477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 65">
            <a:extLst>
              <a:ext uri="{FF2B5EF4-FFF2-40B4-BE49-F238E27FC236}">
                <a16:creationId xmlns:a16="http://schemas.microsoft.com/office/drawing/2014/main" id="{93F644F8-4DDC-D9D2-1E80-657914FF6CAA}"/>
              </a:ext>
            </a:extLst>
          </p:cNvPr>
          <p:cNvSpPr/>
          <p:nvPr/>
        </p:nvSpPr>
        <p:spPr>
          <a:xfrm>
            <a:off x="4475018" y="512301"/>
            <a:ext cx="4139593" cy="2466619"/>
          </a:xfrm>
          <a:custGeom>
            <a:avLst/>
            <a:gdLst>
              <a:gd name="connsiteX0" fmla="*/ 674498 w 4139593"/>
              <a:gd name="connsiteY0" fmla="*/ 402099 h 2466619"/>
              <a:gd name="connsiteX1" fmla="*/ 1456550 w 4139593"/>
              <a:gd name="connsiteY1" fmla="*/ 353973 h 2466619"/>
              <a:gd name="connsiteX2" fmla="*/ 1757340 w 4139593"/>
              <a:gd name="connsiteY2" fmla="*/ 450225 h 2466619"/>
              <a:gd name="connsiteX3" fmla="*/ 1949845 w 4139593"/>
              <a:gd name="connsiteY3" fmla="*/ 5057 h 2466619"/>
              <a:gd name="connsiteX4" fmla="*/ 3586140 w 4139593"/>
              <a:gd name="connsiteY4" fmla="*/ 209594 h 2466619"/>
              <a:gd name="connsiteX5" fmla="*/ 2647677 w 4139593"/>
              <a:gd name="connsiteY5" fmla="*/ 209594 h 2466619"/>
              <a:gd name="connsiteX6" fmla="*/ 3249256 w 4139593"/>
              <a:gd name="connsiteY6" fmla="*/ 823204 h 2466619"/>
              <a:gd name="connsiteX7" fmla="*/ 3249256 w 4139593"/>
              <a:gd name="connsiteY7" fmla="*/ 654762 h 2466619"/>
              <a:gd name="connsiteX8" fmla="*/ 3995214 w 4139593"/>
              <a:gd name="connsiteY8" fmla="*/ 1966204 h 2466619"/>
              <a:gd name="connsiteX9" fmla="*/ 3670361 w 4139593"/>
              <a:gd name="connsiteY9" fmla="*/ 1930110 h 2466619"/>
              <a:gd name="connsiteX10" fmla="*/ 4139593 w 4139593"/>
              <a:gd name="connsiteY10" fmla="*/ 2459499 h 2466619"/>
              <a:gd name="connsiteX11" fmla="*/ 3670361 w 4139593"/>
              <a:gd name="connsiteY11" fmla="*/ 2242931 h 2466619"/>
              <a:gd name="connsiteX12" fmla="*/ 3586140 w 4139593"/>
              <a:gd name="connsiteY12" fmla="*/ 2351215 h 2466619"/>
              <a:gd name="connsiteX13" fmla="*/ 3165035 w 4139593"/>
              <a:gd name="connsiteY13" fmla="*/ 1581194 h 2466619"/>
              <a:gd name="connsiteX14" fmla="*/ 2022035 w 4139593"/>
              <a:gd name="connsiteY14" fmla="*/ 1833857 h 2466619"/>
              <a:gd name="connsiteX15" fmla="*/ 2142350 w 4139593"/>
              <a:gd name="connsiteY15" fmla="*/ 1220246 h 2466619"/>
              <a:gd name="connsiteX16" fmla="*/ 1191856 w 4139593"/>
              <a:gd name="connsiteY16" fmla="*/ 1785731 h 2466619"/>
              <a:gd name="connsiteX17" fmla="*/ 1384361 w 4139593"/>
              <a:gd name="connsiteY17" fmla="*/ 1148057 h 2466619"/>
              <a:gd name="connsiteX18" fmla="*/ 133077 w 4139593"/>
              <a:gd name="connsiteY18" fmla="*/ 1388688 h 2466619"/>
              <a:gd name="connsiteX19" fmla="*/ 84950 w 4139593"/>
              <a:gd name="connsiteY19" fmla="*/ 1376657 h 2466619"/>
              <a:gd name="connsiteX20" fmla="*/ 566214 w 4139593"/>
              <a:gd name="connsiteY20" fmla="*/ 1304467 h 2466619"/>
              <a:gd name="connsiteX21" fmla="*/ 722624 w 4139593"/>
              <a:gd name="connsiteY21" fmla="*/ 979615 h 2466619"/>
              <a:gd name="connsiteX22" fmla="*/ 385740 w 4139593"/>
              <a:gd name="connsiteY22" fmla="*/ 1123994 h 2466619"/>
              <a:gd name="connsiteX23" fmla="*/ 770750 w 4139593"/>
              <a:gd name="connsiteY23" fmla="*/ 630699 h 2466619"/>
              <a:gd name="connsiteX24" fmla="*/ 939193 w 4139593"/>
              <a:gd name="connsiteY24" fmla="*/ 534446 h 2466619"/>
              <a:gd name="connsiteX25" fmla="*/ 686529 w 4139593"/>
              <a:gd name="connsiteY25" fmla="*/ 582573 h 2466619"/>
              <a:gd name="connsiteX26" fmla="*/ 903098 w 4139593"/>
              <a:gd name="connsiteY26" fmla="*/ 474288 h 2466619"/>
              <a:gd name="connsiteX27" fmla="*/ 674498 w 4139593"/>
              <a:gd name="connsiteY27" fmla="*/ 402099 h 246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39593" h="2466619">
                <a:moveTo>
                  <a:pt x="674498" y="402099"/>
                </a:moveTo>
                <a:cubicBezTo>
                  <a:pt x="766740" y="382046"/>
                  <a:pt x="1276076" y="345952"/>
                  <a:pt x="1456550" y="353973"/>
                </a:cubicBezTo>
                <a:cubicBezTo>
                  <a:pt x="1637024" y="361994"/>
                  <a:pt x="1675124" y="508378"/>
                  <a:pt x="1757340" y="450225"/>
                </a:cubicBezTo>
                <a:cubicBezTo>
                  <a:pt x="1839556" y="392072"/>
                  <a:pt x="1645045" y="45162"/>
                  <a:pt x="1949845" y="5057"/>
                </a:cubicBezTo>
                <a:cubicBezTo>
                  <a:pt x="2254645" y="-35048"/>
                  <a:pt x="3469835" y="175505"/>
                  <a:pt x="3586140" y="209594"/>
                </a:cubicBezTo>
                <a:cubicBezTo>
                  <a:pt x="3702445" y="243683"/>
                  <a:pt x="2703824" y="107326"/>
                  <a:pt x="2647677" y="209594"/>
                </a:cubicBezTo>
                <a:cubicBezTo>
                  <a:pt x="2591530" y="311862"/>
                  <a:pt x="3148993" y="749009"/>
                  <a:pt x="3249256" y="823204"/>
                </a:cubicBezTo>
                <a:cubicBezTo>
                  <a:pt x="3349519" y="897399"/>
                  <a:pt x="3124930" y="464262"/>
                  <a:pt x="3249256" y="654762"/>
                </a:cubicBezTo>
                <a:cubicBezTo>
                  <a:pt x="3373582" y="845262"/>
                  <a:pt x="3925030" y="1753646"/>
                  <a:pt x="3995214" y="1966204"/>
                </a:cubicBezTo>
                <a:cubicBezTo>
                  <a:pt x="4065398" y="2178762"/>
                  <a:pt x="3646298" y="1847894"/>
                  <a:pt x="3670361" y="1930110"/>
                </a:cubicBezTo>
                <a:cubicBezTo>
                  <a:pt x="3694424" y="2012326"/>
                  <a:pt x="4139593" y="2407362"/>
                  <a:pt x="4139593" y="2459499"/>
                </a:cubicBezTo>
                <a:cubicBezTo>
                  <a:pt x="4139593" y="2511636"/>
                  <a:pt x="3762603" y="2260978"/>
                  <a:pt x="3670361" y="2242931"/>
                </a:cubicBezTo>
                <a:cubicBezTo>
                  <a:pt x="3578119" y="2224884"/>
                  <a:pt x="3670361" y="2461505"/>
                  <a:pt x="3586140" y="2351215"/>
                </a:cubicBezTo>
                <a:cubicBezTo>
                  <a:pt x="3501919" y="2240926"/>
                  <a:pt x="3425719" y="1667420"/>
                  <a:pt x="3165035" y="1581194"/>
                </a:cubicBezTo>
                <a:cubicBezTo>
                  <a:pt x="2904351" y="1494968"/>
                  <a:pt x="2192483" y="1894015"/>
                  <a:pt x="2022035" y="1833857"/>
                </a:cubicBezTo>
                <a:cubicBezTo>
                  <a:pt x="1851588" y="1773699"/>
                  <a:pt x="2280713" y="1228267"/>
                  <a:pt x="2142350" y="1220246"/>
                </a:cubicBezTo>
                <a:cubicBezTo>
                  <a:pt x="2003987" y="1212225"/>
                  <a:pt x="1318187" y="1797762"/>
                  <a:pt x="1191856" y="1785731"/>
                </a:cubicBezTo>
                <a:cubicBezTo>
                  <a:pt x="1065525" y="1773700"/>
                  <a:pt x="1560824" y="1214231"/>
                  <a:pt x="1384361" y="1148057"/>
                </a:cubicBezTo>
                <a:cubicBezTo>
                  <a:pt x="1207898" y="1081883"/>
                  <a:pt x="349645" y="1350588"/>
                  <a:pt x="133077" y="1388688"/>
                </a:cubicBezTo>
                <a:cubicBezTo>
                  <a:pt x="-83492" y="1426788"/>
                  <a:pt x="12760" y="1390694"/>
                  <a:pt x="84950" y="1376657"/>
                </a:cubicBezTo>
                <a:cubicBezTo>
                  <a:pt x="157139" y="1362620"/>
                  <a:pt x="459935" y="1370641"/>
                  <a:pt x="566214" y="1304467"/>
                </a:cubicBezTo>
                <a:cubicBezTo>
                  <a:pt x="672493" y="1238293"/>
                  <a:pt x="752703" y="1009694"/>
                  <a:pt x="722624" y="979615"/>
                </a:cubicBezTo>
                <a:cubicBezTo>
                  <a:pt x="692545" y="949536"/>
                  <a:pt x="377719" y="1182147"/>
                  <a:pt x="385740" y="1123994"/>
                </a:cubicBezTo>
                <a:cubicBezTo>
                  <a:pt x="393761" y="1065841"/>
                  <a:pt x="678508" y="728957"/>
                  <a:pt x="770750" y="630699"/>
                </a:cubicBezTo>
                <a:cubicBezTo>
                  <a:pt x="862992" y="532441"/>
                  <a:pt x="953230" y="542467"/>
                  <a:pt x="939193" y="534446"/>
                </a:cubicBezTo>
                <a:cubicBezTo>
                  <a:pt x="925156" y="526425"/>
                  <a:pt x="692545" y="592599"/>
                  <a:pt x="686529" y="582573"/>
                </a:cubicBezTo>
                <a:cubicBezTo>
                  <a:pt x="680513" y="572547"/>
                  <a:pt x="907109" y="504367"/>
                  <a:pt x="903098" y="474288"/>
                </a:cubicBezTo>
                <a:cubicBezTo>
                  <a:pt x="899088" y="444209"/>
                  <a:pt x="582256" y="422152"/>
                  <a:pt x="674498" y="402099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 66">
            <a:extLst>
              <a:ext uri="{FF2B5EF4-FFF2-40B4-BE49-F238E27FC236}">
                <a16:creationId xmlns:a16="http://schemas.microsoft.com/office/drawing/2014/main" id="{1D589409-C0A5-27DE-7B2B-88B0DF0A54E9}"/>
              </a:ext>
            </a:extLst>
          </p:cNvPr>
          <p:cNvSpPr/>
          <p:nvPr/>
        </p:nvSpPr>
        <p:spPr>
          <a:xfrm>
            <a:off x="6918290" y="2568261"/>
            <a:ext cx="1961165" cy="2692177"/>
          </a:xfrm>
          <a:custGeom>
            <a:avLst/>
            <a:gdLst>
              <a:gd name="connsiteX0" fmla="*/ 733794 w 1961165"/>
              <a:gd name="connsiteY0" fmla="*/ 969023 h 2692177"/>
              <a:gd name="connsiteX1" fmla="*/ 842078 w 1961165"/>
              <a:gd name="connsiteY1" fmla="*/ 1257781 h 2692177"/>
              <a:gd name="connsiteX2" fmla="*/ 11899 w 1961165"/>
              <a:gd name="connsiteY2" fmla="*/ 2316560 h 2692177"/>
              <a:gd name="connsiteX3" fmla="*/ 348784 w 1961165"/>
              <a:gd name="connsiteY3" fmla="*/ 1919518 h 2692177"/>
              <a:gd name="connsiteX4" fmla="*/ 312689 w 1961165"/>
              <a:gd name="connsiteY4" fmla="*/ 2689539 h 2692177"/>
              <a:gd name="connsiteX5" fmla="*/ 601447 w 1961165"/>
              <a:gd name="connsiteY5" fmla="*/ 2184213 h 2692177"/>
              <a:gd name="connsiteX6" fmla="*/ 709731 w 1961165"/>
              <a:gd name="connsiteY6" fmla="*/ 2533128 h 2692177"/>
              <a:gd name="connsiteX7" fmla="*/ 1154899 w 1961165"/>
              <a:gd name="connsiteY7" fmla="*/ 1727013 h 2692177"/>
              <a:gd name="connsiteX8" fmla="*/ 1142868 w 1961165"/>
              <a:gd name="connsiteY8" fmla="*/ 2677507 h 2692177"/>
              <a:gd name="connsiteX9" fmla="*/ 1118805 w 1961165"/>
              <a:gd name="connsiteY9" fmla="*/ 1931550 h 2692177"/>
              <a:gd name="connsiteX10" fmla="*/ 1961015 w 1961165"/>
              <a:gd name="connsiteY10" fmla="*/ 800581 h 2692177"/>
              <a:gd name="connsiteX11" fmla="*/ 1190994 w 1961165"/>
              <a:gd name="connsiteY11" fmla="*/ 6497 h 2692177"/>
              <a:gd name="connsiteX12" fmla="*/ 1551942 w 1961165"/>
              <a:gd name="connsiteY12" fmla="*/ 463697 h 2692177"/>
              <a:gd name="connsiteX13" fmla="*/ 1576005 w 1961165"/>
              <a:gd name="connsiteY13" fmla="*/ 1161528 h 2692177"/>
              <a:gd name="connsiteX14" fmla="*/ 1203026 w 1961165"/>
              <a:gd name="connsiteY14" fmla="*/ 981055 h 2692177"/>
              <a:gd name="connsiteX15" fmla="*/ 1010521 w 1961165"/>
              <a:gd name="connsiteY15" fmla="*/ 620107 h 2692177"/>
              <a:gd name="connsiteX16" fmla="*/ 950363 w 1961165"/>
              <a:gd name="connsiteY16" fmla="*/ 920897 h 2692177"/>
              <a:gd name="connsiteX17" fmla="*/ 1070678 w 1961165"/>
              <a:gd name="connsiteY17" fmla="*/ 1221686 h 2692177"/>
              <a:gd name="connsiteX18" fmla="*/ 733794 w 1961165"/>
              <a:gd name="connsiteY18" fmla="*/ 969023 h 269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165" h="2692177">
                <a:moveTo>
                  <a:pt x="733794" y="969023"/>
                </a:moveTo>
                <a:cubicBezTo>
                  <a:pt x="695694" y="975039"/>
                  <a:pt x="962394" y="1033191"/>
                  <a:pt x="842078" y="1257781"/>
                </a:cubicBezTo>
                <a:cubicBezTo>
                  <a:pt x="721762" y="1482371"/>
                  <a:pt x="94115" y="2206271"/>
                  <a:pt x="11899" y="2316560"/>
                </a:cubicBezTo>
                <a:cubicBezTo>
                  <a:pt x="-70317" y="2426850"/>
                  <a:pt x="298652" y="1857355"/>
                  <a:pt x="348784" y="1919518"/>
                </a:cubicBezTo>
                <a:cubicBezTo>
                  <a:pt x="398916" y="1981681"/>
                  <a:pt x="270579" y="2645423"/>
                  <a:pt x="312689" y="2689539"/>
                </a:cubicBezTo>
                <a:cubicBezTo>
                  <a:pt x="354799" y="2733655"/>
                  <a:pt x="535273" y="2210282"/>
                  <a:pt x="601447" y="2184213"/>
                </a:cubicBezTo>
                <a:cubicBezTo>
                  <a:pt x="667621" y="2158145"/>
                  <a:pt x="617489" y="2609328"/>
                  <a:pt x="709731" y="2533128"/>
                </a:cubicBezTo>
                <a:cubicBezTo>
                  <a:pt x="801973" y="2456928"/>
                  <a:pt x="1082710" y="1702950"/>
                  <a:pt x="1154899" y="1727013"/>
                </a:cubicBezTo>
                <a:cubicBezTo>
                  <a:pt x="1227088" y="1751076"/>
                  <a:pt x="1148884" y="2643417"/>
                  <a:pt x="1142868" y="2677507"/>
                </a:cubicBezTo>
                <a:cubicBezTo>
                  <a:pt x="1136852" y="2711597"/>
                  <a:pt x="982447" y="2244371"/>
                  <a:pt x="1118805" y="1931550"/>
                </a:cubicBezTo>
                <a:cubicBezTo>
                  <a:pt x="1255163" y="1618729"/>
                  <a:pt x="1948984" y="1121423"/>
                  <a:pt x="1961015" y="800581"/>
                </a:cubicBezTo>
                <a:cubicBezTo>
                  <a:pt x="1973046" y="479739"/>
                  <a:pt x="1259173" y="62644"/>
                  <a:pt x="1190994" y="6497"/>
                </a:cubicBezTo>
                <a:cubicBezTo>
                  <a:pt x="1122815" y="-49650"/>
                  <a:pt x="1487774" y="271192"/>
                  <a:pt x="1551942" y="463697"/>
                </a:cubicBezTo>
                <a:cubicBezTo>
                  <a:pt x="1616110" y="656202"/>
                  <a:pt x="1634158" y="1075302"/>
                  <a:pt x="1576005" y="1161528"/>
                </a:cubicBezTo>
                <a:cubicBezTo>
                  <a:pt x="1517852" y="1247754"/>
                  <a:pt x="1297273" y="1071292"/>
                  <a:pt x="1203026" y="981055"/>
                </a:cubicBezTo>
                <a:cubicBezTo>
                  <a:pt x="1108779" y="890818"/>
                  <a:pt x="1052631" y="630133"/>
                  <a:pt x="1010521" y="620107"/>
                </a:cubicBezTo>
                <a:cubicBezTo>
                  <a:pt x="968411" y="610081"/>
                  <a:pt x="940337" y="820634"/>
                  <a:pt x="950363" y="920897"/>
                </a:cubicBezTo>
                <a:cubicBezTo>
                  <a:pt x="960389" y="1021160"/>
                  <a:pt x="1112789" y="1213665"/>
                  <a:pt x="1070678" y="1221686"/>
                </a:cubicBezTo>
                <a:cubicBezTo>
                  <a:pt x="1028567" y="1229707"/>
                  <a:pt x="771894" y="963007"/>
                  <a:pt x="733794" y="969023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 67">
            <a:extLst>
              <a:ext uri="{FF2B5EF4-FFF2-40B4-BE49-F238E27FC236}">
                <a16:creationId xmlns:a16="http://schemas.microsoft.com/office/drawing/2014/main" id="{842A8398-89AD-33A4-EB7D-E27201BD922D}"/>
              </a:ext>
            </a:extLst>
          </p:cNvPr>
          <p:cNvSpPr/>
          <p:nvPr/>
        </p:nvSpPr>
        <p:spPr>
          <a:xfrm>
            <a:off x="6528951" y="636780"/>
            <a:ext cx="1629084" cy="1048577"/>
          </a:xfrm>
          <a:custGeom>
            <a:avLst/>
            <a:gdLst>
              <a:gd name="connsiteX0" fmla="*/ 4196 w 1629084"/>
              <a:gd name="connsiteY0" fmla="*/ 109178 h 1048577"/>
              <a:gd name="connsiteX1" fmla="*/ 593744 w 1629084"/>
              <a:gd name="connsiteY1" fmla="*/ 36988 h 1048577"/>
              <a:gd name="connsiteX2" fmla="*/ 1171260 w 1629084"/>
              <a:gd name="connsiteY2" fmla="*/ 578409 h 1048577"/>
              <a:gd name="connsiteX3" fmla="*/ 786249 w 1629084"/>
              <a:gd name="connsiteY3" fmla="*/ 482157 h 1048577"/>
              <a:gd name="connsiteX4" fmla="*/ 1628460 w 1629084"/>
              <a:gd name="connsiteY4" fmla="*/ 1047641 h 1048577"/>
              <a:gd name="connsiteX5" fmla="*/ 906565 w 1629084"/>
              <a:gd name="connsiteY5" fmla="*/ 602473 h 1048577"/>
              <a:gd name="connsiteX6" fmla="*/ 4196 w 1629084"/>
              <a:gd name="connsiteY6" fmla="*/ 109178 h 10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9084" h="1048577">
                <a:moveTo>
                  <a:pt x="4196" y="109178"/>
                </a:moveTo>
                <a:cubicBezTo>
                  <a:pt x="-47941" y="14931"/>
                  <a:pt x="399233" y="-41217"/>
                  <a:pt x="593744" y="36988"/>
                </a:cubicBezTo>
                <a:cubicBezTo>
                  <a:pt x="788255" y="115193"/>
                  <a:pt x="1139176" y="504214"/>
                  <a:pt x="1171260" y="578409"/>
                </a:cubicBezTo>
                <a:cubicBezTo>
                  <a:pt x="1203344" y="652604"/>
                  <a:pt x="710049" y="403952"/>
                  <a:pt x="786249" y="482157"/>
                </a:cubicBezTo>
                <a:cubicBezTo>
                  <a:pt x="862449" y="560362"/>
                  <a:pt x="1608407" y="1027588"/>
                  <a:pt x="1628460" y="1047641"/>
                </a:cubicBezTo>
                <a:cubicBezTo>
                  <a:pt x="1648513" y="1067694"/>
                  <a:pt x="1181286" y="760889"/>
                  <a:pt x="906565" y="602473"/>
                </a:cubicBezTo>
                <a:cubicBezTo>
                  <a:pt x="631844" y="444057"/>
                  <a:pt x="56333" y="203425"/>
                  <a:pt x="4196" y="109178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 68">
            <a:extLst>
              <a:ext uri="{FF2B5EF4-FFF2-40B4-BE49-F238E27FC236}">
                <a16:creationId xmlns:a16="http://schemas.microsoft.com/office/drawing/2014/main" id="{83B1EA28-393B-BD69-D59A-52A23A4136B2}"/>
              </a:ext>
            </a:extLst>
          </p:cNvPr>
          <p:cNvSpPr/>
          <p:nvPr/>
        </p:nvSpPr>
        <p:spPr>
          <a:xfrm>
            <a:off x="4390763" y="612269"/>
            <a:ext cx="1750052" cy="1590551"/>
          </a:xfrm>
          <a:custGeom>
            <a:avLst/>
            <a:gdLst>
              <a:gd name="connsiteX0" fmla="*/ 763 w 1750052"/>
              <a:gd name="connsiteY0" fmla="*/ 602920 h 1590551"/>
              <a:gd name="connsiteX1" fmla="*/ 806879 w 1750052"/>
              <a:gd name="connsiteY1" fmla="*/ 1342 h 1590551"/>
              <a:gd name="connsiteX2" fmla="*/ 1733311 w 1750052"/>
              <a:gd name="connsiteY2" fmla="*/ 446510 h 1590551"/>
              <a:gd name="connsiteX3" fmla="*/ 1408458 w 1750052"/>
              <a:gd name="connsiteY3" fmla="*/ 663078 h 1590551"/>
              <a:gd name="connsiteX4" fmla="*/ 1468616 w 1750052"/>
              <a:gd name="connsiteY4" fmla="*/ 1577478 h 1590551"/>
              <a:gd name="connsiteX5" fmla="*/ 1107669 w 1750052"/>
              <a:gd name="connsiteY5" fmla="*/ 1216531 h 1590551"/>
              <a:gd name="connsiteX6" fmla="*/ 794848 w 1750052"/>
              <a:gd name="connsiteY6" fmla="*/ 1409036 h 1590551"/>
              <a:gd name="connsiteX7" fmla="*/ 241395 w 1750052"/>
              <a:gd name="connsiteY7" fmla="*/ 1312784 h 1590551"/>
              <a:gd name="connsiteX8" fmla="*/ 939226 w 1750052"/>
              <a:gd name="connsiteY8" fmla="*/ 446510 h 1590551"/>
              <a:gd name="connsiteX9" fmla="*/ 133111 w 1750052"/>
              <a:gd name="connsiteY9" fmla="*/ 975899 h 1590551"/>
              <a:gd name="connsiteX10" fmla="*/ 590311 w 1750052"/>
              <a:gd name="connsiteY10" fmla="*/ 554794 h 1590551"/>
              <a:gd name="connsiteX11" fmla="*/ 133111 w 1750052"/>
              <a:gd name="connsiteY11" fmla="*/ 675110 h 1590551"/>
              <a:gd name="connsiteX12" fmla="*/ 650469 w 1750052"/>
              <a:gd name="connsiteY12" fmla="*/ 290099 h 1590551"/>
              <a:gd name="connsiteX13" fmla="*/ 763 w 1750052"/>
              <a:gd name="connsiteY13" fmla="*/ 602920 h 1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0052" h="1590551">
                <a:moveTo>
                  <a:pt x="763" y="602920"/>
                </a:moveTo>
                <a:cubicBezTo>
                  <a:pt x="26831" y="554794"/>
                  <a:pt x="518121" y="27410"/>
                  <a:pt x="806879" y="1342"/>
                </a:cubicBezTo>
                <a:cubicBezTo>
                  <a:pt x="1095637" y="-24726"/>
                  <a:pt x="1633048" y="336221"/>
                  <a:pt x="1733311" y="446510"/>
                </a:cubicBezTo>
                <a:cubicBezTo>
                  <a:pt x="1833574" y="556799"/>
                  <a:pt x="1452574" y="474583"/>
                  <a:pt x="1408458" y="663078"/>
                </a:cubicBezTo>
                <a:cubicBezTo>
                  <a:pt x="1364342" y="851573"/>
                  <a:pt x="1518748" y="1485236"/>
                  <a:pt x="1468616" y="1577478"/>
                </a:cubicBezTo>
                <a:cubicBezTo>
                  <a:pt x="1418485" y="1669720"/>
                  <a:pt x="1219964" y="1244605"/>
                  <a:pt x="1107669" y="1216531"/>
                </a:cubicBezTo>
                <a:cubicBezTo>
                  <a:pt x="995374" y="1188457"/>
                  <a:pt x="939227" y="1392994"/>
                  <a:pt x="794848" y="1409036"/>
                </a:cubicBezTo>
                <a:cubicBezTo>
                  <a:pt x="650469" y="1425078"/>
                  <a:pt x="217332" y="1473205"/>
                  <a:pt x="241395" y="1312784"/>
                </a:cubicBezTo>
                <a:cubicBezTo>
                  <a:pt x="265458" y="1152363"/>
                  <a:pt x="957273" y="502657"/>
                  <a:pt x="939226" y="446510"/>
                </a:cubicBezTo>
                <a:cubicBezTo>
                  <a:pt x="921179" y="390362"/>
                  <a:pt x="191264" y="957852"/>
                  <a:pt x="133111" y="975899"/>
                </a:cubicBezTo>
                <a:cubicBezTo>
                  <a:pt x="74958" y="993946"/>
                  <a:pt x="590311" y="604925"/>
                  <a:pt x="590311" y="554794"/>
                </a:cubicBezTo>
                <a:cubicBezTo>
                  <a:pt x="590311" y="504663"/>
                  <a:pt x="123085" y="719226"/>
                  <a:pt x="133111" y="675110"/>
                </a:cubicBezTo>
                <a:cubicBezTo>
                  <a:pt x="143137" y="630994"/>
                  <a:pt x="676538" y="302131"/>
                  <a:pt x="650469" y="290099"/>
                </a:cubicBezTo>
                <a:cubicBezTo>
                  <a:pt x="624401" y="278067"/>
                  <a:pt x="-25305" y="651046"/>
                  <a:pt x="763" y="602920"/>
                </a:cubicBezTo>
                <a:close/>
              </a:path>
            </a:pathLst>
          </a:cu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>
            <a:extLst>
              <a:ext uri="{FF2B5EF4-FFF2-40B4-BE49-F238E27FC236}">
                <a16:creationId xmlns:a16="http://schemas.microsoft.com/office/drawing/2014/main" id="{B880735A-59D9-3C3D-98E8-8A13FF679E3A}"/>
              </a:ext>
            </a:extLst>
          </p:cNvPr>
          <p:cNvSpPr/>
          <p:nvPr/>
        </p:nvSpPr>
        <p:spPr>
          <a:xfrm>
            <a:off x="6566491" y="3474006"/>
            <a:ext cx="514555" cy="514555"/>
          </a:xfrm>
          <a:prstGeom prst="ellipse">
            <a:avLst/>
          </a:prstGeom>
          <a:solidFill>
            <a:srgbClr val="FF8AD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>
            <a:extLst>
              <a:ext uri="{FF2B5EF4-FFF2-40B4-BE49-F238E27FC236}">
                <a16:creationId xmlns:a16="http://schemas.microsoft.com/office/drawing/2014/main" id="{65892951-D4A7-2DCD-52A7-513216D7FC62}"/>
              </a:ext>
            </a:extLst>
          </p:cNvPr>
          <p:cNvSpPr/>
          <p:nvPr/>
        </p:nvSpPr>
        <p:spPr>
          <a:xfrm>
            <a:off x="5036648" y="3432934"/>
            <a:ext cx="227881" cy="227881"/>
          </a:xfrm>
          <a:prstGeom prst="ellipse">
            <a:avLst/>
          </a:prstGeom>
          <a:solidFill>
            <a:srgbClr val="FF8AD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フリーフォーム 105">
            <a:extLst>
              <a:ext uri="{FF2B5EF4-FFF2-40B4-BE49-F238E27FC236}">
                <a16:creationId xmlns:a16="http://schemas.microsoft.com/office/drawing/2014/main" id="{CC3A1AB9-E0FD-911E-B352-182EFCA35179}"/>
              </a:ext>
            </a:extLst>
          </p:cNvPr>
          <p:cNvSpPr/>
          <p:nvPr/>
        </p:nvSpPr>
        <p:spPr>
          <a:xfrm>
            <a:off x="5063280" y="4030564"/>
            <a:ext cx="633436" cy="445256"/>
          </a:xfrm>
          <a:custGeom>
            <a:avLst/>
            <a:gdLst>
              <a:gd name="connsiteX0" fmla="*/ 627657 w 633436"/>
              <a:gd name="connsiteY0" fmla="*/ 240647 h 445256"/>
              <a:gd name="connsiteX1" fmla="*/ 266709 w 633436"/>
              <a:gd name="connsiteY1" fmla="*/ 15 h 445256"/>
              <a:gd name="connsiteX2" fmla="*/ 374994 w 633436"/>
              <a:gd name="connsiteY2" fmla="*/ 228615 h 445256"/>
              <a:gd name="connsiteX3" fmla="*/ 2015 w 633436"/>
              <a:gd name="connsiteY3" fmla="*/ 252678 h 445256"/>
              <a:gd name="connsiteX4" fmla="*/ 567499 w 633436"/>
              <a:gd name="connsiteY4" fmla="*/ 445183 h 445256"/>
              <a:gd name="connsiteX5" fmla="*/ 411088 w 633436"/>
              <a:gd name="connsiteY5" fmla="*/ 228615 h 445256"/>
              <a:gd name="connsiteX6" fmla="*/ 567499 w 633436"/>
              <a:gd name="connsiteY6" fmla="*/ 360962 h 445256"/>
              <a:gd name="connsiteX7" fmla="*/ 495309 w 633436"/>
              <a:gd name="connsiteY7" fmla="*/ 192520 h 445256"/>
              <a:gd name="connsiteX8" fmla="*/ 627657 w 633436"/>
              <a:gd name="connsiteY8" fmla="*/ 240647 h 4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436" h="445256">
                <a:moveTo>
                  <a:pt x="627657" y="240647"/>
                </a:moveTo>
                <a:cubicBezTo>
                  <a:pt x="589557" y="208563"/>
                  <a:pt x="308819" y="2020"/>
                  <a:pt x="266709" y="15"/>
                </a:cubicBezTo>
                <a:cubicBezTo>
                  <a:pt x="224599" y="-1990"/>
                  <a:pt x="419110" y="186504"/>
                  <a:pt x="374994" y="228615"/>
                </a:cubicBezTo>
                <a:cubicBezTo>
                  <a:pt x="330878" y="270726"/>
                  <a:pt x="-30069" y="216583"/>
                  <a:pt x="2015" y="252678"/>
                </a:cubicBezTo>
                <a:cubicBezTo>
                  <a:pt x="34099" y="288773"/>
                  <a:pt x="499320" y="449193"/>
                  <a:pt x="567499" y="445183"/>
                </a:cubicBezTo>
                <a:cubicBezTo>
                  <a:pt x="635678" y="441173"/>
                  <a:pt x="411088" y="242652"/>
                  <a:pt x="411088" y="228615"/>
                </a:cubicBezTo>
                <a:cubicBezTo>
                  <a:pt x="411088" y="214578"/>
                  <a:pt x="553462" y="366978"/>
                  <a:pt x="567499" y="360962"/>
                </a:cubicBezTo>
                <a:cubicBezTo>
                  <a:pt x="581536" y="354946"/>
                  <a:pt x="487288" y="214578"/>
                  <a:pt x="495309" y="192520"/>
                </a:cubicBezTo>
                <a:cubicBezTo>
                  <a:pt x="503330" y="170462"/>
                  <a:pt x="665757" y="272731"/>
                  <a:pt x="627657" y="240647"/>
                </a:cubicBezTo>
                <a:close/>
              </a:path>
            </a:pathLst>
          </a:custGeom>
          <a:solidFill>
            <a:srgbClr val="FF8AD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フリーフォーム 108">
            <a:extLst>
              <a:ext uri="{FF2B5EF4-FFF2-40B4-BE49-F238E27FC236}">
                <a16:creationId xmlns:a16="http://schemas.microsoft.com/office/drawing/2014/main" id="{906E7238-C954-BE2E-B358-DB00F9436542}"/>
              </a:ext>
            </a:extLst>
          </p:cNvPr>
          <p:cNvSpPr/>
          <p:nvPr/>
        </p:nvSpPr>
        <p:spPr>
          <a:xfrm>
            <a:off x="3188671" y="3470275"/>
            <a:ext cx="97454" cy="336550"/>
          </a:xfrm>
          <a:custGeom>
            <a:avLst/>
            <a:gdLst>
              <a:gd name="connsiteX0" fmla="*/ 8554 w 97454"/>
              <a:gd name="connsiteY0" fmla="*/ 0 h 336550"/>
              <a:gd name="connsiteX1" fmla="*/ 8554 w 97454"/>
              <a:gd name="connsiteY1" fmla="*/ 133350 h 336550"/>
              <a:gd name="connsiteX2" fmla="*/ 97454 w 97454"/>
              <a:gd name="connsiteY2" fmla="*/ 33655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454" h="336550">
                <a:moveTo>
                  <a:pt x="8554" y="0"/>
                </a:moveTo>
                <a:cubicBezTo>
                  <a:pt x="1145" y="38629"/>
                  <a:pt x="-6263" y="77258"/>
                  <a:pt x="8554" y="133350"/>
                </a:cubicBezTo>
                <a:cubicBezTo>
                  <a:pt x="23371" y="189442"/>
                  <a:pt x="60412" y="262996"/>
                  <a:pt x="97454" y="3365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フリーフォーム 109">
            <a:extLst>
              <a:ext uri="{FF2B5EF4-FFF2-40B4-BE49-F238E27FC236}">
                <a16:creationId xmlns:a16="http://schemas.microsoft.com/office/drawing/2014/main" id="{3595F85B-C01D-E717-9279-C140ED5AEDA2}"/>
              </a:ext>
            </a:extLst>
          </p:cNvPr>
          <p:cNvSpPr/>
          <p:nvPr/>
        </p:nvSpPr>
        <p:spPr>
          <a:xfrm>
            <a:off x="3136251" y="3425074"/>
            <a:ext cx="157026" cy="401761"/>
          </a:xfrm>
          <a:custGeom>
            <a:avLst/>
            <a:gdLst>
              <a:gd name="connsiteX0" fmla="*/ 6999 w 157026"/>
              <a:gd name="connsiteY0" fmla="*/ 3926 h 401761"/>
              <a:gd name="connsiteX1" fmla="*/ 127649 w 157026"/>
              <a:gd name="connsiteY1" fmla="*/ 156326 h 401761"/>
              <a:gd name="connsiteX2" fmla="*/ 156224 w 157026"/>
              <a:gd name="connsiteY2" fmla="*/ 308726 h 401761"/>
              <a:gd name="connsiteX3" fmla="*/ 146699 w 157026"/>
              <a:gd name="connsiteY3" fmla="*/ 400801 h 401761"/>
              <a:gd name="connsiteX4" fmla="*/ 121299 w 157026"/>
              <a:gd name="connsiteY4" fmla="*/ 346826 h 401761"/>
              <a:gd name="connsiteX5" fmla="*/ 13349 w 157026"/>
              <a:gd name="connsiteY5" fmla="*/ 194426 h 401761"/>
              <a:gd name="connsiteX6" fmla="*/ 13349 w 157026"/>
              <a:gd name="connsiteY6" fmla="*/ 324601 h 401761"/>
              <a:gd name="connsiteX7" fmla="*/ 6999 w 157026"/>
              <a:gd name="connsiteY7" fmla="*/ 3926 h 40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026" h="401761">
                <a:moveTo>
                  <a:pt x="6999" y="3926"/>
                </a:moveTo>
                <a:cubicBezTo>
                  <a:pt x="26049" y="-24120"/>
                  <a:pt x="102778" y="105526"/>
                  <a:pt x="127649" y="156326"/>
                </a:cubicBezTo>
                <a:cubicBezTo>
                  <a:pt x="152520" y="207126"/>
                  <a:pt x="153049" y="267980"/>
                  <a:pt x="156224" y="308726"/>
                </a:cubicBezTo>
                <a:cubicBezTo>
                  <a:pt x="159399" y="349472"/>
                  <a:pt x="152520" y="394451"/>
                  <a:pt x="146699" y="400801"/>
                </a:cubicBezTo>
                <a:cubicBezTo>
                  <a:pt x="140878" y="407151"/>
                  <a:pt x="143524" y="381222"/>
                  <a:pt x="121299" y="346826"/>
                </a:cubicBezTo>
                <a:cubicBezTo>
                  <a:pt x="99074" y="312430"/>
                  <a:pt x="31341" y="198130"/>
                  <a:pt x="13349" y="194426"/>
                </a:cubicBezTo>
                <a:cubicBezTo>
                  <a:pt x="-4643" y="190722"/>
                  <a:pt x="12820" y="355822"/>
                  <a:pt x="13349" y="324601"/>
                </a:cubicBezTo>
                <a:cubicBezTo>
                  <a:pt x="13878" y="293380"/>
                  <a:pt x="-12051" y="31972"/>
                  <a:pt x="6999" y="3926"/>
                </a:cubicBezTo>
                <a:close/>
              </a:path>
            </a:pathLst>
          </a:cu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フリーフォーム 110">
            <a:extLst>
              <a:ext uri="{FF2B5EF4-FFF2-40B4-BE49-F238E27FC236}">
                <a16:creationId xmlns:a16="http://schemas.microsoft.com/office/drawing/2014/main" id="{748A9B8F-7120-81E9-6F92-53D4BA88A09C}"/>
              </a:ext>
            </a:extLst>
          </p:cNvPr>
          <p:cNvSpPr/>
          <p:nvPr/>
        </p:nvSpPr>
        <p:spPr>
          <a:xfrm>
            <a:off x="8184835" y="3077737"/>
            <a:ext cx="208495" cy="425251"/>
          </a:xfrm>
          <a:custGeom>
            <a:avLst/>
            <a:gdLst>
              <a:gd name="connsiteX0" fmla="*/ 22463 w 208495"/>
              <a:gd name="connsiteY0" fmla="*/ 0 h 425251"/>
              <a:gd name="connsiteX1" fmla="*/ 156277 w 208495"/>
              <a:gd name="connsiteY1" fmla="*/ 185853 h 425251"/>
              <a:gd name="connsiteX2" fmla="*/ 208316 w 208495"/>
              <a:gd name="connsiteY2" fmla="*/ 356839 h 425251"/>
              <a:gd name="connsiteX3" fmla="*/ 141409 w 208495"/>
              <a:gd name="connsiteY3" fmla="*/ 416312 h 425251"/>
              <a:gd name="connsiteX4" fmla="*/ 160 w 208495"/>
              <a:gd name="connsiteY4" fmla="*/ 178419 h 425251"/>
              <a:gd name="connsiteX5" fmla="*/ 119106 w 208495"/>
              <a:gd name="connsiteY5" fmla="*/ 267629 h 42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495" h="425251">
                <a:moveTo>
                  <a:pt x="22463" y="0"/>
                </a:moveTo>
                <a:cubicBezTo>
                  <a:pt x="73882" y="63190"/>
                  <a:pt x="125302" y="126380"/>
                  <a:pt x="156277" y="185853"/>
                </a:cubicBezTo>
                <a:cubicBezTo>
                  <a:pt x="187252" y="245326"/>
                  <a:pt x="210794" y="318429"/>
                  <a:pt x="208316" y="356839"/>
                </a:cubicBezTo>
                <a:cubicBezTo>
                  <a:pt x="205838" y="395249"/>
                  <a:pt x="176102" y="446049"/>
                  <a:pt x="141409" y="416312"/>
                </a:cubicBezTo>
                <a:cubicBezTo>
                  <a:pt x="106716" y="386575"/>
                  <a:pt x="3877" y="203200"/>
                  <a:pt x="160" y="178419"/>
                </a:cubicBezTo>
                <a:cubicBezTo>
                  <a:pt x="-3557" y="153639"/>
                  <a:pt x="57774" y="210634"/>
                  <a:pt x="119106" y="2676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815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F5110-4AF1-A0F3-CEF7-9058ED41A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CF249232-F910-EBA9-0D1F-BFAAD4FFF310}"/>
              </a:ext>
            </a:extLst>
          </p:cNvPr>
          <p:cNvSpPr/>
          <p:nvPr/>
        </p:nvSpPr>
        <p:spPr>
          <a:xfrm>
            <a:off x="5758249" y="2199000"/>
            <a:ext cx="2026508" cy="494775"/>
          </a:xfrm>
          <a:custGeom>
            <a:avLst/>
            <a:gdLst>
              <a:gd name="connsiteX0" fmla="*/ 0 w 2026508"/>
              <a:gd name="connsiteY0" fmla="*/ 420634 h 494775"/>
              <a:gd name="connsiteX1" fmla="*/ 963827 w 2026508"/>
              <a:gd name="connsiteY1" fmla="*/ 505 h 494775"/>
              <a:gd name="connsiteX2" fmla="*/ 2026508 w 2026508"/>
              <a:gd name="connsiteY2" fmla="*/ 494775 h 49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6508" h="494775">
                <a:moveTo>
                  <a:pt x="0" y="420634"/>
                </a:moveTo>
                <a:cubicBezTo>
                  <a:pt x="313038" y="204391"/>
                  <a:pt x="626076" y="-11852"/>
                  <a:pt x="963827" y="505"/>
                </a:cubicBezTo>
                <a:cubicBezTo>
                  <a:pt x="1301578" y="12862"/>
                  <a:pt x="1664043" y="253818"/>
                  <a:pt x="2026508" y="4947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C8E7A0D5-49F0-061F-E836-AC8F801F55A7}"/>
              </a:ext>
            </a:extLst>
          </p:cNvPr>
          <p:cNvSpPr/>
          <p:nvPr/>
        </p:nvSpPr>
        <p:spPr>
          <a:xfrm>
            <a:off x="4732638" y="2026510"/>
            <a:ext cx="641255" cy="654908"/>
          </a:xfrm>
          <a:custGeom>
            <a:avLst/>
            <a:gdLst>
              <a:gd name="connsiteX0" fmla="*/ 0 w 641255"/>
              <a:gd name="connsiteY0" fmla="*/ 0 h 654908"/>
              <a:gd name="connsiteX1" fmla="*/ 556054 w 641255"/>
              <a:gd name="connsiteY1" fmla="*/ 457200 h 654908"/>
              <a:gd name="connsiteX2" fmla="*/ 630194 w 641255"/>
              <a:gd name="connsiteY2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255" h="654908">
                <a:moveTo>
                  <a:pt x="0" y="0"/>
                </a:moveTo>
                <a:cubicBezTo>
                  <a:pt x="225511" y="174024"/>
                  <a:pt x="451022" y="348049"/>
                  <a:pt x="556054" y="457200"/>
                </a:cubicBezTo>
                <a:cubicBezTo>
                  <a:pt x="661086" y="566351"/>
                  <a:pt x="645640" y="610629"/>
                  <a:pt x="630194" y="6549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CDEEE93E-D65A-578D-38DD-8AE53E6E53A2}"/>
              </a:ext>
            </a:extLst>
          </p:cNvPr>
          <p:cNvSpPr/>
          <p:nvPr/>
        </p:nvSpPr>
        <p:spPr>
          <a:xfrm>
            <a:off x="5857103" y="2817343"/>
            <a:ext cx="1796238" cy="86497"/>
          </a:xfrm>
          <a:custGeom>
            <a:avLst/>
            <a:gdLst>
              <a:gd name="connsiteX0" fmla="*/ 0 w 1796238"/>
              <a:gd name="connsiteY0" fmla="*/ 0 h 86497"/>
              <a:gd name="connsiteX1" fmla="*/ 1668162 w 1796238"/>
              <a:gd name="connsiteY1" fmla="*/ 24713 h 86497"/>
              <a:gd name="connsiteX2" fmla="*/ 1556951 w 1796238"/>
              <a:gd name="connsiteY2" fmla="*/ 86497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6238" h="86497">
                <a:moveTo>
                  <a:pt x="0" y="0"/>
                </a:moveTo>
                <a:lnTo>
                  <a:pt x="1668162" y="24713"/>
                </a:lnTo>
                <a:cubicBezTo>
                  <a:pt x="1927654" y="39129"/>
                  <a:pt x="1742302" y="62813"/>
                  <a:pt x="1556951" y="8649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9512115F-C2FD-3A50-A6B4-75C3151B0E04}"/>
              </a:ext>
            </a:extLst>
          </p:cNvPr>
          <p:cNvSpPr/>
          <p:nvPr/>
        </p:nvSpPr>
        <p:spPr>
          <a:xfrm>
            <a:off x="4744995" y="2842056"/>
            <a:ext cx="663368" cy="61784"/>
          </a:xfrm>
          <a:custGeom>
            <a:avLst/>
            <a:gdLst>
              <a:gd name="connsiteX0" fmla="*/ 0 w 663368"/>
              <a:gd name="connsiteY0" fmla="*/ 0 h 61784"/>
              <a:gd name="connsiteX1" fmla="*/ 630194 w 663368"/>
              <a:gd name="connsiteY1" fmla="*/ 24714 h 61784"/>
              <a:gd name="connsiteX2" fmla="*/ 518983 w 663368"/>
              <a:gd name="connsiteY2" fmla="*/ 61784 h 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368" h="61784">
                <a:moveTo>
                  <a:pt x="0" y="0"/>
                </a:moveTo>
                <a:cubicBezTo>
                  <a:pt x="271848" y="7208"/>
                  <a:pt x="543697" y="14417"/>
                  <a:pt x="630194" y="24714"/>
                </a:cubicBezTo>
                <a:cubicBezTo>
                  <a:pt x="716691" y="35011"/>
                  <a:pt x="617837" y="48397"/>
                  <a:pt x="518983" y="617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34912EA7-12EB-9B72-52BD-7FABE88D356D}"/>
              </a:ext>
            </a:extLst>
          </p:cNvPr>
          <p:cNvSpPr/>
          <p:nvPr/>
        </p:nvSpPr>
        <p:spPr>
          <a:xfrm>
            <a:off x="5374244" y="3410467"/>
            <a:ext cx="211010" cy="212539"/>
          </a:xfrm>
          <a:custGeom>
            <a:avLst/>
            <a:gdLst>
              <a:gd name="connsiteX0" fmla="*/ 124513 w 211010"/>
              <a:gd name="connsiteY0" fmla="*/ 0 h 212539"/>
              <a:gd name="connsiteX1" fmla="*/ 945 w 211010"/>
              <a:gd name="connsiteY1" fmla="*/ 111211 h 212539"/>
              <a:gd name="connsiteX2" fmla="*/ 75086 w 211010"/>
              <a:gd name="connsiteY2" fmla="*/ 210065 h 212539"/>
              <a:gd name="connsiteX3" fmla="*/ 211010 w 211010"/>
              <a:gd name="connsiteY3" fmla="*/ 172994 h 2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10" h="212539">
                <a:moveTo>
                  <a:pt x="124513" y="0"/>
                </a:moveTo>
                <a:cubicBezTo>
                  <a:pt x="66848" y="38100"/>
                  <a:pt x="9183" y="76200"/>
                  <a:pt x="945" y="111211"/>
                </a:cubicBezTo>
                <a:cubicBezTo>
                  <a:pt x="-7293" y="146222"/>
                  <a:pt x="40075" y="199768"/>
                  <a:pt x="75086" y="210065"/>
                </a:cubicBezTo>
                <a:cubicBezTo>
                  <a:pt x="110097" y="220362"/>
                  <a:pt x="160553" y="196678"/>
                  <a:pt x="211010" y="1729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A9C2BA3D-130B-DC0F-A553-1E3BA3E7E741}"/>
              </a:ext>
            </a:extLst>
          </p:cNvPr>
          <p:cNvSpPr/>
          <p:nvPr/>
        </p:nvSpPr>
        <p:spPr>
          <a:xfrm>
            <a:off x="5163428" y="4062518"/>
            <a:ext cx="458896" cy="348846"/>
          </a:xfrm>
          <a:custGeom>
            <a:avLst/>
            <a:gdLst>
              <a:gd name="connsiteX0" fmla="*/ 397113 w 458896"/>
              <a:gd name="connsiteY0" fmla="*/ 101711 h 348846"/>
              <a:gd name="connsiteX1" fmla="*/ 149977 w 458896"/>
              <a:gd name="connsiteY1" fmla="*/ 2857 h 348846"/>
              <a:gd name="connsiteX2" fmla="*/ 298258 w 458896"/>
              <a:gd name="connsiteY2" fmla="*/ 200565 h 348846"/>
              <a:gd name="connsiteX3" fmla="*/ 1696 w 458896"/>
              <a:gd name="connsiteY3" fmla="*/ 200565 h 348846"/>
              <a:gd name="connsiteX4" fmla="*/ 458896 w 458896"/>
              <a:gd name="connsiteY4" fmla="*/ 348846 h 34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896" h="348846">
                <a:moveTo>
                  <a:pt x="397113" y="101711"/>
                </a:moveTo>
                <a:cubicBezTo>
                  <a:pt x="281783" y="44046"/>
                  <a:pt x="166453" y="-13619"/>
                  <a:pt x="149977" y="2857"/>
                </a:cubicBezTo>
                <a:cubicBezTo>
                  <a:pt x="133501" y="19333"/>
                  <a:pt x="322971" y="167614"/>
                  <a:pt x="298258" y="200565"/>
                </a:cubicBezTo>
                <a:cubicBezTo>
                  <a:pt x="273545" y="233516"/>
                  <a:pt x="-25077" y="175852"/>
                  <a:pt x="1696" y="200565"/>
                </a:cubicBezTo>
                <a:cubicBezTo>
                  <a:pt x="28469" y="225278"/>
                  <a:pt x="243682" y="287062"/>
                  <a:pt x="458896" y="34884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3DABD71D-2FA9-B1CF-791A-DB22794EF84A}"/>
              </a:ext>
            </a:extLst>
          </p:cNvPr>
          <p:cNvSpPr/>
          <p:nvPr/>
        </p:nvSpPr>
        <p:spPr>
          <a:xfrm>
            <a:off x="8056605" y="2867237"/>
            <a:ext cx="428560" cy="768279"/>
          </a:xfrm>
          <a:custGeom>
            <a:avLst/>
            <a:gdLst>
              <a:gd name="connsiteX0" fmla="*/ 74141 w 428560"/>
              <a:gd name="connsiteY0" fmla="*/ 135455 h 768279"/>
              <a:gd name="connsiteX1" fmla="*/ 333633 w 428560"/>
              <a:gd name="connsiteY1" fmla="*/ 36601 h 768279"/>
              <a:gd name="connsiteX2" fmla="*/ 420130 w 428560"/>
              <a:gd name="connsiteY2" fmla="*/ 679152 h 768279"/>
              <a:gd name="connsiteX3" fmla="*/ 148281 w 428560"/>
              <a:gd name="connsiteY3" fmla="*/ 740936 h 768279"/>
              <a:gd name="connsiteX4" fmla="*/ 0 w 428560"/>
              <a:gd name="connsiteY4" fmla="*/ 469087 h 76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60" h="768279">
                <a:moveTo>
                  <a:pt x="74141" y="135455"/>
                </a:moveTo>
                <a:cubicBezTo>
                  <a:pt x="175054" y="40720"/>
                  <a:pt x="275968" y="-54015"/>
                  <a:pt x="333633" y="36601"/>
                </a:cubicBezTo>
                <a:cubicBezTo>
                  <a:pt x="391298" y="127217"/>
                  <a:pt x="451022" y="561763"/>
                  <a:pt x="420130" y="679152"/>
                </a:cubicBezTo>
                <a:cubicBezTo>
                  <a:pt x="389238" y="796541"/>
                  <a:pt x="218303" y="775947"/>
                  <a:pt x="148281" y="740936"/>
                </a:cubicBezTo>
                <a:cubicBezTo>
                  <a:pt x="78259" y="705925"/>
                  <a:pt x="39129" y="587506"/>
                  <a:pt x="0" y="469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92CAF611-988A-E65E-17A5-7B53813FC979}"/>
              </a:ext>
            </a:extLst>
          </p:cNvPr>
          <p:cNvSpPr/>
          <p:nvPr/>
        </p:nvSpPr>
        <p:spPr>
          <a:xfrm>
            <a:off x="5782962" y="3385751"/>
            <a:ext cx="2088292" cy="1396314"/>
          </a:xfrm>
          <a:custGeom>
            <a:avLst/>
            <a:gdLst>
              <a:gd name="connsiteX0" fmla="*/ 2088292 w 2088292"/>
              <a:gd name="connsiteY0" fmla="*/ 0 h 1396314"/>
              <a:gd name="connsiteX1" fmla="*/ 1791730 w 2088292"/>
              <a:gd name="connsiteY1" fmla="*/ 222422 h 1396314"/>
              <a:gd name="connsiteX2" fmla="*/ 1594022 w 2088292"/>
              <a:gd name="connsiteY2" fmla="*/ 691979 h 1396314"/>
              <a:gd name="connsiteX3" fmla="*/ 0 w 2088292"/>
              <a:gd name="connsiteY3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292" h="1396314">
                <a:moveTo>
                  <a:pt x="2088292" y="0"/>
                </a:moveTo>
                <a:cubicBezTo>
                  <a:pt x="1981200" y="53546"/>
                  <a:pt x="1874108" y="107092"/>
                  <a:pt x="1791730" y="222422"/>
                </a:cubicBezTo>
                <a:cubicBezTo>
                  <a:pt x="1709352" y="337752"/>
                  <a:pt x="1892644" y="496330"/>
                  <a:pt x="1594022" y="691979"/>
                </a:cubicBezTo>
                <a:cubicBezTo>
                  <a:pt x="1295400" y="887628"/>
                  <a:pt x="647700" y="1141971"/>
                  <a:pt x="0" y="139631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9064479B-54E4-46DE-C510-AA278090CDF2}"/>
              </a:ext>
            </a:extLst>
          </p:cNvPr>
          <p:cNvSpPr/>
          <p:nvPr/>
        </p:nvSpPr>
        <p:spPr>
          <a:xfrm>
            <a:off x="4658497" y="2730843"/>
            <a:ext cx="444844" cy="1297460"/>
          </a:xfrm>
          <a:custGeom>
            <a:avLst/>
            <a:gdLst>
              <a:gd name="connsiteX0" fmla="*/ 0 w 444844"/>
              <a:gd name="connsiteY0" fmla="*/ 0 h 1297460"/>
              <a:gd name="connsiteX1" fmla="*/ 247135 w 444844"/>
              <a:gd name="connsiteY1" fmla="*/ 902043 h 1297460"/>
              <a:gd name="connsiteX2" fmla="*/ 444844 w 444844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844" h="1297460">
                <a:moveTo>
                  <a:pt x="0" y="0"/>
                </a:moveTo>
                <a:cubicBezTo>
                  <a:pt x="86497" y="342900"/>
                  <a:pt x="172994" y="685800"/>
                  <a:pt x="247135" y="902043"/>
                </a:cubicBezTo>
                <a:cubicBezTo>
                  <a:pt x="321276" y="1118286"/>
                  <a:pt x="383060" y="1207873"/>
                  <a:pt x="444844" y="12974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E0C51805-8155-4130-81FD-EA828153E621}"/>
              </a:ext>
            </a:extLst>
          </p:cNvPr>
          <p:cNvSpPr/>
          <p:nvPr/>
        </p:nvSpPr>
        <p:spPr>
          <a:xfrm>
            <a:off x="4572000" y="1625857"/>
            <a:ext cx="3311611" cy="1055559"/>
          </a:xfrm>
          <a:custGeom>
            <a:avLst/>
            <a:gdLst>
              <a:gd name="connsiteX0" fmla="*/ 0 w 3311611"/>
              <a:gd name="connsiteY0" fmla="*/ 363581 h 1055559"/>
              <a:gd name="connsiteX1" fmla="*/ 494270 w 3311611"/>
              <a:gd name="connsiteY1" fmla="*/ 165873 h 1055559"/>
              <a:gd name="connsiteX2" fmla="*/ 766119 w 3311611"/>
              <a:gd name="connsiteY2" fmla="*/ 474792 h 1055559"/>
              <a:gd name="connsiteX3" fmla="*/ 1087395 w 3311611"/>
              <a:gd name="connsiteY3" fmla="*/ 165873 h 1055559"/>
              <a:gd name="connsiteX4" fmla="*/ 1062681 w 3311611"/>
              <a:gd name="connsiteY4" fmla="*/ 660143 h 1055559"/>
              <a:gd name="connsiteX5" fmla="*/ 2014151 w 3311611"/>
              <a:gd name="connsiteY5" fmla="*/ 5235 h 1055559"/>
              <a:gd name="connsiteX6" fmla="*/ 1841157 w 3311611"/>
              <a:gd name="connsiteY6" fmla="*/ 351224 h 1055559"/>
              <a:gd name="connsiteX7" fmla="*/ 2458995 w 3311611"/>
              <a:gd name="connsiteY7" fmla="*/ 326511 h 1055559"/>
              <a:gd name="connsiteX8" fmla="*/ 2928551 w 3311611"/>
              <a:gd name="connsiteY8" fmla="*/ 610716 h 1055559"/>
              <a:gd name="connsiteX9" fmla="*/ 2854411 w 3311611"/>
              <a:gd name="connsiteY9" fmla="*/ 54662 h 1055559"/>
              <a:gd name="connsiteX10" fmla="*/ 3311611 w 3311611"/>
              <a:gd name="connsiteY10" fmla="*/ 1055559 h 105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1611" h="1055559">
                <a:moveTo>
                  <a:pt x="0" y="363581"/>
                </a:moveTo>
                <a:cubicBezTo>
                  <a:pt x="183292" y="255459"/>
                  <a:pt x="366584" y="147338"/>
                  <a:pt x="494270" y="165873"/>
                </a:cubicBezTo>
                <a:cubicBezTo>
                  <a:pt x="621957" y="184408"/>
                  <a:pt x="667265" y="474792"/>
                  <a:pt x="766119" y="474792"/>
                </a:cubicBezTo>
                <a:cubicBezTo>
                  <a:pt x="864973" y="474792"/>
                  <a:pt x="1037968" y="134981"/>
                  <a:pt x="1087395" y="165873"/>
                </a:cubicBezTo>
                <a:cubicBezTo>
                  <a:pt x="1136822" y="196765"/>
                  <a:pt x="908222" y="686916"/>
                  <a:pt x="1062681" y="660143"/>
                </a:cubicBezTo>
                <a:cubicBezTo>
                  <a:pt x="1217140" y="633370"/>
                  <a:pt x="1884405" y="56721"/>
                  <a:pt x="2014151" y="5235"/>
                </a:cubicBezTo>
                <a:cubicBezTo>
                  <a:pt x="2143897" y="-46252"/>
                  <a:pt x="1767016" y="297678"/>
                  <a:pt x="1841157" y="351224"/>
                </a:cubicBezTo>
                <a:cubicBezTo>
                  <a:pt x="1915298" y="404770"/>
                  <a:pt x="2277763" y="283262"/>
                  <a:pt x="2458995" y="326511"/>
                </a:cubicBezTo>
                <a:cubicBezTo>
                  <a:pt x="2640227" y="369760"/>
                  <a:pt x="2862648" y="656024"/>
                  <a:pt x="2928551" y="610716"/>
                </a:cubicBezTo>
                <a:cubicBezTo>
                  <a:pt x="2994454" y="565408"/>
                  <a:pt x="2790568" y="-19478"/>
                  <a:pt x="2854411" y="54662"/>
                </a:cubicBezTo>
                <a:cubicBezTo>
                  <a:pt x="2918254" y="128802"/>
                  <a:pt x="3114932" y="592180"/>
                  <a:pt x="3311611" y="10555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7E4963C8-748F-7EBF-33DD-D437FDB6C1AF}"/>
              </a:ext>
            </a:extLst>
          </p:cNvPr>
          <p:cNvSpPr/>
          <p:nvPr/>
        </p:nvSpPr>
        <p:spPr>
          <a:xfrm>
            <a:off x="3878897" y="604902"/>
            <a:ext cx="2114130" cy="4584936"/>
          </a:xfrm>
          <a:custGeom>
            <a:avLst/>
            <a:gdLst>
              <a:gd name="connsiteX0" fmla="*/ 2114130 w 2114130"/>
              <a:gd name="connsiteY0" fmla="*/ 395995 h 4584936"/>
              <a:gd name="connsiteX1" fmla="*/ 1335654 w 2114130"/>
              <a:gd name="connsiteY1" fmla="*/ 12936 h 4584936"/>
              <a:gd name="connsiteX2" fmla="*/ 656033 w 2114130"/>
              <a:gd name="connsiteY2" fmla="*/ 816125 h 4584936"/>
              <a:gd name="connsiteX3" fmla="*/ 656033 w 2114130"/>
              <a:gd name="connsiteY3" fmla="*/ 791412 h 4584936"/>
              <a:gd name="connsiteX4" fmla="*/ 1125 w 2114130"/>
              <a:gd name="connsiteY4" fmla="*/ 2051801 h 4584936"/>
              <a:gd name="connsiteX5" fmla="*/ 495395 w 2114130"/>
              <a:gd name="connsiteY5" fmla="*/ 1668741 h 4584936"/>
              <a:gd name="connsiteX6" fmla="*/ 371827 w 2114130"/>
              <a:gd name="connsiteY6" fmla="*/ 2496644 h 4584936"/>
              <a:gd name="connsiteX7" fmla="*/ 680746 w 2114130"/>
              <a:gd name="connsiteY7" fmla="*/ 3238049 h 4584936"/>
              <a:gd name="connsiteX8" fmla="*/ 705460 w 2114130"/>
              <a:gd name="connsiteY8" fmla="*/ 2793206 h 4584936"/>
              <a:gd name="connsiteX9" fmla="*/ 1002022 w 2114130"/>
              <a:gd name="connsiteY9" fmla="*/ 4584936 h 458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4130" h="4584936">
                <a:moveTo>
                  <a:pt x="2114130" y="395995"/>
                </a:moveTo>
                <a:cubicBezTo>
                  <a:pt x="1846400" y="169454"/>
                  <a:pt x="1578670" y="-57086"/>
                  <a:pt x="1335654" y="12936"/>
                </a:cubicBezTo>
                <a:cubicBezTo>
                  <a:pt x="1092638" y="82958"/>
                  <a:pt x="769303" y="686379"/>
                  <a:pt x="656033" y="816125"/>
                </a:cubicBezTo>
                <a:cubicBezTo>
                  <a:pt x="542763" y="945871"/>
                  <a:pt x="765184" y="585466"/>
                  <a:pt x="656033" y="791412"/>
                </a:cubicBezTo>
                <a:cubicBezTo>
                  <a:pt x="546882" y="997358"/>
                  <a:pt x="27898" y="1905580"/>
                  <a:pt x="1125" y="2051801"/>
                </a:cubicBezTo>
                <a:cubicBezTo>
                  <a:pt x="-25648" y="2198023"/>
                  <a:pt x="433611" y="1594601"/>
                  <a:pt x="495395" y="1668741"/>
                </a:cubicBezTo>
                <a:cubicBezTo>
                  <a:pt x="557179" y="1742881"/>
                  <a:pt x="340935" y="2235093"/>
                  <a:pt x="371827" y="2496644"/>
                </a:cubicBezTo>
                <a:cubicBezTo>
                  <a:pt x="402719" y="2758195"/>
                  <a:pt x="625140" y="3188622"/>
                  <a:pt x="680746" y="3238049"/>
                </a:cubicBezTo>
                <a:cubicBezTo>
                  <a:pt x="736351" y="3287476"/>
                  <a:pt x="651914" y="2568725"/>
                  <a:pt x="705460" y="2793206"/>
                </a:cubicBezTo>
                <a:cubicBezTo>
                  <a:pt x="759006" y="3017687"/>
                  <a:pt x="880514" y="3801311"/>
                  <a:pt x="1002022" y="45849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F45B27E8-0AA9-9A6A-466F-EBB790905A09}"/>
              </a:ext>
            </a:extLst>
          </p:cNvPr>
          <p:cNvSpPr/>
          <p:nvPr/>
        </p:nvSpPr>
        <p:spPr>
          <a:xfrm>
            <a:off x="6079524" y="723748"/>
            <a:ext cx="2674794" cy="4418975"/>
          </a:xfrm>
          <a:custGeom>
            <a:avLst/>
            <a:gdLst>
              <a:gd name="connsiteX0" fmla="*/ 0 w 2674794"/>
              <a:gd name="connsiteY0" fmla="*/ 376003 h 4418975"/>
              <a:gd name="connsiteX1" fmla="*/ 531341 w 2674794"/>
              <a:gd name="connsiteY1" fmla="*/ 5301 h 4418975"/>
              <a:gd name="connsiteX2" fmla="*/ 1668162 w 2674794"/>
              <a:gd name="connsiteY2" fmla="*/ 623138 h 4418975"/>
              <a:gd name="connsiteX3" fmla="*/ 1544595 w 2674794"/>
              <a:gd name="connsiteY3" fmla="*/ 215366 h 4418975"/>
              <a:gd name="connsiteX4" fmla="*/ 2335427 w 2674794"/>
              <a:gd name="connsiteY4" fmla="*/ 1735247 h 4418975"/>
              <a:gd name="connsiteX5" fmla="*/ 2026508 w 2674794"/>
              <a:gd name="connsiteY5" fmla="*/ 1648749 h 4418975"/>
              <a:gd name="connsiteX6" fmla="*/ 2372498 w 2674794"/>
              <a:gd name="connsiteY6" fmla="*/ 2019452 h 4418975"/>
              <a:gd name="connsiteX7" fmla="*/ 2669060 w 2674794"/>
              <a:gd name="connsiteY7" fmla="*/ 2686717 h 4418975"/>
              <a:gd name="connsiteX8" fmla="*/ 2100649 w 2674794"/>
              <a:gd name="connsiteY8" fmla="*/ 3650544 h 4418975"/>
              <a:gd name="connsiteX9" fmla="*/ 2100649 w 2674794"/>
              <a:gd name="connsiteY9" fmla="*/ 4416663 h 4418975"/>
              <a:gd name="connsiteX10" fmla="*/ 2038865 w 2674794"/>
              <a:gd name="connsiteY10" fmla="*/ 3403409 h 44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4794" h="4418975">
                <a:moveTo>
                  <a:pt x="0" y="376003"/>
                </a:moveTo>
                <a:cubicBezTo>
                  <a:pt x="126657" y="170057"/>
                  <a:pt x="253314" y="-35888"/>
                  <a:pt x="531341" y="5301"/>
                </a:cubicBezTo>
                <a:cubicBezTo>
                  <a:pt x="809368" y="46490"/>
                  <a:pt x="1499286" y="588127"/>
                  <a:pt x="1668162" y="623138"/>
                </a:cubicBezTo>
                <a:cubicBezTo>
                  <a:pt x="1837038" y="658149"/>
                  <a:pt x="1433384" y="30014"/>
                  <a:pt x="1544595" y="215366"/>
                </a:cubicBezTo>
                <a:cubicBezTo>
                  <a:pt x="1655806" y="400718"/>
                  <a:pt x="2255108" y="1496350"/>
                  <a:pt x="2335427" y="1735247"/>
                </a:cubicBezTo>
                <a:cubicBezTo>
                  <a:pt x="2415746" y="1974144"/>
                  <a:pt x="2020330" y="1601382"/>
                  <a:pt x="2026508" y="1648749"/>
                </a:cubicBezTo>
                <a:cubicBezTo>
                  <a:pt x="2032686" y="1696116"/>
                  <a:pt x="2265406" y="1846457"/>
                  <a:pt x="2372498" y="2019452"/>
                </a:cubicBezTo>
                <a:cubicBezTo>
                  <a:pt x="2479590" y="2192447"/>
                  <a:pt x="2714368" y="2414868"/>
                  <a:pt x="2669060" y="2686717"/>
                </a:cubicBezTo>
                <a:cubicBezTo>
                  <a:pt x="2623752" y="2958566"/>
                  <a:pt x="2195384" y="3362220"/>
                  <a:pt x="2100649" y="3650544"/>
                </a:cubicBezTo>
                <a:cubicBezTo>
                  <a:pt x="2005914" y="3938868"/>
                  <a:pt x="2110946" y="4457852"/>
                  <a:pt x="2100649" y="4416663"/>
                </a:cubicBezTo>
                <a:cubicBezTo>
                  <a:pt x="2090352" y="4375474"/>
                  <a:pt x="2064608" y="3889441"/>
                  <a:pt x="2038865" y="340340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48A3270B-B2C3-7754-A1A6-80BE1B2210F3}"/>
              </a:ext>
            </a:extLst>
          </p:cNvPr>
          <p:cNvSpPr/>
          <p:nvPr/>
        </p:nvSpPr>
        <p:spPr>
          <a:xfrm>
            <a:off x="6584422" y="4720281"/>
            <a:ext cx="88227" cy="691978"/>
          </a:xfrm>
          <a:custGeom>
            <a:avLst/>
            <a:gdLst>
              <a:gd name="connsiteX0" fmla="*/ 88227 w 88227"/>
              <a:gd name="connsiteY0" fmla="*/ 0 h 691978"/>
              <a:gd name="connsiteX1" fmla="*/ 1729 w 88227"/>
              <a:gd name="connsiteY1" fmla="*/ 333633 h 691978"/>
              <a:gd name="connsiteX2" fmla="*/ 38800 w 88227"/>
              <a:gd name="connsiteY2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27" h="691978">
                <a:moveTo>
                  <a:pt x="88227" y="0"/>
                </a:moveTo>
                <a:cubicBezTo>
                  <a:pt x="49097" y="109151"/>
                  <a:pt x="9967" y="218303"/>
                  <a:pt x="1729" y="333633"/>
                </a:cubicBezTo>
                <a:cubicBezTo>
                  <a:pt x="-6509" y="448963"/>
                  <a:pt x="16145" y="570470"/>
                  <a:pt x="38800" y="69197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E17A15BF-24FC-1521-7506-C067638787FC}"/>
              </a:ext>
            </a:extLst>
          </p:cNvPr>
          <p:cNvSpPr/>
          <p:nvPr/>
        </p:nvSpPr>
        <p:spPr>
          <a:xfrm>
            <a:off x="4930346" y="4324865"/>
            <a:ext cx="284205" cy="1180677"/>
          </a:xfrm>
          <a:custGeom>
            <a:avLst/>
            <a:gdLst>
              <a:gd name="connsiteX0" fmla="*/ 86497 w 284205"/>
              <a:gd name="connsiteY0" fmla="*/ 0 h 1180677"/>
              <a:gd name="connsiteX1" fmla="*/ 86497 w 284205"/>
              <a:gd name="connsiteY1" fmla="*/ 284205 h 1180677"/>
              <a:gd name="connsiteX2" fmla="*/ 284205 w 284205"/>
              <a:gd name="connsiteY2" fmla="*/ 1025611 h 1180677"/>
              <a:gd name="connsiteX3" fmla="*/ 86497 w 284205"/>
              <a:gd name="connsiteY3" fmla="*/ 704335 h 1180677"/>
              <a:gd name="connsiteX4" fmla="*/ 74140 w 284205"/>
              <a:gd name="connsiteY4" fmla="*/ 1173892 h 1180677"/>
              <a:gd name="connsiteX5" fmla="*/ 0 w 284205"/>
              <a:gd name="connsiteY5" fmla="*/ 939113 h 118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205" h="1180677">
                <a:moveTo>
                  <a:pt x="86497" y="0"/>
                </a:moveTo>
                <a:cubicBezTo>
                  <a:pt x="70021" y="56635"/>
                  <a:pt x="53546" y="113270"/>
                  <a:pt x="86497" y="284205"/>
                </a:cubicBezTo>
                <a:cubicBezTo>
                  <a:pt x="119448" y="455140"/>
                  <a:pt x="284205" y="955589"/>
                  <a:pt x="284205" y="1025611"/>
                </a:cubicBezTo>
                <a:cubicBezTo>
                  <a:pt x="284205" y="1095633"/>
                  <a:pt x="121508" y="679622"/>
                  <a:pt x="86497" y="704335"/>
                </a:cubicBezTo>
                <a:cubicBezTo>
                  <a:pt x="51486" y="729049"/>
                  <a:pt x="88556" y="1134762"/>
                  <a:pt x="74140" y="1173892"/>
                </a:cubicBezTo>
                <a:cubicBezTo>
                  <a:pt x="59724" y="1213022"/>
                  <a:pt x="29862" y="1076067"/>
                  <a:pt x="0" y="9391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69182075-EC92-5EEF-F93F-A2249D35195B}"/>
              </a:ext>
            </a:extLst>
          </p:cNvPr>
          <p:cNvSpPr/>
          <p:nvPr/>
        </p:nvSpPr>
        <p:spPr>
          <a:xfrm>
            <a:off x="6102950" y="432042"/>
            <a:ext cx="1867158" cy="395861"/>
          </a:xfrm>
          <a:custGeom>
            <a:avLst/>
            <a:gdLst>
              <a:gd name="connsiteX0" fmla="*/ 1288 w 1867158"/>
              <a:gd name="connsiteY0" fmla="*/ 321720 h 395861"/>
              <a:gd name="connsiteX1" fmla="*/ 63072 w 1867158"/>
              <a:gd name="connsiteY1" fmla="*/ 321720 h 395861"/>
              <a:gd name="connsiteX2" fmla="*/ 409061 w 1867158"/>
              <a:gd name="connsiteY2" fmla="*/ 444 h 395861"/>
              <a:gd name="connsiteX3" fmla="*/ 804477 w 1867158"/>
              <a:gd name="connsiteY3" fmla="*/ 247580 h 395861"/>
              <a:gd name="connsiteX4" fmla="*/ 792120 w 1867158"/>
              <a:gd name="connsiteY4" fmla="*/ 62228 h 395861"/>
              <a:gd name="connsiteX5" fmla="*/ 1867158 w 1867158"/>
              <a:gd name="connsiteY5" fmla="*/ 395861 h 39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158" h="395861">
                <a:moveTo>
                  <a:pt x="1288" y="321720"/>
                </a:moveTo>
                <a:cubicBezTo>
                  <a:pt x="-1801" y="348493"/>
                  <a:pt x="-4890" y="375266"/>
                  <a:pt x="63072" y="321720"/>
                </a:cubicBezTo>
                <a:cubicBezTo>
                  <a:pt x="131034" y="268174"/>
                  <a:pt x="285494" y="12801"/>
                  <a:pt x="409061" y="444"/>
                </a:cubicBezTo>
                <a:cubicBezTo>
                  <a:pt x="532628" y="-11913"/>
                  <a:pt x="740634" y="237283"/>
                  <a:pt x="804477" y="247580"/>
                </a:cubicBezTo>
                <a:cubicBezTo>
                  <a:pt x="868320" y="257877"/>
                  <a:pt x="615007" y="37515"/>
                  <a:pt x="792120" y="62228"/>
                </a:cubicBezTo>
                <a:cubicBezTo>
                  <a:pt x="969233" y="86941"/>
                  <a:pt x="1418195" y="241401"/>
                  <a:pt x="1867158" y="39586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E7986F0A-DB12-8737-390B-A6313F0C2FF0}"/>
              </a:ext>
            </a:extLst>
          </p:cNvPr>
          <p:cNvSpPr/>
          <p:nvPr/>
        </p:nvSpPr>
        <p:spPr>
          <a:xfrm>
            <a:off x="3262184" y="4077730"/>
            <a:ext cx="345989" cy="185351"/>
          </a:xfrm>
          <a:custGeom>
            <a:avLst/>
            <a:gdLst>
              <a:gd name="connsiteX0" fmla="*/ 345989 w 345989"/>
              <a:gd name="connsiteY0" fmla="*/ 0 h 185351"/>
              <a:gd name="connsiteX1" fmla="*/ 160638 w 345989"/>
              <a:gd name="connsiteY1" fmla="*/ 49427 h 185351"/>
              <a:gd name="connsiteX2" fmla="*/ 0 w 345989"/>
              <a:gd name="connsiteY2" fmla="*/ 185351 h 18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989" h="185351">
                <a:moveTo>
                  <a:pt x="345989" y="0"/>
                </a:moveTo>
                <a:cubicBezTo>
                  <a:pt x="282146" y="9267"/>
                  <a:pt x="218303" y="18535"/>
                  <a:pt x="160638" y="49427"/>
                </a:cubicBezTo>
                <a:cubicBezTo>
                  <a:pt x="102973" y="80319"/>
                  <a:pt x="51486" y="132835"/>
                  <a:pt x="0" y="18535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B9E2C7A6-8E96-3316-FA97-E73DDF7F9F2D}"/>
              </a:ext>
            </a:extLst>
          </p:cNvPr>
          <p:cNvSpPr/>
          <p:nvPr/>
        </p:nvSpPr>
        <p:spPr>
          <a:xfrm>
            <a:off x="3094329" y="3534032"/>
            <a:ext cx="220765" cy="766119"/>
          </a:xfrm>
          <a:custGeom>
            <a:avLst/>
            <a:gdLst>
              <a:gd name="connsiteX0" fmla="*/ 118428 w 220765"/>
              <a:gd name="connsiteY0" fmla="*/ 0 h 766119"/>
              <a:gd name="connsiteX1" fmla="*/ 217282 w 220765"/>
              <a:gd name="connsiteY1" fmla="*/ 234779 h 766119"/>
              <a:gd name="connsiteX2" fmla="*/ 7217 w 220765"/>
              <a:gd name="connsiteY2" fmla="*/ 531341 h 766119"/>
              <a:gd name="connsiteX3" fmla="*/ 69001 w 220765"/>
              <a:gd name="connsiteY3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65" h="766119">
                <a:moveTo>
                  <a:pt x="118428" y="0"/>
                </a:moveTo>
                <a:cubicBezTo>
                  <a:pt x="177122" y="73111"/>
                  <a:pt x="235817" y="146222"/>
                  <a:pt x="217282" y="234779"/>
                </a:cubicBezTo>
                <a:cubicBezTo>
                  <a:pt x="198747" y="323336"/>
                  <a:pt x="31930" y="442784"/>
                  <a:pt x="7217" y="531341"/>
                </a:cubicBezTo>
                <a:cubicBezTo>
                  <a:pt x="-17496" y="619898"/>
                  <a:pt x="25752" y="693008"/>
                  <a:pt x="6900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8123FBB6-7EEB-2DBF-9E0F-929CC46C363A}"/>
              </a:ext>
            </a:extLst>
          </p:cNvPr>
          <p:cNvSpPr/>
          <p:nvPr/>
        </p:nvSpPr>
        <p:spPr>
          <a:xfrm>
            <a:off x="3212757" y="3484605"/>
            <a:ext cx="256427" cy="691979"/>
          </a:xfrm>
          <a:custGeom>
            <a:avLst/>
            <a:gdLst>
              <a:gd name="connsiteX0" fmla="*/ 0 w 256427"/>
              <a:gd name="connsiteY0" fmla="*/ 0 h 691979"/>
              <a:gd name="connsiteX1" fmla="*/ 247135 w 256427"/>
              <a:gd name="connsiteY1" fmla="*/ 271849 h 691979"/>
              <a:gd name="connsiteX2" fmla="*/ 197708 w 256427"/>
              <a:gd name="connsiteY2" fmla="*/ 605481 h 691979"/>
              <a:gd name="connsiteX3" fmla="*/ 135924 w 256427"/>
              <a:gd name="connsiteY3" fmla="*/ 691979 h 691979"/>
              <a:gd name="connsiteX4" fmla="*/ 135924 w 256427"/>
              <a:gd name="connsiteY4" fmla="*/ 691979 h 6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427" h="691979">
                <a:moveTo>
                  <a:pt x="0" y="0"/>
                </a:moveTo>
                <a:cubicBezTo>
                  <a:pt x="107092" y="85468"/>
                  <a:pt x="214184" y="170936"/>
                  <a:pt x="247135" y="271849"/>
                </a:cubicBezTo>
                <a:cubicBezTo>
                  <a:pt x="280086" y="372762"/>
                  <a:pt x="216243" y="535459"/>
                  <a:pt x="197708" y="605481"/>
                </a:cubicBezTo>
                <a:cubicBezTo>
                  <a:pt x="179173" y="675503"/>
                  <a:pt x="135924" y="691979"/>
                  <a:pt x="135924" y="691979"/>
                </a:cubicBezTo>
                <a:lnTo>
                  <a:pt x="135924" y="6919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87D2F8B9-F546-5910-925B-7DD337CDDAC0}"/>
              </a:ext>
            </a:extLst>
          </p:cNvPr>
          <p:cNvSpPr/>
          <p:nvPr/>
        </p:nvSpPr>
        <p:spPr>
          <a:xfrm>
            <a:off x="3509319" y="4090086"/>
            <a:ext cx="476378" cy="926757"/>
          </a:xfrm>
          <a:custGeom>
            <a:avLst/>
            <a:gdLst>
              <a:gd name="connsiteX0" fmla="*/ 123567 w 476378"/>
              <a:gd name="connsiteY0" fmla="*/ 0 h 926757"/>
              <a:gd name="connsiteX1" fmla="*/ 308919 w 476378"/>
              <a:gd name="connsiteY1" fmla="*/ 74141 h 926757"/>
              <a:gd name="connsiteX2" fmla="*/ 333632 w 476378"/>
              <a:gd name="connsiteY2" fmla="*/ 222422 h 926757"/>
              <a:gd name="connsiteX3" fmla="*/ 185351 w 476378"/>
              <a:gd name="connsiteY3" fmla="*/ 345990 h 926757"/>
              <a:gd name="connsiteX4" fmla="*/ 296562 w 476378"/>
              <a:gd name="connsiteY4" fmla="*/ 308919 h 926757"/>
              <a:gd name="connsiteX5" fmla="*/ 234778 w 476378"/>
              <a:gd name="connsiteY5" fmla="*/ 531341 h 926757"/>
              <a:gd name="connsiteX6" fmla="*/ 358346 w 476378"/>
              <a:gd name="connsiteY6" fmla="*/ 556055 h 926757"/>
              <a:gd name="connsiteX7" fmla="*/ 284205 w 476378"/>
              <a:gd name="connsiteY7" fmla="*/ 630195 h 926757"/>
              <a:gd name="connsiteX8" fmla="*/ 469557 w 476378"/>
              <a:gd name="connsiteY8" fmla="*/ 667265 h 926757"/>
              <a:gd name="connsiteX9" fmla="*/ 0 w 476378"/>
              <a:gd name="connsiteY9" fmla="*/ 926757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378" h="926757">
                <a:moveTo>
                  <a:pt x="123567" y="0"/>
                </a:moveTo>
                <a:cubicBezTo>
                  <a:pt x="198737" y="18535"/>
                  <a:pt x="273908" y="37071"/>
                  <a:pt x="308919" y="74141"/>
                </a:cubicBezTo>
                <a:cubicBezTo>
                  <a:pt x="343930" y="111211"/>
                  <a:pt x="354227" y="177114"/>
                  <a:pt x="333632" y="222422"/>
                </a:cubicBezTo>
                <a:cubicBezTo>
                  <a:pt x="313037" y="267730"/>
                  <a:pt x="191529" y="331574"/>
                  <a:pt x="185351" y="345990"/>
                </a:cubicBezTo>
                <a:cubicBezTo>
                  <a:pt x="179173" y="360406"/>
                  <a:pt x="288324" y="278027"/>
                  <a:pt x="296562" y="308919"/>
                </a:cubicBezTo>
                <a:cubicBezTo>
                  <a:pt x="304800" y="339811"/>
                  <a:pt x="224481" y="490152"/>
                  <a:pt x="234778" y="531341"/>
                </a:cubicBezTo>
                <a:cubicBezTo>
                  <a:pt x="245075" y="572530"/>
                  <a:pt x="358346" y="556055"/>
                  <a:pt x="358346" y="556055"/>
                </a:cubicBezTo>
                <a:cubicBezTo>
                  <a:pt x="366584" y="572531"/>
                  <a:pt x="265670" y="611660"/>
                  <a:pt x="284205" y="630195"/>
                </a:cubicBezTo>
                <a:cubicBezTo>
                  <a:pt x="302740" y="648730"/>
                  <a:pt x="516924" y="617838"/>
                  <a:pt x="469557" y="667265"/>
                </a:cubicBezTo>
                <a:cubicBezTo>
                  <a:pt x="422190" y="716692"/>
                  <a:pt x="211095" y="821724"/>
                  <a:pt x="0" y="9267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D9FEE1D0-8B95-55E0-C6D4-EC0C7C88C33A}"/>
              </a:ext>
            </a:extLst>
          </p:cNvPr>
          <p:cNvSpPr/>
          <p:nvPr/>
        </p:nvSpPr>
        <p:spPr>
          <a:xfrm>
            <a:off x="3101929" y="4374292"/>
            <a:ext cx="271466" cy="753762"/>
          </a:xfrm>
          <a:custGeom>
            <a:avLst/>
            <a:gdLst>
              <a:gd name="connsiteX0" fmla="*/ 61401 w 271466"/>
              <a:gd name="connsiteY0" fmla="*/ 0 h 753762"/>
              <a:gd name="connsiteX1" fmla="*/ 11974 w 271466"/>
              <a:gd name="connsiteY1" fmla="*/ 308919 h 753762"/>
              <a:gd name="connsiteX2" fmla="*/ 259109 w 271466"/>
              <a:gd name="connsiteY2" fmla="*/ 753762 h 753762"/>
              <a:gd name="connsiteX3" fmla="*/ 259109 w 271466"/>
              <a:gd name="connsiteY3" fmla="*/ 753762 h 753762"/>
              <a:gd name="connsiteX4" fmla="*/ 271466 w 271466"/>
              <a:gd name="connsiteY4" fmla="*/ 741405 h 75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6" h="753762">
                <a:moveTo>
                  <a:pt x="61401" y="0"/>
                </a:moveTo>
                <a:cubicBezTo>
                  <a:pt x="20212" y="91646"/>
                  <a:pt x="-20977" y="183292"/>
                  <a:pt x="11974" y="308919"/>
                </a:cubicBezTo>
                <a:cubicBezTo>
                  <a:pt x="44925" y="434546"/>
                  <a:pt x="259109" y="753762"/>
                  <a:pt x="259109" y="753762"/>
                </a:cubicBezTo>
                <a:lnTo>
                  <a:pt x="259109" y="753762"/>
                </a:lnTo>
                <a:lnTo>
                  <a:pt x="271466" y="74140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>
            <a:extLst>
              <a:ext uri="{FF2B5EF4-FFF2-40B4-BE49-F238E27FC236}">
                <a16:creationId xmlns:a16="http://schemas.microsoft.com/office/drawing/2014/main" id="{1D1FF7D2-A3B0-B716-D6F0-52612C81C4CD}"/>
              </a:ext>
            </a:extLst>
          </p:cNvPr>
          <p:cNvSpPr/>
          <p:nvPr/>
        </p:nvSpPr>
        <p:spPr>
          <a:xfrm>
            <a:off x="3657600" y="5301049"/>
            <a:ext cx="1445741" cy="766119"/>
          </a:xfrm>
          <a:custGeom>
            <a:avLst/>
            <a:gdLst>
              <a:gd name="connsiteX0" fmla="*/ 0 w 1445741"/>
              <a:gd name="connsiteY0" fmla="*/ 0 h 766119"/>
              <a:gd name="connsiteX1" fmla="*/ 556054 w 1445741"/>
              <a:gd name="connsiteY1" fmla="*/ 444843 h 766119"/>
              <a:gd name="connsiteX2" fmla="*/ 1445741 w 1445741"/>
              <a:gd name="connsiteY2" fmla="*/ 766119 h 7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5741" h="766119">
                <a:moveTo>
                  <a:pt x="0" y="0"/>
                </a:moveTo>
                <a:cubicBezTo>
                  <a:pt x="157548" y="158578"/>
                  <a:pt x="315097" y="317157"/>
                  <a:pt x="556054" y="444843"/>
                </a:cubicBezTo>
                <a:cubicBezTo>
                  <a:pt x="797011" y="572529"/>
                  <a:pt x="1121376" y="669324"/>
                  <a:pt x="1445741" y="76611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>
            <a:extLst>
              <a:ext uri="{FF2B5EF4-FFF2-40B4-BE49-F238E27FC236}">
                <a16:creationId xmlns:a16="http://schemas.microsoft.com/office/drawing/2014/main" id="{338FD2C0-BCA4-269B-0950-9CCD7A0CFDEE}"/>
              </a:ext>
            </a:extLst>
          </p:cNvPr>
          <p:cNvSpPr/>
          <p:nvPr/>
        </p:nvSpPr>
        <p:spPr>
          <a:xfrm>
            <a:off x="7213055" y="4015946"/>
            <a:ext cx="757053" cy="1261343"/>
          </a:xfrm>
          <a:custGeom>
            <a:avLst/>
            <a:gdLst>
              <a:gd name="connsiteX0" fmla="*/ 534631 w 757053"/>
              <a:gd name="connsiteY0" fmla="*/ 0 h 1261343"/>
              <a:gd name="connsiteX1" fmla="*/ 52718 w 757053"/>
              <a:gd name="connsiteY1" fmla="*/ 753762 h 1261343"/>
              <a:gd name="connsiteX2" fmla="*/ 40361 w 757053"/>
              <a:gd name="connsiteY2" fmla="*/ 1260389 h 1261343"/>
              <a:gd name="connsiteX3" fmla="*/ 299853 w 757053"/>
              <a:gd name="connsiteY3" fmla="*/ 630195 h 1261343"/>
              <a:gd name="connsiteX4" fmla="*/ 361637 w 757053"/>
              <a:gd name="connsiteY4" fmla="*/ 1112108 h 1261343"/>
              <a:gd name="connsiteX5" fmla="*/ 757053 w 757053"/>
              <a:gd name="connsiteY5" fmla="*/ 197708 h 126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7053" h="1261343">
                <a:moveTo>
                  <a:pt x="534631" y="0"/>
                </a:moveTo>
                <a:cubicBezTo>
                  <a:pt x="334863" y="271848"/>
                  <a:pt x="135096" y="543697"/>
                  <a:pt x="52718" y="753762"/>
                </a:cubicBezTo>
                <a:cubicBezTo>
                  <a:pt x="-29660" y="963827"/>
                  <a:pt x="-828" y="1280983"/>
                  <a:pt x="40361" y="1260389"/>
                </a:cubicBezTo>
                <a:cubicBezTo>
                  <a:pt x="81550" y="1239795"/>
                  <a:pt x="246307" y="654909"/>
                  <a:pt x="299853" y="630195"/>
                </a:cubicBezTo>
                <a:cubicBezTo>
                  <a:pt x="353399" y="605481"/>
                  <a:pt x="285437" y="1184189"/>
                  <a:pt x="361637" y="1112108"/>
                </a:cubicBezTo>
                <a:cubicBezTo>
                  <a:pt x="437837" y="1040027"/>
                  <a:pt x="597445" y="618867"/>
                  <a:pt x="757053" y="19770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>
            <a:extLst>
              <a:ext uri="{FF2B5EF4-FFF2-40B4-BE49-F238E27FC236}">
                <a16:creationId xmlns:a16="http://schemas.microsoft.com/office/drawing/2014/main" id="{5A1AB1FD-0D00-48E0-093A-5DEC10E90BEC}"/>
              </a:ext>
            </a:extLst>
          </p:cNvPr>
          <p:cNvSpPr/>
          <p:nvPr/>
        </p:nvSpPr>
        <p:spPr>
          <a:xfrm>
            <a:off x="5596952" y="5338119"/>
            <a:ext cx="967777" cy="622722"/>
          </a:xfrm>
          <a:custGeom>
            <a:avLst/>
            <a:gdLst>
              <a:gd name="connsiteX0" fmla="*/ 13016 w 967777"/>
              <a:gd name="connsiteY0" fmla="*/ 0 h 622722"/>
              <a:gd name="connsiteX1" fmla="*/ 87156 w 967777"/>
              <a:gd name="connsiteY1" fmla="*/ 49427 h 622722"/>
              <a:gd name="connsiteX2" fmla="*/ 667924 w 967777"/>
              <a:gd name="connsiteY2" fmla="*/ 284205 h 622722"/>
              <a:gd name="connsiteX3" fmla="*/ 964486 w 967777"/>
              <a:gd name="connsiteY3" fmla="*/ 617838 h 622722"/>
              <a:gd name="connsiteX4" fmla="*/ 791491 w 967777"/>
              <a:gd name="connsiteY4" fmla="*/ 469557 h 622722"/>
              <a:gd name="connsiteX5" fmla="*/ 272507 w 967777"/>
              <a:gd name="connsiteY5" fmla="*/ 284205 h 622722"/>
              <a:gd name="connsiteX6" fmla="*/ 210724 w 967777"/>
              <a:gd name="connsiteY6" fmla="*/ 210065 h 622722"/>
              <a:gd name="connsiteX7" fmla="*/ 210724 w 967777"/>
              <a:gd name="connsiteY7" fmla="*/ 210065 h 62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777" h="622722">
                <a:moveTo>
                  <a:pt x="13016" y="0"/>
                </a:moveTo>
                <a:cubicBezTo>
                  <a:pt x="-4490" y="1030"/>
                  <a:pt x="-21995" y="2060"/>
                  <a:pt x="87156" y="49427"/>
                </a:cubicBezTo>
                <a:cubicBezTo>
                  <a:pt x="196307" y="96794"/>
                  <a:pt x="521702" y="189470"/>
                  <a:pt x="667924" y="284205"/>
                </a:cubicBezTo>
                <a:cubicBezTo>
                  <a:pt x="814146" y="378940"/>
                  <a:pt x="943892" y="586946"/>
                  <a:pt x="964486" y="617838"/>
                </a:cubicBezTo>
                <a:cubicBezTo>
                  <a:pt x="985081" y="648730"/>
                  <a:pt x="906821" y="525162"/>
                  <a:pt x="791491" y="469557"/>
                </a:cubicBezTo>
                <a:cubicBezTo>
                  <a:pt x="676161" y="413952"/>
                  <a:pt x="272507" y="284205"/>
                  <a:pt x="272507" y="284205"/>
                </a:cubicBezTo>
                <a:cubicBezTo>
                  <a:pt x="175713" y="240956"/>
                  <a:pt x="210724" y="210065"/>
                  <a:pt x="210724" y="210065"/>
                </a:cubicBezTo>
                <a:lnTo>
                  <a:pt x="210724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>
            <a:extLst>
              <a:ext uri="{FF2B5EF4-FFF2-40B4-BE49-F238E27FC236}">
                <a16:creationId xmlns:a16="http://schemas.microsoft.com/office/drawing/2014/main" id="{101B3216-7C80-F0B0-E742-78DEF3D2B03C}"/>
              </a:ext>
            </a:extLst>
          </p:cNvPr>
          <p:cNvSpPr/>
          <p:nvPr/>
        </p:nvSpPr>
        <p:spPr>
          <a:xfrm>
            <a:off x="3904735" y="5041557"/>
            <a:ext cx="1099751" cy="679621"/>
          </a:xfrm>
          <a:custGeom>
            <a:avLst/>
            <a:gdLst>
              <a:gd name="connsiteX0" fmla="*/ 0 w 1099751"/>
              <a:gd name="connsiteY0" fmla="*/ 0 h 679621"/>
              <a:gd name="connsiteX1" fmla="*/ 370703 w 1099751"/>
              <a:gd name="connsiteY1" fmla="*/ 247135 h 679621"/>
              <a:gd name="connsiteX2" fmla="*/ 1099751 w 1099751"/>
              <a:gd name="connsiteY2" fmla="*/ 679621 h 67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751" h="679621">
                <a:moveTo>
                  <a:pt x="0" y="0"/>
                </a:moveTo>
                <a:cubicBezTo>
                  <a:pt x="93705" y="66932"/>
                  <a:pt x="187411" y="133865"/>
                  <a:pt x="370703" y="247135"/>
                </a:cubicBezTo>
                <a:cubicBezTo>
                  <a:pt x="553995" y="360405"/>
                  <a:pt x="826873" y="520013"/>
                  <a:pt x="1099751" y="67962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>
            <a:extLst>
              <a:ext uri="{FF2B5EF4-FFF2-40B4-BE49-F238E27FC236}">
                <a16:creationId xmlns:a16="http://schemas.microsoft.com/office/drawing/2014/main" id="{5B80C889-D455-7088-98A1-285EBA7B5DF8}"/>
              </a:ext>
            </a:extLst>
          </p:cNvPr>
          <p:cNvSpPr/>
          <p:nvPr/>
        </p:nvSpPr>
        <p:spPr>
          <a:xfrm>
            <a:off x="4819135" y="5399903"/>
            <a:ext cx="475617" cy="790832"/>
          </a:xfrm>
          <a:custGeom>
            <a:avLst/>
            <a:gdLst>
              <a:gd name="connsiteX0" fmla="*/ 407773 w 475617"/>
              <a:gd name="connsiteY0" fmla="*/ 0 h 790832"/>
              <a:gd name="connsiteX1" fmla="*/ 469557 w 475617"/>
              <a:gd name="connsiteY1" fmla="*/ 185351 h 790832"/>
              <a:gd name="connsiteX2" fmla="*/ 420130 w 475617"/>
              <a:gd name="connsiteY2" fmla="*/ 444843 h 790832"/>
              <a:gd name="connsiteX3" fmla="*/ 0 w 475617"/>
              <a:gd name="connsiteY3" fmla="*/ 790832 h 79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17" h="790832">
                <a:moveTo>
                  <a:pt x="407773" y="0"/>
                </a:moveTo>
                <a:cubicBezTo>
                  <a:pt x="437635" y="55605"/>
                  <a:pt x="467498" y="111211"/>
                  <a:pt x="469557" y="185351"/>
                </a:cubicBezTo>
                <a:cubicBezTo>
                  <a:pt x="471616" y="259491"/>
                  <a:pt x="498389" y="343930"/>
                  <a:pt x="420130" y="444843"/>
                </a:cubicBezTo>
                <a:cubicBezTo>
                  <a:pt x="341871" y="545756"/>
                  <a:pt x="170935" y="668294"/>
                  <a:pt x="0" y="7908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>
            <a:extLst>
              <a:ext uri="{FF2B5EF4-FFF2-40B4-BE49-F238E27FC236}">
                <a16:creationId xmlns:a16="http://schemas.microsoft.com/office/drawing/2014/main" id="{2FB16EA1-A78C-57F1-3D10-149D1372BFBF}"/>
              </a:ext>
            </a:extLst>
          </p:cNvPr>
          <p:cNvSpPr/>
          <p:nvPr/>
        </p:nvSpPr>
        <p:spPr>
          <a:xfrm>
            <a:off x="5325762" y="5609968"/>
            <a:ext cx="889687" cy="333632"/>
          </a:xfrm>
          <a:custGeom>
            <a:avLst/>
            <a:gdLst>
              <a:gd name="connsiteX0" fmla="*/ 0 w 889687"/>
              <a:gd name="connsiteY0" fmla="*/ 0 h 333632"/>
              <a:gd name="connsiteX1" fmla="*/ 160638 w 889687"/>
              <a:gd name="connsiteY1" fmla="*/ 135924 h 333632"/>
              <a:gd name="connsiteX2" fmla="*/ 889687 w 889687"/>
              <a:gd name="connsiteY2" fmla="*/ 333632 h 33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687" h="333632">
                <a:moveTo>
                  <a:pt x="0" y="0"/>
                </a:moveTo>
                <a:cubicBezTo>
                  <a:pt x="6178" y="40159"/>
                  <a:pt x="12357" y="80319"/>
                  <a:pt x="160638" y="135924"/>
                </a:cubicBezTo>
                <a:cubicBezTo>
                  <a:pt x="308919" y="191529"/>
                  <a:pt x="599303" y="262580"/>
                  <a:pt x="889687" y="3336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>
            <a:extLst>
              <a:ext uri="{FF2B5EF4-FFF2-40B4-BE49-F238E27FC236}">
                <a16:creationId xmlns:a16="http://schemas.microsoft.com/office/drawing/2014/main" id="{A8B83C55-5C4A-552D-45D6-E17893C4459C}"/>
              </a:ext>
            </a:extLst>
          </p:cNvPr>
          <p:cNvSpPr/>
          <p:nvPr/>
        </p:nvSpPr>
        <p:spPr>
          <a:xfrm>
            <a:off x="6647935" y="5363109"/>
            <a:ext cx="776969" cy="592848"/>
          </a:xfrm>
          <a:custGeom>
            <a:avLst/>
            <a:gdLst>
              <a:gd name="connsiteX0" fmla="*/ 0 w 776969"/>
              <a:gd name="connsiteY0" fmla="*/ 580491 h 592848"/>
              <a:gd name="connsiteX1" fmla="*/ 345989 w 776969"/>
              <a:gd name="connsiteY1" fmla="*/ 36794 h 592848"/>
              <a:gd name="connsiteX2" fmla="*/ 766119 w 776969"/>
              <a:gd name="connsiteY2" fmla="*/ 49150 h 592848"/>
              <a:gd name="connsiteX3" fmla="*/ 605481 w 776969"/>
              <a:gd name="connsiteY3" fmla="*/ 49150 h 592848"/>
              <a:gd name="connsiteX4" fmla="*/ 98854 w 776969"/>
              <a:gd name="connsiteY4" fmla="*/ 592848 h 59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969" h="592848">
                <a:moveTo>
                  <a:pt x="0" y="580491"/>
                </a:moveTo>
                <a:cubicBezTo>
                  <a:pt x="109151" y="352921"/>
                  <a:pt x="218303" y="125351"/>
                  <a:pt x="345989" y="36794"/>
                </a:cubicBezTo>
                <a:cubicBezTo>
                  <a:pt x="473675" y="-51763"/>
                  <a:pt x="722870" y="47091"/>
                  <a:pt x="766119" y="49150"/>
                </a:cubicBezTo>
                <a:cubicBezTo>
                  <a:pt x="809368" y="51209"/>
                  <a:pt x="716692" y="-41466"/>
                  <a:pt x="605481" y="49150"/>
                </a:cubicBezTo>
                <a:cubicBezTo>
                  <a:pt x="494270" y="139766"/>
                  <a:pt x="296562" y="366307"/>
                  <a:pt x="98854" y="5928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>
            <a:extLst>
              <a:ext uri="{FF2B5EF4-FFF2-40B4-BE49-F238E27FC236}">
                <a16:creationId xmlns:a16="http://schemas.microsoft.com/office/drawing/2014/main" id="{D1992068-5586-EB76-7155-CDECA9E9F0F5}"/>
              </a:ext>
            </a:extLst>
          </p:cNvPr>
          <p:cNvSpPr/>
          <p:nvPr/>
        </p:nvSpPr>
        <p:spPr>
          <a:xfrm>
            <a:off x="6610865" y="6005384"/>
            <a:ext cx="301761" cy="840259"/>
          </a:xfrm>
          <a:custGeom>
            <a:avLst/>
            <a:gdLst>
              <a:gd name="connsiteX0" fmla="*/ 0 w 301761"/>
              <a:gd name="connsiteY0" fmla="*/ 0 h 840259"/>
              <a:gd name="connsiteX1" fmla="*/ 296562 w 301761"/>
              <a:gd name="connsiteY1" fmla="*/ 407773 h 840259"/>
              <a:gd name="connsiteX2" fmla="*/ 160638 w 301761"/>
              <a:gd name="connsiteY2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761" h="840259">
                <a:moveTo>
                  <a:pt x="0" y="0"/>
                </a:moveTo>
                <a:cubicBezTo>
                  <a:pt x="134894" y="133865"/>
                  <a:pt x="269789" y="267730"/>
                  <a:pt x="296562" y="407773"/>
                </a:cubicBezTo>
                <a:cubicBezTo>
                  <a:pt x="323335" y="547816"/>
                  <a:pt x="241986" y="694037"/>
                  <a:pt x="160638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 45">
            <a:extLst>
              <a:ext uri="{FF2B5EF4-FFF2-40B4-BE49-F238E27FC236}">
                <a16:creationId xmlns:a16="http://schemas.microsoft.com/office/drawing/2014/main" id="{70AD3607-6D88-F707-D6C9-B4D99EEEB425}"/>
              </a:ext>
            </a:extLst>
          </p:cNvPr>
          <p:cNvSpPr/>
          <p:nvPr/>
        </p:nvSpPr>
        <p:spPr>
          <a:xfrm>
            <a:off x="6166022" y="5993027"/>
            <a:ext cx="408779" cy="778476"/>
          </a:xfrm>
          <a:custGeom>
            <a:avLst/>
            <a:gdLst>
              <a:gd name="connsiteX0" fmla="*/ 123567 w 408779"/>
              <a:gd name="connsiteY0" fmla="*/ 0 h 778476"/>
              <a:gd name="connsiteX1" fmla="*/ 407773 w 408779"/>
              <a:gd name="connsiteY1" fmla="*/ 407773 h 778476"/>
              <a:gd name="connsiteX2" fmla="*/ 210064 w 408779"/>
              <a:gd name="connsiteY2" fmla="*/ 654908 h 778476"/>
              <a:gd name="connsiteX3" fmla="*/ 0 w 408779"/>
              <a:gd name="connsiteY3" fmla="*/ 778476 h 77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779" h="778476">
                <a:moveTo>
                  <a:pt x="123567" y="0"/>
                </a:moveTo>
                <a:cubicBezTo>
                  <a:pt x="258462" y="149311"/>
                  <a:pt x="393357" y="298622"/>
                  <a:pt x="407773" y="407773"/>
                </a:cubicBezTo>
                <a:cubicBezTo>
                  <a:pt x="422189" y="516924"/>
                  <a:pt x="278026" y="593124"/>
                  <a:pt x="210064" y="654908"/>
                </a:cubicBezTo>
                <a:cubicBezTo>
                  <a:pt x="142102" y="716692"/>
                  <a:pt x="71051" y="747584"/>
                  <a:pt x="0" y="77847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 46">
            <a:extLst>
              <a:ext uri="{FF2B5EF4-FFF2-40B4-BE49-F238E27FC236}">
                <a16:creationId xmlns:a16="http://schemas.microsoft.com/office/drawing/2014/main" id="{58EE6853-1676-04DB-76EF-F0555177ACEA}"/>
              </a:ext>
            </a:extLst>
          </p:cNvPr>
          <p:cNvSpPr/>
          <p:nvPr/>
        </p:nvSpPr>
        <p:spPr>
          <a:xfrm>
            <a:off x="6586151" y="6203092"/>
            <a:ext cx="217982" cy="305764"/>
          </a:xfrm>
          <a:custGeom>
            <a:avLst/>
            <a:gdLst>
              <a:gd name="connsiteX0" fmla="*/ 0 w 217982"/>
              <a:gd name="connsiteY0" fmla="*/ 0 h 305764"/>
              <a:gd name="connsiteX1" fmla="*/ 210065 w 217982"/>
              <a:gd name="connsiteY1" fmla="*/ 123567 h 305764"/>
              <a:gd name="connsiteX2" fmla="*/ 160638 w 217982"/>
              <a:gd name="connsiteY2" fmla="*/ 271849 h 305764"/>
              <a:gd name="connsiteX3" fmla="*/ 37071 w 217982"/>
              <a:gd name="connsiteY3" fmla="*/ 296562 h 305764"/>
              <a:gd name="connsiteX4" fmla="*/ 49427 w 217982"/>
              <a:gd name="connsiteY4" fmla="*/ 148281 h 3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982" h="305764">
                <a:moveTo>
                  <a:pt x="0" y="0"/>
                </a:moveTo>
                <a:cubicBezTo>
                  <a:pt x="91646" y="39129"/>
                  <a:pt x="183292" y="78259"/>
                  <a:pt x="210065" y="123567"/>
                </a:cubicBezTo>
                <a:cubicBezTo>
                  <a:pt x="236838" y="168875"/>
                  <a:pt x="189470" y="243017"/>
                  <a:pt x="160638" y="271849"/>
                </a:cubicBezTo>
                <a:cubicBezTo>
                  <a:pt x="131806" y="300682"/>
                  <a:pt x="55606" y="317157"/>
                  <a:pt x="37071" y="296562"/>
                </a:cubicBezTo>
                <a:cubicBezTo>
                  <a:pt x="18536" y="275967"/>
                  <a:pt x="33981" y="212124"/>
                  <a:pt x="49427" y="1482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773B3B83-B15F-2730-8EEA-14449431641A}"/>
              </a:ext>
            </a:extLst>
          </p:cNvPr>
          <p:cNvSpPr/>
          <p:nvPr/>
        </p:nvSpPr>
        <p:spPr>
          <a:xfrm>
            <a:off x="6205345" y="3361038"/>
            <a:ext cx="627941" cy="605481"/>
          </a:xfrm>
          <a:custGeom>
            <a:avLst/>
            <a:gdLst>
              <a:gd name="connsiteX0" fmla="*/ 627941 w 627941"/>
              <a:gd name="connsiteY0" fmla="*/ 0 h 605481"/>
              <a:gd name="connsiteX1" fmla="*/ 84244 w 627941"/>
              <a:gd name="connsiteY1" fmla="*/ 123567 h 605481"/>
              <a:gd name="connsiteX2" fmla="*/ 10104 w 627941"/>
              <a:gd name="connsiteY2" fmla="*/ 605481 h 60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941" h="605481">
                <a:moveTo>
                  <a:pt x="627941" y="0"/>
                </a:moveTo>
                <a:cubicBezTo>
                  <a:pt x="407579" y="11327"/>
                  <a:pt x="187217" y="22654"/>
                  <a:pt x="84244" y="123567"/>
                </a:cubicBezTo>
                <a:cubicBezTo>
                  <a:pt x="-18729" y="224480"/>
                  <a:pt x="-4313" y="414980"/>
                  <a:pt x="10104" y="60548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 78">
            <a:extLst>
              <a:ext uri="{FF2B5EF4-FFF2-40B4-BE49-F238E27FC236}">
                <a16:creationId xmlns:a16="http://schemas.microsoft.com/office/drawing/2014/main" id="{547BB673-0475-F6BE-E707-87314BE908C1}"/>
              </a:ext>
            </a:extLst>
          </p:cNvPr>
          <p:cNvSpPr/>
          <p:nvPr/>
        </p:nvSpPr>
        <p:spPr>
          <a:xfrm>
            <a:off x="8958649" y="630195"/>
            <a:ext cx="580767" cy="234778"/>
          </a:xfrm>
          <a:custGeom>
            <a:avLst/>
            <a:gdLst>
              <a:gd name="connsiteX0" fmla="*/ 0 w 580767"/>
              <a:gd name="connsiteY0" fmla="*/ 0 h 234778"/>
              <a:gd name="connsiteX1" fmla="*/ 580767 w 580767"/>
              <a:gd name="connsiteY1" fmla="*/ 234778 h 23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767" h="234778">
                <a:moveTo>
                  <a:pt x="0" y="0"/>
                </a:moveTo>
                <a:lnTo>
                  <a:pt x="580767" y="23477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 79">
            <a:extLst>
              <a:ext uri="{FF2B5EF4-FFF2-40B4-BE49-F238E27FC236}">
                <a16:creationId xmlns:a16="http://schemas.microsoft.com/office/drawing/2014/main" id="{17979A2F-1AB5-7CB5-E69B-3A364BB913B0}"/>
              </a:ext>
            </a:extLst>
          </p:cNvPr>
          <p:cNvSpPr/>
          <p:nvPr/>
        </p:nvSpPr>
        <p:spPr>
          <a:xfrm>
            <a:off x="8859795" y="593124"/>
            <a:ext cx="811840" cy="877135"/>
          </a:xfrm>
          <a:custGeom>
            <a:avLst/>
            <a:gdLst>
              <a:gd name="connsiteX0" fmla="*/ 593124 w 811840"/>
              <a:gd name="connsiteY0" fmla="*/ 0 h 877135"/>
              <a:gd name="connsiteX1" fmla="*/ 247135 w 811840"/>
              <a:gd name="connsiteY1" fmla="*/ 481914 h 877135"/>
              <a:gd name="connsiteX2" fmla="*/ 741405 w 811840"/>
              <a:gd name="connsiteY2" fmla="*/ 556054 h 877135"/>
              <a:gd name="connsiteX3" fmla="*/ 729048 w 811840"/>
              <a:gd name="connsiteY3" fmla="*/ 840260 h 877135"/>
              <a:gd name="connsiteX4" fmla="*/ 0 w 811840"/>
              <a:gd name="connsiteY4" fmla="*/ 864973 h 87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40" h="877135">
                <a:moveTo>
                  <a:pt x="593124" y="0"/>
                </a:moveTo>
                <a:cubicBezTo>
                  <a:pt x="407772" y="194619"/>
                  <a:pt x="222421" y="389238"/>
                  <a:pt x="247135" y="481914"/>
                </a:cubicBezTo>
                <a:cubicBezTo>
                  <a:pt x="271848" y="574590"/>
                  <a:pt x="661086" y="496330"/>
                  <a:pt x="741405" y="556054"/>
                </a:cubicBezTo>
                <a:cubicBezTo>
                  <a:pt x="821724" y="615778"/>
                  <a:pt x="852616" y="788773"/>
                  <a:pt x="729048" y="840260"/>
                </a:cubicBezTo>
                <a:cubicBezTo>
                  <a:pt x="605480" y="891747"/>
                  <a:pt x="302740" y="878360"/>
                  <a:pt x="0" y="8649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 80">
            <a:extLst>
              <a:ext uri="{FF2B5EF4-FFF2-40B4-BE49-F238E27FC236}">
                <a16:creationId xmlns:a16="http://schemas.microsoft.com/office/drawing/2014/main" id="{8252998A-7734-61E6-8B90-2A72A4F4572C}"/>
              </a:ext>
            </a:extLst>
          </p:cNvPr>
          <p:cNvSpPr/>
          <p:nvPr/>
        </p:nvSpPr>
        <p:spPr>
          <a:xfrm>
            <a:off x="9391135" y="1594022"/>
            <a:ext cx="333633" cy="123567"/>
          </a:xfrm>
          <a:custGeom>
            <a:avLst/>
            <a:gdLst>
              <a:gd name="connsiteX0" fmla="*/ 333633 w 333633"/>
              <a:gd name="connsiteY0" fmla="*/ 0 h 123567"/>
              <a:gd name="connsiteX1" fmla="*/ 0 w 333633"/>
              <a:gd name="connsiteY1" fmla="*/ 123567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633" h="123567">
                <a:moveTo>
                  <a:pt x="333633" y="0"/>
                </a:moveTo>
                <a:lnTo>
                  <a:pt x="0" y="123567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 81">
            <a:extLst>
              <a:ext uri="{FF2B5EF4-FFF2-40B4-BE49-F238E27FC236}">
                <a16:creationId xmlns:a16="http://schemas.microsoft.com/office/drawing/2014/main" id="{5480AC82-FC28-0EC0-43D8-8D633713795E}"/>
              </a:ext>
            </a:extLst>
          </p:cNvPr>
          <p:cNvSpPr/>
          <p:nvPr/>
        </p:nvSpPr>
        <p:spPr>
          <a:xfrm>
            <a:off x="9588843" y="1655805"/>
            <a:ext cx="12357" cy="296563"/>
          </a:xfrm>
          <a:custGeom>
            <a:avLst/>
            <a:gdLst>
              <a:gd name="connsiteX0" fmla="*/ 12357 w 12357"/>
              <a:gd name="connsiteY0" fmla="*/ 0 h 296563"/>
              <a:gd name="connsiteX1" fmla="*/ 0 w 12357"/>
              <a:gd name="connsiteY1" fmla="*/ 296563 h 29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7" h="296563">
                <a:moveTo>
                  <a:pt x="12357" y="0"/>
                </a:moveTo>
                <a:lnTo>
                  <a:pt x="0" y="29656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 82">
            <a:extLst>
              <a:ext uri="{FF2B5EF4-FFF2-40B4-BE49-F238E27FC236}">
                <a16:creationId xmlns:a16="http://schemas.microsoft.com/office/drawing/2014/main" id="{ED143889-B1EE-36DD-D677-9ED37D6389EC}"/>
              </a:ext>
            </a:extLst>
          </p:cNvPr>
          <p:cNvSpPr/>
          <p:nvPr/>
        </p:nvSpPr>
        <p:spPr>
          <a:xfrm>
            <a:off x="9181070" y="1841157"/>
            <a:ext cx="383754" cy="840259"/>
          </a:xfrm>
          <a:custGeom>
            <a:avLst/>
            <a:gdLst>
              <a:gd name="connsiteX0" fmla="*/ 0 w 383754"/>
              <a:gd name="connsiteY0" fmla="*/ 0 h 840259"/>
              <a:gd name="connsiteX1" fmla="*/ 383060 w 383754"/>
              <a:gd name="connsiteY1" fmla="*/ 395416 h 840259"/>
              <a:gd name="connsiteX2" fmla="*/ 98854 w 383754"/>
              <a:gd name="connsiteY2" fmla="*/ 568411 h 840259"/>
              <a:gd name="connsiteX3" fmla="*/ 271849 w 383754"/>
              <a:gd name="connsiteY3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754" h="840259">
                <a:moveTo>
                  <a:pt x="0" y="0"/>
                </a:moveTo>
                <a:cubicBezTo>
                  <a:pt x="183292" y="150340"/>
                  <a:pt x="366584" y="300681"/>
                  <a:pt x="383060" y="395416"/>
                </a:cubicBezTo>
                <a:cubicBezTo>
                  <a:pt x="399536" y="490151"/>
                  <a:pt x="117389" y="494271"/>
                  <a:pt x="98854" y="568411"/>
                </a:cubicBezTo>
                <a:cubicBezTo>
                  <a:pt x="80319" y="642551"/>
                  <a:pt x="176084" y="741405"/>
                  <a:pt x="271849" y="8402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 83">
            <a:extLst>
              <a:ext uri="{FF2B5EF4-FFF2-40B4-BE49-F238E27FC236}">
                <a16:creationId xmlns:a16="http://schemas.microsoft.com/office/drawing/2014/main" id="{AC760EA3-F6AB-C4F2-7B8A-C5E8F5EA6FCF}"/>
              </a:ext>
            </a:extLst>
          </p:cNvPr>
          <p:cNvSpPr/>
          <p:nvPr/>
        </p:nvSpPr>
        <p:spPr>
          <a:xfrm>
            <a:off x="9391135" y="2767069"/>
            <a:ext cx="318078" cy="223266"/>
          </a:xfrm>
          <a:custGeom>
            <a:avLst/>
            <a:gdLst>
              <a:gd name="connsiteX0" fmla="*/ 0 w 318078"/>
              <a:gd name="connsiteY0" fmla="*/ 161482 h 223266"/>
              <a:gd name="connsiteX1" fmla="*/ 296562 w 318078"/>
              <a:gd name="connsiteY1" fmla="*/ 845 h 223266"/>
              <a:gd name="connsiteX2" fmla="*/ 271849 w 318078"/>
              <a:gd name="connsiteY2" fmla="*/ 223266 h 22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078" h="223266">
                <a:moveTo>
                  <a:pt x="0" y="161482"/>
                </a:moveTo>
                <a:cubicBezTo>
                  <a:pt x="125627" y="76015"/>
                  <a:pt x="251254" y="-9452"/>
                  <a:pt x="296562" y="845"/>
                </a:cubicBezTo>
                <a:cubicBezTo>
                  <a:pt x="341870" y="11142"/>
                  <a:pt x="306859" y="117204"/>
                  <a:pt x="271849" y="22326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 84">
            <a:extLst>
              <a:ext uri="{FF2B5EF4-FFF2-40B4-BE49-F238E27FC236}">
                <a16:creationId xmlns:a16="http://schemas.microsoft.com/office/drawing/2014/main" id="{30C3D9FA-0313-6C4E-BD3E-39201ADE9B5C}"/>
              </a:ext>
            </a:extLst>
          </p:cNvPr>
          <p:cNvSpPr/>
          <p:nvPr/>
        </p:nvSpPr>
        <p:spPr>
          <a:xfrm>
            <a:off x="8933935" y="3225114"/>
            <a:ext cx="1260389" cy="86497"/>
          </a:xfrm>
          <a:custGeom>
            <a:avLst/>
            <a:gdLst>
              <a:gd name="connsiteX0" fmla="*/ 0 w 1260389"/>
              <a:gd name="connsiteY0" fmla="*/ 86497 h 86497"/>
              <a:gd name="connsiteX1" fmla="*/ 1260389 w 1260389"/>
              <a:gd name="connsiteY1" fmla="*/ 0 h 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0389" h="86497">
                <a:moveTo>
                  <a:pt x="0" y="86497"/>
                </a:moveTo>
                <a:lnTo>
                  <a:pt x="1260389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 85">
            <a:extLst>
              <a:ext uri="{FF2B5EF4-FFF2-40B4-BE49-F238E27FC236}">
                <a16:creationId xmlns:a16="http://schemas.microsoft.com/office/drawing/2014/main" id="{5B237FA8-DE11-AB70-969E-1B19D9258C49}"/>
              </a:ext>
            </a:extLst>
          </p:cNvPr>
          <p:cNvSpPr/>
          <p:nvPr/>
        </p:nvSpPr>
        <p:spPr>
          <a:xfrm>
            <a:off x="9452919" y="3060187"/>
            <a:ext cx="494279" cy="881618"/>
          </a:xfrm>
          <a:custGeom>
            <a:avLst/>
            <a:gdLst>
              <a:gd name="connsiteX0" fmla="*/ 49427 w 494279"/>
              <a:gd name="connsiteY0" fmla="*/ 16645 h 881618"/>
              <a:gd name="connsiteX1" fmla="*/ 135924 w 494279"/>
              <a:gd name="connsiteY1" fmla="*/ 66072 h 881618"/>
              <a:gd name="connsiteX2" fmla="*/ 494270 w 494279"/>
              <a:gd name="connsiteY2" fmla="*/ 547986 h 881618"/>
              <a:gd name="connsiteX3" fmla="*/ 148281 w 494279"/>
              <a:gd name="connsiteY3" fmla="*/ 585056 h 881618"/>
              <a:gd name="connsiteX4" fmla="*/ 383059 w 494279"/>
              <a:gd name="connsiteY4" fmla="*/ 424418 h 881618"/>
              <a:gd name="connsiteX5" fmla="*/ 432486 w 494279"/>
              <a:gd name="connsiteY5" fmla="*/ 634483 h 881618"/>
              <a:gd name="connsiteX6" fmla="*/ 0 w 494279"/>
              <a:gd name="connsiteY6" fmla="*/ 881618 h 881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279" h="881618">
                <a:moveTo>
                  <a:pt x="49427" y="16645"/>
                </a:moveTo>
                <a:cubicBezTo>
                  <a:pt x="55605" y="-2920"/>
                  <a:pt x="61784" y="-22485"/>
                  <a:pt x="135924" y="66072"/>
                </a:cubicBezTo>
                <a:cubicBezTo>
                  <a:pt x="210064" y="154629"/>
                  <a:pt x="492211" y="461489"/>
                  <a:pt x="494270" y="547986"/>
                </a:cubicBezTo>
                <a:cubicBezTo>
                  <a:pt x="496329" y="634483"/>
                  <a:pt x="166816" y="605651"/>
                  <a:pt x="148281" y="585056"/>
                </a:cubicBezTo>
                <a:cubicBezTo>
                  <a:pt x="129746" y="564461"/>
                  <a:pt x="335692" y="416180"/>
                  <a:pt x="383059" y="424418"/>
                </a:cubicBezTo>
                <a:cubicBezTo>
                  <a:pt x="430427" y="432656"/>
                  <a:pt x="496329" y="558283"/>
                  <a:pt x="432486" y="634483"/>
                </a:cubicBezTo>
                <a:cubicBezTo>
                  <a:pt x="368643" y="710683"/>
                  <a:pt x="184321" y="796150"/>
                  <a:pt x="0" y="88161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9D2701EE-A406-8CF5-4D5A-F3EC4CD87DA9}"/>
              </a:ext>
            </a:extLst>
          </p:cNvPr>
          <p:cNvSpPr/>
          <p:nvPr/>
        </p:nvSpPr>
        <p:spPr>
          <a:xfrm>
            <a:off x="7437120" y="5888736"/>
            <a:ext cx="330413" cy="841248"/>
          </a:xfrm>
          <a:custGeom>
            <a:avLst/>
            <a:gdLst>
              <a:gd name="connsiteX0" fmla="*/ 0 w 330413"/>
              <a:gd name="connsiteY0" fmla="*/ 0 h 841248"/>
              <a:gd name="connsiteX1" fmla="*/ 304800 w 330413"/>
              <a:gd name="connsiteY1" fmla="*/ 438912 h 841248"/>
              <a:gd name="connsiteX2" fmla="*/ 292608 w 330413"/>
              <a:gd name="connsiteY2" fmla="*/ 841248 h 84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413" h="841248">
                <a:moveTo>
                  <a:pt x="0" y="0"/>
                </a:moveTo>
                <a:cubicBezTo>
                  <a:pt x="128016" y="149352"/>
                  <a:pt x="256032" y="298704"/>
                  <a:pt x="304800" y="438912"/>
                </a:cubicBezTo>
                <a:cubicBezTo>
                  <a:pt x="353568" y="579120"/>
                  <a:pt x="323088" y="710184"/>
                  <a:pt x="292608" y="84124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54AB8FC5-5DF1-1F9F-3E7B-B6250399AAAC}"/>
              </a:ext>
            </a:extLst>
          </p:cNvPr>
          <p:cNvSpPr/>
          <p:nvPr/>
        </p:nvSpPr>
        <p:spPr>
          <a:xfrm>
            <a:off x="4632960" y="6169152"/>
            <a:ext cx="719328" cy="146304"/>
          </a:xfrm>
          <a:custGeom>
            <a:avLst/>
            <a:gdLst>
              <a:gd name="connsiteX0" fmla="*/ 0 w 719328"/>
              <a:gd name="connsiteY0" fmla="*/ 0 h 146304"/>
              <a:gd name="connsiteX1" fmla="*/ 719328 w 719328"/>
              <a:gd name="connsiteY1" fmla="*/ 146304 h 14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328" h="146304">
                <a:moveTo>
                  <a:pt x="0" y="0"/>
                </a:moveTo>
                <a:lnTo>
                  <a:pt x="719328" y="14630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04CEC92E-67E7-E215-82E9-BFCFAF76FB9C}"/>
              </a:ext>
            </a:extLst>
          </p:cNvPr>
          <p:cNvSpPr/>
          <p:nvPr/>
        </p:nvSpPr>
        <p:spPr>
          <a:xfrm>
            <a:off x="4645152" y="5571744"/>
            <a:ext cx="461060" cy="524256"/>
          </a:xfrm>
          <a:custGeom>
            <a:avLst/>
            <a:gdLst>
              <a:gd name="connsiteX0" fmla="*/ 268224 w 461060"/>
              <a:gd name="connsiteY0" fmla="*/ 0 h 524256"/>
              <a:gd name="connsiteX1" fmla="*/ 451104 w 461060"/>
              <a:gd name="connsiteY1" fmla="*/ 268224 h 524256"/>
              <a:gd name="connsiteX2" fmla="*/ 0 w 461060"/>
              <a:gd name="connsiteY2" fmla="*/ 524256 h 52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060" h="524256">
                <a:moveTo>
                  <a:pt x="268224" y="0"/>
                </a:moveTo>
                <a:cubicBezTo>
                  <a:pt x="382016" y="90424"/>
                  <a:pt x="495808" y="180848"/>
                  <a:pt x="451104" y="268224"/>
                </a:cubicBezTo>
                <a:cubicBezTo>
                  <a:pt x="406400" y="355600"/>
                  <a:pt x="203200" y="439928"/>
                  <a:pt x="0" y="52425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0EF2E91C-9809-713C-8808-94241C454FAD}"/>
              </a:ext>
            </a:extLst>
          </p:cNvPr>
          <p:cNvSpPr/>
          <p:nvPr/>
        </p:nvSpPr>
        <p:spPr>
          <a:xfrm>
            <a:off x="5303520" y="6047232"/>
            <a:ext cx="405116" cy="731520"/>
          </a:xfrm>
          <a:custGeom>
            <a:avLst/>
            <a:gdLst>
              <a:gd name="connsiteX0" fmla="*/ 146304 w 405116"/>
              <a:gd name="connsiteY0" fmla="*/ 0 h 731520"/>
              <a:gd name="connsiteX1" fmla="*/ 402336 w 405116"/>
              <a:gd name="connsiteY1" fmla="*/ 402336 h 731520"/>
              <a:gd name="connsiteX2" fmla="*/ 0 w 405116"/>
              <a:gd name="connsiteY2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116" h="731520">
                <a:moveTo>
                  <a:pt x="146304" y="0"/>
                </a:moveTo>
                <a:cubicBezTo>
                  <a:pt x="286512" y="140208"/>
                  <a:pt x="426720" y="280416"/>
                  <a:pt x="402336" y="402336"/>
                </a:cubicBezTo>
                <a:cubicBezTo>
                  <a:pt x="377952" y="524256"/>
                  <a:pt x="188976" y="627888"/>
                  <a:pt x="0" y="7315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D6222E-3415-73BE-20E2-10A6AA993C3C}"/>
              </a:ext>
            </a:extLst>
          </p:cNvPr>
          <p:cNvSpPr/>
          <p:nvPr/>
        </p:nvSpPr>
        <p:spPr>
          <a:xfrm>
            <a:off x="6766560" y="5657088"/>
            <a:ext cx="585216" cy="316992"/>
          </a:xfrm>
          <a:custGeom>
            <a:avLst/>
            <a:gdLst>
              <a:gd name="connsiteX0" fmla="*/ 0 w 585216"/>
              <a:gd name="connsiteY0" fmla="*/ 316992 h 316992"/>
              <a:gd name="connsiteX1" fmla="*/ 585216 w 585216"/>
              <a:gd name="connsiteY1" fmla="*/ 0 h 31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216" h="316992">
                <a:moveTo>
                  <a:pt x="0" y="316992"/>
                </a:moveTo>
                <a:lnTo>
                  <a:pt x="58521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AA06FC8C-96D3-44FD-3584-E0FFF843CD38}"/>
              </a:ext>
            </a:extLst>
          </p:cNvPr>
          <p:cNvSpPr/>
          <p:nvPr/>
        </p:nvSpPr>
        <p:spPr>
          <a:xfrm>
            <a:off x="7607808" y="5401056"/>
            <a:ext cx="304800" cy="573024"/>
          </a:xfrm>
          <a:custGeom>
            <a:avLst/>
            <a:gdLst>
              <a:gd name="connsiteX0" fmla="*/ 0 w 304800"/>
              <a:gd name="connsiteY0" fmla="*/ 0 h 573024"/>
              <a:gd name="connsiteX1" fmla="*/ 243840 w 304800"/>
              <a:gd name="connsiteY1" fmla="*/ 341376 h 573024"/>
              <a:gd name="connsiteX2" fmla="*/ 304800 w 304800"/>
              <a:gd name="connsiteY2" fmla="*/ 573024 h 57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573024">
                <a:moveTo>
                  <a:pt x="0" y="0"/>
                </a:moveTo>
                <a:cubicBezTo>
                  <a:pt x="96520" y="122936"/>
                  <a:pt x="193040" y="245872"/>
                  <a:pt x="243840" y="341376"/>
                </a:cubicBezTo>
                <a:cubicBezTo>
                  <a:pt x="294640" y="436880"/>
                  <a:pt x="299720" y="504952"/>
                  <a:pt x="304800" y="57302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>
            <a:extLst>
              <a:ext uri="{FF2B5EF4-FFF2-40B4-BE49-F238E27FC236}">
                <a16:creationId xmlns:a16="http://schemas.microsoft.com/office/drawing/2014/main" id="{6AC38E9E-6764-7AE1-5E82-718B951885C3}"/>
              </a:ext>
            </a:extLst>
          </p:cNvPr>
          <p:cNvSpPr/>
          <p:nvPr/>
        </p:nvSpPr>
        <p:spPr>
          <a:xfrm>
            <a:off x="7705344" y="5327904"/>
            <a:ext cx="309032" cy="621792"/>
          </a:xfrm>
          <a:custGeom>
            <a:avLst/>
            <a:gdLst>
              <a:gd name="connsiteX0" fmla="*/ 0 w 309032"/>
              <a:gd name="connsiteY0" fmla="*/ 0 h 621792"/>
              <a:gd name="connsiteX1" fmla="*/ 121920 w 309032"/>
              <a:gd name="connsiteY1" fmla="*/ 195072 h 621792"/>
              <a:gd name="connsiteX2" fmla="*/ 292608 w 309032"/>
              <a:gd name="connsiteY2" fmla="*/ 451104 h 621792"/>
              <a:gd name="connsiteX3" fmla="*/ 292608 w 309032"/>
              <a:gd name="connsiteY3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32" h="621792">
                <a:moveTo>
                  <a:pt x="0" y="0"/>
                </a:moveTo>
                <a:cubicBezTo>
                  <a:pt x="36576" y="59944"/>
                  <a:pt x="73152" y="119888"/>
                  <a:pt x="121920" y="195072"/>
                </a:cubicBezTo>
                <a:cubicBezTo>
                  <a:pt x="170688" y="270256"/>
                  <a:pt x="264160" y="379984"/>
                  <a:pt x="292608" y="451104"/>
                </a:cubicBezTo>
                <a:cubicBezTo>
                  <a:pt x="321056" y="522224"/>
                  <a:pt x="306832" y="572008"/>
                  <a:pt x="292608" y="62179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CB989998-E6D3-97D7-8062-216A20C415E3}"/>
              </a:ext>
            </a:extLst>
          </p:cNvPr>
          <p:cNvSpPr/>
          <p:nvPr/>
        </p:nvSpPr>
        <p:spPr>
          <a:xfrm>
            <a:off x="7875827" y="5365603"/>
            <a:ext cx="1389888" cy="1168186"/>
          </a:xfrm>
          <a:custGeom>
            <a:avLst/>
            <a:gdLst>
              <a:gd name="connsiteX0" fmla="*/ 0 w 1389888"/>
              <a:gd name="connsiteY0" fmla="*/ 156250 h 1168186"/>
              <a:gd name="connsiteX1" fmla="*/ 524256 w 1389888"/>
              <a:gd name="connsiteY1" fmla="*/ 83098 h 1168186"/>
              <a:gd name="connsiteX2" fmla="*/ 1389888 w 1389888"/>
              <a:gd name="connsiteY2" fmla="*/ 1168186 h 116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9888" h="1168186">
                <a:moveTo>
                  <a:pt x="0" y="156250"/>
                </a:moveTo>
                <a:cubicBezTo>
                  <a:pt x="146304" y="35346"/>
                  <a:pt x="292608" y="-85558"/>
                  <a:pt x="524256" y="83098"/>
                </a:cubicBezTo>
                <a:cubicBezTo>
                  <a:pt x="755904" y="251754"/>
                  <a:pt x="1072896" y="709970"/>
                  <a:pt x="1389888" y="116818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60283886-2370-F14F-7183-BBFC04D9DCAB}"/>
              </a:ext>
            </a:extLst>
          </p:cNvPr>
          <p:cNvSpPr/>
          <p:nvPr/>
        </p:nvSpPr>
        <p:spPr>
          <a:xfrm>
            <a:off x="7363968" y="5535168"/>
            <a:ext cx="353568" cy="195072"/>
          </a:xfrm>
          <a:custGeom>
            <a:avLst/>
            <a:gdLst>
              <a:gd name="connsiteX0" fmla="*/ 353568 w 353568"/>
              <a:gd name="connsiteY0" fmla="*/ 0 h 195072"/>
              <a:gd name="connsiteX1" fmla="*/ 0 w 353568"/>
              <a:gd name="connsiteY1" fmla="*/ 195072 h 19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3568" h="195072">
                <a:moveTo>
                  <a:pt x="353568" y="0"/>
                </a:moveTo>
                <a:lnTo>
                  <a:pt x="0" y="19507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B443BB71-EC0F-D6AA-740B-38B4A0EB088E}"/>
              </a:ext>
            </a:extLst>
          </p:cNvPr>
          <p:cNvSpPr/>
          <p:nvPr/>
        </p:nvSpPr>
        <p:spPr>
          <a:xfrm>
            <a:off x="7546848" y="5888736"/>
            <a:ext cx="524256" cy="256032"/>
          </a:xfrm>
          <a:custGeom>
            <a:avLst/>
            <a:gdLst>
              <a:gd name="connsiteX0" fmla="*/ 0 w 524256"/>
              <a:gd name="connsiteY0" fmla="*/ 256032 h 256032"/>
              <a:gd name="connsiteX1" fmla="*/ 524256 w 524256"/>
              <a:gd name="connsiteY1" fmla="*/ 0 h 25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4256" h="256032">
                <a:moveTo>
                  <a:pt x="0" y="256032"/>
                </a:moveTo>
                <a:lnTo>
                  <a:pt x="524256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3D2941FB-9477-34A5-ACB0-CB3AD99C4E60}"/>
              </a:ext>
            </a:extLst>
          </p:cNvPr>
          <p:cNvSpPr/>
          <p:nvPr/>
        </p:nvSpPr>
        <p:spPr>
          <a:xfrm>
            <a:off x="7949184" y="5663257"/>
            <a:ext cx="865632" cy="859463"/>
          </a:xfrm>
          <a:custGeom>
            <a:avLst/>
            <a:gdLst>
              <a:gd name="connsiteX0" fmla="*/ 0 w 865632"/>
              <a:gd name="connsiteY0" fmla="*/ 66983 h 859463"/>
              <a:gd name="connsiteX1" fmla="*/ 219456 w 865632"/>
              <a:gd name="connsiteY1" fmla="*/ 79175 h 859463"/>
              <a:gd name="connsiteX2" fmla="*/ 865632 w 865632"/>
              <a:gd name="connsiteY2" fmla="*/ 859463 h 85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632" h="859463">
                <a:moveTo>
                  <a:pt x="0" y="66983"/>
                </a:moveTo>
                <a:cubicBezTo>
                  <a:pt x="37592" y="7039"/>
                  <a:pt x="75184" y="-52905"/>
                  <a:pt x="219456" y="79175"/>
                </a:cubicBezTo>
                <a:cubicBezTo>
                  <a:pt x="363728" y="211255"/>
                  <a:pt x="614680" y="535359"/>
                  <a:pt x="865632" y="8594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47AE4CF5-10DB-AF72-E0A4-997FF59E6049}"/>
              </a:ext>
            </a:extLst>
          </p:cNvPr>
          <p:cNvSpPr/>
          <p:nvPr/>
        </p:nvSpPr>
        <p:spPr>
          <a:xfrm>
            <a:off x="7498080" y="5279136"/>
            <a:ext cx="316992" cy="182880"/>
          </a:xfrm>
          <a:custGeom>
            <a:avLst/>
            <a:gdLst>
              <a:gd name="connsiteX0" fmla="*/ 316992 w 316992"/>
              <a:gd name="connsiteY0" fmla="*/ 0 h 182880"/>
              <a:gd name="connsiteX1" fmla="*/ 0 w 316992"/>
              <a:gd name="connsiteY1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6992" h="182880">
                <a:moveTo>
                  <a:pt x="316992" y="0"/>
                </a:move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166BF8E1-A9FF-C2DE-6815-1524E58062C2}"/>
              </a:ext>
            </a:extLst>
          </p:cNvPr>
          <p:cNvSpPr/>
          <p:nvPr/>
        </p:nvSpPr>
        <p:spPr>
          <a:xfrm>
            <a:off x="5084064" y="5547360"/>
            <a:ext cx="88370" cy="329184"/>
          </a:xfrm>
          <a:custGeom>
            <a:avLst/>
            <a:gdLst>
              <a:gd name="connsiteX0" fmla="*/ 0 w 88370"/>
              <a:gd name="connsiteY0" fmla="*/ 0 h 329184"/>
              <a:gd name="connsiteX1" fmla="*/ 85344 w 88370"/>
              <a:gd name="connsiteY1" fmla="*/ 195072 h 329184"/>
              <a:gd name="connsiteX2" fmla="*/ 60960 w 88370"/>
              <a:gd name="connsiteY2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70" h="329184">
                <a:moveTo>
                  <a:pt x="0" y="0"/>
                </a:moveTo>
                <a:cubicBezTo>
                  <a:pt x="37592" y="70104"/>
                  <a:pt x="75184" y="140208"/>
                  <a:pt x="85344" y="195072"/>
                </a:cubicBezTo>
                <a:cubicBezTo>
                  <a:pt x="95504" y="249936"/>
                  <a:pt x="78232" y="289560"/>
                  <a:pt x="60960" y="32918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4C4609BA-80DB-692F-8FD8-58CAF6052FE1}"/>
              </a:ext>
            </a:extLst>
          </p:cNvPr>
          <p:cNvSpPr/>
          <p:nvPr/>
        </p:nvSpPr>
        <p:spPr>
          <a:xfrm>
            <a:off x="6217569" y="4744995"/>
            <a:ext cx="183231" cy="852616"/>
          </a:xfrm>
          <a:custGeom>
            <a:avLst/>
            <a:gdLst>
              <a:gd name="connsiteX0" fmla="*/ 34950 w 183231"/>
              <a:gd name="connsiteY0" fmla="*/ 0 h 852616"/>
              <a:gd name="connsiteX1" fmla="*/ 10236 w 183231"/>
              <a:gd name="connsiteY1" fmla="*/ 284205 h 852616"/>
              <a:gd name="connsiteX2" fmla="*/ 183231 w 183231"/>
              <a:gd name="connsiteY2" fmla="*/ 852616 h 85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231" h="852616">
                <a:moveTo>
                  <a:pt x="34950" y="0"/>
                </a:moveTo>
                <a:cubicBezTo>
                  <a:pt x="10236" y="71051"/>
                  <a:pt x="-14478" y="142102"/>
                  <a:pt x="10236" y="284205"/>
                </a:cubicBezTo>
                <a:cubicBezTo>
                  <a:pt x="34949" y="426308"/>
                  <a:pt x="109090" y="639462"/>
                  <a:pt x="183231" y="85261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2CFE14FF-1D33-6121-16AF-1F438221B805}"/>
              </a:ext>
            </a:extLst>
          </p:cNvPr>
          <p:cNvSpPr/>
          <p:nvPr/>
        </p:nvSpPr>
        <p:spPr>
          <a:xfrm>
            <a:off x="5288692" y="4522573"/>
            <a:ext cx="373203" cy="942262"/>
          </a:xfrm>
          <a:custGeom>
            <a:avLst/>
            <a:gdLst>
              <a:gd name="connsiteX0" fmla="*/ 210065 w 373203"/>
              <a:gd name="connsiteY0" fmla="*/ 0 h 942262"/>
              <a:gd name="connsiteX1" fmla="*/ 370703 w 373203"/>
              <a:gd name="connsiteY1" fmla="*/ 247135 h 942262"/>
              <a:gd name="connsiteX2" fmla="*/ 308919 w 373203"/>
              <a:gd name="connsiteY2" fmla="*/ 630195 h 942262"/>
              <a:gd name="connsiteX3" fmla="*/ 321276 w 373203"/>
              <a:gd name="connsiteY3" fmla="*/ 284205 h 942262"/>
              <a:gd name="connsiteX4" fmla="*/ 172994 w 373203"/>
              <a:gd name="connsiteY4" fmla="*/ 939113 h 942262"/>
              <a:gd name="connsiteX5" fmla="*/ 210065 w 373203"/>
              <a:gd name="connsiteY5" fmla="*/ 543697 h 942262"/>
              <a:gd name="connsiteX6" fmla="*/ 160638 w 373203"/>
              <a:gd name="connsiteY6" fmla="*/ 803189 h 942262"/>
              <a:gd name="connsiteX7" fmla="*/ 135924 w 373203"/>
              <a:gd name="connsiteY7" fmla="*/ 420130 h 942262"/>
              <a:gd name="connsiteX8" fmla="*/ 0 w 373203"/>
              <a:gd name="connsiteY8" fmla="*/ 24713 h 94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203" h="942262">
                <a:moveTo>
                  <a:pt x="210065" y="0"/>
                </a:moveTo>
                <a:cubicBezTo>
                  <a:pt x="282146" y="71051"/>
                  <a:pt x="354227" y="142103"/>
                  <a:pt x="370703" y="247135"/>
                </a:cubicBezTo>
                <a:cubicBezTo>
                  <a:pt x="387179" y="352167"/>
                  <a:pt x="317157" y="624017"/>
                  <a:pt x="308919" y="630195"/>
                </a:cubicBezTo>
                <a:cubicBezTo>
                  <a:pt x="300681" y="636373"/>
                  <a:pt x="343930" y="232719"/>
                  <a:pt x="321276" y="284205"/>
                </a:cubicBezTo>
                <a:cubicBezTo>
                  <a:pt x="298622" y="335691"/>
                  <a:pt x="191529" y="895865"/>
                  <a:pt x="172994" y="939113"/>
                </a:cubicBezTo>
                <a:cubicBezTo>
                  <a:pt x="154459" y="982361"/>
                  <a:pt x="212124" y="566351"/>
                  <a:pt x="210065" y="543697"/>
                </a:cubicBezTo>
                <a:cubicBezTo>
                  <a:pt x="208006" y="521043"/>
                  <a:pt x="172995" y="823783"/>
                  <a:pt x="160638" y="803189"/>
                </a:cubicBezTo>
                <a:cubicBezTo>
                  <a:pt x="148281" y="782595"/>
                  <a:pt x="162697" y="549876"/>
                  <a:pt x="135924" y="420130"/>
                </a:cubicBezTo>
                <a:cubicBezTo>
                  <a:pt x="109151" y="290384"/>
                  <a:pt x="54575" y="157548"/>
                  <a:pt x="0" y="2471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68C3DE57-3296-A6C5-5084-0BF71DADDDDA}"/>
              </a:ext>
            </a:extLst>
          </p:cNvPr>
          <p:cNvSpPr/>
          <p:nvPr/>
        </p:nvSpPr>
        <p:spPr>
          <a:xfrm>
            <a:off x="2780270" y="1173771"/>
            <a:ext cx="654908" cy="222543"/>
          </a:xfrm>
          <a:custGeom>
            <a:avLst/>
            <a:gdLst>
              <a:gd name="connsiteX0" fmla="*/ 0 w 654908"/>
              <a:gd name="connsiteY0" fmla="*/ 222543 h 222543"/>
              <a:gd name="connsiteX1" fmla="*/ 531341 w 654908"/>
              <a:gd name="connsiteY1" fmla="*/ 121 h 222543"/>
              <a:gd name="connsiteX2" fmla="*/ 654908 w 654908"/>
              <a:gd name="connsiteY2" fmla="*/ 197829 h 2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4908" h="222543">
                <a:moveTo>
                  <a:pt x="0" y="222543"/>
                </a:moveTo>
                <a:cubicBezTo>
                  <a:pt x="211095" y="113391"/>
                  <a:pt x="422190" y="4240"/>
                  <a:pt x="531341" y="121"/>
                </a:cubicBezTo>
                <a:cubicBezTo>
                  <a:pt x="640492" y="-3998"/>
                  <a:pt x="647700" y="96915"/>
                  <a:pt x="654908" y="19782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994D8B88-1D25-7785-A501-497B5FD6BCB7}"/>
              </a:ext>
            </a:extLst>
          </p:cNvPr>
          <p:cNvSpPr/>
          <p:nvPr/>
        </p:nvSpPr>
        <p:spPr>
          <a:xfrm>
            <a:off x="3114925" y="1099751"/>
            <a:ext cx="196686" cy="753763"/>
          </a:xfrm>
          <a:custGeom>
            <a:avLst/>
            <a:gdLst>
              <a:gd name="connsiteX0" fmla="*/ 36048 w 196686"/>
              <a:gd name="connsiteY0" fmla="*/ 0 h 753763"/>
              <a:gd name="connsiteX1" fmla="*/ 11334 w 196686"/>
              <a:gd name="connsiteY1" fmla="*/ 407773 h 753763"/>
              <a:gd name="connsiteX2" fmla="*/ 196686 w 196686"/>
              <a:gd name="connsiteY2" fmla="*/ 753763 h 75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686" h="753763">
                <a:moveTo>
                  <a:pt x="36048" y="0"/>
                </a:moveTo>
                <a:cubicBezTo>
                  <a:pt x="10304" y="141073"/>
                  <a:pt x="-15439" y="282146"/>
                  <a:pt x="11334" y="407773"/>
                </a:cubicBezTo>
                <a:cubicBezTo>
                  <a:pt x="38107" y="533400"/>
                  <a:pt x="117396" y="643581"/>
                  <a:pt x="196686" y="75376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 71">
            <a:extLst>
              <a:ext uri="{FF2B5EF4-FFF2-40B4-BE49-F238E27FC236}">
                <a16:creationId xmlns:a16="http://schemas.microsoft.com/office/drawing/2014/main" id="{64296630-2B46-5868-DA47-0091BB155A0E}"/>
              </a:ext>
            </a:extLst>
          </p:cNvPr>
          <p:cNvSpPr/>
          <p:nvPr/>
        </p:nvSpPr>
        <p:spPr>
          <a:xfrm>
            <a:off x="2824350" y="1482811"/>
            <a:ext cx="722039" cy="395796"/>
          </a:xfrm>
          <a:custGeom>
            <a:avLst/>
            <a:gdLst>
              <a:gd name="connsiteX0" fmla="*/ 660255 w 722039"/>
              <a:gd name="connsiteY0" fmla="*/ 0 h 395796"/>
              <a:gd name="connsiteX1" fmla="*/ 5347 w 722039"/>
              <a:gd name="connsiteY1" fmla="*/ 395416 h 395796"/>
              <a:gd name="connsiteX2" fmla="*/ 363693 w 722039"/>
              <a:gd name="connsiteY2" fmla="*/ 74140 h 395796"/>
              <a:gd name="connsiteX3" fmla="*/ 610828 w 722039"/>
              <a:gd name="connsiteY3" fmla="*/ 148281 h 395796"/>
              <a:gd name="connsiteX4" fmla="*/ 722039 w 722039"/>
              <a:gd name="connsiteY4" fmla="*/ 321275 h 395796"/>
              <a:gd name="connsiteX5" fmla="*/ 722039 w 722039"/>
              <a:gd name="connsiteY5" fmla="*/ 321275 h 395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2039" h="395796">
                <a:moveTo>
                  <a:pt x="660255" y="0"/>
                </a:moveTo>
                <a:cubicBezTo>
                  <a:pt x="357514" y="191529"/>
                  <a:pt x="54774" y="383059"/>
                  <a:pt x="5347" y="395416"/>
                </a:cubicBezTo>
                <a:cubicBezTo>
                  <a:pt x="-44080" y="407773"/>
                  <a:pt x="262780" y="115329"/>
                  <a:pt x="363693" y="74140"/>
                </a:cubicBezTo>
                <a:cubicBezTo>
                  <a:pt x="464606" y="32951"/>
                  <a:pt x="551104" y="107092"/>
                  <a:pt x="610828" y="148281"/>
                </a:cubicBezTo>
                <a:cubicBezTo>
                  <a:pt x="670552" y="189470"/>
                  <a:pt x="722039" y="321275"/>
                  <a:pt x="722039" y="321275"/>
                </a:cubicBezTo>
                <a:lnTo>
                  <a:pt x="722039" y="32127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 72">
            <a:extLst>
              <a:ext uri="{FF2B5EF4-FFF2-40B4-BE49-F238E27FC236}">
                <a16:creationId xmlns:a16="http://schemas.microsoft.com/office/drawing/2014/main" id="{C71A8B8E-9CF5-22E2-8580-F9389A8BD76C}"/>
              </a:ext>
            </a:extLst>
          </p:cNvPr>
          <p:cNvSpPr/>
          <p:nvPr/>
        </p:nvSpPr>
        <p:spPr>
          <a:xfrm>
            <a:off x="3052119" y="2113005"/>
            <a:ext cx="111211" cy="234779"/>
          </a:xfrm>
          <a:custGeom>
            <a:avLst/>
            <a:gdLst>
              <a:gd name="connsiteX0" fmla="*/ 0 w 111211"/>
              <a:gd name="connsiteY0" fmla="*/ 0 h 234779"/>
              <a:gd name="connsiteX1" fmla="*/ 111211 w 111211"/>
              <a:gd name="connsiteY1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11" h="234779">
                <a:moveTo>
                  <a:pt x="0" y="0"/>
                </a:moveTo>
                <a:lnTo>
                  <a:pt x="111211" y="23477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>
            <a:extLst>
              <a:ext uri="{FF2B5EF4-FFF2-40B4-BE49-F238E27FC236}">
                <a16:creationId xmlns:a16="http://schemas.microsoft.com/office/drawing/2014/main" id="{E75E7E98-CB07-1CA9-AD45-C5B30B552D74}"/>
              </a:ext>
            </a:extLst>
          </p:cNvPr>
          <p:cNvSpPr/>
          <p:nvPr/>
        </p:nvSpPr>
        <p:spPr>
          <a:xfrm>
            <a:off x="3087169" y="2026508"/>
            <a:ext cx="409793" cy="579469"/>
          </a:xfrm>
          <a:custGeom>
            <a:avLst/>
            <a:gdLst>
              <a:gd name="connsiteX0" fmla="*/ 409793 w 409793"/>
              <a:gd name="connsiteY0" fmla="*/ 0 h 579469"/>
              <a:gd name="connsiteX1" fmla="*/ 39090 w 409793"/>
              <a:gd name="connsiteY1" fmla="*/ 358346 h 579469"/>
              <a:gd name="connsiteX2" fmla="*/ 51447 w 409793"/>
              <a:gd name="connsiteY2" fmla="*/ 568411 h 579469"/>
              <a:gd name="connsiteX3" fmla="*/ 397436 w 409793"/>
              <a:gd name="connsiteY3" fmla="*/ 531341 h 579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793" h="579469">
                <a:moveTo>
                  <a:pt x="409793" y="0"/>
                </a:moveTo>
                <a:cubicBezTo>
                  <a:pt x="254303" y="131805"/>
                  <a:pt x="98814" y="263611"/>
                  <a:pt x="39090" y="358346"/>
                </a:cubicBezTo>
                <a:cubicBezTo>
                  <a:pt x="-20634" y="453081"/>
                  <a:pt x="-8277" y="539579"/>
                  <a:pt x="51447" y="568411"/>
                </a:cubicBezTo>
                <a:cubicBezTo>
                  <a:pt x="111171" y="597243"/>
                  <a:pt x="254303" y="564292"/>
                  <a:pt x="397436" y="53134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 74">
            <a:extLst>
              <a:ext uri="{FF2B5EF4-FFF2-40B4-BE49-F238E27FC236}">
                <a16:creationId xmlns:a16="http://schemas.microsoft.com/office/drawing/2014/main" id="{37F3BA39-EEDA-7FED-4EEB-67E8BCEB6645}"/>
              </a:ext>
            </a:extLst>
          </p:cNvPr>
          <p:cNvSpPr/>
          <p:nvPr/>
        </p:nvSpPr>
        <p:spPr>
          <a:xfrm>
            <a:off x="2925327" y="2902550"/>
            <a:ext cx="311210" cy="421330"/>
          </a:xfrm>
          <a:custGeom>
            <a:avLst/>
            <a:gdLst>
              <a:gd name="connsiteX0" fmla="*/ 3224 w 311210"/>
              <a:gd name="connsiteY0" fmla="*/ 1288 h 421330"/>
              <a:gd name="connsiteX1" fmla="*/ 40295 w 311210"/>
              <a:gd name="connsiteY1" fmla="*/ 63072 h 421330"/>
              <a:gd name="connsiteX2" fmla="*/ 287430 w 311210"/>
              <a:gd name="connsiteY2" fmla="*/ 409061 h 421330"/>
              <a:gd name="connsiteX3" fmla="*/ 287430 w 311210"/>
              <a:gd name="connsiteY3" fmla="*/ 310207 h 42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210" h="421330">
                <a:moveTo>
                  <a:pt x="3224" y="1288"/>
                </a:moveTo>
                <a:cubicBezTo>
                  <a:pt x="-1925" y="-1801"/>
                  <a:pt x="-7073" y="-4890"/>
                  <a:pt x="40295" y="63072"/>
                </a:cubicBezTo>
                <a:cubicBezTo>
                  <a:pt x="87663" y="131034"/>
                  <a:pt x="246241" y="367872"/>
                  <a:pt x="287430" y="409061"/>
                </a:cubicBezTo>
                <a:cubicBezTo>
                  <a:pt x="328619" y="450250"/>
                  <a:pt x="308024" y="380228"/>
                  <a:pt x="287430" y="31020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 75">
            <a:extLst>
              <a:ext uri="{FF2B5EF4-FFF2-40B4-BE49-F238E27FC236}">
                <a16:creationId xmlns:a16="http://schemas.microsoft.com/office/drawing/2014/main" id="{731A8334-0FF1-80BF-3491-E03169A1654E}"/>
              </a:ext>
            </a:extLst>
          </p:cNvPr>
          <p:cNvSpPr/>
          <p:nvPr/>
        </p:nvSpPr>
        <p:spPr>
          <a:xfrm>
            <a:off x="3113903" y="2767914"/>
            <a:ext cx="444843" cy="174031"/>
          </a:xfrm>
          <a:custGeom>
            <a:avLst/>
            <a:gdLst>
              <a:gd name="connsiteX0" fmla="*/ 0 w 444843"/>
              <a:gd name="connsiteY0" fmla="*/ 123567 h 174031"/>
              <a:gd name="connsiteX1" fmla="*/ 49427 w 444843"/>
              <a:gd name="connsiteY1" fmla="*/ 160637 h 174031"/>
              <a:gd name="connsiteX2" fmla="*/ 210065 w 444843"/>
              <a:gd name="connsiteY2" fmla="*/ 160637 h 174031"/>
              <a:gd name="connsiteX3" fmla="*/ 444843 w 444843"/>
              <a:gd name="connsiteY3" fmla="*/ 0 h 17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843" h="174031">
                <a:moveTo>
                  <a:pt x="0" y="123567"/>
                </a:moveTo>
                <a:cubicBezTo>
                  <a:pt x="7208" y="139013"/>
                  <a:pt x="14416" y="154459"/>
                  <a:pt x="49427" y="160637"/>
                </a:cubicBezTo>
                <a:cubicBezTo>
                  <a:pt x="84438" y="166815"/>
                  <a:pt x="144162" y="187410"/>
                  <a:pt x="210065" y="160637"/>
                </a:cubicBezTo>
                <a:cubicBezTo>
                  <a:pt x="275968" y="133864"/>
                  <a:pt x="360405" y="66932"/>
                  <a:pt x="444843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フリーフォーム 76">
            <a:extLst>
              <a:ext uri="{FF2B5EF4-FFF2-40B4-BE49-F238E27FC236}">
                <a16:creationId xmlns:a16="http://schemas.microsoft.com/office/drawing/2014/main" id="{D834BD64-12F2-5E3A-24CD-E243F463E68F}"/>
              </a:ext>
            </a:extLst>
          </p:cNvPr>
          <p:cNvSpPr/>
          <p:nvPr/>
        </p:nvSpPr>
        <p:spPr>
          <a:xfrm>
            <a:off x="3336324" y="2780270"/>
            <a:ext cx="284206" cy="484405"/>
          </a:xfrm>
          <a:custGeom>
            <a:avLst/>
            <a:gdLst>
              <a:gd name="connsiteX0" fmla="*/ 0 w 284206"/>
              <a:gd name="connsiteY0" fmla="*/ 0 h 484405"/>
              <a:gd name="connsiteX1" fmla="*/ 148281 w 284206"/>
              <a:gd name="connsiteY1" fmla="*/ 469557 h 484405"/>
              <a:gd name="connsiteX2" fmla="*/ 49427 w 284206"/>
              <a:gd name="connsiteY2" fmla="*/ 370703 h 484405"/>
              <a:gd name="connsiteX3" fmla="*/ 284206 w 284206"/>
              <a:gd name="connsiteY3" fmla="*/ 407773 h 48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206" h="484405">
                <a:moveTo>
                  <a:pt x="0" y="0"/>
                </a:moveTo>
                <a:cubicBezTo>
                  <a:pt x="70021" y="203886"/>
                  <a:pt x="140043" y="407773"/>
                  <a:pt x="148281" y="469557"/>
                </a:cubicBezTo>
                <a:cubicBezTo>
                  <a:pt x="156519" y="531341"/>
                  <a:pt x="26773" y="381000"/>
                  <a:pt x="49427" y="370703"/>
                </a:cubicBezTo>
                <a:cubicBezTo>
                  <a:pt x="72081" y="360406"/>
                  <a:pt x="178143" y="384089"/>
                  <a:pt x="284206" y="4077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 77">
            <a:extLst>
              <a:ext uri="{FF2B5EF4-FFF2-40B4-BE49-F238E27FC236}">
                <a16:creationId xmlns:a16="http://schemas.microsoft.com/office/drawing/2014/main" id="{B26A3F45-13AE-218F-C66A-CB052458E88A}"/>
              </a:ext>
            </a:extLst>
          </p:cNvPr>
          <p:cNvSpPr/>
          <p:nvPr/>
        </p:nvSpPr>
        <p:spPr>
          <a:xfrm>
            <a:off x="2051222" y="630195"/>
            <a:ext cx="12356" cy="840259"/>
          </a:xfrm>
          <a:custGeom>
            <a:avLst/>
            <a:gdLst>
              <a:gd name="connsiteX0" fmla="*/ 0 w 12356"/>
              <a:gd name="connsiteY0" fmla="*/ 0 h 840259"/>
              <a:gd name="connsiteX1" fmla="*/ 12356 w 12356"/>
              <a:gd name="connsiteY1" fmla="*/ 840259 h 84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56" h="840259">
                <a:moveTo>
                  <a:pt x="0" y="0"/>
                </a:moveTo>
                <a:lnTo>
                  <a:pt x="12356" y="840259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 86">
            <a:extLst>
              <a:ext uri="{FF2B5EF4-FFF2-40B4-BE49-F238E27FC236}">
                <a16:creationId xmlns:a16="http://schemas.microsoft.com/office/drawing/2014/main" id="{B47CCCAE-EE2A-7E8E-AE6F-0A29DB9BE583}"/>
              </a:ext>
            </a:extLst>
          </p:cNvPr>
          <p:cNvSpPr/>
          <p:nvPr/>
        </p:nvSpPr>
        <p:spPr>
          <a:xfrm>
            <a:off x="1816443" y="930060"/>
            <a:ext cx="657545" cy="540394"/>
          </a:xfrm>
          <a:custGeom>
            <a:avLst/>
            <a:gdLst>
              <a:gd name="connsiteX0" fmla="*/ 0 w 657545"/>
              <a:gd name="connsiteY0" fmla="*/ 70837 h 540394"/>
              <a:gd name="connsiteX1" fmla="*/ 543698 w 657545"/>
              <a:gd name="connsiteY1" fmla="*/ 9054 h 540394"/>
              <a:gd name="connsiteX2" fmla="*/ 86498 w 657545"/>
              <a:gd name="connsiteY2" fmla="*/ 243832 h 540394"/>
              <a:gd name="connsiteX3" fmla="*/ 593125 w 657545"/>
              <a:gd name="connsiteY3" fmla="*/ 206762 h 540394"/>
              <a:gd name="connsiteX4" fmla="*/ 642552 w 657545"/>
              <a:gd name="connsiteY4" fmla="*/ 404470 h 540394"/>
              <a:gd name="connsiteX5" fmla="*/ 518984 w 657545"/>
              <a:gd name="connsiteY5" fmla="*/ 540394 h 54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7545" h="540394">
                <a:moveTo>
                  <a:pt x="0" y="70837"/>
                </a:moveTo>
                <a:cubicBezTo>
                  <a:pt x="264641" y="25529"/>
                  <a:pt x="529282" y="-19779"/>
                  <a:pt x="543698" y="9054"/>
                </a:cubicBezTo>
                <a:cubicBezTo>
                  <a:pt x="558114" y="37886"/>
                  <a:pt x="78260" y="210881"/>
                  <a:pt x="86498" y="243832"/>
                </a:cubicBezTo>
                <a:cubicBezTo>
                  <a:pt x="94736" y="276783"/>
                  <a:pt x="500449" y="179989"/>
                  <a:pt x="593125" y="206762"/>
                </a:cubicBezTo>
                <a:cubicBezTo>
                  <a:pt x="685801" y="233535"/>
                  <a:pt x="654909" y="348865"/>
                  <a:pt x="642552" y="404470"/>
                </a:cubicBezTo>
                <a:cubicBezTo>
                  <a:pt x="630195" y="460075"/>
                  <a:pt x="574589" y="500234"/>
                  <a:pt x="518984" y="54039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 87">
            <a:extLst>
              <a:ext uri="{FF2B5EF4-FFF2-40B4-BE49-F238E27FC236}">
                <a16:creationId xmlns:a16="http://schemas.microsoft.com/office/drawing/2014/main" id="{09FB06F5-F853-4C03-5891-8F2424B63614}"/>
              </a:ext>
            </a:extLst>
          </p:cNvPr>
          <p:cNvSpPr/>
          <p:nvPr/>
        </p:nvSpPr>
        <p:spPr>
          <a:xfrm>
            <a:off x="1841157" y="1742303"/>
            <a:ext cx="617838" cy="123567"/>
          </a:xfrm>
          <a:custGeom>
            <a:avLst/>
            <a:gdLst>
              <a:gd name="connsiteX0" fmla="*/ 0 w 617838"/>
              <a:gd name="connsiteY0" fmla="*/ 123567 h 123567"/>
              <a:gd name="connsiteX1" fmla="*/ 617838 w 617838"/>
              <a:gd name="connsiteY1" fmla="*/ 0 h 12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7838" h="123567">
                <a:moveTo>
                  <a:pt x="0" y="123567"/>
                </a:moveTo>
                <a:lnTo>
                  <a:pt x="61783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 88">
            <a:extLst>
              <a:ext uri="{FF2B5EF4-FFF2-40B4-BE49-F238E27FC236}">
                <a16:creationId xmlns:a16="http://schemas.microsoft.com/office/drawing/2014/main" id="{97686674-7A1F-F1E6-7AA7-816525E83463}"/>
              </a:ext>
            </a:extLst>
          </p:cNvPr>
          <p:cNvSpPr/>
          <p:nvPr/>
        </p:nvSpPr>
        <p:spPr>
          <a:xfrm>
            <a:off x="2063578" y="1717589"/>
            <a:ext cx="24714" cy="518984"/>
          </a:xfrm>
          <a:custGeom>
            <a:avLst/>
            <a:gdLst>
              <a:gd name="connsiteX0" fmla="*/ 24714 w 24714"/>
              <a:gd name="connsiteY0" fmla="*/ 0 h 518984"/>
              <a:gd name="connsiteX1" fmla="*/ 0 w 24714"/>
              <a:gd name="connsiteY1" fmla="*/ 518984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714" h="518984">
                <a:moveTo>
                  <a:pt x="24714" y="0"/>
                </a:moveTo>
                <a:lnTo>
                  <a:pt x="0" y="5189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 89">
            <a:extLst>
              <a:ext uri="{FF2B5EF4-FFF2-40B4-BE49-F238E27FC236}">
                <a16:creationId xmlns:a16="http://schemas.microsoft.com/office/drawing/2014/main" id="{FD219ED9-E623-E6C5-6998-C49F3697601E}"/>
              </a:ext>
            </a:extLst>
          </p:cNvPr>
          <p:cNvSpPr/>
          <p:nvPr/>
        </p:nvSpPr>
        <p:spPr>
          <a:xfrm>
            <a:off x="2211859" y="1927423"/>
            <a:ext cx="321276" cy="123799"/>
          </a:xfrm>
          <a:custGeom>
            <a:avLst/>
            <a:gdLst>
              <a:gd name="connsiteX0" fmla="*/ 0 w 321276"/>
              <a:gd name="connsiteY0" fmla="*/ 123799 h 123799"/>
              <a:gd name="connsiteX1" fmla="*/ 135925 w 321276"/>
              <a:gd name="connsiteY1" fmla="*/ 231 h 123799"/>
              <a:gd name="connsiteX2" fmla="*/ 321276 w 321276"/>
              <a:gd name="connsiteY2" fmla="*/ 99085 h 1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1276" h="123799">
                <a:moveTo>
                  <a:pt x="0" y="123799"/>
                </a:moveTo>
                <a:cubicBezTo>
                  <a:pt x="41189" y="64074"/>
                  <a:pt x="82379" y="4350"/>
                  <a:pt x="135925" y="231"/>
                </a:cubicBezTo>
                <a:cubicBezTo>
                  <a:pt x="189471" y="-3888"/>
                  <a:pt x="255373" y="47598"/>
                  <a:pt x="321276" y="9908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フリーフォーム 90">
            <a:extLst>
              <a:ext uri="{FF2B5EF4-FFF2-40B4-BE49-F238E27FC236}">
                <a16:creationId xmlns:a16="http://schemas.microsoft.com/office/drawing/2014/main" id="{0521A719-190E-E03B-FBA6-9557A50DA18B}"/>
              </a:ext>
            </a:extLst>
          </p:cNvPr>
          <p:cNvSpPr/>
          <p:nvPr/>
        </p:nvSpPr>
        <p:spPr>
          <a:xfrm>
            <a:off x="2298357" y="2174789"/>
            <a:ext cx="240464" cy="99153"/>
          </a:xfrm>
          <a:custGeom>
            <a:avLst/>
            <a:gdLst>
              <a:gd name="connsiteX0" fmla="*/ 0 w 240464"/>
              <a:gd name="connsiteY0" fmla="*/ 24714 h 99153"/>
              <a:gd name="connsiteX1" fmla="*/ 210065 w 240464"/>
              <a:gd name="connsiteY1" fmla="*/ 98854 h 99153"/>
              <a:gd name="connsiteX2" fmla="*/ 234778 w 240464"/>
              <a:gd name="connsiteY2" fmla="*/ 0 h 99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464" h="99153">
                <a:moveTo>
                  <a:pt x="0" y="24714"/>
                </a:moveTo>
                <a:cubicBezTo>
                  <a:pt x="85467" y="63843"/>
                  <a:pt x="170935" y="102973"/>
                  <a:pt x="210065" y="98854"/>
                </a:cubicBezTo>
                <a:cubicBezTo>
                  <a:pt x="249195" y="94735"/>
                  <a:pt x="241986" y="47367"/>
                  <a:pt x="234778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フリーフォーム 104">
            <a:extLst>
              <a:ext uri="{FF2B5EF4-FFF2-40B4-BE49-F238E27FC236}">
                <a16:creationId xmlns:a16="http://schemas.microsoft.com/office/drawing/2014/main" id="{2CD7FAC8-AFAC-05B4-5EB8-B7B82D683AAD}"/>
              </a:ext>
            </a:extLst>
          </p:cNvPr>
          <p:cNvSpPr/>
          <p:nvPr/>
        </p:nvSpPr>
        <p:spPr>
          <a:xfrm>
            <a:off x="2162432" y="2458995"/>
            <a:ext cx="383060" cy="531923"/>
          </a:xfrm>
          <a:custGeom>
            <a:avLst/>
            <a:gdLst>
              <a:gd name="connsiteX0" fmla="*/ 0 w 383060"/>
              <a:gd name="connsiteY0" fmla="*/ 0 h 531923"/>
              <a:gd name="connsiteX1" fmla="*/ 61784 w 383060"/>
              <a:gd name="connsiteY1" fmla="*/ 370702 h 531923"/>
              <a:gd name="connsiteX2" fmla="*/ 259492 w 383060"/>
              <a:gd name="connsiteY2" fmla="*/ 531340 h 531923"/>
              <a:gd name="connsiteX3" fmla="*/ 383060 w 383060"/>
              <a:gd name="connsiteY3" fmla="*/ 321275 h 531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060" h="531923">
                <a:moveTo>
                  <a:pt x="0" y="0"/>
                </a:moveTo>
                <a:cubicBezTo>
                  <a:pt x="9267" y="141072"/>
                  <a:pt x="18535" y="282145"/>
                  <a:pt x="61784" y="370702"/>
                </a:cubicBezTo>
                <a:cubicBezTo>
                  <a:pt x="105033" y="459259"/>
                  <a:pt x="205946" y="539578"/>
                  <a:pt x="259492" y="531340"/>
                </a:cubicBezTo>
                <a:cubicBezTo>
                  <a:pt x="313038" y="523102"/>
                  <a:pt x="348049" y="422188"/>
                  <a:pt x="383060" y="32127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フリーフォーム 105">
            <a:extLst>
              <a:ext uri="{FF2B5EF4-FFF2-40B4-BE49-F238E27FC236}">
                <a16:creationId xmlns:a16="http://schemas.microsoft.com/office/drawing/2014/main" id="{86B99826-619C-CB1B-FA18-42F1CCBFEDA3}"/>
              </a:ext>
            </a:extLst>
          </p:cNvPr>
          <p:cNvSpPr/>
          <p:nvPr/>
        </p:nvSpPr>
        <p:spPr>
          <a:xfrm>
            <a:off x="2471351" y="3175686"/>
            <a:ext cx="210065" cy="333633"/>
          </a:xfrm>
          <a:custGeom>
            <a:avLst/>
            <a:gdLst>
              <a:gd name="connsiteX0" fmla="*/ 0 w 210065"/>
              <a:gd name="connsiteY0" fmla="*/ 0 h 333633"/>
              <a:gd name="connsiteX1" fmla="*/ 210065 w 210065"/>
              <a:gd name="connsiteY1" fmla="*/ 333633 h 33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065" h="333633">
                <a:moveTo>
                  <a:pt x="0" y="0"/>
                </a:moveTo>
                <a:lnTo>
                  <a:pt x="210065" y="333633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フリーフォーム 106">
            <a:extLst>
              <a:ext uri="{FF2B5EF4-FFF2-40B4-BE49-F238E27FC236}">
                <a16:creationId xmlns:a16="http://schemas.microsoft.com/office/drawing/2014/main" id="{7D9EBDDD-279D-EEEF-46E1-D3593AE8C40B}"/>
              </a:ext>
            </a:extLst>
          </p:cNvPr>
          <p:cNvSpPr/>
          <p:nvPr/>
        </p:nvSpPr>
        <p:spPr>
          <a:xfrm>
            <a:off x="2607276" y="3200400"/>
            <a:ext cx="111210" cy="135924"/>
          </a:xfrm>
          <a:custGeom>
            <a:avLst/>
            <a:gdLst>
              <a:gd name="connsiteX0" fmla="*/ 0 w 111210"/>
              <a:gd name="connsiteY0" fmla="*/ 0 h 135924"/>
              <a:gd name="connsiteX1" fmla="*/ 111210 w 111210"/>
              <a:gd name="connsiteY1" fmla="*/ 135924 h 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10" h="135924">
                <a:moveTo>
                  <a:pt x="0" y="0"/>
                </a:moveTo>
                <a:lnTo>
                  <a:pt x="111210" y="13592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フリーフォーム 107">
            <a:extLst>
              <a:ext uri="{FF2B5EF4-FFF2-40B4-BE49-F238E27FC236}">
                <a16:creationId xmlns:a16="http://schemas.microsoft.com/office/drawing/2014/main" id="{C0D53C03-7AB6-A242-FD23-E13EB6FCC302}"/>
              </a:ext>
            </a:extLst>
          </p:cNvPr>
          <p:cNvSpPr/>
          <p:nvPr/>
        </p:nvSpPr>
        <p:spPr>
          <a:xfrm>
            <a:off x="2681416" y="3064476"/>
            <a:ext cx="160638" cy="271848"/>
          </a:xfrm>
          <a:custGeom>
            <a:avLst/>
            <a:gdLst>
              <a:gd name="connsiteX0" fmla="*/ 0 w 160638"/>
              <a:gd name="connsiteY0" fmla="*/ 0 h 271848"/>
              <a:gd name="connsiteX1" fmla="*/ 160638 w 160638"/>
              <a:gd name="connsiteY1" fmla="*/ 271848 h 27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638" h="271848">
                <a:moveTo>
                  <a:pt x="0" y="0"/>
                </a:moveTo>
                <a:lnTo>
                  <a:pt x="160638" y="2718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フリーフォーム 108">
            <a:extLst>
              <a:ext uri="{FF2B5EF4-FFF2-40B4-BE49-F238E27FC236}">
                <a16:creationId xmlns:a16="http://schemas.microsoft.com/office/drawing/2014/main" id="{08A27066-A313-6C0C-56E4-3223D73B6EFA}"/>
              </a:ext>
            </a:extLst>
          </p:cNvPr>
          <p:cNvSpPr/>
          <p:nvPr/>
        </p:nvSpPr>
        <p:spPr>
          <a:xfrm>
            <a:off x="1235676" y="2644129"/>
            <a:ext cx="738270" cy="284422"/>
          </a:xfrm>
          <a:custGeom>
            <a:avLst/>
            <a:gdLst>
              <a:gd name="connsiteX0" fmla="*/ 0 w 738270"/>
              <a:gd name="connsiteY0" fmla="*/ 247352 h 284422"/>
              <a:gd name="connsiteX1" fmla="*/ 691978 w 738270"/>
              <a:gd name="connsiteY1" fmla="*/ 217 h 284422"/>
              <a:gd name="connsiteX2" fmla="*/ 617838 w 738270"/>
              <a:gd name="connsiteY2" fmla="*/ 284422 h 28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8270" h="284422">
                <a:moveTo>
                  <a:pt x="0" y="247352"/>
                </a:moveTo>
                <a:cubicBezTo>
                  <a:pt x="294502" y="120695"/>
                  <a:pt x="589005" y="-5961"/>
                  <a:pt x="691978" y="217"/>
                </a:cubicBezTo>
                <a:cubicBezTo>
                  <a:pt x="794951" y="6395"/>
                  <a:pt x="706394" y="145408"/>
                  <a:pt x="617838" y="2844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フリーフォーム 109">
            <a:extLst>
              <a:ext uri="{FF2B5EF4-FFF2-40B4-BE49-F238E27FC236}">
                <a16:creationId xmlns:a16="http://schemas.microsoft.com/office/drawing/2014/main" id="{FEB5B70A-3837-9C65-B879-AE0FF7A8AD4A}"/>
              </a:ext>
            </a:extLst>
          </p:cNvPr>
          <p:cNvSpPr/>
          <p:nvPr/>
        </p:nvSpPr>
        <p:spPr>
          <a:xfrm>
            <a:off x="1606378" y="2582562"/>
            <a:ext cx="135925" cy="210065"/>
          </a:xfrm>
          <a:custGeom>
            <a:avLst/>
            <a:gdLst>
              <a:gd name="connsiteX0" fmla="*/ 0 w 135925"/>
              <a:gd name="connsiteY0" fmla="*/ 0 h 210065"/>
              <a:gd name="connsiteX1" fmla="*/ 135925 w 135925"/>
              <a:gd name="connsiteY1" fmla="*/ 210065 h 21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5925" h="210065">
                <a:moveTo>
                  <a:pt x="0" y="0"/>
                </a:moveTo>
                <a:lnTo>
                  <a:pt x="135925" y="210065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フリーフォーム 110">
            <a:extLst>
              <a:ext uri="{FF2B5EF4-FFF2-40B4-BE49-F238E27FC236}">
                <a16:creationId xmlns:a16="http://schemas.microsoft.com/office/drawing/2014/main" id="{89F905FD-8782-8185-591F-25FEFD236EC7}"/>
              </a:ext>
            </a:extLst>
          </p:cNvPr>
          <p:cNvSpPr/>
          <p:nvPr/>
        </p:nvSpPr>
        <p:spPr>
          <a:xfrm>
            <a:off x="1408670" y="2615148"/>
            <a:ext cx="259492" cy="622322"/>
          </a:xfrm>
          <a:custGeom>
            <a:avLst/>
            <a:gdLst>
              <a:gd name="connsiteX0" fmla="*/ 0 w 259492"/>
              <a:gd name="connsiteY0" fmla="*/ 4484 h 622322"/>
              <a:gd name="connsiteX1" fmla="*/ 49427 w 259492"/>
              <a:gd name="connsiteY1" fmla="*/ 90982 h 622322"/>
              <a:gd name="connsiteX2" fmla="*/ 259492 w 259492"/>
              <a:gd name="connsiteY2" fmla="*/ 622322 h 62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492" h="622322">
                <a:moveTo>
                  <a:pt x="0" y="4484"/>
                </a:moveTo>
                <a:cubicBezTo>
                  <a:pt x="3089" y="-3754"/>
                  <a:pt x="6178" y="-11991"/>
                  <a:pt x="49427" y="90982"/>
                </a:cubicBezTo>
                <a:cubicBezTo>
                  <a:pt x="92676" y="193955"/>
                  <a:pt x="176084" y="408138"/>
                  <a:pt x="259492" y="6223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フリーフォーム 111">
            <a:extLst>
              <a:ext uri="{FF2B5EF4-FFF2-40B4-BE49-F238E27FC236}">
                <a16:creationId xmlns:a16="http://schemas.microsoft.com/office/drawing/2014/main" id="{F0D8D08E-359B-EA23-DF39-5A4B26C12BDD}"/>
              </a:ext>
            </a:extLst>
          </p:cNvPr>
          <p:cNvSpPr/>
          <p:nvPr/>
        </p:nvSpPr>
        <p:spPr>
          <a:xfrm>
            <a:off x="1346886" y="3451182"/>
            <a:ext cx="535814" cy="981422"/>
          </a:xfrm>
          <a:custGeom>
            <a:avLst/>
            <a:gdLst>
              <a:gd name="connsiteX0" fmla="*/ 0 w 535814"/>
              <a:gd name="connsiteY0" fmla="*/ 95207 h 981422"/>
              <a:gd name="connsiteX1" fmla="*/ 345990 w 535814"/>
              <a:gd name="connsiteY1" fmla="*/ 21067 h 981422"/>
              <a:gd name="connsiteX2" fmla="*/ 86498 w 535814"/>
              <a:gd name="connsiteY2" fmla="*/ 428840 h 981422"/>
              <a:gd name="connsiteX3" fmla="*/ 531341 w 535814"/>
              <a:gd name="connsiteY3" fmla="*/ 367056 h 981422"/>
              <a:gd name="connsiteX4" fmla="*/ 308919 w 535814"/>
              <a:gd name="connsiteY4" fmla="*/ 972537 h 981422"/>
              <a:gd name="connsiteX5" fmla="*/ 197709 w 535814"/>
              <a:gd name="connsiteY5" fmla="*/ 737759 h 981422"/>
              <a:gd name="connsiteX6" fmla="*/ 321276 w 535814"/>
              <a:gd name="connsiteY6" fmla="*/ 873683 h 981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5814" h="981422">
                <a:moveTo>
                  <a:pt x="0" y="95207"/>
                </a:moveTo>
                <a:cubicBezTo>
                  <a:pt x="165787" y="30334"/>
                  <a:pt x="331574" y="-34539"/>
                  <a:pt x="345990" y="21067"/>
                </a:cubicBezTo>
                <a:cubicBezTo>
                  <a:pt x="360406" y="76672"/>
                  <a:pt x="55606" y="371175"/>
                  <a:pt x="86498" y="428840"/>
                </a:cubicBezTo>
                <a:cubicBezTo>
                  <a:pt x="117390" y="486505"/>
                  <a:pt x="494271" y="276440"/>
                  <a:pt x="531341" y="367056"/>
                </a:cubicBezTo>
                <a:cubicBezTo>
                  <a:pt x="568411" y="457672"/>
                  <a:pt x="364524" y="910753"/>
                  <a:pt x="308919" y="972537"/>
                </a:cubicBezTo>
                <a:cubicBezTo>
                  <a:pt x="253314" y="1034321"/>
                  <a:pt x="195650" y="754235"/>
                  <a:pt x="197709" y="737759"/>
                </a:cubicBezTo>
                <a:cubicBezTo>
                  <a:pt x="199769" y="721283"/>
                  <a:pt x="260522" y="797483"/>
                  <a:pt x="321276" y="87368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フリーフォーム 112">
            <a:extLst>
              <a:ext uri="{FF2B5EF4-FFF2-40B4-BE49-F238E27FC236}">
                <a16:creationId xmlns:a16="http://schemas.microsoft.com/office/drawing/2014/main" id="{4F5E8D12-3A28-B5FE-942A-13EEDDAF6607}"/>
              </a:ext>
            </a:extLst>
          </p:cNvPr>
          <p:cNvSpPr/>
          <p:nvPr/>
        </p:nvSpPr>
        <p:spPr>
          <a:xfrm>
            <a:off x="1581663" y="4510219"/>
            <a:ext cx="172995" cy="234779"/>
          </a:xfrm>
          <a:custGeom>
            <a:avLst/>
            <a:gdLst>
              <a:gd name="connsiteX0" fmla="*/ 0 w 172995"/>
              <a:gd name="connsiteY0" fmla="*/ 0 h 234779"/>
              <a:gd name="connsiteX1" fmla="*/ 74141 w 172995"/>
              <a:gd name="connsiteY1" fmla="*/ 185352 h 234779"/>
              <a:gd name="connsiteX2" fmla="*/ 172995 w 172995"/>
              <a:gd name="connsiteY2" fmla="*/ 234779 h 23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95" h="234779">
                <a:moveTo>
                  <a:pt x="0" y="0"/>
                </a:moveTo>
                <a:cubicBezTo>
                  <a:pt x="22654" y="73111"/>
                  <a:pt x="45309" y="146222"/>
                  <a:pt x="74141" y="185352"/>
                </a:cubicBezTo>
                <a:cubicBezTo>
                  <a:pt x="102973" y="224482"/>
                  <a:pt x="137984" y="229630"/>
                  <a:pt x="172995" y="23477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フリーフォーム 113">
            <a:extLst>
              <a:ext uri="{FF2B5EF4-FFF2-40B4-BE49-F238E27FC236}">
                <a16:creationId xmlns:a16="http://schemas.microsoft.com/office/drawing/2014/main" id="{25580546-11DC-1BD9-DD3A-D9BEF181B35D}"/>
              </a:ext>
            </a:extLst>
          </p:cNvPr>
          <p:cNvSpPr/>
          <p:nvPr/>
        </p:nvSpPr>
        <p:spPr>
          <a:xfrm>
            <a:off x="1661721" y="4547290"/>
            <a:ext cx="550137" cy="374389"/>
          </a:xfrm>
          <a:custGeom>
            <a:avLst/>
            <a:gdLst>
              <a:gd name="connsiteX0" fmla="*/ 364785 w 550137"/>
              <a:gd name="connsiteY0" fmla="*/ 0 h 374389"/>
              <a:gd name="connsiteX1" fmla="*/ 142364 w 550137"/>
              <a:gd name="connsiteY1" fmla="*/ 160637 h 374389"/>
              <a:gd name="connsiteX2" fmla="*/ 18796 w 550137"/>
              <a:gd name="connsiteY2" fmla="*/ 345989 h 374389"/>
              <a:gd name="connsiteX3" fmla="*/ 550137 w 550137"/>
              <a:gd name="connsiteY3" fmla="*/ 370702 h 37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37" h="374389">
                <a:moveTo>
                  <a:pt x="364785" y="0"/>
                </a:moveTo>
                <a:cubicBezTo>
                  <a:pt x="282407" y="51486"/>
                  <a:pt x="200029" y="102972"/>
                  <a:pt x="142364" y="160637"/>
                </a:cubicBezTo>
                <a:cubicBezTo>
                  <a:pt x="84699" y="218302"/>
                  <a:pt x="-49166" y="310978"/>
                  <a:pt x="18796" y="345989"/>
                </a:cubicBezTo>
                <a:cubicBezTo>
                  <a:pt x="86758" y="381000"/>
                  <a:pt x="318447" y="375851"/>
                  <a:pt x="550137" y="3707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フリーフォーム 114">
            <a:extLst>
              <a:ext uri="{FF2B5EF4-FFF2-40B4-BE49-F238E27FC236}">
                <a16:creationId xmlns:a16="http://schemas.microsoft.com/office/drawing/2014/main" id="{0A585DBA-7C41-B136-F9C5-C93459EC6A04}"/>
              </a:ext>
            </a:extLst>
          </p:cNvPr>
          <p:cNvSpPr/>
          <p:nvPr/>
        </p:nvSpPr>
        <p:spPr>
          <a:xfrm>
            <a:off x="506953" y="3779520"/>
            <a:ext cx="182880" cy="390144"/>
          </a:xfrm>
          <a:custGeom>
            <a:avLst/>
            <a:gdLst>
              <a:gd name="connsiteX0" fmla="*/ 0 w 182880"/>
              <a:gd name="connsiteY0" fmla="*/ 0 h 390144"/>
              <a:gd name="connsiteX1" fmla="*/ 121920 w 182880"/>
              <a:gd name="connsiteY1" fmla="*/ 158496 h 390144"/>
              <a:gd name="connsiteX2" fmla="*/ 182880 w 182880"/>
              <a:gd name="connsiteY2" fmla="*/ 390144 h 39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390144">
                <a:moveTo>
                  <a:pt x="0" y="0"/>
                </a:moveTo>
                <a:cubicBezTo>
                  <a:pt x="45720" y="46736"/>
                  <a:pt x="91440" y="93472"/>
                  <a:pt x="121920" y="158496"/>
                </a:cubicBezTo>
                <a:cubicBezTo>
                  <a:pt x="152400" y="223520"/>
                  <a:pt x="167640" y="306832"/>
                  <a:pt x="182880" y="39014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フリーフォーム 115">
            <a:extLst>
              <a:ext uri="{FF2B5EF4-FFF2-40B4-BE49-F238E27FC236}">
                <a16:creationId xmlns:a16="http://schemas.microsoft.com/office/drawing/2014/main" id="{990A79B1-F177-D14D-F08B-F88CE37673D1}"/>
              </a:ext>
            </a:extLst>
          </p:cNvPr>
          <p:cNvSpPr/>
          <p:nvPr/>
        </p:nvSpPr>
        <p:spPr>
          <a:xfrm>
            <a:off x="592297" y="3754474"/>
            <a:ext cx="702302" cy="549302"/>
          </a:xfrm>
          <a:custGeom>
            <a:avLst/>
            <a:gdLst>
              <a:gd name="connsiteX0" fmla="*/ 0 w 702302"/>
              <a:gd name="connsiteY0" fmla="*/ 122582 h 549302"/>
              <a:gd name="connsiteX1" fmla="*/ 365760 w 702302"/>
              <a:gd name="connsiteY1" fmla="*/ 662 h 549302"/>
              <a:gd name="connsiteX2" fmla="*/ 658368 w 702302"/>
              <a:gd name="connsiteY2" fmla="*/ 86006 h 549302"/>
              <a:gd name="connsiteX3" fmla="*/ 694944 w 702302"/>
              <a:gd name="connsiteY3" fmla="*/ 329846 h 549302"/>
              <a:gd name="connsiteX4" fmla="*/ 597408 w 702302"/>
              <a:gd name="connsiteY4" fmla="*/ 549302 h 54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302" h="549302">
                <a:moveTo>
                  <a:pt x="0" y="122582"/>
                </a:moveTo>
                <a:cubicBezTo>
                  <a:pt x="128016" y="64670"/>
                  <a:pt x="256032" y="6758"/>
                  <a:pt x="365760" y="662"/>
                </a:cubicBezTo>
                <a:cubicBezTo>
                  <a:pt x="475488" y="-5434"/>
                  <a:pt x="603504" y="31142"/>
                  <a:pt x="658368" y="86006"/>
                </a:cubicBezTo>
                <a:cubicBezTo>
                  <a:pt x="713232" y="140870"/>
                  <a:pt x="705104" y="252630"/>
                  <a:pt x="694944" y="329846"/>
                </a:cubicBezTo>
                <a:cubicBezTo>
                  <a:pt x="684784" y="407062"/>
                  <a:pt x="641096" y="478182"/>
                  <a:pt x="597408" y="54930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フリーフォーム 116">
            <a:extLst>
              <a:ext uri="{FF2B5EF4-FFF2-40B4-BE49-F238E27FC236}">
                <a16:creationId xmlns:a16="http://schemas.microsoft.com/office/drawing/2014/main" id="{4D8721B2-5F95-3EA3-47CE-3C69278B6627}"/>
              </a:ext>
            </a:extLst>
          </p:cNvPr>
          <p:cNvSpPr/>
          <p:nvPr/>
        </p:nvSpPr>
        <p:spPr>
          <a:xfrm>
            <a:off x="933673" y="3840480"/>
            <a:ext cx="24384" cy="329184"/>
          </a:xfrm>
          <a:custGeom>
            <a:avLst/>
            <a:gdLst>
              <a:gd name="connsiteX0" fmla="*/ 24384 w 24384"/>
              <a:gd name="connsiteY0" fmla="*/ 0 h 329184"/>
              <a:gd name="connsiteX1" fmla="*/ 0 w 24384"/>
              <a:gd name="connsiteY1" fmla="*/ 329184 h 3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" h="329184">
                <a:moveTo>
                  <a:pt x="24384" y="0"/>
                </a:moveTo>
                <a:lnTo>
                  <a:pt x="0" y="32918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フリーフォーム 117">
            <a:extLst>
              <a:ext uri="{FF2B5EF4-FFF2-40B4-BE49-F238E27FC236}">
                <a16:creationId xmlns:a16="http://schemas.microsoft.com/office/drawing/2014/main" id="{A7C402FE-FFA2-9E08-4FFD-B48518B782E8}"/>
              </a:ext>
            </a:extLst>
          </p:cNvPr>
          <p:cNvSpPr/>
          <p:nvPr/>
        </p:nvSpPr>
        <p:spPr>
          <a:xfrm>
            <a:off x="714217" y="4035552"/>
            <a:ext cx="438912" cy="24384"/>
          </a:xfrm>
          <a:custGeom>
            <a:avLst/>
            <a:gdLst>
              <a:gd name="connsiteX0" fmla="*/ 0 w 438912"/>
              <a:gd name="connsiteY0" fmla="*/ 24384 h 24384"/>
              <a:gd name="connsiteX1" fmla="*/ 438912 w 438912"/>
              <a:gd name="connsiteY1" fmla="*/ 0 h 2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8912" h="24384">
                <a:moveTo>
                  <a:pt x="0" y="24384"/>
                </a:moveTo>
                <a:lnTo>
                  <a:pt x="438912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フリーフォーム 118">
            <a:extLst>
              <a:ext uri="{FF2B5EF4-FFF2-40B4-BE49-F238E27FC236}">
                <a16:creationId xmlns:a16="http://schemas.microsoft.com/office/drawing/2014/main" id="{615A3803-6B49-C4CE-6E41-7EC25E572C5C}"/>
              </a:ext>
            </a:extLst>
          </p:cNvPr>
          <p:cNvSpPr/>
          <p:nvPr/>
        </p:nvSpPr>
        <p:spPr>
          <a:xfrm>
            <a:off x="665449" y="4194048"/>
            <a:ext cx="451104" cy="98890"/>
          </a:xfrm>
          <a:custGeom>
            <a:avLst/>
            <a:gdLst>
              <a:gd name="connsiteX0" fmla="*/ 0 w 451104"/>
              <a:gd name="connsiteY0" fmla="*/ 0 h 98890"/>
              <a:gd name="connsiteX1" fmla="*/ 304800 w 451104"/>
              <a:gd name="connsiteY1" fmla="*/ 85344 h 98890"/>
              <a:gd name="connsiteX2" fmla="*/ 451104 w 451104"/>
              <a:gd name="connsiteY2" fmla="*/ 97536 h 9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104" h="98890">
                <a:moveTo>
                  <a:pt x="0" y="0"/>
                </a:moveTo>
                <a:cubicBezTo>
                  <a:pt x="114808" y="34544"/>
                  <a:pt x="229616" y="69088"/>
                  <a:pt x="304800" y="85344"/>
                </a:cubicBezTo>
                <a:cubicBezTo>
                  <a:pt x="379984" y="101600"/>
                  <a:pt x="415544" y="99568"/>
                  <a:pt x="451104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フリーフォーム 119">
            <a:extLst>
              <a:ext uri="{FF2B5EF4-FFF2-40B4-BE49-F238E27FC236}">
                <a16:creationId xmlns:a16="http://schemas.microsoft.com/office/drawing/2014/main" id="{D56D4695-E8EA-406D-AB6E-51CA03C1302D}"/>
              </a:ext>
            </a:extLst>
          </p:cNvPr>
          <p:cNvSpPr/>
          <p:nvPr/>
        </p:nvSpPr>
        <p:spPr>
          <a:xfrm>
            <a:off x="555721" y="4401312"/>
            <a:ext cx="170688" cy="231648"/>
          </a:xfrm>
          <a:custGeom>
            <a:avLst/>
            <a:gdLst>
              <a:gd name="connsiteX0" fmla="*/ 0 w 170688"/>
              <a:gd name="connsiteY0" fmla="*/ 0 h 231648"/>
              <a:gd name="connsiteX1" fmla="*/ 170688 w 170688"/>
              <a:gd name="connsiteY1" fmla="*/ 231648 h 23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688" h="231648">
                <a:moveTo>
                  <a:pt x="0" y="0"/>
                </a:moveTo>
                <a:lnTo>
                  <a:pt x="170688" y="23164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フリーフォーム 120">
            <a:extLst>
              <a:ext uri="{FF2B5EF4-FFF2-40B4-BE49-F238E27FC236}">
                <a16:creationId xmlns:a16="http://schemas.microsoft.com/office/drawing/2014/main" id="{B6881395-246D-1ACC-2C5C-7811C12C5A73}"/>
              </a:ext>
            </a:extLst>
          </p:cNvPr>
          <p:cNvSpPr/>
          <p:nvPr/>
        </p:nvSpPr>
        <p:spPr>
          <a:xfrm>
            <a:off x="665449" y="4352544"/>
            <a:ext cx="680734" cy="434729"/>
          </a:xfrm>
          <a:custGeom>
            <a:avLst/>
            <a:gdLst>
              <a:gd name="connsiteX0" fmla="*/ 0 w 680734"/>
              <a:gd name="connsiteY0" fmla="*/ 0 h 434729"/>
              <a:gd name="connsiteX1" fmla="*/ 353568 w 680734"/>
              <a:gd name="connsiteY1" fmla="*/ 414528 h 434729"/>
              <a:gd name="connsiteX2" fmla="*/ 658368 w 680734"/>
              <a:gd name="connsiteY2" fmla="*/ 353568 h 434729"/>
              <a:gd name="connsiteX3" fmla="*/ 633984 w 680734"/>
              <a:gd name="connsiteY3" fmla="*/ 207264 h 43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734" h="434729">
                <a:moveTo>
                  <a:pt x="0" y="0"/>
                </a:moveTo>
                <a:cubicBezTo>
                  <a:pt x="121920" y="177800"/>
                  <a:pt x="243840" y="355600"/>
                  <a:pt x="353568" y="414528"/>
                </a:cubicBezTo>
                <a:cubicBezTo>
                  <a:pt x="463296" y="473456"/>
                  <a:pt x="611632" y="388112"/>
                  <a:pt x="658368" y="353568"/>
                </a:cubicBezTo>
                <a:cubicBezTo>
                  <a:pt x="705104" y="319024"/>
                  <a:pt x="669544" y="263144"/>
                  <a:pt x="633984" y="2072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フリーフォーム 121">
            <a:extLst>
              <a:ext uri="{FF2B5EF4-FFF2-40B4-BE49-F238E27FC236}">
                <a16:creationId xmlns:a16="http://schemas.microsoft.com/office/drawing/2014/main" id="{B2221E42-CCD9-6058-B65E-2FAA6401E388}"/>
              </a:ext>
            </a:extLst>
          </p:cNvPr>
          <p:cNvSpPr/>
          <p:nvPr/>
        </p:nvSpPr>
        <p:spPr>
          <a:xfrm>
            <a:off x="1055593" y="4425696"/>
            <a:ext cx="136416" cy="159696"/>
          </a:xfrm>
          <a:custGeom>
            <a:avLst/>
            <a:gdLst>
              <a:gd name="connsiteX0" fmla="*/ 0 w 136416"/>
              <a:gd name="connsiteY0" fmla="*/ 0 h 159696"/>
              <a:gd name="connsiteX1" fmla="*/ 24384 w 136416"/>
              <a:gd name="connsiteY1" fmla="*/ 48768 h 159696"/>
              <a:gd name="connsiteX2" fmla="*/ 121920 w 136416"/>
              <a:gd name="connsiteY2" fmla="*/ 158496 h 159696"/>
              <a:gd name="connsiteX3" fmla="*/ 134112 w 136416"/>
              <a:gd name="connsiteY3" fmla="*/ 97536 h 15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16" h="159696">
                <a:moveTo>
                  <a:pt x="0" y="0"/>
                </a:moveTo>
                <a:cubicBezTo>
                  <a:pt x="2032" y="11176"/>
                  <a:pt x="4064" y="22352"/>
                  <a:pt x="24384" y="48768"/>
                </a:cubicBezTo>
                <a:cubicBezTo>
                  <a:pt x="44704" y="75184"/>
                  <a:pt x="121920" y="158496"/>
                  <a:pt x="121920" y="158496"/>
                </a:cubicBezTo>
                <a:cubicBezTo>
                  <a:pt x="140208" y="166624"/>
                  <a:pt x="137160" y="132080"/>
                  <a:pt x="134112" y="97536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フリーフォーム 122">
            <a:extLst>
              <a:ext uri="{FF2B5EF4-FFF2-40B4-BE49-F238E27FC236}">
                <a16:creationId xmlns:a16="http://schemas.microsoft.com/office/drawing/2014/main" id="{3BD1B45A-167F-543A-AEBA-4080BA53E45A}"/>
              </a:ext>
            </a:extLst>
          </p:cNvPr>
          <p:cNvSpPr/>
          <p:nvPr/>
        </p:nvSpPr>
        <p:spPr>
          <a:xfrm>
            <a:off x="1348201" y="4437888"/>
            <a:ext cx="121920" cy="109728"/>
          </a:xfrm>
          <a:custGeom>
            <a:avLst/>
            <a:gdLst>
              <a:gd name="connsiteX0" fmla="*/ 0 w 121920"/>
              <a:gd name="connsiteY0" fmla="*/ 0 h 109728"/>
              <a:gd name="connsiteX1" fmla="*/ 121920 w 121920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" h="109728">
                <a:moveTo>
                  <a:pt x="0" y="0"/>
                </a:moveTo>
                <a:lnTo>
                  <a:pt x="121920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フリーフォーム 123">
            <a:extLst>
              <a:ext uri="{FF2B5EF4-FFF2-40B4-BE49-F238E27FC236}">
                <a16:creationId xmlns:a16="http://schemas.microsoft.com/office/drawing/2014/main" id="{B42F3D7E-1588-37A5-5871-3B34657886AA}"/>
              </a:ext>
            </a:extLst>
          </p:cNvPr>
          <p:cNvSpPr/>
          <p:nvPr/>
        </p:nvSpPr>
        <p:spPr>
          <a:xfrm>
            <a:off x="799561" y="5010912"/>
            <a:ext cx="268224" cy="109728"/>
          </a:xfrm>
          <a:custGeom>
            <a:avLst/>
            <a:gdLst>
              <a:gd name="connsiteX0" fmla="*/ 0 w 268224"/>
              <a:gd name="connsiteY0" fmla="*/ 0 h 109728"/>
              <a:gd name="connsiteX1" fmla="*/ 268224 w 268224"/>
              <a:gd name="connsiteY1" fmla="*/ 109728 h 10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224" h="109728">
                <a:moveTo>
                  <a:pt x="0" y="0"/>
                </a:moveTo>
                <a:lnTo>
                  <a:pt x="268224" y="10972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フリーフォーム 124">
            <a:extLst>
              <a:ext uri="{FF2B5EF4-FFF2-40B4-BE49-F238E27FC236}">
                <a16:creationId xmlns:a16="http://schemas.microsoft.com/office/drawing/2014/main" id="{4ECCBF50-902D-7DDD-C7DA-2E2A8D2B6A37}"/>
              </a:ext>
            </a:extLst>
          </p:cNvPr>
          <p:cNvSpPr/>
          <p:nvPr/>
        </p:nvSpPr>
        <p:spPr>
          <a:xfrm>
            <a:off x="470377" y="5224019"/>
            <a:ext cx="1013366" cy="579373"/>
          </a:xfrm>
          <a:custGeom>
            <a:avLst/>
            <a:gdLst>
              <a:gd name="connsiteX0" fmla="*/ 0 w 1013366"/>
              <a:gd name="connsiteY0" fmla="*/ 323341 h 579373"/>
              <a:gd name="connsiteX1" fmla="*/ 999744 w 1013366"/>
              <a:gd name="connsiteY1" fmla="*/ 6349 h 579373"/>
              <a:gd name="connsiteX2" fmla="*/ 487680 w 1013366"/>
              <a:gd name="connsiteY2" fmla="*/ 579373 h 57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3366" h="579373">
                <a:moveTo>
                  <a:pt x="0" y="323341"/>
                </a:moveTo>
                <a:cubicBezTo>
                  <a:pt x="459232" y="143509"/>
                  <a:pt x="918464" y="-36323"/>
                  <a:pt x="999744" y="6349"/>
                </a:cubicBezTo>
                <a:cubicBezTo>
                  <a:pt x="1081024" y="49021"/>
                  <a:pt x="784352" y="314197"/>
                  <a:pt x="487680" y="57937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フリーフォーム 125">
            <a:extLst>
              <a:ext uri="{FF2B5EF4-FFF2-40B4-BE49-F238E27FC236}">
                <a16:creationId xmlns:a16="http://schemas.microsoft.com/office/drawing/2014/main" id="{B2201CA6-0AE4-E62A-26E5-F2AD9D656796}"/>
              </a:ext>
            </a:extLst>
          </p:cNvPr>
          <p:cNvSpPr/>
          <p:nvPr/>
        </p:nvSpPr>
        <p:spPr>
          <a:xfrm>
            <a:off x="1262857" y="5900928"/>
            <a:ext cx="231648" cy="97536"/>
          </a:xfrm>
          <a:custGeom>
            <a:avLst/>
            <a:gdLst>
              <a:gd name="connsiteX0" fmla="*/ 0 w 231648"/>
              <a:gd name="connsiteY0" fmla="*/ 97536 h 97536"/>
              <a:gd name="connsiteX1" fmla="*/ 231648 w 231648"/>
              <a:gd name="connsiteY1" fmla="*/ 0 h 9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648" h="97536">
                <a:moveTo>
                  <a:pt x="0" y="97536"/>
                </a:moveTo>
                <a:lnTo>
                  <a:pt x="231648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フリーフォーム 126">
            <a:extLst>
              <a:ext uri="{FF2B5EF4-FFF2-40B4-BE49-F238E27FC236}">
                <a16:creationId xmlns:a16="http://schemas.microsoft.com/office/drawing/2014/main" id="{6BD2D1C7-514A-B96E-B2F3-9A2E70B25D26}"/>
              </a:ext>
            </a:extLst>
          </p:cNvPr>
          <p:cNvSpPr/>
          <p:nvPr/>
        </p:nvSpPr>
        <p:spPr>
          <a:xfrm>
            <a:off x="1064808" y="5900928"/>
            <a:ext cx="502849" cy="618692"/>
          </a:xfrm>
          <a:custGeom>
            <a:avLst/>
            <a:gdLst>
              <a:gd name="connsiteX0" fmla="*/ 88321 w 502849"/>
              <a:gd name="connsiteY0" fmla="*/ 0 h 618692"/>
              <a:gd name="connsiteX1" fmla="*/ 307777 w 502849"/>
              <a:gd name="connsiteY1" fmla="*/ 280416 h 618692"/>
              <a:gd name="connsiteX2" fmla="*/ 295585 w 502849"/>
              <a:gd name="connsiteY2" fmla="*/ 609600 h 618692"/>
              <a:gd name="connsiteX3" fmla="*/ 2977 w 502849"/>
              <a:gd name="connsiteY3" fmla="*/ 524256 h 618692"/>
              <a:gd name="connsiteX4" fmla="*/ 502849 w 502849"/>
              <a:gd name="connsiteY4" fmla="*/ 499872 h 6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849" h="618692">
                <a:moveTo>
                  <a:pt x="88321" y="0"/>
                </a:moveTo>
                <a:cubicBezTo>
                  <a:pt x="180777" y="89408"/>
                  <a:pt x="273233" y="178816"/>
                  <a:pt x="307777" y="280416"/>
                </a:cubicBezTo>
                <a:cubicBezTo>
                  <a:pt x="342321" y="382016"/>
                  <a:pt x="346385" y="568960"/>
                  <a:pt x="295585" y="609600"/>
                </a:cubicBezTo>
                <a:cubicBezTo>
                  <a:pt x="244785" y="650240"/>
                  <a:pt x="-31567" y="542544"/>
                  <a:pt x="2977" y="524256"/>
                </a:cubicBezTo>
                <a:cubicBezTo>
                  <a:pt x="37521" y="505968"/>
                  <a:pt x="270185" y="502920"/>
                  <a:pt x="502849" y="499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フリーフォーム 127">
            <a:extLst>
              <a:ext uri="{FF2B5EF4-FFF2-40B4-BE49-F238E27FC236}">
                <a16:creationId xmlns:a16="http://schemas.microsoft.com/office/drawing/2014/main" id="{2030A00E-0F05-D6B4-68F0-93C9DEBAA0FE}"/>
              </a:ext>
            </a:extLst>
          </p:cNvPr>
          <p:cNvSpPr/>
          <p:nvPr/>
        </p:nvSpPr>
        <p:spPr>
          <a:xfrm>
            <a:off x="1952368" y="3258128"/>
            <a:ext cx="531964" cy="584823"/>
          </a:xfrm>
          <a:custGeom>
            <a:avLst/>
            <a:gdLst>
              <a:gd name="connsiteX0" fmla="*/ 0 w 531964"/>
              <a:gd name="connsiteY0" fmla="*/ 263548 h 584823"/>
              <a:gd name="connsiteX1" fmla="*/ 432486 w 531964"/>
              <a:gd name="connsiteY1" fmla="*/ 4056 h 584823"/>
              <a:gd name="connsiteX2" fmla="*/ 531340 w 531964"/>
              <a:gd name="connsiteY2" fmla="*/ 139980 h 584823"/>
              <a:gd name="connsiteX3" fmla="*/ 407773 w 531964"/>
              <a:gd name="connsiteY3" fmla="*/ 584823 h 584823"/>
              <a:gd name="connsiteX4" fmla="*/ 407773 w 531964"/>
              <a:gd name="connsiteY4" fmla="*/ 584823 h 584823"/>
              <a:gd name="connsiteX5" fmla="*/ 370702 w 531964"/>
              <a:gd name="connsiteY5" fmla="*/ 560110 h 584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1964" h="584823">
                <a:moveTo>
                  <a:pt x="0" y="263548"/>
                </a:moveTo>
                <a:cubicBezTo>
                  <a:pt x="171964" y="144099"/>
                  <a:pt x="343929" y="24651"/>
                  <a:pt x="432486" y="4056"/>
                </a:cubicBezTo>
                <a:cubicBezTo>
                  <a:pt x="521043" y="-16539"/>
                  <a:pt x="535459" y="43185"/>
                  <a:pt x="531340" y="139980"/>
                </a:cubicBezTo>
                <a:cubicBezTo>
                  <a:pt x="527221" y="236774"/>
                  <a:pt x="407773" y="584823"/>
                  <a:pt x="407773" y="584823"/>
                </a:cubicBezTo>
                <a:lnTo>
                  <a:pt x="407773" y="584823"/>
                </a:lnTo>
                <a:lnTo>
                  <a:pt x="370702" y="56011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フリーフォーム 128">
            <a:extLst>
              <a:ext uri="{FF2B5EF4-FFF2-40B4-BE49-F238E27FC236}">
                <a16:creationId xmlns:a16="http://schemas.microsoft.com/office/drawing/2014/main" id="{4166F611-66E3-1594-9F07-947747486E58}"/>
              </a:ext>
            </a:extLst>
          </p:cNvPr>
          <p:cNvSpPr/>
          <p:nvPr/>
        </p:nvSpPr>
        <p:spPr>
          <a:xfrm>
            <a:off x="1964724" y="3225114"/>
            <a:ext cx="370703" cy="593124"/>
          </a:xfrm>
          <a:custGeom>
            <a:avLst/>
            <a:gdLst>
              <a:gd name="connsiteX0" fmla="*/ 370703 w 370703"/>
              <a:gd name="connsiteY0" fmla="*/ 0 h 593124"/>
              <a:gd name="connsiteX1" fmla="*/ 0 w 370703"/>
              <a:gd name="connsiteY1" fmla="*/ 593124 h 593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03" h="593124">
                <a:moveTo>
                  <a:pt x="370703" y="0"/>
                </a:moveTo>
                <a:lnTo>
                  <a:pt x="0" y="59312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849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0</Words>
  <Application>Microsoft Macintosh PowerPoint</Application>
  <PresentationFormat>ワイド画面</PresentationFormat>
  <Paragraphs>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諭 熊坂</dc:creator>
  <cp:lastModifiedBy>諭 熊坂</cp:lastModifiedBy>
  <cp:revision>11</cp:revision>
  <dcterms:created xsi:type="dcterms:W3CDTF">2025-01-24T10:28:16Z</dcterms:created>
  <dcterms:modified xsi:type="dcterms:W3CDTF">2025-01-27T08:33:36Z</dcterms:modified>
</cp:coreProperties>
</file>